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0" r:id="rId6"/>
    <p:sldId id="258" r:id="rId7"/>
    <p:sldId id="259" r:id="rId8"/>
    <p:sldId id="261" r:id="rId9"/>
    <p:sldId id="265" r:id="rId10"/>
    <p:sldId id="264" r:id="rId11"/>
    <p:sldId id="266" r:id="rId12"/>
    <p:sldId id="262" r:id="rId13"/>
    <p:sldId id="267" r:id="rId14"/>
    <p:sldId id="268" r:id="rId15"/>
    <p:sldId id="269" r:id="rId16"/>
    <p:sldId id="270" r:id="rId17"/>
    <p:sldId id="263" r:id="rId18"/>
    <p:sldId id="271" r:id="rId19"/>
    <p:sldId id="275" r:id="rId20"/>
    <p:sldId id="276" r:id="rId21"/>
    <p:sldId id="277" r:id="rId22"/>
    <p:sldId id="274" r:id="rId23"/>
    <p:sldId id="278" r:id="rId24"/>
    <p:sldId id="279" r:id="rId25"/>
    <p:sldId id="280" r:id="rId26"/>
    <p:sldId id="281" r:id="rId27"/>
    <p:sldId id="272" r:id="rId28"/>
    <p:sldId id="273" r:id="rId29"/>
    <p:sldId id="286"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3861" userDrawn="1">
          <p15:clr>
            <a:srgbClr val="A4A3A4"/>
          </p15:clr>
        </p15:guide>
        <p15:guide id="4" pos="302" userDrawn="1">
          <p15:clr>
            <a:srgbClr val="A4A3A4"/>
          </p15:clr>
        </p15:guide>
        <p15:guide id="5" pos="7378" userDrawn="1">
          <p15:clr>
            <a:srgbClr val="A4A3A4"/>
          </p15:clr>
        </p15:guide>
        <p15:guide id="6" orient="horz" pos="4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F598"/>
    <a:srgbClr val="08AEEA"/>
    <a:srgbClr val="0E2438"/>
    <a:srgbClr val="1FDDD8"/>
    <a:srgbClr val="F2F3F7"/>
    <a:srgbClr val="FBFBFB"/>
    <a:srgbClr val="22E5CF"/>
    <a:srgbClr val="C9CFDD"/>
    <a:srgbClr val="29F3AF"/>
    <a:srgbClr val="18C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showGuides="1">
      <p:cViewPr varScale="1">
        <p:scale>
          <a:sx n="88" d="100"/>
          <a:sy n="88" d="100"/>
        </p:scale>
        <p:origin x="486" y="96"/>
      </p:cViewPr>
      <p:guideLst>
        <p:guide orient="horz" pos="2183"/>
        <p:guide pos="3840"/>
        <p:guide orient="horz" pos="3861"/>
        <p:guide pos="302"/>
        <p:guide pos="7378"/>
        <p:guide orient="horz" pos="436"/>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6" Type="http://schemas.microsoft.com/office/2011/relationships/chartColorStyle" Target="colors7.xml"/><Relationship Id="rId5" Type="http://schemas.microsoft.com/office/2011/relationships/chartStyle" Target="style7.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hemeOverride" Target="../theme/themeOverride1.xml"/><Relationship Id="rId1" Type="http://schemas.openxmlformats.org/officeDocument/2006/relationships/package" Target="../embeddings/Workbook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T1</c:v>
                </c:pt>
              </c:strCache>
            </c:strRef>
          </c:tx>
          <c:spPr>
            <a:ln w="28575" cap="rnd">
              <a:solidFill>
                <a:schemeClr val="tx1">
                  <a:alpha val="10000"/>
                </a:schemeClr>
              </a:solidFill>
              <a:round/>
            </a:ln>
            <a:effectLst/>
          </c:spPr>
          <c:marker>
            <c:symbol val="none"/>
          </c:marker>
          <c:dLbls>
            <c:delete val="1"/>
          </c:dLbls>
          <c:cat>
            <c:strRef>
              <c:f>Sheet1!$A$2:$A$5</c:f>
              <c:strCache>
                <c:ptCount val="4"/>
                <c:pt idx="0">
                  <c:v>S1</c:v>
                </c:pt>
                <c:pt idx="1">
                  <c:v>S2</c:v>
                </c:pt>
                <c:pt idx="2">
                  <c:v>S3</c:v>
                </c:pt>
                <c:pt idx="3">
                  <c:v>S4</c:v>
                </c:pt>
              </c:strCache>
            </c:strRef>
          </c:cat>
          <c:val>
            <c:numRef>
              <c:f>Sheet1!$B$2:$B$5</c:f>
              <c:numCache>
                <c:formatCode>General</c:formatCode>
                <c:ptCount val="4"/>
                <c:pt idx="0">
                  <c:v>4.3</c:v>
                </c:pt>
                <c:pt idx="1">
                  <c:v>2.5</c:v>
                </c:pt>
                <c:pt idx="2">
                  <c:v>3.5</c:v>
                </c:pt>
                <c:pt idx="3">
                  <c:v>4.5</c:v>
                </c:pt>
              </c:numCache>
            </c:numRef>
          </c:val>
          <c:smooth val="1"/>
        </c:ser>
        <c:ser>
          <c:idx val="1"/>
          <c:order val="1"/>
          <c:tx>
            <c:strRef>
              <c:f>Sheet1!$C$1</c:f>
              <c:strCache>
                <c:ptCount val="1"/>
                <c:pt idx="0">
                  <c:v>T2</c:v>
                </c:pt>
              </c:strCache>
            </c:strRef>
          </c:tx>
          <c:spPr>
            <a:ln w="28575" cap="rnd">
              <a:solidFill>
                <a:schemeClr val="tx1">
                  <a:alpha val="20000"/>
                </a:schemeClr>
              </a:solidFill>
              <a:round/>
            </a:ln>
            <a:effectLst/>
          </c:spPr>
          <c:marker>
            <c:symbol val="none"/>
          </c:marker>
          <c:dLbls>
            <c:delete val="1"/>
          </c:dLbls>
          <c:cat>
            <c:strRef>
              <c:f>Sheet1!$A$2:$A$5</c:f>
              <c:strCache>
                <c:ptCount val="4"/>
                <c:pt idx="0">
                  <c:v>S1</c:v>
                </c:pt>
                <c:pt idx="1">
                  <c:v>S2</c:v>
                </c:pt>
                <c:pt idx="2">
                  <c:v>S3</c:v>
                </c:pt>
                <c:pt idx="3">
                  <c:v>S4</c:v>
                </c:pt>
              </c:strCache>
            </c:strRef>
          </c:cat>
          <c:val>
            <c:numRef>
              <c:f>Sheet1!$C$2:$C$5</c:f>
              <c:numCache>
                <c:formatCode>General</c:formatCode>
                <c:ptCount val="4"/>
                <c:pt idx="0">
                  <c:v>2.4</c:v>
                </c:pt>
                <c:pt idx="1">
                  <c:v>4.4</c:v>
                </c:pt>
                <c:pt idx="2">
                  <c:v>1.8</c:v>
                </c:pt>
                <c:pt idx="3">
                  <c:v>2.8</c:v>
                </c:pt>
              </c:numCache>
            </c:numRef>
          </c:val>
          <c:smooth val="1"/>
        </c:ser>
        <c:ser>
          <c:idx val="2"/>
          <c:order val="2"/>
          <c:tx>
            <c:strRef>
              <c:f>Sheet1!$D$1</c:f>
              <c:strCache>
                <c:ptCount val="1"/>
                <c:pt idx="0">
                  <c:v>T3</c:v>
                </c:pt>
              </c:strCache>
            </c:strRef>
          </c:tx>
          <c:spPr>
            <a:ln w="25400" cap="rnd" cmpd="sng">
              <a:gradFill>
                <a:gsLst>
                  <a:gs pos="0">
                    <a:srgbClr val="08AEEA"/>
                  </a:gs>
                  <a:gs pos="100000">
                    <a:srgbClr val="2AF598"/>
                  </a:gs>
                </a:gsLst>
                <a:lin ang="0" scaled="0"/>
              </a:gradFill>
              <a:round/>
            </a:ln>
            <a:effectLst/>
          </c:spPr>
          <c:marker>
            <c:symbol val="none"/>
          </c:marker>
          <c:dPt>
            <c:idx val="1"/>
            <c:marker>
              <c:symbol val="none"/>
            </c:marker>
            <c:bubble3D val="0"/>
            <c:spPr>
              <a:ln w="25400" cap="rnd" cmpd="sng">
                <a:gradFill>
                  <a:gsLst>
                    <a:gs pos="0">
                      <a:srgbClr val="08AEEA"/>
                    </a:gs>
                    <a:gs pos="83000">
                      <a:srgbClr val="2AF598"/>
                    </a:gs>
                  </a:gsLst>
                  <a:lin ang="0" scaled="0"/>
                </a:gradFill>
                <a:round/>
              </a:ln>
              <a:effectLst/>
            </c:spPr>
          </c:dPt>
          <c:dPt>
            <c:idx val="2"/>
            <c:marker>
              <c:symbol val="none"/>
            </c:marker>
            <c:bubble3D val="0"/>
            <c:spPr>
              <a:ln w="25400" cap="rnd" cmpd="sng">
                <a:gradFill>
                  <a:gsLst>
                    <a:gs pos="100000">
                      <a:srgbClr val="08AEEA"/>
                    </a:gs>
                    <a:gs pos="0">
                      <a:srgbClr val="2AF598"/>
                    </a:gs>
                  </a:gsLst>
                  <a:lin ang="0" scaled="0"/>
                </a:gradFill>
                <a:round/>
              </a:ln>
              <a:effectLst/>
            </c:spPr>
          </c:dPt>
          <c:dLbls>
            <c:delete val="1"/>
          </c:dLbls>
          <c:cat>
            <c:strRef>
              <c:f>Sheet1!$A$2:$A$5</c:f>
              <c:strCache>
                <c:ptCount val="4"/>
                <c:pt idx="0">
                  <c:v>S1</c:v>
                </c:pt>
                <c:pt idx="1">
                  <c:v>S2</c:v>
                </c:pt>
                <c:pt idx="2">
                  <c:v>S3</c:v>
                </c:pt>
                <c:pt idx="3">
                  <c:v>S4</c:v>
                </c:pt>
              </c:strCache>
            </c:strRef>
          </c:cat>
          <c:val>
            <c:numRef>
              <c:f>Sheet1!$D$2:$D$5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dLbls>
        <c:marker val="0"/>
        <c:smooth val="1"/>
        <c:axId val="729454784"/>
        <c:axId val="729455344"/>
      </c:lineChart>
      <c:catAx>
        <c:axId val="7294547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29455344"/>
        <c:crosses val="autoZero"/>
        <c:auto val="1"/>
        <c:lblAlgn val="ctr"/>
        <c:lblOffset val="100"/>
        <c:noMultiLvlLbl val="0"/>
      </c:catAx>
      <c:valAx>
        <c:axId val="72945534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294547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45808727034121"/>
          <c:y val="0.0496712818226352"/>
          <c:w val="0.933127460629921"/>
          <c:h val="0.86785538072726"/>
        </c:manualLayout>
      </c:layout>
      <c:barChart>
        <c:barDir val="col"/>
        <c:grouping val="clustered"/>
        <c:varyColors val="0"/>
        <c:ser>
          <c:idx val="0"/>
          <c:order val="0"/>
          <c:tx>
            <c:strRef>
              <c:f>Sheet1!$B$1</c:f>
              <c:strCache>
                <c:ptCount val="1"/>
                <c:pt idx="0">
                  <c:v>T1</c:v>
                </c:pt>
              </c:strCache>
            </c:strRef>
          </c:tx>
          <c:spPr>
            <a:gradFill>
              <a:gsLst>
                <a:gs pos="50000">
                  <a:srgbClr val="1EDCB5">
                    <a:alpha val="80000"/>
                  </a:srgbClr>
                </a:gs>
                <a:gs pos="0">
                  <a:srgbClr val="08AEEA"/>
                </a:gs>
                <a:gs pos="100000">
                  <a:srgbClr val="2AF598">
                    <a:alpha val="0"/>
                  </a:srgbClr>
                </a:gs>
              </a:gsLst>
              <a:lin ang="5400000" scaled="0"/>
            </a:gradFill>
            <a:ln>
              <a:noFill/>
            </a:ln>
            <a:effectLst/>
          </c:spPr>
          <c:invertIfNegative val="0"/>
          <c:dLbls>
            <c:delete val="1"/>
          </c:dLbls>
          <c:cat>
            <c:strRef>
              <c:f>Sheet1!$A$2:$A$5</c:f>
              <c:strCache>
                <c:ptCount val="4"/>
                <c:pt idx="0">
                  <c:v>S1</c:v>
                </c:pt>
                <c:pt idx="1">
                  <c:v>S2</c:v>
                </c:pt>
                <c:pt idx="2">
                  <c:v>S3</c:v>
                </c:pt>
                <c:pt idx="3">
                  <c:v>S4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T2</c:v>
                </c:pt>
              </c:strCache>
            </c:strRef>
          </c:tx>
          <c:spPr>
            <a:gradFill>
              <a:gsLst>
                <a:gs pos="0">
                  <a:schemeClr val="tx1">
                    <a:lumMod val="50000"/>
                    <a:lumOff val="50000"/>
                  </a:schemeClr>
                </a:gs>
                <a:gs pos="50000">
                  <a:srgbClr val="7F7F7F">
                    <a:alpha val="80000"/>
                  </a:srgbClr>
                </a:gs>
                <a:gs pos="100000">
                  <a:schemeClr val="tx1">
                    <a:lumMod val="50000"/>
                    <a:lumOff val="50000"/>
                    <a:alpha val="0"/>
                  </a:schemeClr>
                </a:gs>
              </a:gsLst>
              <a:lin ang="5400000" scaled="0"/>
            </a:gradFill>
            <a:ln>
              <a:noFill/>
            </a:ln>
            <a:effectLst/>
          </c:spPr>
          <c:invertIfNegative val="0"/>
          <c:dLbls>
            <c:delete val="1"/>
          </c:dLbls>
          <c:cat>
            <c:strRef>
              <c:f>Sheet1!$A$2:$A$5</c:f>
              <c:strCache>
                <c:ptCount val="4"/>
                <c:pt idx="0">
                  <c:v>S1</c:v>
                </c:pt>
                <c:pt idx="1">
                  <c:v>S2</c:v>
                </c:pt>
                <c:pt idx="2">
                  <c:v>S3</c:v>
                </c:pt>
                <c:pt idx="3">
                  <c:v>S4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T3</c:v>
                </c:pt>
              </c:strCache>
            </c:strRef>
          </c:tx>
          <c:spPr>
            <a:gradFill>
              <a:gsLst>
                <a:gs pos="0">
                  <a:schemeClr val="bg1">
                    <a:lumMod val="85000"/>
                  </a:schemeClr>
                </a:gs>
                <a:gs pos="50000">
                  <a:schemeClr val="bg1">
                    <a:lumMod val="85000"/>
                    <a:alpha val="80000"/>
                  </a:schemeClr>
                </a:gs>
                <a:gs pos="100000">
                  <a:schemeClr val="bg1">
                    <a:lumMod val="85000"/>
                    <a:alpha val="0"/>
                  </a:schemeClr>
                </a:gs>
              </a:gsLst>
              <a:lin ang="5400000" scaled="0"/>
            </a:gradFill>
            <a:ln>
              <a:noFill/>
            </a:ln>
            <a:effectLst/>
          </c:spPr>
          <c:invertIfNegative val="0"/>
          <c:dLbls>
            <c:delete val="1"/>
          </c:dLbls>
          <c:cat>
            <c:strRef>
              <c:f>Sheet1!$A$2:$A$5</c:f>
              <c:strCache>
                <c:ptCount val="4"/>
                <c:pt idx="0">
                  <c:v>S1</c:v>
                </c:pt>
                <c:pt idx="1">
                  <c:v>S2</c:v>
                </c:pt>
                <c:pt idx="2">
                  <c:v>S3</c:v>
                </c:pt>
                <c:pt idx="3">
                  <c:v>S4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729464304"/>
        <c:axId val="729464864"/>
      </c:barChart>
      <c:catAx>
        <c:axId val="72946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75000"/>
                    <a:lumOff val="25000"/>
                  </a:schemeClr>
                </a:solidFill>
                <a:latin typeface="+mn-lt"/>
                <a:ea typeface="+mn-ea"/>
                <a:cs typeface="+mn-cs"/>
              </a:defRPr>
            </a:pPr>
          </a:p>
        </c:txPr>
        <c:crossAx val="729464864"/>
        <c:crosses val="autoZero"/>
        <c:auto val="1"/>
        <c:lblAlgn val="ctr"/>
        <c:lblOffset val="100"/>
        <c:noMultiLvlLbl val="0"/>
      </c:catAx>
      <c:valAx>
        <c:axId val="72946486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294643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gradFill flip="none" rotWithShape="1">
                <a:gsLst>
                  <a:gs pos="0">
                    <a:srgbClr val="08AEEA"/>
                  </a:gs>
                  <a:gs pos="100000">
                    <a:srgbClr val="2AF598"/>
                  </a:gs>
                </a:gsLst>
                <a:lin ang="2700000" scaled="0"/>
                <a:tileRect/>
              </a:gradFill>
              <a:ln w="19050">
                <a:noFill/>
              </a:ln>
              <a:effectLst/>
            </c:spPr>
          </c:dPt>
          <c:dPt>
            <c:idx val="1"/>
            <c:bubble3D val="0"/>
            <c:spPr>
              <a:solidFill>
                <a:schemeClr val="bg1">
                  <a:lumMod val="95000"/>
                </a:schemeClr>
              </a:solidFill>
              <a:ln w="19050">
                <a:noFill/>
              </a:ln>
              <a:effectLst/>
            </c:spPr>
          </c:dPt>
          <c:dLbls>
            <c:delete val="1"/>
          </c:dLbls>
          <c:cat>
            <c:strRef>
              <c:f>Sheet1!$A$2:$A$3</c:f>
              <c:strCache>
                <c:ptCount val="2"/>
                <c:pt idx="0">
                  <c:v>占比</c:v>
                </c:pt>
                <c:pt idx="1">
                  <c:v>无需改变</c:v>
                </c:pt>
              </c:strCache>
            </c:strRef>
          </c:cat>
          <c:val>
            <c:numRef>
              <c:f>Sheet1!$B$2:$B$3</c:f>
              <c:numCache>
                <c:formatCode>0%</c:formatCode>
                <c:ptCount val="2"/>
                <c:pt idx="0">
                  <c:v>0.8</c:v>
                </c:pt>
                <c:pt idx="1" c:formatCode="0.00%">
                  <c:v>0.2</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29F3AF"/>
              </a:solidFill>
              <a:ln w="19050">
                <a:noFill/>
              </a:ln>
              <a:effectLst/>
            </c:spPr>
          </c:dPt>
          <c:dPt>
            <c:idx val="1"/>
            <c:bubble3D val="0"/>
            <c:spPr>
              <a:solidFill>
                <a:schemeClr val="bg1">
                  <a:lumMod val="95000"/>
                </a:schemeClr>
              </a:solidFill>
              <a:ln w="19050">
                <a:noFill/>
              </a:ln>
              <a:effectLst/>
            </c:spPr>
          </c:dPt>
          <c:dLbls>
            <c:delete val="1"/>
          </c:dLbls>
          <c:cat>
            <c:strRef>
              <c:f>Sheet1!$A$2:$A$3</c:f>
              <c:strCache>
                <c:ptCount val="2"/>
                <c:pt idx="0">
                  <c:v>占比</c:v>
                </c:pt>
                <c:pt idx="1">
                  <c:v>无需改变</c:v>
                </c:pt>
              </c:strCache>
            </c:strRef>
          </c:cat>
          <c:val>
            <c:numRef>
              <c:f>Sheet1!$B$2:$B$3</c:f>
              <c:numCache>
                <c:formatCode>0%</c:formatCode>
                <c:ptCount val="2"/>
                <c:pt idx="0">
                  <c:v>0.35</c:v>
                </c:pt>
                <c:pt idx="1" c:formatCode="0.00%">
                  <c:v>0.65</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08AEEA"/>
              </a:solidFill>
              <a:ln w="19050">
                <a:noFill/>
              </a:ln>
              <a:effectLst/>
            </c:spPr>
          </c:dPt>
          <c:dPt>
            <c:idx val="1"/>
            <c:bubble3D val="0"/>
            <c:spPr>
              <a:solidFill>
                <a:schemeClr val="bg1">
                  <a:lumMod val="95000"/>
                </a:schemeClr>
              </a:solidFill>
              <a:ln w="19050">
                <a:noFill/>
              </a:ln>
              <a:effectLst/>
            </c:spPr>
          </c:dPt>
          <c:dLbls>
            <c:delete val="1"/>
          </c:dLbls>
          <c:cat>
            <c:strRef>
              <c:f>Sheet1!$A$2:$A$3</c:f>
              <c:strCache>
                <c:ptCount val="2"/>
                <c:pt idx="0">
                  <c:v>占比</c:v>
                </c:pt>
                <c:pt idx="1">
                  <c:v>无需改变</c:v>
                </c:pt>
              </c:strCache>
            </c:strRef>
          </c:cat>
          <c:val>
            <c:numRef>
              <c:f>Sheet1!$B$2:$B$3</c:f>
              <c:numCache>
                <c:formatCode>0%</c:formatCode>
                <c:ptCount val="2"/>
                <c:pt idx="0">
                  <c:v>0.45</c:v>
                </c:pt>
                <c:pt idx="1" c:formatCode="0.00%">
                  <c:v>0.55</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rgbClr val="08AEEA"/>
                </a:gs>
                <a:gs pos="100000">
                  <a:srgbClr val="2AF598"/>
                </a:gs>
              </a:gsLst>
              <a:lin ang="5400000" scaled="1"/>
            </a:gradFill>
            <a:ln w="19050">
              <a:noFill/>
            </a:ln>
          </c:spPr>
          <c:explosion val="0"/>
          <c:dPt>
            <c:idx val="0"/>
            <c:bubble3D val="0"/>
            <c:spPr>
              <a:gradFill>
                <a:gsLst>
                  <a:gs pos="0">
                    <a:srgbClr val="08AEEA"/>
                  </a:gs>
                  <a:gs pos="100000">
                    <a:srgbClr val="2AF598"/>
                  </a:gs>
                </a:gsLst>
                <a:lin ang="5400000" scaled="1"/>
              </a:gradFill>
              <a:ln w="19050">
                <a:noFill/>
              </a:ln>
              <a:effectLst/>
            </c:spPr>
          </c:dPt>
          <c:dPt>
            <c:idx val="1"/>
            <c:bubble3D val="0"/>
            <c:spPr>
              <a:gradFill>
                <a:gsLst>
                  <a:gs pos="0">
                    <a:srgbClr val="08AEEA"/>
                  </a:gs>
                  <a:gs pos="100000">
                    <a:srgbClr val="2AF598"/>
                  </a:gs>
                </a:gsLst>
                <a:lin ang="5400000" scaled="1"/>
              </a:gradFill>
              <a:ln w="19050">
                <a:noFill/>
              </a:ln>
              <a:effectLst/>
            </c:spPr>
          </c:dPt>
          <c:dPt>
            <c:idx val="2"/>
            <c:bubble3D val="0"/>
            <c:spPr>
              <a:gradFill>
                <a:gsLst>
                  <a:gs pos="0">
                    <a:srgbClr val="08AEEA"/>
                  </a:gs>
                  <a:gs pos="100000">
                    <a:srgbClr val="2AF598"/>
                  </a:gs>
                </a:gsLst>
                <a:lin ang="5400000" scaled="1"/>
              </a:gradFill>
              <a:ln w="19050">
                <a:noFill/>
              </a:ln>
              <a:effectLst/>
            </c:spPr>
          </c:dPt>
          <c:dPt>
            <c:idx val="3"/>
            <c:bubble3D val="0"/>
            <c:spPr>
              <a:gradFill>
                <a:gsLst>
                  <a:gs pos="0">
                    <a:srgbClr val="08AEEA"/>
                  </a:gs>
                  <a:gs pos="100000">
                    <a:srgbClr val="2AF598"/>
                  </a:gs>
                </a:gsLst>
                <a:lin ang="5400000" scaled="1"/>
              </a:gradFill>
              <a:ln w="19050">
                <a:noFill/>
              </a:ln>
              <a:effectLst/>
            </c:spPr>
          </c:dPt>
          <c:dLbls>
            <c:delete val="1"/>
          </c:dLbls>
          <c:cat>
            <c:strRef>
              <c:f>Sheet1!$A$2:$A$5</c:f>
              <c:strCache>
                <c:ptCount val="4"/>
                <c:pt idx="0">
                  <c:v>Spring</c:v>
                </c:pt>
                <c:pt idx="1">
                  <c:v>Summer</c:v>
                </c:pt>
                <c:pt idx="2">
                  <c:v>Autumn</c:v>
                </c:pt>
                <c:pt idx="3">
                  <c:v>Winter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legend>
      <c:legendPos val="b"/>
      <c:layout>
        <c:manualLayout>
          <c:xMode val="edge"/>
          <c:yMode val="edge"/>
          <c:x val="0.104693693711355"/>
          <c:y val="0.930697777369816"/>
          <c:w val="0.79061261257729"/>
          <c:h val="0.069302222630184"/>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5</c:v>
                </c:pt>
              </c:numCache>
            </c:numRef>
          </c:val>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dPt>
            <c:idx val="0"/>
            <c:invertIfNegative val="0"/>
            <c:bubble3D val="0"/>
            <c:spPr>
              <a:gradFill>
                <a:gsLst>
                  <a:gs pos="0">
                    <a:srgbClr val="08AEEA"/>
                  </a:gs>
                  <a:gs pos="100000">
                    <a:srgbClr val="2AF598"/>
                  </a:gs>
                </a:gsLst>
                <a:lin ang="5400000" scaled="1"/>
              </a:gradFill>
              <a:ln>
                <a:noFill/>
              </a:ln>
              <a:effectLst/>
            </c:spPr>
          </c:dPt>
          <c:dPt>
            <c:idx val="1"/>
            <c:invertIfNegative val="0"/>
            <c:bubble3D val="0"/>
            <c:spPr>
              <a:gradFill>
                <a:gsLst>
                  <a:gs pos="0">
                    <a:srgbClr val="08AEEA"/>
                  </a:gs>
                  <a:gs pos="100000">
                    <a:srgbClr val="2AF598"/>
                  </a:gs>
                </a:gsLst>
                <a:lin ang="5400000" scaled="1"/>
              </a:gradFill>
              <a:ln>
                <a:noFill/>
              </a:ln>
              <a:effectLst/>
            </c:spPr>
          </c:dPt>
          <c:dPt>
            <c:idx val="2"/>
            <c:invertIfNegative val="0"/>
            <c:bubble3D val="0"/>
            <c:spPr>
              <a:gradFill>
                <a:gsLst>
                  <a:gs pos="0">
                    <a:srgbClr val="08AEEA"/>
                  </a:gs>
                  <a:gs pos="100000">
                    <a:srgbClr val="2AF598"/>
                  </a:gs>
                </a:gsLst>
                <a:lin ang="5400000" scaled="1"/>
              </a:gradFill>
              <a:ln>
                <a:noFill/>
              </a:ln>
              <a:effectLst/>
            </c:spPr>
          </c:dPt>
          <c:dPt>
            <c:idx val="3"/>
            <c:invertIfNegative val="0"/>
            <c:bubble3D val="0"/>
            <c:spPr>
              <a:gradFill>
                <a:gsLst>
                  <a:gs pos="0">
                    <a:srgbClr val="08AEEA"/>
                  </a:gs>
                  <a:gs pos="100000">
                    <a:srgbClr val="2AF598"/>
                  </a:gs>
                </a:gsLst>
                <a:lin ang="5400000" scaled="1"/>
              </a:gradFill>
              <a:ln>
                <a:noFill/>
              </a:ln>
              <a:effectLst/>
            </c:spPr>
          </c:dPt>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500"/>
        <c:overlap val="100"/>
        <c:axId val="729469904"/>
        <c:axId val="7264543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dLbls>
                  <c:delete val="1"/>
                </c:dLbls>
                <c:cat>
                  <c:strRef>
                    <c:extLst>
                      <c:ext uri="{02D57815-91ED-43cb-92C2-25804820EDAC}">
                        <c15:fullRef>
                          <c15:sqref/>
                        </c15:fullRef>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15:ser>
            </c15:filteredBarSeries>
          </c:ext>
        </c:extLst>
      </c:barChart>
      <c:catAx>
        <c:axId val="72946990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26454304"/>
        <c:crosses val="autoZero"/>
        <c:auto val="1"/>
        <c:lblAlgn val="ctr"/>
        <c:lblOffset val="100"/>
        <c:noMultiLvlLbl val="0"/>
      </c:catAx>
      <c:valAx>
        <c:axId val="72645430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294699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5286B-372C-4B08-A379-ED4791C31BA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4452C-976B-4C1C-A6F6-D8312DB6A3E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059542" y="2641600"/>
            <a:ext cx="2191657" cy="3120571"/>
          </a:xfrm>
          <a:custGeom>
            <a:avLst/>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ah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dirty="0"/>
          </a:p>
        </p:txBody>
      </p:sp>
      <p:sp>
        <p:nvSpPr>
          <p:cNvPr id="14" name="图片占位符 13"/>
          <p:cNvSpPr>
            <a:spLocks noGrp="1"/>
          </p:cNvSpPr>
          <p:nvPr>
            <p:ph type="pic" sz="quarter" idx="11"/>
          </p:nvPr>
        </p:nvSpPr>
        <p:spPr>
          <a:xfrm>
            <a:off x="3686628" y="3045279"/>
            <a:ext cx="2191657" cy="3120571"/>
          </a:xfrm>
          <a:custGeom>
            <a:avLst/>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ah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313715" y="2641601"/>
            <a:ext cx="2191657" cy="3120571"/>
          </a:xfrm>
          <a:custGeom>
            <a:avLst/>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ah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a:p>
        </p:txBody>
      </p:sp>
      <p:sp>
        <p:nvSpPr>
          <p:cNvPr id="20" name="图片占位符 19"/>
          <p:cNvSpPr>
            <a:spLocks noGrp="1"/>
          </p:cNvSpPr>
          <p:nvPr>
            <p:ph type="pic" sz="quarter" idx="13"/>
          </p:nvPr>
        </p:nvSpPr>
        <p:spPr>
          <a:xfrm>
            <a:off x="8940800" y="3045279"/>
            <a:ext cx="2191657" cy="3120571"/>
          </a:xfrm>
          <a:custGeom>
            <a:avLst/>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ah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3F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BC27E-9D0A-4225-AE07-DEAEB13AEBD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089A8-2D3D-446F-819F-462166AD9F1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3.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chart" Target="../charts/chart6.xml"/></Relationships>
</file>

<file path=ppt/slides/_rels/slide22.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image" Target="../media/image26.jpeg"/><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1" Type="http://schemas.openxmlformats.org/officeDocument/2006/relationships/notesSlide" Target="../notesSlides/notesSlide22.xml"/><Relationship Id="rId10" Type="http://schemas.openxmlformats.org/officeDocument/2006/relationships/slideLayout" Target="../slideLayouts/slideLayout4.xml"/><Relationship Id="rId1" Type="http://schemas.openxmlformats.org/officeDocument/2006/relationships/chart" Target="../charts/chart7.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4.xml"/><Relationship Id="rId2" Type="http://schemas.openxmlformats.org/officeDocument/2006/relationships/image" Target="../media/image33.jpeg"/><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34.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4.xml"/><Relationship Id="rId3" Type="http://schemas.openxmlformats.org/officeDocument/2006/relationships/tags" Target="../tags/tag10.xml"/><Relationship Id="rId2" Type="http://schemas.openxmlformats.org/officeDocument/2006/relationships/image" Target="../media/image1.jpeg"/><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1.jpeg"/><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4" descr="图片包含 户外, 天空, 雪花, 自然&#10;&#10;已生成极高可信度的说明"/>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t="15730"/>
          <a:stretch>
            <a:fillRect/>
          </a:stretch>
        </p:blipFill>
        <p:spPr>
          <a:xfrm>
            <a:off x="20" y="10"/>
            <a:ext cx="12191980" cy="6857990"/>
          </a:xfrm>
          <a:prstGeom prst="rect">
            <a:avLst/>
          </a:prstGeom>
        </p:spPr>
      </p:pic>
      <p:sp>
        <p:nvSpPr>
          <p:cNvPr id="13" name="PA_矩形 12"/>
          <p:cNvSpPr/>
          <p:nvPr>
            <p:custDataLst>
              <p:tags r:id="rId3"/>
            </p:custDataLst>
          </p:nvPr>
        </p:nvSpPr>
        <p:spPr>
          <a:xfrm>
            <a:off x="0" y="6092824"/>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PA_文本框 24"/>
          <p:cNvSpPr txBox="1"/>
          <p:nvPr>
            <p:custDataLst>
              <p:tags r:id="rId4"/>
            </p:custDataLst>
          </p:nvPr>
        </p:nvSpPr>
        <p:spPr>
          <a:xfrm>
            <a:off x="1549400" y="6336911"/>
            <a:ext cx="9093200" cy="276999"/>
          </a:xfrm>
          <a:prstGeom prst="rect">
            <a:avLst/>
          </a:prstGeom>
          <a:noFill/>
        </p:spPr>
        <p:txBody>
          <a:bodyPr wrap="square" rtlCol="0">
            <a:spAutoFit/>
          </a:bodyPr>
          <a:lstStyle/>
          <a:p>
            <a:pPr algn="dist"/>
            <a:r>
              <a:rPr lang="zh-CN" altLang="en-US" sz="1200" dirty="0" smtClean="0">
                <a:solidFill>
                  <a:schemeClr val="tx1">
                    <a:lumMod val="50000"/>
                    <a:lumOff val="50000"/>
                  </a:schemeClr>
                </a:solidFill>
              </a:rPr>
              <a:t>某某某网</a:t>
            </a:r>
            <a:r>
              <a:rPr lang="zh-CN" altLang="en-US" sz="1200" dirty="0">
                <a:solidFill>
                  <a:schemeClr val="tx1">
                    <a:lumMod val="50000"/>
                    <a:lumOff val="50000"/>
                  </a:schemeClr>
                </a:solidFill>
              </a:rPr>
              <a:t>网络科技有限公司</a:t>
            </a:r>
            <a:endParaRPr lang="en-US" altLang="zh-CN" sz="1200" dirty="0">
              <a:solidFill>
                <a:schemeClr val="tx1">
                  <a:lumMod val="50000"/>
                  <a:lumOff val="50000"/>
                </a:schemeClr>
              </a:solidFill>
            </a:endParaRPr>
          </a:p>
        </p:txBody>
      </p:sp>
      <p:sp>
        <p:nvSpPr>
          <p:cNvPr id="8" name="PA_圆角矩形 7"/>
          <p:cNvSpPr/>
          <p:nvPr>
            <p:custDataLst>
              <p:tags r:id="rId5"/>
            </p:custDataLst>
          </p:nvPr>
        </p:nvSpPr>
        <p:spPr>
          <a:xfrm>
            <a:off x="4821716" y="3429005"/>
            <a:ext cx="2548568" cy="452854"/>
          </a:xfrm>
          <a:prstGeom prst="roundRect">
            <a:avLst>
              <a:gd name="adj" fmla="val 50000"/>
            </a:avLst>
          </a:prstGeom>
          <a:gradFill>
            <a:gsLst>
              <a:gs pos="0">
                <a:srgbClr val="08AEEA"/>
              </a:gs>
              <a:gs pos="100000">
                <a:srgbClr val="2AF598"/>
              </a:gs>
            </a:gsLst>
            <a:lin ang="2700000" scaled="0"/>
          </a:gradFill>
          <a:ln>
            <a:no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文本框 5"/>
          <p:cNvSpPr txBox="1"/>
          <p:nvPr>
            <p:custDataLst>
              <p:tags r:id="rId6"/>
            </p:custDataLst>
          </p:nvPr>
        </p:nvSpPr>
        <p:spPr>
          <a:xfrm>
            <a:off x="3041315" y="2076920"/>
            <a:ext cx="6109366" cy="1107996"/>
          </a:xfrm>
          <a:prstGeom prst="rect">
            <a:avLst/>
          </a:prstGeom>
          <a:noFill/>
        </p:spPr>
        <p:txBody>
          <a:bodyPr wrap="none" rtlCol="0">
            <a:spAutoFit/>
          </a:bodyPr>
          <a:lstStyle/>
          <a:p>
            <a:pPr algn="ctr"/>
            <a:r>
              <a:rPr lang="zh-CN" altLang="en-US" sz="6600" dirty="0">
                <a:solidFill>
                  <a:schemeClr val="tx1">
                    <a:lumMod val="85000"/>
                    <a:lumOff val="15000"/>
                  </a:schemeClr>
                </a:solidFill>
                <a:latin typeface="+mj-lt"/>
                <a:ea typeface="+mj-ea"/>
              </a:rPr>
              <a:t>市场</a:t>
            </a:r>
            <a:r>
              <a:rPr lang="zh-CN" altLang="en-US" sz="6600" dirty="0" smtClean="0">
                <a:solidFill>
                  <a:schemeClr val="tx1">
                    <a:lumMod val="85000"/>
                    <a:lumOff val="15000"/>
                  </a:schemeClr>
                </a:solidFill>
                <a:latin typeface="+mj-lt"/>
                <a:ea typeface="+mj-ea"/>
              </a:rPr>
              <a:t>营</a:t>
            </a:r>
            <a:r>
              <a:rPr lang="zh-CN" altLang="en-US" sz="6600" dirty="0">
                <a:solidFill>
                  <a:schemeClr val="tx1">
                    <a:lumMod val="85000"/>
                    <a:lumOff val="15000"/>
                  </a:schemeClr>
                </a:solidFill>
                <a:latin typeface="+mj-lt"/>
                <a:ea typeface="+mj-ea"/>
              </a:rPr>
              <a:t>销</a:t>
            </a:r>
            <a:r>
              <a:rPr lang="zh-CN" altLang="en-US" sz="6600" dirty="0" smtClean="0">
                <a:solidFill>
                  <a:schemeClr val="tx1">
                    <a:lumMod val="85000"/>
                    <a:lumOff val="15000"/>
                  </a:schemeClr>
                </a:solidFill>
                <a:latin typeface="+mj-lt"/>
                <a:ea typeface="+mj-ea"/>
              </a:rPr>
              <a:t>计</a:t>
            </a:r>
            <a:r>
              <a:rPr lang="zh-CN" altLang="en-US" sz="6600" dirty="0">
                <a:solidFill>
                  <a:schemeClr val="tx1">
                    <a:lumMod val="85000"/>
                    <a:lumOff val="15000"/>
                  </a:schemeClr>
                </a:solidFill>
                <a:latin typeface="+mj-lt"/>
                <a:ea typeface="+mj-ea"/>
              </a:rPr>
              <a:t>划书</a:t>
            </a:r>
            <a:endParaRPr lang="zh-CN" altLang="en-US" sz="6600" dirty="0">
              <a:solidFill>
                <a:schemeClr val="tx1">
                  <a:lumMod val="85000"/>
                  <a:lumOff val="15000"/>
                </a:schemeClr>
              </a:solidFill>
              <a:latin typeface="+mj-lt"/>
              <a:ea typeface="+mj-ea"/>
            </a:endParaRPr>
          </a:p>
        </p:txBody>
      </p:sp>
      <p:sp>
        <p:nvSpPr>
          <p:cNvPr id="7" name="PA_文本框 6"/>
          <p:cNvSpPr txBox="1"/>
          <p:nvPr>
            <p:custDataLst>
              <p:tags r:id="rId7"/>
            </p:custDataLst>
          </p:nvPr>
        </p:nvSpPr>
        <p:spPr>
          <a:xfrm>
            <a:off x="5105400" y="3486155"/>
            <a:ext cx="1981200" cy="338554"/>
          </a:xfrm>
          <a:prstGeom prst="rect">
            <a:avLst/>
          </a:prstGeom>
          <a:noFill/>
        </p:spPr>
        <p:txBody>
          <a:bodyPr wrap="square" rtlCol="0">
            <a:spAutoFit/>
          </a:bodyPr>
          <a:lstStyle/>
          <a:p>
            <a:pPr algn="dist"/>
            <a:r>
              <a:rPr lang="zh-CN" altLang="en-US" sz="1600" dirty="0">
                <a:solidFill>
                  <a:schemeClr val="bg1"/>
                </a:solidFill>
                <a:latin typeface="+mj-lt"/>
                <a:ea typeface="+mj-ea"/>
              </a:rPr>
              <a:t>点击开始</a:t>
            </a:r>
            <a:endParaRPr lang="zh-CN" altLang="en-US" sz="1600" dirty="0">
              <a:solidFill>
                <a:schemeClr val="bg1"/>
              </a:solidFill>
              <a:latin typeface="+mj-lt"/>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10895" y="2875002"/>
            <a:ext cx="3570208" cy="1107996"/>
          </a:xfrm>
          <a:prstGeom prst="rect">
            <a:avLst/>
          </a:prstGeom>
          <a:noFill/>
        </p:spPr>
        <p:txBody>
          <a:bodyPr wrap="none" rtlCol="0">
            <a:spAutoFit/>
          </a:bodyPr>
          <a:lstStyle/>
          <a:p>
            <a:pPr algn="ctr"/>
            <a:r>
              <a:rPr lang="zh-CN" altLang="en-US" sz="6600" dirty="0">
                <a:solidFill>
                  <a:schemeClr val="tx1">
                    <a:lumMod val="85000"/>
                    <a:lumOff val="15000"/>
                  </a:schemeClr>
                </a:solidFill>
              </a:rPr>
              <a:t>市场透析</a:t>
            </a:r>
            <a:endParaRPr lang="zh-CN" altLang="en-US" sz="6600" dirty="0">
              <a:solidFill>
                <a:schemeClr val="tx1">
                  <a:lumMod val="85000"/>
                  <a:lumOff val="15000"/>
                </a:schemeClr>
              </a:solidFill>
            </a:endParaRPr>
          </a:p>
        </p:txBody>
      </p:sp>
      <p:sp>
        <p:nvSpPr>
          <p:cNvPr id="3" name="文本框 2"/>
          <p:cNvSpPr txBox="1"/>
          <p:nvPr/>
        </p:nvSpPr>
        <p:spPr>
          <a:xfrm>
            <a:off x="4647281" y="-352540"/>
            <a:ext cx="2897437" cy="3154710"/>
          </a:xfrm>
          <a:prstGeom prst="rect">
            <a:avLst/>
          </a:prstGeom>
          <a:noFill/>
        </p:spPr>
        <p:txBody>
          <a:bodyPr wrap="square" rtlCol="0">
            <a:spAutoFit/>
          </a:bodyPr>
          <a:lstStyle/>
          <a:p>
            <a:pPr algn="ctr"/>
            <a:r>
              <a:rPr lang="en-US" altLang="zh-CN" sz="19900" dirty="0">
                <a:solidFill>
                  <a:schemeClr val="tx1">
                    <a:lumMod val="50000"/>
                    <a:lumOff val="50000"/>
                  </a:schemeClr>
                </a:solidFill>
              </a:rPr>
              <a:t>02</a:t>
            </a:r>
            <a:endParaRPr lang="zh-CN" altLang="en-US" sz="19900" dirty="0">
              <a:solidFill>
                <a:schemeClr val="tx1">
                  <a:lumMod val="50000"/>
                  <a:lumOff val="50000"/>
                </a:schemeClr>
              </a:solidFill>
            </a:endParaRPr>
          </a:p>
        </p:txBody>
      </p:sp>
      <p:sp>
        <p:nvSpPr>
          <p:cNvPr id="24" name="圆: 空心 23"/>
          <p:cNvSpPr/>
          <p:nvPr/>
        </p:nvSpPr>
        <p:spPr>
          <a:xfrm>
            <a:off x="2399792" y="-4821241"/>
            <a:ext cx="7400352" cy="7400352"/>
          </a:xfrm>
          <a:prstGeom prst="donut">
            <a:avLst>
              <a:gd name="adj" fmla="val 5729"/>
            </a:avLst>
          </a:prstGeom>
          <a:gradFill>
            <a:gsLst>
              <a:gs pos="0">
                <a:srgbClr val="08AEEA"/>
              </a:gs>
              <a:gs pos="100000">
                <a:srgbClr val="2AF598"/>
              </a:gs>
            </a:gsLst>
            <a:lin ang="2700000" scaled="0"/>
          </a:gradFill>
          <a:ln>
            <a:noFill/>
          </a:ln>
          <a:effectLst>
            <a:outerShdw blurRad="63500" dist="38100" dir="162000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2395824" y="3982998"/>
            <a:ext cx="7400352" cy="876202"/>
          </a:xfrm>
          <a:prstGeom prst="rect">
            <a:avLst/>
          </a:prstGeom>
          <a:noFill/>
        </p:spPr>
        <p:txBody>
          <a:bodyPr wrap="square" rtlCol="0">
            <a:spAutoFit/>
          </a:bodyPr>
          <a:lstStyle/>
          <a:p>
            <a:pPr algn="ctr">
              <a:lnSpc>
                <a:spcPct val="150000"/>
              </a:lnSpc>
            </a:pPr>
            <a:r>
              <a:rPr lang="en-US" altLang="zh-CN" dirty="0" err="1">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你需要知道你的市场，客户的需求，客户在那里</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You</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need</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to</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know</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your</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market,</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customer</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needs,</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where</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customers.</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9" name="矩形: 圆角 8"/>
          <p:cNvSpPr/>
          <p:nvPr/>
        </p:nvSpPr>
        <p:spPr>
          <a:xfrm>
            <a:off x="5219700" y="5895587"/>
            <a:ext cx="1752600" cy="452854"/>
          </a:xfrm>
          <a:prstGeom prst="roundRect">
            <a:avLst>
              <a:gd name="adj" fmla="val 50000"/>
            </a:avLst>
          </a:prstGeom>
          <a:noFill/>
          <a:ln>
            <a:gradFill>
              <a:gsLst>
                <a:gs pos="0">
                  <a:srgbClr val="08AEEA"/>
                </a:gs>
                <a:gs pos="100000">
                  <a:srgbClr val="2AF598"/>
                </a:gs>
              </a:gsLst>
              <a:lin ang="2700000" scaled="0"/>
            </a:grad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62653" y="5937348"/>
            <a:ext cx="1266693" cy="369332"/>
          </a:xfrm>
          <a:prstGeom prst="rect">
            <a:avLst/>
          </a:prstGeom>
          <a:noFill/>
        </p:spPr>
        <p:txBody>
          <a:bodyPr wrap="none" rtlCol="0">
            <a:spAutoFit/>
          </a:bodyPr>
          <a:lstStyle/>
          <a:p>
            <a:pPr algn="ctr"/>
            <a:r>
              <a:rPr lang="en-US" altLang="zh-CN" dirty="0">
                <a:gradFill>
                  <a:gsLst>
                    <a:gs pos="0">
                      <a:srgbClr val="08AEEA"/>
                    </a:gs>
                    <a:gs pos="100000">
                      <a:srgbClr val="2AF598"/>
                    </a:gs>
                  </a:gsLst>
                  <a:lin ang="2700000" scaled="0"/>
                </a:gradFill>
                <a:latin typeface="+mj-lt"/>
                <a:ea typeface="+mj-ea"/>
              </a:rPr>
              <a:t>CONTINUE</a:t>
            </a:r>
            <a:endParaRPr lang="zh-CN" altLang="en-US" dirty="0">
              <a:gradFill>
                <a:gsLst>
                  <a:gs pos="0">
                    <a:srgbClr val="08AEEA"/>
                  </a:gs>
                  <a:gs pos="100000">
                    <a:srgbClr val="2AF598"/>
                  </a:gs>
                </a:gsLst>
                <a:lin ang="2700000" scaled="0"/>
              </a:gradFill>
              <a:latin typeface="+mj-lt"/>
              <a:ea typeface="+mj-ea"/>
            </a:endParaRPr>
          </a:p>
        </p:txBody>
      </p:sp>
      <p:grpSp>
        <p:nvGrpSpPr>
          <p:cNvPr id="12" name="Group 4"/>
          <p:cNvGrpSpPr>
            <a:grpSpLocks noChangeAspect="1"/>
          </p:cNvGrpSpPr>
          <p:nvPr/>
        </p:nvGrpSpPr>
        <p:grpSpPr bwMode="auto">
          <a:xfrm>
            <a:off x="5812630" y="5043932"/>
            <a:ext cx="566738" cy="603250"/>
            <a:chOff x="5979" y="3076"/>
            <a:chExt cx="357" cy="380"/>
          </a:xfrm>
          <a:gradFill>
            <a:gsLst>
              <a:gs pos="0">
                <a:srgbClr val="08AEEA"/>
              </a:gs>
              <a:gs pos="100000">
                <a:srgbClr val="2AF598"/>
              </a:gs>
            </a:gsLst>
            <a:lin ang="2700000" scaled="0"/>
          </a:gradFill>
        </p:grpSpPr>
        <p:sp>
          <p:nvSpPr>
            <p:cNvPr id="14" name="Freeform 5"/>
            <p:cNvSpPr>
              <a:spLocks noEditPoints="1"/>
            </p:cNvSpPr>
            <p:nvPr/>
          </p:nvSpPr>
          <p:spPr bwMode="auto">
            <a:xfrm>
              <a:off x="6160" y="3243"/>
              <a:ext cx="28" cy="213"/>
            </a:xfrm>
            <a:custGeom>
              <a:avLst/>
              <a:gdLst>
                <a:gd name="T0" fmla="*/ 3 w 15"/>
                <a:gd name="T1" fmla="*/ 1 h 106"/>
                <a:gd name="T2" fmla="*/ 0 w 15"/>
                <a:gd name="T3" fmla="*/ 4 h 106"/>
                <a:gd name="T4" fmla="*/ 7 w 15"/>
                <a:gd name="T5" fmla="*/ 103 h 106"/>
                <a:gd name="T6" fmla="*/ 10 w 15"/>
                <a:gd name="T7" fmla="*/ 106 h 106"/>
                <a:gd name="T8" fmla="*/ 10 w 15"/>
                <a:gd name="T9" fmla="*/ 106 h 106"/>
                <a:gd name="T10" fmla="*/ 13 w 15"/>
                <a:gd name="T11" fmla="*/ 103 h 106"/>
                <a:gd name="T12" fmla="*/ 7 w 15"/>
                <a:gd name="T13" fmla="*/ 3 h 106"/>
                <a:gd name="T14" fmla="*/ 3 w 15"/>
                <a:gd name="T15" fmla="*/ 1 h 106"/>
                <a:gd name="T16" fmla="*/ 3 w 15"/>
                <a:gd name="T17" fmla="*/ 1 h 106"/>
                <a:gd name="T18" fmla="*/ 3 w 15"/>
                <a:gd name="T1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6">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a:spLocks noEditPoints="1"/>
            </p:cNvSpPr>
            <p:nvPr/>
          </p:nvSpPr>
          <p:spPr bwMode="auto">
            <a:xfrm>
              <a:off x="6068" y="3076"/>
              <a:ext cx="268" cy="213"/>
            </a:xfrm>
            <a:custGeom>
              <a:avLst/>
              <a:gdLst>
                <a:gd name="T0" fmla="*/ 131 w 141"/>
                <a:gd name="T1" fmla="*/ 53 h 106"/>
                <a:gd name="T2" fmla="*/ 51 w 141"/>
                <a:gd name="T3" fmla="*/ 0 h 106"/>
                <a:gd name="T4" fmla="*/ 18 w 141"/>
                <a:gd name="T5" fmla="*/ 7 h 106"/>
                <a:gd name="T6" fmla="*/ 2 w 141"/>
                <a:gd name="T7" fmla="*/ 16 h 106"/>
                <a:gd name="T8" fmla="*/ 1 w 141"/>
                <a:gd name="T9" fmla="*/ 20 h 106"/>
                <a:gd name="T10" fmla="*/ 5 w 141"/>
                <a:gd name="T11" fmla="*/ 21 h 106"/>
                <a:gd name="T12" fmla="*/ 21 w 141"/>
                <a:gd name="T13" fmla="*/ 13 h 106"/>
                <a:gd name="T14" fmla="*/ 51 w 141"/>
                <a:gd name="T15" fmla="*/ 7 h 106"/>
                <a:gd name="T16" fmla="*/ 125 w 141"/>
                <a:gd name="T17" fmla="*/ 55 h 106"/>
                <a:gd name="T18" fmla="*/ 134 w 141"/>
                <a:gd name="T19" fmla="*/ 103 h 106"/>
                <a:gd name="T20" fmla="*/ 138 w 141"/>
                <a:gd name="T21" fmla="*/ 106 h 106"/>
                <a:gd name="T22" fmla="*/ 138 w 141"/>
                <a:gd name="T23" fmla="*/ 106 h 106"/>
                <a:gd name="T24" fmla="*/ 141 w 141"/>
                <a:gd name="T25" fmla="*/ 102 h 106"/>
                <a:gd name="T26" fmla="*/ 131 w 141"/>
                <a:gd name="T27" fmla="*/ 53 h 106"/>
                <a:gd name="T28" fmla="*/ 131 w 141"/>
                <a:gd name="T29" fmla="*/ 53 h 106"/>
                <a:gd name="T30" fmla="*/ 131 w 141"/>
                <a:gd name="T3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06">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a:spLocks noEditPoints="1"/>
            </p:cNvSpPr>
            <p:nvPr/>
          </p:nvSpPr>
          <p:spPr bwMode="auto">
            <a:xfrm>
              <a:off x="5979" y="3126"/>
              <a:ext cx="76" cy="213"/>
            </a:xfrm>
            <a:custGeom>
              <a:avLst/>
              <a:gdLst>
                <a:gd name="T0" fmla="*/ 39 w 40"/>
                <a:gd name="T1" fmla="*/ 6 h 106"/>
                <a:gd name="T2" fmla="*/ 39 w 40"/>
                <a:gd name="T3" fmla="*/ 2 h 106"/>
                <a:gd name="T4" fmla="*/ 35 w 40"/>
                <a:gd name="T5" fmla="*/ 2 h 106"/>
                <a:gd name="T6" fmla="*/ 16 w 40"/>
                <a:gd name="T7" fmla="*/ 104 h 106"/>
                <a:gd name="T8" fmla="*/ 19 w 40"/>
                <a:gd name="T9" fmla="*/ 106 h 106"/>
                <a:gd name="T10" fmla="*/ 20 w 40"/>
                <a:gd name="T11" fmla="*/ 106 h 106"/>
                <a:gd name="T12" fmla="*/ 23 w 40"/>
                <a:gd name="T13" fmla="*/ 102 h 106"/>
                <a:gd name="T14" fmla="*/ 39 w 40"/>
                <a:gd name="T15" fmla="*/ 6 h 106"/>
                <a:gd name="T16" fmla="*/ 39 w 40"/>
                <a:gd name="T17" fmla="*/ 6 h 106"/>
                <a:gd name="T18" fmla="*/ 39 w 40"/>
                <a:gd name="T19"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6">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6025" y="3114"/>
              <a:ext cx="277" cy="290"/>
            </a:xfrm>
            <a:custGeom>
              <a:avLst/>
              <a:gdLst>
                <a:gd name="T0" fmla="*/ 77 w 146"/>
                <a:gd name="T1" fmla="*/ 0 h 144"/>
                <a:gd name="T2" fmla="*/ 49 w 146"/>
                <a:gd name="T3" fmla="*/ 6 h 144"/>
                <a:gd name="T4" fmla="*/ 10 w 146"/>
                <a:gd name="T5" fmla="*/ 86 h 144"/>
                <a:gd name="T6" fmla="*/ 12 w 146"/>
                <a:gd name="T7" fmla="*/ 96 h 144"/>
                <a:gd name="T8" fmla="*/ 13 w 146"/>
                <a:gd name="T9" fmla="*/ 141 h 144"/>
                <a:gd name="T10" fmla="*/ 17 w 146"/>
                <a:gd name="T11" fmla="*/ 144 h 144"/>
                <a:gd name="T12" fmla="*/ 20 w 146"/>
                <a:gd name="T13" fmla="*/ 141 h 144"/>
                <a:gd name="T14" fmla="*/ 18 w 146"/>
                <a:gd name="T15" fmla="*/ 95 h 144"/>
                <a:gd name="T16" fmla="*/ 16 w 146"/>
                <a:gd name="T17" fmla="*/ 84 h 144"/>
                <a:gd name="T18" fmla="*/ 51 w 146"/>
                <a:gd name="T19" fmla="*/ 11 h 144"/>
                <a:gd name="T20" fmla="*/ 77 w 146"/>
                <a:gd name="T21" fmla="*/ 7 h 144"/>
                <a:gd name="T22" fmla="*/ 133 w 146"/>
                <a:gd name="T23" fmla="*/ 51 h 144"/>
                <a:gd name="T24" fmla="*/ 139 w 146"/>
                <a:gd name="T25" fmla="*/ 135 h 144"/>
                <a:gd name="T26" fmla="*/ 142 w 146"/>
                <a:gd name="T27" fmla="*/ 138 h 144"/>
                <a:gd name="T28" fmla="*/ 145 w 146"/>
                <a:gd name="T29" fmla="*/ 135 h 144"/>
                <a:gd name="T30" fmla="*/ 139 w 146"/>
                <a:gd name="T31" fmla="*/ 49 h 144"/>
                <a:gd name="T32" fmla="*/ 77 w 146"/>
                <a:gd name="T33" fmla="*/ 0 h 144"/>
                <a:gd name="T34" fmla="*/ 77 w 146"/>
                <a:gd name="T35" fmla="*/ 0 h 144"/>
                <a:gd name="T36" fmla="*/ 77 w 14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44">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6141" y="3154"/>
              <a:ext cx="125" cy="270"/>
            </a:xfrm>
            <a:custGeom>
              <a:avLst/>
              <a:gdLst>
                <a:gd name="T0" fmla="*/ 13 w 66"/>
                <a:gd name="T1" fmla="*/ 0 h 134"/>
                <a:gd name="T2" fmla="*/ 3 w 66"/>
                <a:gd name="T3" fmla="*/ 1 h 134"/>
                <a:gd name="T4" fmla="*/ 1 w 66"/>
                <a:gd name="T5" fmla="*/ 5 h 134"/>
                <a:gd name="T6" fmla="*/ 5 w 66"/>
                <a:gd name="T7" fmla="*/ 7 h 134"/>
                <a:gd name="T8" fmla="*/ 13 w 66"/>
                <a:gd name="T9" fmla="*/ 6 h 134"/>
                <a:gd name="T10" fmla="*/ 52 w 66"/>
                <a:gd name="T11" fmla="*/ 31 h 134"/>
                <a:gd name="T12" fmla="*/ 58 w 66"/>
                <a:gd name="T13" fmla="*/ 131 h 134"/>
                <a:gd name="T14" fmla="*/ 61 w 66"/>
                <a:gd name="T15" fmla="*/ 134 h 134"/>
                <a:gd name="T16" fmla="*/ 61 w 66"/>
                <a:gd name="T17" fmla="*/ 134 h 134"/>
                <a:gd name="T18" fmla="*/ 65 w 66"/>
                <a:gd name="T19" fmla="*/ 131 h 134"/>
                <a:gd name="T20" fmla="*/ 58 w 66"/>
                <a:gd name="T21" fmla="*/ 29 h 134"/>
                <a:gd name="T22" fmla="*/ 13 w 66"/>
                <a:gd name="T23" fmla="*/ 0 h 134"/>
                <a:gd name="T24" fmla="*/ 13 w 66"/>
                <a:gd name="T25" fmla="*/ 0 h 134"/>
                <a:gd name="T26" fmla="*/ 13 w 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4">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a:spLocks noEditPoints="1"/>
            </p:cNvSpPr>
            <p:nvPr/>
          </p:nvSpPr>
          <p:spPr bwMode="auto">
            <a:xfrm>
              <a:off x="6068" y="3169"/>
              <a:ext cx="55" cy="243"/>
            </a:xfrm>
            <a:custGeom>
              <a:avLst/>
              <a:gdLst>
                <a:gd name="T0" fmla="*/ 28 w 29"/>
                <a:gd name="T1" fmla="*/ 6 h 121"/>
                <a:gd name="T2" fmla="*/ 28 w 29"/>
                <a:gd name="T3" fmla="*/ 2 h 121"/>
                <a:gd name="T4" fmla="*/ 24 w 29"/>
                <a:gd name="T5" fmla="*/ 1 h 121"/>
                <a:gd name="T6" fmla="*/ 6 w 29"/>
                <a:gd name="T7" fmla="*/ 57 h 121"/>
                <a:gd name="T8" fmla="*/ 13 w 29"/>
                <a:gd name="T9" fmla="*/ 117 h 121"/>
                <a:gd name="T10" fmla="*/ 16 w 29"/>
                <a:gd name="T11" fmla="*/ 121 h 121"/>
                <a:gd name="T12" fmla="*/ 19 w 29"/>
                <a:gd name="T13" fmla="*/ 117 h 121"/>
                <a:gd name="T14" fmla="*/ 12 w 29"/>
                <a:gd name="T15" fmla="*/ 55 h 121"/>
                <a:gd name="T16" fmla="*/ 28 w 29"/>
                <a:gd name="T17" fmla="*/ 6 h 121"/>
                <a:gd name="T18" fmla="*/ 28 w 29"/>
                <a:gd name="T19" fmla="*/ 6 h 121"/>
                <a:gd name="T20" fmla="*/ 28 w 29"/>
                <a:gd name="T21" fmla="*/ 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21">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a:spLocks noEditPoints="1"/>
            </p:cNvSpPr>
            <p:nvPr/>
          </p:nvSpPr>
          <p:spPr bwMode="auto">
            <a:xfrm>
              <a:off x="6215" y="3380"/>
              <a:ext cx="13" cy="64"/>
            </a:xfrm>
            <a:custGeom>
              <a:avLst/>
              <a:gdLst>
                <a:gd name="T0" fmla="*/ 6 w 7"/>
                <a:gd name="T1" fmla="*/ 3 h 32"/>
                <a:gd name="T2" fmla="*/ 3 w 7"/>
                <a:gd name="T3" fmla="*/ 0 h 32"/>
                <a:gd name="T4" fmla="*/ 3 w 7"/>
                <a:gd name="T5" fmla="*/ 0 h 32"/>
                <a:gd name="T6" fmla="*/ 0 w 7"/>
                <a:gd name="T7" fmla="*/ 3 h 32"/>
                <a:gd name="T8" fmla="*/ 0 w 7"/>
                <a:gd name="T9" fmla="*/ 13 h 32"/>
                <a:gd name="T10" fmla="*/ 0 w 7"/>
                <a:gd name="T11" fmla="*/ 28 h 32"/>
                <a:gd name="T12" fmla="*/ 3 w 7"/>
                <a:gd name="T13" fmla="*/ 32 h 32"/>
                <a:gd name="T14" fmla="*/ 3 w 7"/>
                <a:gd name="T15" fmla="*/ 32 h 32"/>
                <a:gd name="T16" fmla="*/ 6 w 7"/>
                <a:gd name="T17" fmla="*/ 29 h 32"/>
                <a:gd name="T18" fmla="*/ 6 w 7"/>
                <a:gd name="T19" fmla="*/ 12 h 32"/>
                <a:gd name="T20" fmla="*/ 6 w 7"/>
                <a:gd name="T21" fmla="*/ 3 h 32"/>
                <a:gd name="T22" fmla="*/ 6 w 7"/>
                <a:gd name="T23" fmla="*/ 3 h 32"/>
                <a:gd name="T24" fmla="*/ 6 w 7"/>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2">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6112" y="3199"/>
              <a:ext cx="116" cy="245"/>
            </a:xfrm>
            <a:custGeom>
              <a:avLst/>
              <a:gdLst>
                <a:gd name="T0" fmla="*/ 28 w 61"/>
                <a:gd name="T1" fmla="*/ 0 h 122"/>
                <a:gd name="T2" fmla="*/ 19 w 61"/>
                <a:gd name="T3" fmla="*/ 2 h 122"/>
                <a:gd name="T4" fmla="*/ 4 w 61"/>
                <a:gd name="T5" fmla="*/ 35 h 122"/>
                <a:gd name="T6" fmla="*/ 9 w 61"/>
                <a:gd name="T7" fmla="*/ 118 h 122"/>
                <a:gd name="T8" fmla="*/ 12 w 61"/>
                <a:gd name="T9" fmla="*/ 122 h 122"/>
                <a:gd name="T10" fmla="*/ 15 w 61"/>
                <a:gd name="T11" fmla="*/ 118 h 122"/>
                <a:gd name="T12" fmla="*/ 11 w 61"/>
                <a:gd name="T13" fmla="*/ 33 h 122"/>
                <a:gd name="T14" fmla="*/ 21 w 61"/>
                <a:gd name="T15" fmla="*/ 8 h 122"/>
                <a:gd name="T16" fmla="*/ 28 w 61"/>
                <a:gd name="T17" fmla="*/ 6 h 122"/>
                <a:gd name="T18" fmla="*/ 46 w 61"/>
                <a:gd name="T19" fmla="*/ 18 h 122"/>
                <a:gd name="T20" fmla="*/ 54 w 61"/>
                <a:gd name="T21" fmla="*/ 77 h 122"/>
                <a:gd name="T22" fmla="*/ 58 w 61"/>
                <a:gd name="T23" fmla="*/ 80 h 122"/>
                <a:gd name="T24" fmla="*/ 58 w 61"/>
                <a:gd name="T25" fmla="*/ 80 h 122"/>
                <a:gd name="T26" fmla="*/ 61 w 61"/>
                <a:gd name="T27" fmla="*/ 77 h 122"/>
                <a:gd name="T28" fmla="*/ 52 w 61"/>
                <a:gd name="T29" fmla="*/ 16 h 122"/>
                <a:gd name="T30" fmla="*/ 28 w 61"/>
                <a:gd name="T31" fmla="*/ 0 h 122"/>
                <a:gd name="T32" fmla="*/ 28 w 61"/>
                <a:gd name="T33" fmla="*/ 0 h 122"/>
                <a:gd name="T34" fmla="*/ 28 w 61"/>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2">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4" grpId="0" animBg="1"/>
      <p:bldP spid="7"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户外, 天空, 雪花, 自然&#10;&#10;已生成极高可信度的说明"/>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t="36563" b="33630"/>
          <a:stretch>
            <a:fillRect/>
          </a:stretch>
        </p:blipFill>
        <p:spPr>
          <a:xfrm>
            <a:off x="0" y="4432300"/>
            <a:ext cx="12191998" cy="2425700"/>
          </a:xfrm>
          <a:custGeom>
            <a:avLst/>
            <a:gdLst>
              <a:gd name="connsiteX0" fmla="*/ 0 w 12191998"/>
              <a:gd name="connsiteY0" fmla="*/ 0 h 2425700"/>
              <a:gd name="connsiteX1" fmla="*/ 12191998 w 12191998"/>
              <a:gd name="connsiteY1" fmla="*/ 0 h 2425700"/>
              <a:gd name="connsiteX2" fmla="*/ 12191998 w 12191998"/>
              <a:gd name="connsiteY2" fmla="*/ 2425700 h 2425700"/>
              <a:gd name="connsiteX3" fmla="*/ 0 w 12191998"/>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12191998" h="2425700">
                <a:moveTo>
                  <a:pt x="0" y="0"/>
                </a:moveTo>
                <a:lnTo>
                  <a:pt x="12191998" y="0"/>
                </a:lnTo>
                <a:lnTo>
                  <a:pt x="12191998" y="2425700"/>
                </a:lnTo>
                <a:lnTo>
                  <a:pt x="0" y="2425700"/>
                </a:lnTo>
                <a:close/>
              </a:path>
            </a:pathLst>
          </a:custGeom>
        </p:spPr>
      </p:pic>
      <p:sp>
        <p:nvSpPr>
          <p:cNvPr id="4" name="矩形: 圆角 3"/>
          <p:cNvSpPr/>
          <p:nvPr/>
        </p:nvSpPr>
        <p:spPr>
          <a:xfrm>
            <a:off x="3714750" y="5671234"/>
            <a:ext cx="4762500" cy="494616"/>
          </a:xfrm>
          <a:prstGeom prst="roundRect">
            <a:avLst>
              <a:gd name="adj" fmla="val 50000"/>
            </a:avLst>
          </a:prstGeom>
          <a:solidFill>
            <a:schemeClr val="bg1"/>
          </a:solidFill>
          <a:ln>
            <a:noFill/>
          </a:ln>
          <a:effectLst>
            <a:outerShdw blurRad="317500" dist="114300" dir="5400000" sx="90000" sy="90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7305675" y="5692115"/>
            <a:ext cx="1147284" cy="452854"/>
          </a:xfrm>
          <a:prstGeom prst="roundRect">
            <a:avLst>
              <a:gd name="adj" fmla="val 50000"/>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316859" y="5767485"/>
            <a:ext cx="1124915" cy="307777"/>
          </a:xfrm>
          <a:prstGeom prst="rect">
            <a:avLst/>
          </a:prstGeom>
          <a:noFill/>
        </p:spPr>
        <p:txBody>
          <a:bodyPr wrap="square" rtlCol="0">
            <a:spAutoFit/>
          </a:bodyPr>
          <a:lstStyle/>
          <a:p>
            <a:pPr algn="ctr"/>
            <a:r>
              <a:rPr lang="en-US" altLang="zh-CN" sz="1400" dirty="0">
                <a:solidFill>
                  <a:schemeClr val="bg1"/>
                </a:solidFill>
              </a:rPr>
              <a:t>SEARCH</a:t>
            </a:r>
            <a:endParaRPr lang="zh-CN" altLang="en-US" sz="1400" dirty="0">
              <a:solidFill>
                <a:schemeClr val="bg1"/>
              </a:solidFill>
            </a:endParaRPr>
          </a:p>
        </p:txBody>
      </p:sp>
      <p:sp>
        <p:nvSpPr>
          <p:cNvPr id="12" name="文本框 11"/>
          <p:cNvSpPr txBox="1"/>
          <p:nvPr/>
        </p:nvSpPr>
        <p:spPr>
          <a:xfrm>
            <a:off x="3872279" y="5733876"/>
            <a:ext cx="2605640" cy="369332"/>
          </a:xfrm>
          <a:prstGeom prst="rect">
            <a:avLst/>
          </a:prstGeom>
          <a:noFill/>
        </p:spPr>
        <p:txBody>
          <a:bodyPr wrap="square" rtlCol="0">
            <a:spAutoFit/>
          </a:bodyPr>
          <a:lstStyle/>
          <a:p>
            <a:r>
              <a:rPr lang="zh-CN" altLang="en-US" dirty="0">
                <a:solidFill>
                  <a:schemeClr val="tx1">
                    <a:lumMod val="50000"/>
                    <a:lumOff val="50000"/>
                  </a:schemeClr>
                </a:solidFill>
              </a:rPr>
              <a:t>添加相关内容的文字</a:t>
            </a:r>
            <a:endParaRPr lang="zh-CN" altLang="en-US" dirty="0">
              <a:solidFill>
                <a:schemeClr val="tx1">
                  <a:lumMod val="50000"/>
                  <a:lumOff val="50000"/>
                </a:schemeClr>
              </a:solidFill>
            </a:endParaRPr>
          </a:p>
        </p:txBody>
      </p:sp>
      <p:sp>
        <p:nvSpPr>
          <p:cNvPr id="13" name="文本框 12"/>
          <p:cNvSpPr txBox="1"/>
          <p:nvPr/>
        </p:nvSpPr>
        <p:spPr>
          <a:xfrm>
            <a:off x="4446148" y="4538486"/>
            <a:ext cx="3299703" cy="369332"/>
          </a:xfrm>
          <a:prstGeom prst="rect">
            <a:avLst/>
          </a:prstGeom>
          <a:noFill/>
        </p:spPr>
        <p:txBody>
          <a:bodyPr wrap="square" rtlCol="0">
            <a:spAutoFit/>
          </a:bodyPr>
          <a:lstStyle/>
          <a:p>
            <a:pPr algn="ctr"/>
            <a:r>
              <a:rPr lang="en-US" altLang="zh-CN" dirty="0">
                <a:solidFill>
                  <a:schemeClr val="tx1">
                    <a:lumMod val="85000"/>
                    <a:lumOff val="15000"/>
                  </a:schemeClr>
                </a:solidFill>
              </a:rPr>
              <a:t>ADD YOUR </a:t>
            </a:r>
            <a:r>
              <a:rPr lang="zh-CN" altLang="en-US" dirty="0">
                <a:solidFill>
                  <a:schemeClr val="tx1">
                    <a:lumMod val="85000"/>
                    <a:lumOff val="15000"/>
                  </a:schemeClr>
                </a:solidFill>
              </a:rPr>
              <a:t>标题</a:t>
            </a:r>
            <a:endParaRPr lang="zh-CN" altLang="en-US" dirty="0">
              <a:solidFill>
                <a:schemeClr val="tx1">
                  <a:lumMod val="85000"/>
                  <a:lumOff val="15000"/>
                </a:schemeClr>
              </a:solidFill>
            </a:endParaRPr>
          </a:p>
        </p:txBody>
      </p:sp>
      <p:sp>
        <p:nvSpPr>
          <p:cNvPr id="14" name="文本框 13"/>
          <p:cNvSpPr txBox="1"/>
          <p:nvPr/>
        </p:nvSpPr>
        <p:spPr>
          <a:xfrm>
            <a:off x="3714748" y="4939139"/>
            <a:ext cx="4762502" cy="584775"/>
          </a:xfrm>
          <a:prstGeom prst="rect">
            <a:avLst/>
          </a:prstGeom>
          <a:noFill/>
        </p:spPr>
        <p:txBody>
          <a:bodyPr wrap="square" rtlCol="0">
            <a:spAutoFit/>
          </a:bodyPr>
          <a:lstStyle/>
          <a:p>
            <a:pPr algn="ctr"/>
            <a:r>
              <a:rPr lang="zh-CN" altLang="en-US" sz="1600" dirty="0">
                <a:solidFill>
                  <a:schemeClr val="tx1">
                    <a:lumMod val="50000"/>
                    <a:lumOff val="50000"/>
                  </a:schemeClr>
                </a:solidFill>
              </a:rPr>
              <a:t>添加相关内容的文字添加相关内容的文字添加相关内容的文字</a:t>
            </a:r>
            <a:r>
              <a:rPr lang="en-US" altLang="zh-CN" sz="1600" dirty="0">
                <a:solidFill>
                  <a:schemeClr val="tx1">
                    <a:lumMod val="50000"/>
                    <a:lumOff val="50000"/>
                  </a:schemeClr>
                </a:solidFill>
              </a:rPr>
              <a:t> </a:t>
            </a:r>
            <a:endParaRPr lang="en-US" altLang="zh-CN" sz="1600" dirty="0">
              <a:solidFill>
                <a:schemeClr val="tx1">
                  <a:lumMod val="50000"/>
                  <a:lumOff val="50000"/>
                </a:schemeClr>
              </a:solidFill>
            </a:endParaRPr>
          </a:p>
        </p:txBody>
      </p:sp>
      <p:pic>
        <p:nvPicPr>
          <p:cNvPr id="24" name="图片占位符 23"/>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929090" y="867292"/>
            <a:ext cx="2302525" cy="2917749"/>
          </a:xfrm>
        </p:spPr>
      </p:pic>
      <p:pic>
        <p:nvPicPr>
          <p:cNvPr id="26" name="图片占位符 25"/>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3607474" y="865055"/>
            <a:ext cx="2299955" cy="2922224"/>
          </a:xfrm>
        </p:spPr>
      </p:pic>
      <p:pic>
        <p:nvPicPr>
          <p:cNvPr id="28" name="图片占位符 27"/>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6284572" y="865055"/>
            <a:ext cx="2299955" cy="2922224"/>
          </a:xfrm>
        </p:spPr>
      </p:pic>
      <p:pic>
        <p:nvPicPr>
          <p:cNvPr id="30" name="图片占位符 29"/>
          <p:cNvPicPr>
            <a:picLocks noGrp="1" noChangeAspect="1"/>
          </p:cNvPicPr>
          <p:nvPr>
            <p:ph type="pic" sz="quarter" idx="4294967295"/>
          </p:nvPr>
        </p:nvPicPr>
        <p:blipFill>
          <a:blip r:embed="rId6">
            <a:extLst>
              <a:ext uri="{28A0092B-C50C-407E-A947-70E740481C1C}">
                <a14:useLocalDpi xmlns:a14="http://schemas.microsoft.com/office/drawing/2010/main" val="0"/>
              </a:ext>
            </a:extLst>
          </a:blip>
          <a:stretch>
            <a:fillRect/>
          </a:stretch>
        </p:blipFill>
        <p:spPr>
          <a:xfrm>
            <a:off x="8960386" y="867292"/>
            <a:ext cx="2302525" cy="2917749"/>
          </a:xfrm>
        </p:spPr>
      </p:pic>
      <p:sp>
        <p:nvSpPr>
          <p:cNvPr id="31" name="矩形 30"/>
          <p:cNvSpPr/>
          <p:nvPr/>
        </p:nvSpPr>
        <p:spPr>
          <a:xfrm>
            <a:off x="929090"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29090" y="3143822"/>
            <a:ext cx="2302525" cy="73103"/>
          </a:xfrm>
          <a:prstGeom prst="rect">
            <a:avLst/>
          </a:prstGeom>
          <a:solidFill>
            <a:srgbClr val="08A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606188"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606188" y="3143822"/>
            <a:ext cx="2302525" cy="73103"/>
          </a:xfrm>
          <a:prstGeom prst="rect">
            <a:avLst/>
          </a:prstGeom>
          <a:solidFill>
            <a:srgbClr val="2AF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283287"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283287" y="3143822"/>
            <a:ext cx="2302525" cy="73103"/>
          </a:xfrm>
          <a:prstGeom prst="rect">
            <a:avLst/>
          </a:prstGeom>
          <a:solidFill>
            <a:srgbClr val="08A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960386"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8960386" y="3143822"/>
            <a:ext cx="2302525" cy="73103"/>
          </a:xfrm>
          <a:prstGeom prst="rect">
            <a:avLst/>
          </a:prstGeom>
          <a:solidFill>
            <a:srgbClr val="2AF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680243" y="3271269"/>
            <a:ext cx="800219" cy="461665"/>
          </a:xfrm>
          <a:prstGeom prst="rect">
            <a:avLst/>
          </a:prstGeom>
          <a:noFill/>
        </p:spPr>
        <p:txBody>
          <a:bodyPr wrap="none" rtlCol="0">
            <a:spAutoFit/>
          </a:bodyPr>
          <a:lstStyle/>
          <a:p>
            <a:pPr algn="ctr"/>
            <a:r>
              <a:rPr lang="zh-CN" altLang="en-US" sz="2400" dirty="0">
                <a:solidFill>
                  <a:schemeClr val="tx1">
                    <a:lumMod val="85000"/>
                    <a:lumOff val="15000"/>
                  </a:schemeClr>
                </a:solidFill>
              </a:rPr>
              <a:t>标题</a:t>
            </a:r>
            <a:endParaRPr lang="zh-CN" altLang="en-US" sz="2400" dirty="0">
              <a:solidFill>
                <a:schemeClr val="tx1">
                  <a:lumMod val="85000"/>
                  <a:lumOff val="15000"/>
                </a:schemeClr>
              </a:solidFill>
            </a:endParaRPr>
          </a:p>
        </p:txBody>
      </p:sp>
      <p:sp>
        <p:nvSpPr>
          <p:cNvPr id="46" name="文本框 45"/>
          <p:cNvSpPr txBox="1"/>
          <p:nvPr/>
        </p:nvSpPr>
        <p:spPr>
          <a:xfrm>
            <a:off x="4357340" y="3271269"/>
            <a:ext cx="800219" cy="461665"/>
          </a:xfrm>
          <a:prstGeom prst="rect">
            <a:avLst/>
          </a:prstGeom>
          <a:noFill/>
        </p:spPr>
        <p:txBody>
          <a:bodyPr wrap="none" rtlCol="0">
            <a:spAutoFit/>
          </a:bodyPr>
          <a:lstStyle/>
          <a:p>
            <a:pPr algn="ctr"/>
            <a:r>
              <a:rPr lang="zh-CN" altLang="en-US" sz="2400" dirty="0">
                <a:solidFill>
                  <a:schemeClr val="tx1">
                    <a:lumMod val="85000"/>
                    <a:lumOff val="15000"/>
                  </a:schemeClr>
                </a:solidFill>
              </a:rPr>
              <a:t>标题</a:t>
            </a:r>
            <a:endParaRPr lang="zh-CN" altLang="en-US" sz="2400" dirty="0">
              <a:solidFill>
                <a:schemeClr val="tx1">
                  <a:lumMod val="85000"/>
                  <a:lumOff val="15000"/>
                </a:schemeClr>
              </a:solidFill>
            </a:endParaRPr>
          </a:p>
        </p:txBody>
      </p:sp>
      <p:sp>
        <p:nvSpPr>
          <p:cNvPr id="47" name="文本框 46"/>
          <p:cNvSpPr txBox="1"/>
          <p:nvPr/>
        </p:nvSpPr>
        <p:spPr>
          <a:xfrm>
            <a:off x="7034439" y="3271269"/>
            <a:ext cx="800219" cy="461665"/>
          </a:xfrm>
          <a:prstGeom prst="rect">
            <a:avLst/>
          </a:prstGeom>
          <a:noFill/>
        </p:spPr>
        <p:txBody>
          <a:bodyPr wrap="none" rtlCol="0">
            <a:spAutoFit/>
          </a:bodyPr>
          <a:lstStyle/>
          <a:p>
            <a:pPr algn="ctr"/>
            <a:r>
              <a:rPr lang="zh-CN" altLang="en-US" sz="2400" dirty="0">
                <a:solidFill>
                  <a:schemeClr val="tx1">
                    <a:lumMod val="85000"/>
                    <a:lumOff val="15000"/>
                  </a:schemeClr>
                </a:solidFill>
              </a:rPr>
              <a:t>标题</a:t>
            </a:r>
            <a:endParaRPr lang="zh-CN" altLang="en-US" sz="2400" dirty="0">
              <a:solidFill>
                <a:schemeClr val="tx1">
                  <a:lumMod val="85000"/>
                  <a:lumOff val="15000"/>
                </a:schemeClr>
              </a:solidFill>
            </a:endParaRPr>
          </a:p>
        </p:txBody>
      </p:sp>
      <p:sp>
        <p:nvSpPr>
          <p:cNvPr id="48" name="文本框 47"/>
          <p:cNvSpPr txBox="1"/>
          <p:nvPr/>
        </p:nvSpPr>
        <p:spPr>
          <a:xfrm>
            <a:off x="9711538" y="3271269"/>
            <a:ext cx="800219" cy="461665"/>
          </a:xfrm>
          <a:prstGeom prst="rect">
            <a:avLst/>
          </a:prstGeom>
          <a:noFill/>
        </p:spPr>
        <p:txBody>
          <a:bodyPr wrap="none" rtlCol="0">
            <a:spAutoFit/>
          </a:bodyPr>
          <a:lstStyle/>
          <a:p>
            <a:pPr algn="ctr"/>
            <a:r>
              <a:rPr lang="zh-CN" altLang="en-US" sz="2400" dirty="0">
                <a:solidFill>
                  <a:schemeClr val="tx1">
                    <a:lumMod val="85000"/>
                    <a:lumOff val="15000"/>
                  </a:schemeClr>
                </a:solidFill>
              </a:rPr>
              <a:t>标题</a:t>
            </a:r>
            <a:endParaRPr lang="zh-CN" altLang="en-US" sz="2400" dirty="0">
              <a:solidFill>
                <a:schemeClr val="tx1">
                  <a:lumMod val="85000"/>
                  <a:lumOff val="15000"/>
                </a:schemeClr>
              </a:solidFill>
            </a:endParaRPr>
          </a:p>
        </p:txBody>
      </p:sp>
      <p:grpSp>
        <p:nvGrpSpPr>
          <p:cNvPr id="25" name="组合 24"/>
          <p:cNvGrpSpPr/>
          <p:nvPr/>
        </p:nvGrpSpPr>
        <p:grpSpPr>
          <a:xfrm>
            <a:off x="9305006" y="5715013"/>
            <a:ext cx="2696787" cy="901673"/>
            <a:chOff x="6171606" y="2363147"/>
            <a:chExt cx="2696787" cy="901673"/>
          </a:xfrm>
        </p:grpSpPr>
        <p:sp>
          <p:nvSpPr>
            <p:cNvPr id="27" name="文本框 26"/>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02</a:t>
              </a:r>
              <a:endParaRPr lang="zh-CN" altLang="en-US" sz="2800" dirty="0">
                <a:solidFill>
                  <a:schemeClr val="tx1">
                    <a:lumMod val="85000"/>
                    <a:lumOff val="15000"/>
                  </a:schemeClr>
                </a:solidFill>
              </a:endParaRPr>
            </a:p>
          </p:txBody>
        </p:sp>
        <p:sp>
          <p:nvSpPr>
            <p:cNvPr id="29" name="文本框 28"/>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市场透析</a:t>
              </a:r>
              <a:endParaRPr lang="zh-CN" altLang="en-US" sz="2800" dirty="0">
                <a:solidFill>
                  <a:schemeClr val="tx1">
                    <a:lumMod val="85000"/>
                    <a:lumOff val="15000"/>
                  </a:schemeClr>
                </a:solidFill>
              </a:endParaRPr>
            </a:p>
          </p:txBody>
        </p:sp>
        <p:sp>
          <p:nvSpPr>
            <p:cNvPr id="32" name="椭圆 31"/>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1000"/>
                                        <p:tgtEl>
                                          <p:spTgt spid="46"/>
                                        </p:tgtEl>
                                      </p:cBhvr>
                                    </p:animEffect>
                                    <p:anim calcmode="lin" valueType="num">
                                      <p:cBhvr>
                                        <p:cTn id="73" dur="1000" fill="hold"/>
                                        <p:tgtEl>
                                          <p:spTgt spid="46"/>
                                        </p:tgtEl>
                                        <p:attrNameLst>
                                          <p:attrName>ppt_x</p:attrName>
                                        </p:attrNameLst>
                                      </p:cBhvr>
                                      <p:tavLst>
                                        <p:tav tm="0">
                                          <p:val>
                                            <p:strVal val="#ppt_x"/>
                                          </p:val>
                                        </p:tav>
                                        <p:tav tm="100000">
                                          <p:val>
                                            <p:strVal val="#ppt_x"/>
                                          </p:val>
                                        </p:tav>
                                      </p:tavLst>
                                    </p:anim>
                                    <p:anim calcmode="lin" valueType="num">
                                      <p:cBhvr>
                                        <p:cTn id="74" dur="1000" fill="hold"/>
                                        <p:tgtEl>
                                          <p:spTgt spid="4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1000"/>
                                        <p:tgtEl>
                                          <p:spTgt spid="5"/>
                                        </p:tgtEl>
                                      </p:cBhvr>
                                    </p:animEffect>
                                    <p:anim calcmode="lin" valueType="num">
                                      <p:cBhvr>
                                        <p:cTn id="95" dur="1000" fill="hold"/>
                                        <p:tgtEl>
                                          <p:spTgt spid="5"/>
                                        </p:tgtEl>
                                        <p:attrNameLst>
                                          <p:attrName>ppt_x</p:attrName>
                                        </p:attrNameLst>
                                      </p:cBhvr>
                                      <p:tavLst>
                                        <p:tav tm="0">
                                          <p:val>
                                            <p:strVal val="#ppt_x"/>
                                          </p:val>
                                        </p:tav>
                                        <p:tav tm="100000">
                                          <p:val>
                                            <p:strVal val="#ppt_x"/>
                                          </p:val>
                                        </p:tav>
                                      </p:tavLst>
                                    </p:anim>
                                    <p:anim calcmode="lin" valueType="num">
                                      <p:cBhvr>
                                        <p:cTn id="96" dur="1000" fill="hold"/>
                                        <p:tgtEl>
                                          <p:spTgt spid="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fade">
                                      <p:cBhvr>
                                        <p:cTn id="99" dur="1000"/>
                                        <p:tgtEl>
                                          <p:spTgt spid="3"/>
                                        </p:tgtEl>
                                      </p:cBhvr>
                                    </p:animEffect>
                                    <p:anim calcmode="lin" valueType="num">
                                      <p:cBhvr>
                                        <p:cTn id="100" dur="1000" fill="hold"/>
                                        <p:tgtEl>
                                          <p:spTgt spid="3"/>
                                        </p:tgtEl>
                                        <p:attrNameLst>
                                          <p:attrName>ppt_x</p:attrName>
                                        </p:attrNameLst>
                                      </p:cBhvr>
                                      <p:tavLst>
                                        <p:tav tm="0">
                                          <p:val>
                                            <p:strVal val="#ppt_x"/>
                                          </p:val>
                                        </p:tav>
                                        <p:tav tm="100000">
                                          <p:val>
                                            <p:strVal val="#ppt_x"/>
                                          </p:val>
                                        </p:tav>
                                      </p:tavLst>
                                    </p:anim>
                                    <p:anim calcmode="lin" valueType="num">
                                      <p:cBhvr>
                                        <p:cTn id="101" dur="1000" fill="hold"/>
                                        <p:tgtEl>
                                          <p:spTgt spid="3"/>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1000"/>
                                        <p:tgtEl>
                                          <p:spTgt spid="12"/>
                                        </p:tgtEl>
                                      </p:cBhvr>
                                    </p:animEffect>
                                    <p:anim calcmode="lin" valueType="num">
                                      <p:cBhvr>
                                        <p:cTn id="105" dur="1000" fill="hold"/>
                                        <p:tgtEl>
                                          <p:spTgt spid="12"/>
                                        </p:tgtEl>
                                        <p:attrNameLst>
                                          <p:attrName>ppt_x</p:attrName>
                                        </p:attrNameLst>
                                      </p:cBhvr>
                                      <p:tavLst>
                                        <p:tav tm="0">
                                          <p:val>
                                            <p:strVal val="#ppt_x"/>
                                          </p:val>
                                        </p:tav>
                                        <p:tav tm="100000">
                                          <p:val>
                                            <p:strVal val="#ppt_x"/>
                                          </p:val>
                                        </p:tav>
                                      </p:tavLst>
                                    </p:anim>
                                    <p:anim calcmode="lin" valueType="num">
                                      <p:cBhvr>
                                        <p:cTn id="106" dur="1000" fill="hold"/>
                                        <p:tgtEl>
                                          <p:spTgt spid="1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1000"/>
                                        <p:tgtEl>
                                          <p:spTgt spid="13"/>
                                        </p:tgtEl>
                                      </p:cBhvr>
                                    </p:animEffect>
                                    <p:anim calcmode="lin" valueType="num">
                                      <p:cBhvr>
                                        <p:cTn id="110" dur="1000" fill="hold"/>
                                        <p:tgtEl>
                                          <p:spTgt spid="13"/>
                                        </p:tgtEl>
                                        <p:attrNameLst>
                                          <p:attrName>ppt_x</p:attrName>
                                        </p:attrNameLst>
                                      </p:cBhvr>
                                      <p:tavLst>
                                        <p:tav tm="0">
                                          <p:val>
                                            <p:strVal val="#ppt_x"/>
                                          </p:val>
                                        </p:tav>
                                        <p:tav tm="100000">
                                          <p:val>
                                            <p:strVal val="#ppt_x"/>
                                          </p:val>
                                        </p:tav>
                                      </p:tavLst>
                                    </p:anim>
                                    <p:anim calcmode="lin" valueType="num">
                                      <p:cBhvr>
                                        <p:cTn id="111" dur="1000" fill="hold"/>
                                        <p:tgtEl>
                                          <p:spTgt spid="1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fade">
                                      <p:cBhvr>
                                        <p:cTn id="114" dur="1000"/>
                                        <p:tgtEl>
                                          <p:spTgt spid="14"/>
                                        </p:tgtEl>
                                      </p:cBhvr>
                                    </p:animEffect>
                                    <p:anim calcmode="lin" valueType="num">
                                      <p:cBhvr>
                                        <p:cTn id="115" dur="1000" fill="hold"/>
                                        <p:tgtEl>
                                          <p:spTgt spid="14"/>
                                        </p:tgtEl>
                                        <p:attrNameLst>
                                          <p:attrName>ppt_x</p:attrName>
                                        </p:attrNameLst>
                                      </p:cBhvr>
                                      <p:tavLst>
                                        <p:tav tm="0">
                                          <p:val>
                                            <p:strVal val="#ppt_x"/>
                                          </p:val>
                                        </p:tav>
                                        <p:tav tm="100000">
                                          <p:val>
                                            <p:strVal val="#ppt_x"/>
                                          </p:val>
                                        </p:tav>
                                      </p:tavLst>
                                    </p:anim>
                                    <p:anim calcmode="lin" valueType="num">
                                      <p:cBhvr>
                                        <p:cTn id="1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P spid="12" grpId="0"/>
      <p:bldP spid="13" grpId="0"/>
      <p:bldP spid="14" grpId="0"/>
      <p:bldP spid="31" grpId="0" animBg="1"/>
      <p:bldP spid="34" grpId="0" animBg="1"/>
      <p:bldP spid="37" grpId="0" animBg="1"/>
      <p:bldP spid="38" grpId="0" animBg="1"/>
      <p:bldP spid="40" grpId="0" animBg="1"/>
      <p:bldP spid="41" grpId="0" animBg="1"/>
      <p:bldP spid="43" grpId="0" animBg="1"/>
      <p:bldP spid="44" grpId="0" animBg="1"/>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 空心 20"/>
          <p:cNvSpPr/>
          <p:nvPr/>
        </p:nvSpPr>
        <p:spPr>
          <a:xfrm>
            <a:off x="1247989" y="-1803400"/>
            <a:ext cx="19278602" cy="19278602"/>
          </a:xfrm>
          <a:prstGeom prst="donut">
            <a:avLst>
              <a:gd name="adj" fmla="val 3568"/>
            </a:avLst>
          </a:prstGeom>
          <a:gradFill>
            <a:gsLst>
              <a:gs pos="0">
                <a:srgbClr val="08AEEA"/>
              </a:gs>
              <a:gs pos="100000">
                <a:srgbClr val="2AF598"/>
              </a:gs>
            </a:gsLst>
            <a:lin ang="2700000" scaled="0"/>
          </a:gradFill>
          <a:ln>
            <a:noFill/>
          </a:ln>
          <a:effectLst>
            <a:outerShdw blurRad="127000" dist="38100" dir="5400000" algn="t" rotWithShape="0">
              <a:schemeClr val="accent5">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圆角 8"/>
          <p:cNvSpPr/>
          <p:nvPr/>
        </p:nvSpPr>
        <p:spPr>
          <a:xfrm>
            <a:off x="479424" y="692151"/>
            <a:ext cx="11233150" cy="5437188"/>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13" name="图表 12"/>
          <p:cNvGraphicFramePr/>
          <p:nvPr/>
        </p:nvGraphicFramePr>
        <p:xfrm>
          <a:off x="0" y="830451"/>
          <a:ext cx="12192000" cy="3868550"/>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1370324" y="4908272"/>
            <a:ext cx="4417764" cy="646331"/>
          </a:xfrm>
          <a:prstGeom prst="rect">
            <a:avLst/>
          </a:prstGeom>
          <a:noFill/>
        </p:spPr>
        <p:txBody>
          <a:bodyPr wrap="square" rtlCol="0">
            <a:spAutoFit/>
          </a:bodyPr>
          <a:lstStyle/>
          <a:p>
            <a:r>
              <a:rPr lang="zh-CN" altLang="en-US" sz="3600" dirty="0">
                <a:solidFill>
                  <a:srgbClr val="08AEEA"/>
                </a:solidFill>
              </a:rPr>
              <a:t>添加你的标题</a:t>
            </a:r>
            <a:endParaRPr lang="zh-CN" altLang="en-US" sz="3600" dirty="0">
              <a:solidFill>
                <a:srgbClr val="08AEEA"/>
              </a:solidFill>
            </a:endParaRPr>
          </a:p>
        </p:txBody>
      </p:sp>
      <p:sp>
        <p:nvSpPr>
          <p:cNvPr id="6" name="文本框 5"/>
          <p:cNvSpPr txBox="1"/>
          <p:nvPr/>
        </p:nvSpPr>
        <p:spPr>
          <a:xfrm>
            <a:off x="6095999" y="4645122"/>
            <a:ext cx="5024534" cy="1172629"/>
          </a:xfrm>
          <a:prstGeom prst="rect">
            <a:avLst/>
          </a:prstGeom>
          <a:noFill/>
        </p:spPr>
        <p:txBody>
          <a:bodyPr wrap="square" rtlCol="0">
            <a:spAutoFit/>
          </a:bodyPr>
          <a:lstStyle/>
          <a:p>
            <a:pPr>
              <a:lnSpc>
                <a:spcPct val="130000"/>
              </a:lnSpc>
            </a:pPr>
            <a:r>
              <a:rPr lang="zh-CN" altLang="en-US" dirty="0">
                <a:solidFill>
                  <a:schemeClr val="tx1">
                    <a:lumMod val="50000"/>
                    <a:lumOff val="50000"/>
                  </a:schemeClr>
                </a:solidFill>
              </a:rPr>
              <a:t>添加相关内容的文字添加相关内容的文字添加相关内容的文字添加相关内容的文字添加相关内容的文字</a:t>
            </a:r>
            <a:r>
              <a:rPr lang="en-US" altLang="zh-CN" dirty="0">
                <a:solidFill>
                  <a:schemeClr val="tx1">
                    <a:lumMod val="50000"/>
                    <a:lumOff val="50000"/>
                  </a:schemeClr>
                </a:solidFill>
              </a:rPr>
              <a:t> </a:t>
            </a:r>
            <a:endParaRPr lang="en-US" altLang="zh-CN" dirty="0">
              <a:solidFill>
                <a:schemeClr val="tx1">
                  <a:lumMod val="50000"/>
                  <a:lumOff val="50000"/>
                </a:schemeClr>
              </a:solidFill>
            </a:endParaRPr>
          </a:p>
        </p:txBody>
      </p:sp>
      <p:cxnSp>
        <p:nvCxnSpPr>
          <p:cNvPr id="20" name="直接连接符 19"/>
          <p:cNvCxnSpPr/>
          <p:nvPr/>
        </p:nvCxnSpPr>
        <p:spPr>
          <a:xfrm>
            <a:off x="1071465" y="4191972"/>
            <a:ext cx="10049069"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81706" y="952513"/>
            <a:ext cx="2696787" cy="901673"/>
            <a:chOff x="6171606" y="2363147"/>
            <a:chExt cx="2696787" cy="901673"/>
          </a:xfrm>
        </p:grpSpPr>
        <p:sp>
          <p:nvSpPr>
            <p:cNvPr id="10" name="文本框 9"/>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02</a:t>
              </a:r>
              <a:endParaRPr lang="zh-CN" altLang="en-US" sz="2800" dirty="0">
                <a:solidFill>
                  <a:schemeClr val="tx1">
                    <a:lumMod val="85000"/>
                    <a:lumOff val="15000"/>
                  </a:schemeClr>
                </a:solidFill>
              </a:endParaRPr>
            </a:p>
          </p:txBody>
        </p:sp>
        <p:sp>
          <p:nvSpPr>
            <p:cNvPr id="11" name="文本框 10"/>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市场透析</a:t>
              </a:r>
              <a:endParaRPr lang="zh-CN" altLang="en-US" sz="2800" dirty="0">
                <a:solidFill>
                  <a:schemeClr val="tx1">
                    <a:lumMod val="85000"/>
                    <a:lumOff val="15000"/>
                  </a:schemeClr>
                </a:solidFill>
              </a:endParaRPr>
            </a:p>
          </p:txBody>
        </p:sp>
        <p:sp>
          <p:nvSpPr>
            <p:cNvPr id="12" name="椭圆 11"/>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3" grpId="0">
        <p:bldAsOne/>
      </p:bldGraphic>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 空心 36"/>
          <p:cNvSpPr/>
          <p:nvPr/>
        </p:nvSpPr>
        <p:spPr>
          <a:xfrm>
            <a:off x="-12202541" y="-14543642"/>
            <a:ext cx="19278602" cy="19278602"/>
          </a:xfrm>
          <a:prstGeom prst="donut">
            <a:avLst>
              <a:gd name="adj" fmla="val 3568"/>
            </a:avLst>
          </a:prstGeom>
          <a:gradFill>
            <a:gsLst>
              <a:gs pos="0">
                <a:srgbClr val="08AEEA"/>
              </a:gs>
              <a:gs pos="100000">
                <a:srgbClr val="2AF598"/>
              </a:gs>
            </a:gsLst>
            <a:lin ang="2700000" scaled="0"/>
          </a:gradFill>
          <a:ln>
            <a:noFill/>
          </a:ln>
          <a:effectLst>
            <a:outerShdw blurRad="127000" dist="38100" dir="5400000" algn="t" rotWithShape="0">
              <a:schemeClr val="accent5">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矩形: 圆角 32"/>
          <p:cNvSpPr/>
          <p:nvPr/>
        </p:nvSpPr>
        <p:spPr>
          <a:xfrm>
            <a:off x="431800" y="679451"/>
            <a:ext cx="6191250" cy="5473700"/>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27" name="图表 26"/>
          <p:cNvGraphicFramePr/>
          <p:nvPr/>
        </p:nvGraphicFramePr>
        <p:xfrm>
          <a:off x="431800" y="1554103"/>
          <a:ext cx="6191250" cy="4544014"/>
        </p:xfrm>
        <a:graphic>
          <a:graphicData uri="http://schemas.openxmlformats.org/drawingml/2006/chart">
            <c:chart xmlns:c="http://schemas.openxmlformats.org/drawingml/2006/chart" xmlns:r="http://schemas.openxmlformats.org/officeDocument/2006/relationships" r:id="rId1"/>
          </a:graphicData>
        </a:graphic>
      </p:graphicFrame>
      <p:sp>
        <p:nvSpPr>
          <p:cNvPr id="34" name="文本框 33"/>
          <p:cNvSpPr txBox="1"/>
          <p:nvPr/>
        </p:nvSpPr>
        <p:spPr>
          <a:xfrm>
            <a:off x="1318543" y="907772"/>
            <a:ext cx="4417764" cy="646331"/>
          </a:xfrm>
          <a:prstGeom prst="rect">
            <a:avLst/>
          </a:prstGeom>
          <a:noFill/>
        </p:spPr>
        <p:txBody>
          <a:bodyPr wrap="square" rtlCol="0">
            <a:spAutoFit/>
          </a:bodyPr>
          <a:lstStyle/>
          <a:p>
            <a:pPr algn="ctr"/>
            <a:r>
              <a:rPr lang="zh-CN" altLang="en-US" sz="3600" dirty="0">
                <a:gradFill>
                  <a:gsLst>
                    <a:gs pos="0">
                      <a:srgbClr val="08AEEA"/>
                    </a:gs>
                    <a:gs pos="100000">
                      <a:srgbClr val="2AF598"/>
                    </a:gs>
                  </a:gsLst>
                  <a:lin ang="5400000" scaled="0"/>
                </a:gradFill>
              </a:rPr>
              <a:t>添加标题</a:t>
            </a:r>
            <a:endParaRPr lang="zh-CN" altLang="en-US" sz="3600" dirty="0">
              <a:gradFill>
                <a:gsLst>
                  <a:gs pos="0">
                    <a:srgbClr val="08AEEA"/>
                  </a:gs>
                  <a:gs pos="100000">
                    <a:srgbClr val="2AF598"/>
                  </a:gs>
                </a:gsLst>
                <a:lin ang="5400000" scaled="0"/>
              </a:gradFill>
            </a:endParaRPr>
          </a:p>
        </p:txBody>
      </p:sp>
      <p:sp>
        <p:nvSpPr>
          <p:cNvPr id="35" name="文本框 34"/>
          <p:cNvSpPr txBox="1"/>
          <p:nvPr/>
        </p:nvSpPr>
        <p:spPr>
          <a:xfrm>
            <a:off x="7076061" y="1624385"/>
            <a:ext cx="3573214" cy="523220"/>
          </a:xfrm>
          <a:prstGeom prst="rect">
            <a:avLst/>
          </a:prstGeom>
          <a:noFill/>
        </p:spPr>
        <p:txBody>
          <a:bodyPr wrap="square" rtlCol="0">
            <a:spAutoFit/>
          </a:bodyPr>
          <a:lstStyle/>
          <a:p>
            <a:r>
              <a:rPr lang="zh-CN" altLang="en-US" sz="2800" dirty="0">
                <a:solidFill>
                  <a:schemeClr val="tx1">
                    <a:lumMod val="85000"/>
                    <a:lumOff val="15000"/>
                  </a:schemeClr>
                </a:solidFill>
              </a:rPr>
              <a:t>添加你的标题</a:t>
            </a:r>
            <a:endParaRPr lang="zh-CN" altLang="en-US" sz="2800" dirty="0">
              <a:solidFill>
                <a:schemeClr val="tx1">
                  <a:lumMod val="85000"/>
                  <a:lumOff val="15000"/>
                </a:schemeClr>
              </a:solidFill>
            </a:endParaRPr>
          </a:p>
        </p:txBody>
      </p:sp>
      <p:sp>
        <p:nvSpPr>
          <p:cNvPr id="36" name="文本框 35"/>
          <p:cNvSpPr txBox="1"/>
          <p:nvPr/>
        </p:nvSpPr>
        <p:spPr>
          <a:xfrm>
            <a:off x="7076061" y="2376404"/>
            <a:ext cx="4417764" cy="732508"/>
          </a:xfrm>
          <a:prstGeom prst="rect">
            <a:avLst/>
          </a:prstGeom>
          <a:noFill/>
        </p:spPr>
        <p:txBody>
          <a:bodyPr wrap="square" rtlCol="0">
            <a:spAutoFit/>
          </a:bodyPr>
          <a:lstStyle/>
          <a:p>
            <a:pPr>
              <a:lnSpc>
                <a:spcPct val="130000"/>
              </a:lnSpc>
            </a:pPr>
            <a:r>
              <a:rPr lang="zh-CN" altLang="en-US" sz="1600" dirty="0">
                <a:solidFill>
                  <a:schemeClr val="tx1">
                    <a:lumMod val="50000"/>
                    <a:lumOff val="50000"/>
                  </a:schemeClr>
                </a:solidFill>
              </a:rPr>
              <a:t>添加相关内容的文字添加相关内容的文字添加相关内容的文字添加相关内容的文字</a:t>
            </a:r>
            <a:r>
              <a:rPr lang="en-US" altLang="zh-CN" sz="1600" dirty="0">
                <a:solidFill>
                  <a:schemeClr val="tx1">
                    <a:lumMod val="50000"/>
                    <a:lumOff val="50000"/>
                  </a:schemeClr>
                </a:solidFill>
              </a:rPr>
              <a:t> </a:t>
            </a:r>
            <a:endParaRPr lang="en-US" altLang="zh-CN" sz="1600" dirty="0">
              <a:solidFill>
                <a:schemeClr val="tx1">
                  <a:lumMod val="50000"/>
                  <a:lumOff val="50000"/>
                </a:schemeClr>
              </a:solidFill>
            </a:endParaRPr>
          </a:p>
        </p:txBody>
      </p:sp>
      <p:cxnSp>
        <p:nvCxnSpPr>
          <p:cNvPr id="42" name="直接连接符 41"/>
          <p:cNvCxnSpPr/>
          <p:nvPr/>
        </p:nvCxnSpPr>
        <p:spPr>
          <a:xfrm>
            <a:off x="6623050" y="2267922"/>
            <a:ext cx="4921250"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076061" y="5383710"/>
            <a:ext cx="4417764" cy="769441"/>
          </a:xfrm>
          <a:prstGeom prst="rect">
            <a:avLst/>
          </a:prstGeom>
          <a:noFill/>
        </p:spPr>
        <p:txBody>
          <a:bodyPr wrap="square" rtlCol="0">
            <a:spAutoFit/>
          </a:bodyPr>
          <a:lstStyle/>
          <a:p>
            <a:r>
              <a:rPr lang="zh-CN" altLang="en-US" sz="4400" dirty="0">
                <a:gradFill>
                  <a:gsLst>
                    <a:gs pos="0">
                      <a:srgbClr val="08AEEA"/>
                    </a:gs>
                    <a:gs pos="100000">
                      <a:srgbClr val="2AF598"/>
                    </a:gs>
                  </a:gsLst>
                  <a:lin ang="2700000" scaled="0"/>
                </a:gradFill>
              </a:rPr>
              <a:t>添加你的标题</a:t>
            </a:r>
            <a:endParaRPr lang="zh-CN" altLang="en-US" sz="4400" dirty="0">
              <a:gradFill>
                <a:gsLst>
                  <a:gs pos="0">
                    <a:srgbClr val="08AEEA"/>
                  </a:gs>
                  <a:gs pos="100000">
                    <a:srgbClr val="2AF598"/>
                  </a:gs>
                </a:gsLst>
                <a:lin ang="2700000" scaled="0"/>
              </a:gradFill>
            </a:endParaRPr>
          </a:p>
        </p:txBody>
      </p:sp>
      <p:cxnSp>
        <p:nvCxnSpPr>
          <p:cNvPr id="50" name="直接连接符 49"/>
          <p:cNvCxnSpPr/>
          <p:nvPr/>
        </p:nvCxnSpPr>
        <p:spPr>
          <a:xfrm>
            <a:off x="2536825" y="1554103"/>
            <a:ext cx="1981200" cy="0"/>
          </a:xfrm>
          <a:prstGeom prst="line">
            <a:avLst/>
          </a:prstGeom>
          <a:ln>
            <a:solidFill>
              <a:schemeClr val="tx1">
                <a:lumMod val="75000"/>
                <a:lumOff val="2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7181850" y="6150946"/>
            <a:ext cx="5010150" cy="14904"/>
          </a:xfrm>
          <a:prstGeom prst="line">
            <a:avLst/>
          </a:prstGeom>
          <a:ln>
            <a:gradFill>
              <a:gsLst>
                <a:gs pos="0">
                  <a:srgbClr val="08AEEA"/>
                </a:gs>
                <a:gs pos="100000">
                  <a:srgbClr val="29F3AF"/>
                </a:gs>
              </a:gsLst>
              <a:lin ang="0" scaled="0"/>
            </a:gradFill>
          </a:ln>
        </p:spPr>
        <p:style>
          <a:lnRef idx="1">
            <a:schemeClr val="accent1"/>
          </a:lnRef>
          <a:fillRef idx="0">
            <a:schemeClr val="accent1"/>
          </a:fillRef>
          <a:effectRef idx="0">
            <a:schemeClr val="accent1"/>
          </a:effectRef>
          <a:fontRef idx="minor">
            <a:schemeClr val="tx1"/>
          </a:fontRef>
        </p:style>
      </p:cxnSp>
      <p:grpSp>
        <p:nvGrpSpPr>
          <p:cNvPr id="72" name="Group 17"/>
          <p:cNvGrpSpPr>
            <a:grpSpLocks noChangeAspect="1"/>
          </p:cNvGrpSpPr>
          <p:nvPr/>
        </p:nvGrpSpPr>
        <p:grpSpPr bwMode="auto">
          <a:xfrm>
            <a:off x="8885236" y="4222633"/>
            <a:ext cx="423863" cy="533400"/>
            <a:chOff x="1742" y="402"/>
            <a:chExt cx="267" cy="336"/>
          </a:xfrm>
          <a:gradFill>
            <a:gsLst>
              <a:gs pos="0">
                <a:srgbClr val="08AEEA"/>
              </a:gs>
              <a:gs pos="100000">
                <a:srgbClr val="2AF598"/>
              </a:gs>
            </a:gsLst>
            <a:lin ang="2700000" scaled="0"/>
          </a:gradFill>
        </p:grpSpPr>
        <p:sp>
          <p:nvSpPr>
            <p:cNvPr id="73" name="Freeform 18"/>
            <p:cNvSpPr>
              <a:spLocks noEditPoints="1"/>
            </p:cNvSpPr>
            <p:nvPr/>
          </p:nvSpPr>
          <p:spPr bwMode="auto">
            <a:xfrm>
              <a:off x="1742" y="402"/>
              <a:ext cx="267" cy="336"/>
            </a:xfrm>
            <a:custGeom>
              <a:avLst/>
              <a:gdLst>
                <a:gd name="T0" fmla="*/ 1191 w 1234"/>
                <a:gd name="T1" fmla="*/ 404 h 1554"/>
                <a:gd name="T2" fmla="*/ 244 w 1234"/>
                <a:gd name="T3" fmla="*/ 404 h 1554"/>
                <a:gd name="T4" fmla="*/ 85 w 1234"/>
                <a:gd name="T5" fmla="*/ 244 h 1554"/>
                <a:gd name="T6" fmla="*/ 244 w 1234"/>
                <a:gd name="T7" fmla="*/ 85 h 1554"/>
                <a:gd name="T8" fmla="*/ 1191 w 1234"/>
                <a:gd name="T9" fmla="*/ 85 h 1554"/>
                <a:gd name="T10" fmla="*/ 1234 w 1234"/>
                <a:gd name="T11" fmla="*/ 43 h 1554"/>
                <a:gd name="T12" fmla="*/ 1191 w 1234"/>
                <a:gd name="T13" fmla="*/ 0 h 1554"/>
                <a:gd name="T14" fmla="*/ 244 w 1234"/>
                <a:gd name="T15" fmla="*/ 0 h 1554"/>
                <a:gd name="T16" fmla="*/ 0 w 1234"/>
                <a:gd name="T17" fmla="*/ 244 h 1554"/>
                <a:gd name="T18" fmla="*/ 0 w 1234"/>
                <a:gd name="T19" fmla="*/ 1309 h 1554"/>
                <a:gd name="T20" fmla="*/ 244 w 1234"/>
                <a:gd name="T21" fmla="*/ 1554 h 1554"/>
                <a:gd name="T22" fmla="*/ 1191 w 1234"/>
                <a:gd name="T23" fmla="*/ 1554 h 1554"/>
                <a:gd name="T24" fmla="*/ 1234 w 1234"/>
                <a:gd name="T25" fmla="*/ 1511 h 1554"/>
                <a:gd name="T26" fmla="*/ 1234 w 1234"/>
                <a:gd name="T27" fmla="*/ 446 h 1554"/>
                <a:gd name="T28" fmla="*/ 1191 w 1234"/>
                <a:gd name="T29" fmla="*/ 404 h 1554"/>
                <a:gd name="T30" fmla="*/ 1148 w 1234"/>
                <a:gd name="T31" fmla="*/ 1468 h 1554"/>
                <a:gd name="T32" fmla="*/ 244 w 1234"/>
                <a:gd name="T33" fmla="*/ 1468 h 1554"/>
                <a:gd name="T34" fmla="*/ 85 w 1234"/>
                <a:gd name="T35" fmla="*/ 1309 h 1554"/>
                <a:gd name="T36" fmla="*/ 85 w 1234"/>
                <a:gd name="T37" fmla="*/ 430 h 1554"/>
                <a:gd name="T38" fmla="*/ 244 w 1234"/>
                <a:gd name="T39" fmla="*/ 489 h 1554"/>
                <a:gd name="T40" fmla="*/ 1148 w 1234"/>
                <a:gd name="T41" fmla="*/ 489 h 1554"/>
                <a:gd name="T42" fmla="*/ 1148 w 1234"/>
                <a:gd name="T43" fmla="*/ 1468 h 1554"/>
                <a:gd name="T44" fmla="*/ 1148 w 1234"/>
                <a:gd name="T45" fmla="*/ 1468 h 1554"/>
                <a:gd name="T46" fmla="*/ 1148 w 1234"/>
                <a:gd name="T47" fmla="*/ 1468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4" h="1554">
                  <a:moveTo>
                    <a:pt x="1191" y="404"/>
                  </a:moveTo>
                  <a:cubicBezTo>
                    <a:pt x="244" y="404"/>
                    <a:pt x="244" y="404"/>
                    <a:pt x="244" y="404"/>
                  </a:cubicBezTo>
                  <a:cubicBezTo>
                    <a:pt x="157" y="404"/>
                    <a:pt x="85" y="332"/>
                    <a:pt x="85" y="244"/>
                  </a:cubicBezTo>
                  <a:cubicBezTo>
                    <a:pt x="85" y="157"/>
                    <a:pt x="156" y="85"/>
                    <a:pt x="244" y="85"/>
                  </a:cubicBezTo>
                  <a:cubicBezTo>
                    <a:pt x="1191" y="85"/>
                    <a:pt x="1191" y="85"/>
                    <a:pt x="1191" y="85"/>
                  </a:cubicBezTo>
                  <a:cubicBezTo>
                    <a:pt x="1215" y="85"/>
                    <a:pt x="1234" y="66"/>
                    <a:pt x="1234" y="43"/>
                  </a:cubicBezTo>
                  <a:cubicBezTo>
                    <a:pt x="1234" y="19"/>
                    <a:pt x="1214" y="0"/>
                    <a:pt x="1191" y="0"/>
                  </a:cubicBezTo>
                  <a:cubicBezTo>
                    <a:pt x="244" y="0"/>
                    <a:pt x="244" y="0"/>
                    <a:pt x="244" y="0"/>
                  </a:cubicBezTo>
                  <a:cubicBezTo>
                    <a:pt x="110" y="0"/>
                    <a:pt x="0" y="110"/>
                    <a:pt x="0" y="244"/>
                  </a:cubicBezTo>
                  <a:cubicBezTo>
                    <a:pt x="0" y="1309"/>
                    <a:pt x="0" y="1309"/>
                    <a:pt x="0" y="1309"/>
                  </a:cubicBezTo>
                  <a:cubicBezTo>
                    <a:pt x="0" y="1444"/>
                    <a:pt x="110" y="1554"/>
                    <a:pt x="244" y="1554"/>
                  </a:cubicBezTo>
                  <a:cubicBezTo>
                    <a:pt x="1191" y="1554"/>
                    <a:pt x="1191" y="1554"/>
                    <a:pt x="1191" y="1554"/>
                  </a:cubicBezTo>
                  <a:cubicBezTo>
                    <a:pt x="1215" y="1554"/>
                    <a:pt x="1234" y="1534"/>
                    <a:pt x="1234" y="1511"/>
                  </a:cubicBezTo>
                  <a:cubicBezTo>
                    <a:pt x="1234" y="446"/>
                    <a:pt x="1234" y="446"/>
                    <a:pt x="1234" y="446"/>
                  </a:cubicBezTo>
                  <a:cubicBezTo>
                    <a:pt x="1233" y="423"/>
                    <a:pt x="1214" y="404"/>
                    <a:pt x="1191" y="404"/>
                  </a:cubicBezTo>
                  <a:close/>
                  <a:moveTo>
                    <a:pt x="1148" y="1468"/>
                  </a:moveTo>
                  <a:cubicBezTo>
                    <a:pt x="244" y="1468"/>
                    <a:pt x="244" y="1468"/>
                    <a:pt x="244" y="1468"/>
                  </a:cubicBezTo>
                  <a:cubicBezTo>
                    <a:pt x="157" y="1468"/>
                    <a:pt x="85" y="1397"/>
                    <a:pt x="85" y="1309"/>
                  </a:cubicBezTo>
                  <a:cubicBezTo>
                    <a:pt x="85" y="430"/>
                    <a:pt x="85" y="430"/>
                    <a:pt x="85" y="430"/>
                  </a:cubicBezTo>
                  <a:cubicBezTo>
                    <a:pt x="128" y="467"/>
                    <a:pt x="184" y="489"/>
                    <a:pt x="244" y="489"/>
                  </a:cubicBezTo>
                  <a:cubicBezTo>
                    <a:pt x="1148" y="489"/>
                    <a:pt x="1148" y="489"/>
                    <a:pt x="1148" y="489"/>
                  </a:cubicBezTo>
                  <a:lnTo>
                    <a:pt x="1148" y="1468"/>
                  </a:lnTo>
                  <a:close/>
                  <a:moveTo>
                    <a:pt x="1148" y="1468"/>
                  </a:moveTo>
                  <a:cubicBezTo>
                    <a:pt x="1148" y="1468"/>
                    <a:pt x="1148" y="1468"/>
                    <a:pt x="1148" y="146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9"/>
            <p:cNvSpPr>
              <a:spLocks noEditPoints="1"/>
            </p:cNvSpPr>
            <p:nvPr/>
          </p:nvSpPr>
          <p:spPr bwMode="auto">
            <a:xfrm>
              <a:off x="1788" y="447"/>
              <a:ext cx="192" cy="18"/>
            </a:xfrm>
            <a:custGeom>
              <a:avLst/>
              <a:gdLst>
                <a:gd name="T0" fmla="*/ 43 w 885"/>
                <a:gd name="T1" fmla="*/ 0 h 85"/>
                <a:gd name="T2" fmla="*/ 0 w 885"/>
                <a:gd name="T3" fmla="*/ 42 h 85"/>
                <a:gd name="T4" fmla="*/ 43 w 885"/>
                <a:gd name="T5" fmla="*/ 85 h 85"/>
                <a:gd name="T6" fmla="*/ 842 w 885"/>
                <a:gd name="T7" fmla="*/ 85 h 85"/>
                <a:gd name="T8" fmla="*/ 885 w 885"/>
                <a:gd name="T9" fmla="*/ 42 h 85"/>
                <a:gd name="T10" fmla="*/ 842 w 885"/>
                <a:gd name="T11" fmla="*/ 0 h 85"/>
                <a:gd name="T12" fmla="*/ 43 w 885"/>
                <a:gd name="T13" fmla="*/ 0 h 85"/>
                <a:gd name="T14" fmla="*/ 43 w 885"/>
                <a:gd name="T15" fmla="*/ 0 h 85"/>
                <a:gd name="T16" fmla="*/ 43 w 885"/>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85">
                  <a:moveTo>
                    <a:pt x="43" y="0"/>
                  </a:moveTo>
                  <a:cubicBezTo>
                    <a:pt x="19" y="0"/>
                    <a:pt x="0" y="19"/>
                    <a:pt x="0" y="42"/>
                  </a:cubicBezTo>
                  <a:cubicBezTo>
                    <a:pt x="0" y="66"/>
                    <a:pt x="20" y="85"/>
                    <a:pt x="43" y="85"/>
                  </a:cubicBezTo>
                  <a:cubicBezTo>
                    <a:pt x="842" y="85"/>
                    <a:pt x="842" y="85"/>
                    <a:pt x="842" y="85"/>
                  </a:cubicBezTo>
                  <a:cubicBezTo>
                    <a:pt x="866" y="85"/>
                    <a:pt x="885" y="66"/>
                    <a:pt x="885" y="42"/>
                  </a:cubicBezTo>
                  <a:cubicBezTo>
                    <a:pt x="885" y="19"/>
                    <a:pt x="866" y="0"/>
                    <a:pt x="842" y="0"/>
                  </a:cubicBezTo>
                  <a:lnTo>
                    <a:pt x="43" y="0"/>
                  </a:lnTo>
                  <a:close/>
                  <a:moveTo>
                    <a:pt x="43" y="0"/>
                  </a:moveTo>
                  <a:cubicBezTo>
                    <a:pt x="43" y="0"/>
                    <a:pt x="43" y="0"/>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0"/>
            <p:cNvSpPr>
              <a:spLocks noEditPoints="1"/>
            </p:cNvSpPr>
            <p:nvPr/>
          </p:nvSpPr>
          <p:spPr bwMode="auto">
            <a:xfrm>
              <a:off x="1823" y="544"/>
              <a:ext cx="105" cy="136"/>
            </a:xfrm>
            <a:custGeom>
              <a:avLst/>
              <a:gdLst>
                <a:gd name="T0" fmla="*/ 34 w 485"/>
                <a:gd name="T1" fmla="*/ 627 h 630"/>
                <a:gd name="T2" fmla="*/ 48 w 485"/>
                <a:gd name="T3" fmla="*/ 630 h 630"/>
                <a:gd name="T4" fmla="*/ 88 w 485"/>
                <a:gd name="T5" fmla="*/ 602 h 630"/>
                <a:gd name="T6" fmla="*/ 140 w 485"/>
                <a:gd name="T7" fmla="*/ 457 h 630"/>
                <a:gd name="T8" fmla="*/ 340 w 485"/>
                <a:gd name="T9" fmla="*/ 457 h 630"/>
                <a:gd name="T10" fmla="*/ 345 w 485"/>
                <a:gd name="T11" fmla="*/ 456 h 630"/>
                <a:gd name="T12" fmla="*/ 397 w 485"/>
                <a:gd name="T13" fmla="*/ 602 h 630"/>
                <a:gd name="T14" fmla="*/ 437 w 485"/>
                <a:gd name="T15" fmla="*/ 630 h 630"/>
                <a:gd name="T16" fmla="*/ 451 w 485"/>
                <a:gd name="T17" fmla="*/ 627 h 630"/>
                <a:gd name="T18" fmla="*/ 477 w 485"/>
                <a:gd name="T19" fmla="*/ 573 h 630"/>
                <a:gd name="T20" fmla="*/ 283 w 485"/>
                <a:gd name="T21" fmla="*/ 29 h 630"/>
                <a:gd name="T22" fmla="*/ 281 w 485"/>
                <a:gd name="T23" fmla="*/ 25 h 630"/>
                <a:gd name="T24" fmla="*/ 280 w 485"/>
                <a:gd name="T25" fmla="*/ 23 h 630"/>
                <a:gd name="T26" fmla="*/ 279 w 485"/>
                <a:gd name="T27" fmla="*/ 21 h 630"/>
                <a:gd name="T28" fmla="*/ 278 w 485"/>
                <a:gd name="T29" fmla="*/ 19 h 630"/>
                <a:gd name="T30" fmla="*/ 277 w 485"/>
                <a:gd name="T31" fmla="*/ 18 h 630"/>
                <a:gd name="T32" fmla="*/ 275 w 485"/>
                <a:gd name="T33" fmla="*/ 16 h 630"/>
                <a:gd name="T34" fmla="*/ 274 w 485"/>
                <a:gd name="T35" fmla="*/ 15 h 630"/>
                <a:gd name="T36" fmla="*/ 272 w 485"/>
                <a:gd name="T37" fmla="*/ 13 h 630"/>
                <a:gd name="T38" fmla="*/ 271 w 485"/>
                <a:gd name="T39" fmla="*/ 12 h 630"/>
                <a:gd name="T40" fmla="*/ 270 w 485"/>
                <a:gd name="T41" fmla="*/ 10 h 630"/>
                <a:gd name="T42" fmla="*/ 268 w 485"/>
                <a:gd name="T43" fmla="*/ 9 h 630"/>
                <a:gd name="T44" fmla="*/ 266 w 485"/>
                <a:gd name="T45" fmla="*/ 8 h 630"/>
                <a:gd name="T46" fmla="*/ 264 w 485"/>
                <a:gd name="T47" fmla="*/ 6 h 630"/>
                <a:gd name="T48" fmla="*/ 262 w 485"/>
                <a:gd name="T49" fmla="*/ 5 h 630"/>
                <a:gd name="T50" fmla="*/ 261 w 485"/>
                <a:gd name="T51" fmla="*/ 5 h 630"/>
                <a:gd name="T52" fmla="*/ 257 w 485"/>
                <a:gd name="T53" fmla="*/ 3 h 630"/>
                <a:gd name="T54" fmla="*/ 256 w 485"/>
                <a:gd name="T55" fmla="*/ 3 h 630"/>
                <a:gd name="T56" fmla="*/ 253 w 485"/>
                <a:gd name="T57" fmla="*/ 2 h 630"/>
                <a:gd name="T58" fmla="*/ 251 w 485"/>
                <a:gd name="T59" fmla="*/ 2 h 630"/>
                <a:gd name="T60" fmla="*/ 248 w 485"/>
                <a:gd name="T61" fmla="*/ 1 h 630"/>
                <a:gd name="T62" fmla="*/ 246 w 485"/>
                <a:gd name="T63" fmla="*/ 1 h 630"/>
                <a:gd name="T64" fmla="*/ 244 w 485"/>
                <a:gd name="T65" fmla="*/ 0 h 630"/>
                <a:gd name="T66" fmla="*/ 240 w 485"/>
                <a:gd name="T67" fmla="*/ 0 h 630"/>
                <a:gd name="T68" fmla="*/ 238 w 485"/>
                <a:gd name="T69" fmla="*/ 1 h 630"/>
                <a:gd name="T70" fmla="*/ 236 w 485"/>
                <a:gd name="T71" fmla="*/ 1 h 630"/>
                <a:gd name="T72" fmla="*/ 233 w 485"/>
                <a:gd name="T73" fmla="*/ 2 h 630"/>
                <a:gd name="T74" fmla="*/ 232 w 485"/>
                <a:gd name="T75" fmla="*/ 2 h 630"/>
                <a:gd name="T76" fmla="*/ 228 w 485"/>
                <a:gd name="T77" fmla="*/ 3 h 630"/>
                <a:gd name="T78" fmla="*/ 228 w 485"/>
                <a:gd name="T79" fmla="*/ 3 h 630"/>
                <a:gd name="T80" fmla="*/ 224 w 485"/>
                <a:gd name="T81" fmla="*/ 5 h 630"/>
                <a:gd name="T82" fmla="*/ 222 w 485"/>
                <a:gd name="T83" fmla="*/ 5 h 630"/>
                <a:gd name="T84" fmla="*/ 220 w 485"/>
                <a:gd name="T85" fmla="*/ 6 h 630"/>
                <a:gd name="T86" fmla="*/ 218 w 485"/>
                <a:gd name="T87" fmla="*/ 8 h 630"/>
                <a:gd name="T88" fmla="*/ 217 w 485"/>
                <a:gd name="T89" fmla="*/ 9 h 630"/>
                <a:gd name="T90" fmla="*/ 215 w 485"/>
                <a:gd name="T91" fmla="*/ 10 h 630"/>
                <a:gd name="T92" fmla="*/ 214 w 485"/>
                <a:gd name="T93" fmla="*/ 12 h 630"/>
                <a:gd name="T94" fmla="*/ 210 w 485"/>
                <a:gd name="T95" fmla="*/ 15 h 630"/>
                <a:gd name="T96" fmla="*/ 209 w 485"/>
                <a:gd name="T97" fmla="*/ 16 h 630"/>
                <a:gd name="T98" fmla="*/ 207 w 485"/>
                <a:gd name="T99" fmla="*/ 18 h 630"/>
                <a:gd name="T100" fmla="*/ 206 w 485"/>
                <a:gd name="T101" fmla="*/ 19 h 630"/>
                <a:gd name="T102" fmla="*/ 205 w 485"/>
                <a:gd name="T103" fmla="*/ 21 h 630"/>
                <a:gd name="T104" fmla="*/ 204 w 485"/>
                <a:gd name="T105" fmla="*/ 23 h 630"/>
                <a:gd name="T106" fmla="*/ 203 w 485"/>
                <a:gd name="T107" fmla="*/ 25 h 630"/>
                <a:gd name="T108" fmla="*/ 202 w 485"/>
                <a:gd name="T109" fmla="*/ 29 h 630"/>
                <a:gd name="T110" fmla="*/ 7 w 485"/>
                <a:gd name="T111" fmla="*/ 573 h 630"/>
                <a:gd name="T112" fmla="*/ 34 w 485"/>
                <a:gd name="T113" fmla="*/ 627 h 630"/>
                <a:gd name="T114" fmla="*/ 243 w 485"/>
                <a:gd name="T115" fmla="*/ 170 h 630"/>
                <a:gd name="T116" fmla="*/ 315 w 485"/>
                <a:gd name="T117" fmla="*/ 372 h 630"/>
                <a:gd name="T118" fmla="*/ 170 w 485"/>
                <a:gd name="T119" fmla="*/ 372 h 630"/>
                <a:gd name="T120" fmla="*/ 243 w 485"/>
                <a:gd name="T121" fmla="*/ 170 h 630"/>
                <a:gd name="T122" fmla="*/ 243 w 485"/>
                <a:gd name="T123" fmla="*/ 170 h 630"/>
                <a:gd name="T124" fmla="*/ 243 w 485"/>
                <a:gd name="T125" fmla="*/ 17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630">
                  <a:moveTo>
                    <a:pt x="34" y="627"/>
                  </a:moveTo>
                  <a:cubicBezTo>
                    <a:pt x="38" y="629"/>
                    <a:pt x="43" y="630"/>
                    <a:pt x="48" y="630"/>
                  </a:cubicBezTo>
                  <a:cubicBezTo>
                    <a:pt x="66" y="630"/>
                    <a:pt x="82" y="619"/>
                    <a:pt x="88" y="602"/>
                  </a:cubicBezTo>
                  <a:cubicBezTo>
                    <a:pt x="140" y="457"/>
                    <a:pt x="140" y="457"/>
                    <a:pt x="140" y="457"/>
                  </a:cubicBezTo>
                  <a:cubicBezTo>
                    <a:pt x="340" y="457"/>
                    <a:pt x="340" y="457"/>
                    <a:pt x="340" y="457"/>
                  </a:cubicBezTo>
                  <a:cubicBezTo>
                    <a:pt x="341" y="457"/>
                    <a:pt x="343" y="457"/>
                    <a:pt x="345" y="456"/>
                  </a:cubicBezTo>
                  <a:cubicBezTo>
                    <a:pt x="397" y="602"/>
                    <a:pt x="397" y="602"/>
                    <a:pt x="397" y="602"/>
                  </a:cubicBezTo>
                  <a:cubicBezTo>
                    <a:pt x="403" y="619"/>
                    <a:pt x="419" y="630"/>
                    <a:pt x="437" y="630"/>
                  </a:cubicBezTo>
                  <a:cubicBezTo>
                    <a:pt x="441" y="630"/>
                    <a:pt x="446" y="629"/>
                    <a:pt x="451" y="627"/>
                  </a:cubicBezTo>
                  <a:cubicBezTo>
                    <a:pt x="473" y="619"/>
                    <a:pt x="485" y="595"/>
                    <a:pt x="477" y="573"/>
                  </a:cubicBezTo>
                  <a:cubicBezTo>
                    <a:pt x="283" y="29"/>
                    <a:pt x="283" y="29"/>
                    <a:pt x="283" y="29"/>
                  </a:cubicBezTo>
                  <a:cubicBezTo>
                    <a:pt x="282" y="28"/>
                    <a:pt x="282" y="27"/>
                    <a:pt x="281" y="25"/>
                  </a:cubicBezTo>
                  <a:cubicBezTo>
                    <a:pt x="280" y="23"/>
                    <a:pt x="280" y="23"/>
                    <a:pt x="280" y="23"/>
                  </a:cubicBezTo>
                  <a:cubicBezTo>
                    <a:pt x="279" y="21"/>
                    <a:pt x="279" y="21"/>
                    <a:pt x="279" y="21"/>
                  </a:cubicBezTo>
                  <a:cubicBezTo>
                    <a:pt x="279" y="21"/>
                    <a:pt x="278" y="20"/>
                    <a:pt x="278" y="19"/>
                  </a:cubicBezTo>
                  <a:cubicBezTo>
                    <a:pt x="278" y="19"/>
                    <a:pt x="277" y="18"/>
                    <a:pt x="277" y="18"/>
                  </a:cubicBezTo>
                  <a:cubicBezTo>
                    <a:pt x="277" y="17"/>
                    <a:pt x="276" y="17"/>
                    <a:pt x="275" y="16"/>
                  </a:cubicBezTo>
                  <a:cubicBezTo>
                    <a:pt x="275" y="16"/>
                    <a:pt x="275" y="15"/>
                    <a:pt x="274" y="15"/>
                  </a:cubicBezTo>
                  <a:cubicBezTo>
                    <a:pt x="274" y="14"/>
                    <a:pt x="273" y="14"/>
                    <a:pt x="272" y="13"/>
                  </a:cubicBezTo>
                  <a:cubicBezTo>
                    <a:pt x="271" y="12"/>
                    <a:pt x="271" y="12"/>
                    <a:pt x="271" y="12"/>
                  </a:cubicBezTo>
                  <a:cubicBezTo>
                    <a:pt x="270" y="11"/>
                    <a:pt x="270" y="11"/>
                    <a:pt x="270" y="10"/>
                  </a:cubicBezTo>
                  <a:cubicBezTo>
                    <a:pt x="269" y="10"/>
                    <a:pt x="268" y="9"/>
                    <a:pt x="268" y="9"/>
                  </a:cubicBezTo>
                  <a:cubicBezTo>
                    <a:pt x="267" y="8"/>
                    <a:pt x="267" y="8"/>
                    <a:pt x="266" y="8"/>
                  </a:cubicBezTo>
                  <a:cubicBezTo>
                    <a:pt x="266" y="7"/>
                    <a:pt x="265" y="7"/>
                    <a:pt x="264" y="6"/>
                  </a:cubicBezTo>
                  <a:cubicBezTo>
                    <a:pt x="262" y="5"/>
                    <a:pt x="262" y="5"/>
                    <a:pt x="262" y="5"/>
                  </a:cubicBezTo>
                  <a:cubicBezTo>
                    <a:pt x="261" y="5"/>
                    <a:pt x="261" y="5"/>
                    <a:pt x="261" y="5"/>
                  </a:cubicBezTo>
                  <a:cubicBezTo>
                    <a:pt x="259" y="4"/>
                    <a:pt x="258" y="3"/>
                    <a:pt x="257" y="3"/>
                  </a:cubicBezTo>
                  <a:cubicBezTo>
                    <a:pt x="256" y="3"/>
                    <a:pt x="256" y="3"/>
                    <a:pt x="256" y="3"/>
                  </a:cubicBezTo>
                  <a:cubicBezTo>
                    <a:pt x="253" y="2"/>
                    <a:pt x="253" y="2"/>
                    <a:pt x="253" y="2"/>
                  </a:cubicBezTo>
                  <a:cubicBezTo>
                    <a:pt x="252" y="2"/>
                    <a:pt x="252" y="2"/>
                    <a:pt x="251" y="2"/>
                  </a:cubicBezTo>
                  <a:cubicBezTo>
                    <a:pt x="250" y="1"/>
                    <a:pt x="249" y="1"/>
                    <a:pt x="248" y="1"/>
                  </a:cubicBezTo>
                  <a:cubicBezTo>
                    <a:pt x="248" y="1"/>
                    <a:pt x="247" y="1"/>
                    <a:pt x="246" y="1"/>
                  </a:cubicBezTo>
                  <a:cubicBezTo>
                    <a:pt x="246" y="1"/>
                    <a:pt x="245" y="0"/>
                    <a:pt x="244" y="0"/>
                  </a:cubicBezTo>
                  <a:cubicBezTo>
                    <a:pt x="240" y="0"/>
                    <a:pt x="240" y="0"/>
                    <a:pt x="240" y="0"/>
                  </a:cubicBezTo>
                  <a:cubicBezTo>
                    <a:pt x="239" y="0"/>
                    <a:pt x="238" y="0"/>
                    <a:pt x="238" y="1"/>
                  </a:cubicBezTo>
                  <a:cubicBezTo>
                    <a:pt x="237" y="1"/>
                    <a:pt x="237" y="1"/>
                    <a:pt x="236" y="1"/>
                  </a:cubicBezTo>
                  <a:cubicBezTo>
                    <a:pt x="235" y="1"/>
                    <a:pt x="234" y="1"/>
                    <a:pt x="233" y="2"/>
                  </a:cubicBezTo>
                  <a:cubicBezTo>
                    <a:pt x="233" y="2"/>
                    <a:pt x="232" y="2"/>
                    <a:pt x="232" y="2"/>
                  </a:cubicBezTo>
                  <a:cubicBezTo>
                    <a:pt x="230" y="2"/>
                    <a:pt x="229" y="3"/>
                    <a:pt x="228" y="3"/>
                  </a:cubicBezTo>
                  <a:cubicBezTo>
                    <a:pt x="228" y="3"/>
                    <a:pt x="228" y="3"/>
                    <a:pt x="228" y="3"/>
                  </a:cubicBezTo>
                  <a:cubicBezTo>
                    <a:pt x="227" y="3"/>
                    <a:pt x="225" y="4"/>
                    <a:pt x="224" y="5"/>
                  </a:cubicBezTo>
                  <a:cubicBezTo>
                    <a:pt x="222" y="5"/>
                    <a:pt x="222" y="5"/>
                    <a:pt x="222" y="5"/>
                  </a:cubicBezTo>
                  <a:cubicBezTo>
                    <a:pt x="220" y="6"/>
                    <a:pt x="220" y="6"/>
                    <a:pt x="220" y="6"/>
                  </a:cubicBezTo>
                  <a:cubicBezTo>
                    <a:pt x="220" y="7"/>
                    <a:pt x="219" y="7"/>
                    <a:pt x="218" y="8"/>
                  </a:cubicBezTo>
                  <a:cubicBezTo>
                    <a:pt x="218" y="8"/>
                    <a:pt x="217" y="8"/>
                    <a:pt x="217" y="9"/>
                  </a:cubicBezTo>
                  <a:cubicBezTo>
                    <a:pt x="216" y="9"/>
                    <a:pt x="215" y="10"/>
                    <a:pt x="215" y="10"/>
                  </a:cubicBezTo>
                  <a:cubicBezTo>
                    <a:pt x="214" y="11"/>
                    <a:pt x="214" y="11"/>
                    <a:pt x="214" y="12"/>
                  </a:cubicBezTo>
                  <a:cubicBezTo>
                    <a:pt x="210" y="15"/>
                    <a:pt x="210" y="15"/>
                    <a:pt x="210" y="15"/>
                  </a:cubicBezTo>
                  <a:cubicBezTo>
                    <a:pt x="210" y="15"/>
                    <a:pt x="210" y="16"/>
                    <a:pt x="209" y="16"/>
                  </a:cubicBezTo>
                  <a:cubicBezTo>
                    <a:pt x="208" y="17"/>
                    <a:pt x="208" y="17"/>
                    <a:pt x="207" y="18"/>
                  </a:cubicBezTo>
                  <a:cubicBezTo>
                    <a:pt x="207" y="18"/>
                    <a:pt x="207" y="19"/>
                    <a:pt x="206" y="19"/>
                  </a:cubicBezTo>
                  <a:cubicBezTo>
                    <a:pt x="206" y="20"/>
                    <a:pt x="206" y="21"/>
                    <a:pt x="205" y="21"/>
                  </a:cubicBezTo>
                  <a:cubicBezTo>
                    <a:pt x="204" y="23"/>
                    <a:pt x="204" y="23"/>
                    <a:pt x="204" y="23"/>
                  </a:cubicBezTo>
                  <a:cubicBezTo>
                    <a:pt x="203" y="25"/>
                    <a:pt x="203" y="25"/>
                    <a:pt x="203" y="25"/>
                  </a:cubicBezTo>
                  <a:cubicBezTo>
                    <a:pt x="203" y="26"/>
                    <a:pt x="202" y="28"/>
                    <a:pt x="202" y="29"/>
                  </a:cubicBezTo>
                  <a:cubicBezTo>
                    <a:pt x="7" y="573"/>
                    <a:pt x="7" y="573"/>
                    <a:pt x="7" y="573"/>
                  </a:cubicBezTo>
                  <a:cubicBezTo>
                    <a:pt x="0" y="595"/>
                    <a:pt x="12" y="619"/>
                    <a:pt x="34" y="627"/>
                  </a:cubicBezTo>
                  <a:close/>
                  <a:moveTo>
                    <a:pt x="243" y="170"/>
                  </a:moveTo>
                  <a:cubicBezTo>
                    <a:pt x="315" y="372"/>
                    <a:pt x="315" y="372"/>
                    <a:pt x="315" y="372"/>
                  </a:cubicBezTo>
                  <a:cubicBezTo>
                    <a:pt x="170" y="372"/>
                    <a:pt x="170" y="372"/>
                    <a:pt x="170" y="372"/>
                  </a:cubicBezTo>
                  <a:lnTo>
                    <a:pt x="243" y="170"/>
                  </a:lnTo>
                  <a:close/>
                  <a:moveTo>
                    <a:pt x="243" y="170"/>
                  </a:moveTo>
                  <a:cubicBezTo>
                    <a:pt x="243" y="170"/>
                    <a:pt x="243" y="170"/>
                    <a:pt x="243" y="1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 name="椭圆 75"/>
          <p:cNvSpPr/>
          <p:nvPr/>
        </p:nvSpPr>
        <p:spPr>
          <a:xfrm>
            <a:off x="8430418" y="3826110"/>
            <a:ext cx="1333500" cy="1333500"/>
          </a:xfrm>
          <a:prstGeom prst="ellipse">
            <a:avLst/>
          </a:prstGeom>
          <a:noFill/>
          <a:ln w="12700">
            <a:gradFill>
              <a:gsLst>
                <a:gs pos="0">
                  <a:srgbClr val="08AEEA"/>
                </a:gs>
                <a:gs pos="100000">
                  <a:srgbClr val="29F3A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9309099" y="313212"/>
            <a:ext cx="2696787" cy="901673"/>
            <a:chOff x="6171606" y="2363147"/>
            <a:chExt cx="2696787" cy="901673"/>
          </a:xfrm>
        </p:grpSpPr>
        <p:sp>
          <p:nvSpPr>
            <p:cNvPr id="18" name="文本框 17"/>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02</a:t>
              </a:r>
              <a:endParaRPr lang="zh-CN" altLang="en-US" sz="2800" dirty="0">
                <a:solidFill>
                  <a:schemeClr val="tx1">
                    <a:lumMod val="85000"/>
                    <a:lumOff val="15000"/>
                  </a:schemeClr>
                </a:solidFill>
              </a:endParaRPr>
            </a:p>
          </p:txBody>
        </p:sp>
        <p:sp>
          <p:nvSpPr>
            <p:cNvPr id="19" name="文本框 18"/>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市场透析</a:t>
              </a:r>
              <a:endParaRPr lang="zh-CN" altLang="en-US" sz="2800" dirty="0">
                <a:solidFill>
                  <a:schemeClr val="tx1">
                    <a:lumMod val="85000"/>
                    <a:lumOff val="15000"/>
                  </a:schemeClr>
                </a:solidFill>
              </a:endParaRPr>
            </a:p>
          </p:txBody>
        </p:sp>
        <p:sp>
          <p:nvSpPr>
            <p:cNvPr id="20" name="椭圆 19"/>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anim calcmode="lin" valueType="num">
                                      <p:cBhvr>
                                        <p:cTn id="23" dur="1000" fill="hold"/>
                                        <p:tgtEl>
                                          <p:spTgt spid="50"/>
                                        </p:tgtEl>
                                        <p:attrNameLst>
                                          <p:attrName>ppt_x</p:attrName>
                                        </p:attrNameLst>
                                      </p:cBhvr>
                                      <p:tavLst>
                                        <p:tav tm="0">
                                          <p:val>
                                            <p:strVal val="#ppt_x"/>
                                          </p:val>
                                        </p:tav>
                                        <p:tav tm="100000">
                                          <p:val>
                                            <p:strVal val="#ppt_x"/>
                                          </p:val>
                                        </p:tav>
                                      </p:tavLst>
                                    </p:anim>
                                    <p:anim calcmode="lin" valueType="num">
                                      <p:cBhvr>
                                        <p:cTn id="2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1+#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1+#ppt_w/2"/>
                                          </p:val>
                                        </p:tav>
                                        <p:tav tm="100000">
                                          <p:val>
                                            <p:strVal val="#ppt_x"/>
                                          </p:val>
                                        </p:tav>
                                      </p:tavLst>
                                    </p:anim>
                                    <p:anim calcmode="lin" valueType="num">
                                      <p:cBhvr additive="base">
                                        <p:cTn id="3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anim calcmode="lin" valueType="num">
                                      <p:cBhvr>
                                        <p:cTn id="49" dur="1000" fill="hold"/>
                                        <p:tgtEl>
                                          <p:spTgt spid="67"/>
                                        </p:tgtEl>
                                        <p:attrNameLst>
                                          <p:attrName>ppt_x</p:attrName>
                                        </p:attrNameLst>
                                      </p:cBhvr>
                                      <p:tavLst>
                                        <p:tav tm="0">
                                          <p:val>
                                            <p:strVal val="#ppt_x"/>
                                          </p:val>
                                        </p:tav>
                                        <p:tav tm="100000">
                                          <p:val>
                                            <p:strVal val="#ppt_x"/>
                                          </p:val>
                                        </p:tav>
                                      </p:tavLst>
                                    </p:anim>
                                    <p:anim calcmode="lin" valueType="num">
                                      <p:cBhvr>
                                        <p:cTn id="50" dur="1000" fill="hold"/>
                                        <p:tgtEl>
                                          <p:spTgt spid="6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1000"/>
                                        <p:tgtEl>
                                          <p:spTgt spid="72"/>
                                        </p:tgtEl>
                                      </p:cBhvr>
                                    </p:animEffect>
                                    <p:anim calcmode="lin" valueType="num">
                                      <p:cBhvr>
                                        <p:cTn id="54" dur="1000" fill="hold"/>
                                        <p:tgtEl>
                                          <p:spTgt spid="72"/>
                                        </p:tgtEl>
                                        <p:attrNameLst>
                                          <p:attrName>ppt_x</p:attrName>
                                        </p:attrNameLst>
                                      </p:cBhvr>
                                      <p:tavLst>
                                        <p:tav tm="0">
                                          <p:val>
                                            <p:strVal val="#ppt_x"/>
                                          </p:val>
                                        </p:tav>
                                        <p:tav tm="100000">
                                          <p:val>
                                            <p:strVal val="#ppt_x"/>
                                          </p:val>
                                        </p:tav>
                                      </p:tavLst>
                                    </p:anim>
                                    <p:anim calcmode="lin" valueType="num">
                                      <p:cBhvr>
                                        <p:cTn id="55" dur="1000" fill="hold"/>
                                        <p:tgtEl>
                                          <p:spTgt spid="7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Graphic spid="27" grpId="0">
        <p:bldAsOne/>
      </p:bldGraphic>
      <p:bldP spid="34" grpId="0"/>
      <p:bldP spid="35" grpId="0"/>
      <p:bldP spid="36" grpId="0"/>
      <p:bldP spid="44" grpId="0"/>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2" y="6074262"/>
            <a:ext cx="12191999" cy="783738"/>
          </a:xfrm>
          <a:custGeom>
            <a:avLst/>
            <a:gdLst>
              <a:gd name="connsiteX0" fmla="*/ 12191999 w 12191999"/>
              <a:gd name="connsiteY0" fmla="*/ 0 h 783738"/>
              <a:gd name="connsiteX1" fmla="*/ 12191999 w 12191999"/>
              <a:gd name="connsiteY1" fmla="*/ 783738 h 783738"/>
              <a:gd name="connsiteX2" fmla="*/ 0 w 12191999"/>
              <a:gd name="connsiteY2" fmla="*/ 783738 h 783738"/>
              <a:gd name="connsiteX3" fmla="*/ 0 w 12191999"/>
              <a:gd name="connsiteY3" fmla="*/ 1 h 783738"/>
              <a:gd name="connsiteX4" fmla="*/ 425923 w 12191999"/>
              <a:gd name="connsiteY4" fmla="*/ 98859 h 783738"/>
              <a:gd name="connsiteX5" fmla="*/ 6095997 w 12191999"/>
              <a:gd name="connsiteY5" fmla="*/ 686882 h 783738"/>
              <a:gd name="connsiteX6" fmla="*/ 11766072 w 12191999"/>
              <a:gd name="connsiteY6" fmla="*/ 98859 h 78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783738">
                <a:moveTo>
                  <a:pt x="12191999" y="0"/>
                </a:moveTo>
                <a:lnTo>
                  <a:pt x="12191999" y="783738"/>
                </a:lnTo>
                <a:lnTo>
                  <a:pt x="0" y="783738"/>
                </a:lnTo>
                <a:lnTo>
                  <a:pt x="0" y="1"/>
                </a:lnTo>
                <a:lnTo>
                  <a:pt x="425923" y="98859"/>
                </a:lnTo>
                <a:cubicBezTo>
                  <a:pt x="2217098" y="481013"/>
                  <a:pt x="4121499" y="686882"/>
                  <a:pt x="6095997" y="686882"/>
                </a:cubicBezTo>
                <a:cubicBezTo>
                  <a:pt x="8070496" y="686882"/>
                  <a:pt x="9974897" y="481013"/>
                  <a:pt x="11766072" y="98859"/>
                </a:cubicBezTo>
                <a:close/>
              </a:path>
            </a:pathLst>
          </a:cu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圆角 1"/>
          <p:cNvSpPr/>
          <p:nvPr/>
        </p:nvSpPr>
        <p:spPr>
          <a:xfrm>
            <a:off x="4628699" y="1520808"/>
            <a:ext cx="2934601" cy="4553454"/>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圆角 3"/>
          <p:cNvSpPr/>
          <p:nvPr/>
        </p:nvSpPr>
        <p:spPr>
          <a:xfrm>
            <a:off x="8343899" y="1826947"/>
            <a:ext cx="2540002" cy="3941176"/>
          </a:xfrm>
          <a:prstGeom prst="roundRect">
            <a:avLst>
              <a:gd name="adj" fmla="val 1840"/>
            </a:avLst>
          </a:pr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圆角 4"/>
          <p:cNvSpPr/>
          <p:nvPr/>
        </p:nvSpPr>
        <p:spPr>
          <a:xfrm>
            <a:off x="1289802" y="1826947"/>
            <a:ext cx="2540002" cy="3941176"/>
          </a:xfrm>
          <a:prstGeom prst="roundRect">
            <a:avLst>
              <a:gd name="adj" fmla="val 1840"/>
            </a:avLst>
          </a:pr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11" name="图表 10"/>
          <p:cNvGraphicFramePr/>
          <p:nvPr/>
        </p:nvGraphicFramePr>
        <p:xfrm>
          <a:off x="4750395" y="1673222"/>
          <a:ext cx="2691210" cy="2230916"/>
        </p:xfrm>
        <a:graphic>
          <a:graphicData uri="http://schemas.openxmlformats.org/drawingml/2006/chart">
            <c:chart xmlns:c="http://schemas.openxmlformats.org/drawingml/2006/chart" xmlns:r="http://schemas.openxmlformats.org/officeDocument/2006/relationships" r:id="rId1"/>
          </a:graphicData>
        </a:graphic>
      </p:graphicFrame>
      <p:sp>
        <p:nvSpPr>
          <p:cNvPr id="12" name="文本框 11"/>
          <p:cNvSpPr txBox="1"/>
          <p:nvPr/>
        </p:nvSpPr>
        <p:spPr>
          <a:xfrm>
            <a:off x="5543548" y="2278411"/>
            <a:ext cx="1104904" cy="1015663"/>
          </a:xfrm>
          <a:prstGeom prst="rect">
            <a:avLst/>
          </a:prstGeom>
          <a:noFill/>
        </p:spPr>
        <p:txBody>
          <a:bodyPr wrap="square" rtlCol="0">
            <a:spAutoFit/>
          </a:bodyPr>
          <a:lstStyle/>
          <a:p>
            <a:pPr algn="ctr"/>
            <a:r>
              <a:rPr lang="en-US" altLang="zh-CN" sz="6000" dirty="0">
                <a:gradFill>
                  <a:gsLst>
                    <a:gs pos="0">
                      <a:srgbClr val="08AEEA"/>
                    </a:gs>
                    <a:gs pos="100000">
                      <a:srgbClr val="2AF598"/>
                    </a:gs>
                  </a:gsLst>
                  <a:lin ang="2700000" scaled="0"/>
                </a:gradFill>
              </a:rPr>
              <a:t>80</a:t>
            </a:r>
            <a:endParaRPr lang="zh-CN" altLang="en-US" sz="6000" dirty="0">
              <a:solidFill>
                <a:schemeClr val="tx1">
                  <a:lumMod val="50000"/>
                  <a:lumOff val="50000"/>
                </a:schemeClr>
              </a:solidFill>
            </a:endParaRPr>
          </a:p>
        </p:txBody>
      </p:sp>
      <p:sp>
        <p:nvSpPr>
          <p:cNvPr id="13" name="文本框 12"/>
          <p:cNvSpPr txBox="1"/>
          <p:nvPr/>
        </p:nvSpPr>
        <p:spPr>
          <a:xfrm>
            <a:off x="6405565" y="2740924"/>
            <a:ext cx="336008" cy="369332"/>
          </a:xfrm>
          <a:prstGeom prst="rect">
            <a:avLst/>
          </a:prstGeom>
          <a:noFill/>
        </p:spPr>
        <p:txBody>
          <a:bodyPr wrap="square" rtlCol="0">
            <a:spAutoFit/>
          </a:bodyPr>
          <a:lstStyle/>
          <a:p>
            <a:r>
              <a:rPr lang="zh-CN" altLang="en-US" dirty="0">
                <a:solidFill>
                  <a:schemeClr val="bg1">
                    <a:lumMod val="75000"/>
                  </a:schemeClr>
                </a:solidFill>
              </a:rPr>
              <a:t>％</a:t>
            </a:r>
            <a:endParaRPr lang="zh-CN" altLang="en-US" dirty="0">
              <a:solidFill>
                <a:schemeClr val="bg1">
                  <a:lumMod val="75000"/>
                </a:schemeClr>
              </a:solidFill>
            </a:endParaRPr>
          </a:p>
        </p:txBody>
      </p:sp>
      <p:sp>
        <p:nvSpPr>
          <p:cNvPr id="14" name="文本框 13"/>
          <p:cNvSpPr txBox="1"/>
          <p:nvPr/>
        </p:nvSpPr>
        <p:spPr>
          <a:xfrm>
            <a:off x="5695890" y="3899263"/>
            <a:ext cx="800219" cy="461665"/>
          </a:xfrm>
          <a:prstGeom prst="rect">
            <a:avLst/>
          </a:prstGeom>
          <a:noFill/>
        </p:spPr>
        <p:txBody>
          <a:bodyPr wrap="none" rtlCol="0">
            <a:spAutoFit/>
          </a:bodyPr>
          <a:lstStyle/>
          <a:p>
            <a:pPr algn="ctr"/>
            <a:r>
              <a:rPr lang="zh-CN" altLang="en-US" sz="2400" dirty="0">
                <a:solidFill>
                  <a:schemeClr val="tx1">
                    <a:lumMod val="85000"/>
                    <a:lumOff val="15000"/>
                  </a:schemeClr>
                </a:solidFill>
              </a:rPr>
              <a:t>标题</a:t>
            </a:r>
            <a:endParaRPr lang="zh-CN" altLang="en-US" sz="2400" dirty="0">
              <a:solidFill>
                <a:schemeClr val="tx1">
                  <a:lumMod val="85000"/>
                  <a:lumOff val="15000"/>
                </a:schemeClr>
              </a:solidFill>
            </a:endParaRPr>
          </a:p>
        </p:txBody>
      </p:sp>
      <p:sp>
        <p:nvSpPr>
          <p:cNvPr id="15" name="文本框 14"/>
          <p:cNvSpPr txBox="1"/>
          <p:nvPr/>
        </p:nvSpPr>
        <p:spPr>
          <a:xfrm>
            <a:off x="4632024" y="4422056"/>
            <a:ext cx="2931276" cy="1052596"/>
          </a:xfrm>
          <a:prstGeom prst="rect">
            <a:avLst/>
          </a:prstGeom>
          <a:noFill/>
        </p:spPr>
        <p:txBody>
          <a:bodyPr wrap="square" rtlCol="0">
            <a:spAutoFit/>
          </a:bodyPr>
          <a:lstStyle/>
          <a:p>
            <a:pPr algn="ctr">
              <a:lnSpc>
                <a:spcPct val="130000"/>
              </a:lnSpc>
            </a:pPr>
            <a:r>
              <a:rPr lang="zh-CN" altLang="en-US" sz="1600" dirty="0">
                <a:solidFill>
                  <a:schemeClr val="tx1">
                    <a:lumMod val="50000"/>
                    <a:lumOff val="50000"/>
                  </a:schemeClr>
                </a:solidFill>
              </a:rPr>
              <a:t>添加相关内容的文字添加相关内容的文字添加相关内容的文字添加相关内容的文字</a:t>
            </a:r>
            <a:r>
              <a:rPr lang="en-US" altLang="zh-CN" sz="1600" dirty="0">
                <a:solidFill>
                  <a:schemeClr val="tx1">
                    <a:lumMod val="50000"/>
                    <a:lumOff val="50000"/>
                  </a:schemeClr>
                </a:solidFill>
              </a:rPr>
              <a:t> </a:t>
            </a:r>
            <a:endParaRPr lang="en-US" altLang="zh-CN" sz="1600" dirty="0">
              <a:solidFill>
                <a:schemeClr val="tx1">
                  <a:lumMod val="50000"/>
                  <a:lumOff val="50000"/>
                </a:schemeClr>
              </a:solidFill>
            </a:endParaRPr>
          </a:p>
        </p:txBody>
      </p:sp>
      <p:cxnSp>
        <p:nvCxnSpPr>
          <p:cNvPr id="16" name="直接连接符 15"/>
          <p:cNvCxnSpPr/>
          <p:nvPr/>
        </p:nvCxnSpPr>
        <p:spPr>
          <a:xfrm>
            <a:off x="4910137" y="4400446"/>
            <a:ext cx="2371725"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图表 18"/>
          <p:cNvGraphicFramePr/>
          <p:nvPr/>
        </p:nvGraphicFramePr>
        <p:xfrm>
          <a:off x="8447214" y="1973587"/>
          <a:ext cx="2321282" cy="1924258"/>
        </p:xfrm>
        <a:graphic>
          <a:graphicData uri="http://schemas.openxmlformats.org/drawingml/2006/chart">
            <c:chart xmlns:c="http://schemas.openxmlformats.org/drawingml/2006/chart" xmlns:r="http://schemas.openxmlformats.org/officeDocument/2006/relationships" r:id="rId2"/>
          </a:graphicData>
        </a:graphic>
      </p:graphicFrame>
      <p:sp>
        <p:nvSpPr>
          <p:cNvPr id="20" name="文本框 19"/>
          <p:cNvSpPr txBox="1"/>
          <p:nvPr/>
        </p:nvSpPr>
        <p:spPr>
          <a:xfrm>
            <a:off x="9055403" y="2425447"/>
            <a:ext cx="1104904" cy="1015663"/>
          </a:xfrm>
          <a:prstGeom prst="rect">
            <a:avLst/>
          </a:prstGeom>
          <a:noFill/>
        </p:spPr>
        <p:txBody>
          <a:bodyPr wrap="square" rtlCol="0">
            <a:spAutoFit/>
          </a:bodyPr>
          <a:lstStyle/>
          <a:p>
            <a:pPr algn="ctr"/>
            <a:r>
              <a:rPr lang="en-US" altLang="zh-CN" sz="6000" dirty="0">
                <a:solidFill>
                  <a:srgbClr val="29F3AF"/>
                </a:solidFill>
              </a:rPr>
              <a:t>35</a:t>
            </a:r>
            <a:endParaRPr lang="zh-CN" altLang="en-US" sz="6000" dirty="0">
              <a:solidFill>
                <a:srgbClr val="29F3AF"/>
              </a:solidFill>
            </a:endParaRPr>
          </a:p>
        </p:txBody>
      </p:sp>
      <p:sp>
        <p:nvSpPr>
          <p:cNvPr id="21" name="文本框 20"/>
          <p:cNvSpPr txBox="1"/>
          <p:nvPr/>
        </p:nvSpPr>
        <p:spPr>
          <a:xfrm>
            <a:off x="9917420" y="2887960"/>
            <a:ext cx="336008" cy="369332"/>
          </a:xfrm>
          <a:prstGeom prst="rect">
            <a:avLst/>
          </a:prstGeom>
          <a:noFill/>
        </p:spPr>
        <p:txBody>
          <a:bodyPr wrap="square" rtlCol="0">
            <a:spAutoFit/>
          </a:bodyPr>
          <a:lstStyle/>
          <a:p>
            <a:r>
              <a:rPr lang="zh-CN" altLang="en-US" dirty="0">
                <a:solidFill>
                  <a:schemeClr val="bg1">
                    <a:lumMod val="75000"/>
                  </a:schemeClr>
                </a:solidFill>
              </a:rPr>
              <a:t>％</a:t>
            </a:r>
            <a:endParaRPr lang="zh-CN" altLang="en-US" dirty="0">
              <a:solidFill>
                <a:schemeClr val="bg1">
                  <a:lumMod val="75000"/>
                </a:schemeClr>
              </a:solidFill>
            </a:endParaRPr>
          </a:p>
        </p:txBody>
      </p:sp>
      <p:sp>
        <p:nvSpPr>
          <p:cNvPr id="22" name="文本框 21"/>
          <p:cNvSpPr txBox="1"/>
          <p:nvPr/>
        </p:nvSpPr>
        <p:spPr>
          <a:xfrm>
            <a:off x="9259345" y="3892970"/>
            <a:ext cx="697627" cy="400110"/>
          </a:xfrm>
          <a:prstGeom prst="rect">
            <a:avLst/>
          </a:prstGeom>
          <a:noFill/>
        </p:spPr>
        <p:txBody>
          <a:bodyPr wrap="none" rtlCol="0">
            <a:spAutoFit/>
          </a:bodyPr>
          <a:lstStyle/>
          <a:p>
            <a:pPr algn="ctr"/>
            <a:r>
              <a:rPr lang="zh-CN" altLang="en-US" sz="2000" dirty="0">
                <a:solidFill>
                  <a:schemeClr val="tx1">
                    <a:lumMod val="85000"/>
                    <a:lumOff val="15000"/>
                  </a:schemeClr>
                </a:solidFill>
              </a:rPr>
              <a:t>标题</a:t>
            </a:r>
            <a:endParaRPr lang="zh-CN" altLang="en-US" sz="2000" dirty="0">
              <a:solidFill>
                <a:schemeClr val="tx1">
                  <a:lumMod val="85000"/>
                  <a:lumOff val="15000"/>
                </a:schemeClr>
              </a:solidFill>
            </a:endParaRPr>
          </a:p>
        </p:txBody>
      </p:sp>
      <p:sp>
        <p:nvSpPr>
          <p:cNvPr id="23" name="文本框 22"/>
          <p:cNvSpPr txBox="1"/>
          <p:nvPr/>
        </p:nvSpPr>
        <p:spPr>
          <a:xfrm>
            <a:off x="8331807" y="4451015"/>
            <a:ext cx="2552094" cy="932563"/>
          </a:xfrm>
          <a:prstGeom prst="rect">
            <a:avLst/>
          </a:prstGeom>
          <a:noFill/>
        </p:spPr>
        <p:txBody>
          <a:bodyPr wrap="square" rtlCol="0">
            <a:spAutoFit/>
          </a:bodyPr>
          <a:lstStyle/>
          <a:p>
            <a:pPr algn="ctr">
              <a:lnSpc>
                <a:spcPct val="130000"/>
              </a:lnSpc>
            </a:pPr>
            <a:r>
              <a:rPr lang="zh-CN" altLang="en-US" sz="1400" dirty="0">
                <a:solidFill>
                  <a:schemeClr val="tx1">
                    <a:lumMod val="50000"/>
                    <a:lumOff val="50000"/>
                  </a:schemeClr>
                </a:solidFill>
              </a:rPr>
              <a:t>添加相关内容的文字添加相关内容的文字添加相关内容的文字添加相关内容的文字</a:t>
            </a:r>
            <a:r>
              <a:rPr lang="en-US" altLang="zh-CN" sz="1400" dirty="0">
                <a:solidFill>
                  <a:schemeClr val="tx1">
                    <a:lumMod val="50000"/>
                    <a:lumOff val="50000"/>
                  </a:schemeClr>
                </a:solidFill>
              </a:rPr>
              <a:t> </a:t>
            </a:r>
            <a:endParaRPr lang="en-US" altLang="zh-CN" sz="1400" dirty="0">
              <a:solidFill>
                <a:schemeClr val="tx1">
                  <a:lumMod val="50000"/>
                  <a:lumOff val="50000"/>
                </a:schemeClr>
              </a:solidFill>
            </a:endParaRPr>
          </a:p>
        </p:txBody>
      </p:sp>
      <p:cxnSp>
        <p:nvCxnSpPr>
          <p:cNvPr id="24" name="直接连接符 23"/>
          <p:cNvCxnSpPr/>
          <p:nvPr/>
        </p:nvCxnSpPr>
        <p:spPr>
          <a:xfrm>
            <a:off x="8740370" y="4400446"/>
            <a:ext cx="1735579"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 name="图表 26"/>
          <p:cNvGraphicFramePr/>
          <p:nvPr/>
        </p:nvGraphicFramePr>
        <p:xfrm>
          <a:off x="1382205" y="1973587"/>
          <a:ext cx="2321282" cy="1924258"/>
        </p:xfrm>
        <a:graphic>
          <a:graphicData uri="http://schemas.openxmlformats.org/drawingml/2006/chart">
            <c:chart xmlns:c="http://schemas.openxmlformats.org/drawingml/2006/chart" xmlns:r="http://schemas.openxmlformats.org/officeDocument/2006/relationships" r:id="rId3"/>
          </a:graphicData>
        </a:graphic>
      </p:graphicFrame>
      <p:sp>
        <p:nvSpPr>
          <p:cNvPr id="28" name="文本框 27"/>
          <p:cNvSpPr txBox="1"/>
          <p:nvPr/>
        </p:nvSpPr>
        <p:spPr>
          <a:xfrm>
            <a:off x="1990394" y="2425447"/>
            <a:ext cx="1104904" cy="1015663"/>
          </a:xfrm>
          <a:prstGeom prst="rect">
            <a:avLst/>
          </a:prstGeom>
          <a:noFill/>
        </p:spPr>
        <p:txBody>
          <a:bodyPr wrap="square" rtlCol="0">
            <a:spAutoFit/>
          </a:bodyPr>
          <a:lstStyle/>
          <a:p>
            <a:pPr algn="ctr"/>
            <a:r>
              <a:rPr lang="en-US" altLang="zh-CN" sz="6000" dirty="0">
                <a:solidFill>
                  <a:srgbClr val="08AEEA"/>
                </a:solidFill>
              </a:rPr>
              <a:t>45</a:t>
            </a:r>
            <a:endParaRPr lang="zh-CN" altLang="en-US" sz="6000" dirty="0">
              <a:solidFill>
                <a:srgbClr val="08AEEA"/>
              </a:solidFill>
            </a:endParaRPr>
          </a:p>
        </p:txBody>
      </p:sp>
      <p:sp>
        <p:nvSpPr>
          <p:cNvPr id="29" name="文本框 28"/>
          <p:cNvSpPr txBox="1"/>
          <p:nvPr/>
        </p:nvSpPr>
        <p:spPr>
          <a:xfrm>
            <a:off x="2852411" y="2887960"/>
            <a:ext cx="336008" cy="369332"/>
          </a:xfrm>
          <a:prstGeom prst="rect">
            <a:avLst/>
          </a:prstGeom>
          <a:noFill/>
        </p:spPr>
        <p:txBody>
          <a:bodyPr wrap="square" rtlCol="0">
            <a:spAutoFit/>
          </a:bodyPr>
          <a:lstStyle/>
          <a:p>
            <a:r>
              <a:rPr lang="zh-CN" altLang="en-US" dirty="0">
                <a:solidFill>
                  <a:schemeClr val="bg1">
                    <a:lumMod val="75000"/>
                  </a:schemeClr>
                </a:solidFill>
              </a:rPr>
              <a:t>％</a:t>
            </a:r>
            <a:endParaRPr lang="zh-CN" altLang="en-US" dirty="0">
              <a:solidFill>
                <a:schemeClr val="bg1">
                  <a:lumMod val="75000"/>
                </a:schemeClr>
              </a:solidFill>
            </a:endParaRPr>
          </a:p>
        </p:txBody>
      </p:sp>
      <p:sp>
        <p:nvSpPr>
          <p:cNvPr id="30" name="文本框 29"/>
          <p:cNvSpPr txBox="1"/>
          <p:nvPr/>
        </p:nvSpPr>
        <p:spPr>
          <a:xfrm>
            <a:off x="2194336" y="3892970"/>
            <a:ext cx="697627" cy="400110"/>
          </a:xfrm>
          <a:prstGeom prst="rect">
            <a:avLst/>
          </a:prstGeom>
          <a:noFill/>
        </p:spPr>
        <p:txBody>
          <a:bodyPr wrap="none" rtlCol="0">
            <a:spAutoFit/>
          </a:bodyPr>
          <a:lstStyle/>
          <a:p>
            <a:pPr algn="ctr"/>
            <a:r>
              <a:rPr lang="zh-CN" altLang="en-US" sz="2000" dirty="0">
                <a:solidFill>
                  <a:schemeClr val="tx1">
                    <a:lumMod val="85000"/>
                    <a:lumOff val="15000"/>
                  </a:schemeClr>
                </a:solidFill>
              </a:rPr>
              <a:t>标题</a:t>
            </a:r>
            <a:endParaRPr lang="zh-CN" altLang="en-US" sz="2000" dirty="0">
              <a:solidFill>
                <a:schemeClr val="tx1">
                  <a:lumMod val="85000"/>
                  <a:lumOff val="15000"/>
                </a:schemeClr>
              </a:solidFill>
            </a:endParaRPr>
          </a:p>
        </p:txBody>
      </p:sp>
      <p:sp>
        <p:nvSpPr>
          <p:cNvPr id="31" name="文本框 30"/>
          <p:cNvSpPr txBox="1"/>
          <p:nvPr/>
        </p:nvSpPr>
        <p:spPr>
          <a:xfrm>
            <a:off x="1266798" y="4451015"/>
            <a:ext cx="2552094" cy="932563"/>
          </a:xfrm>
          <a:prstGeom prst="rect">
            <a:avLst/>
          </a:prstGeom>
          <a:noFill/>
        </p:spPr>
        <p:txBody>
          <a:bodyPr wrap="square" rtlCol="0">
            <a:spAutoFit/>
          </a:bodyPr>
          <a:lstStyle/>
          <a:p>
            <a:pPr algn="ctr">
              <a:lnSpc>
                <a:spcPct val="130000"/>
              </a:lnSpc>
            </a:pPr>
            <a:r>
              <a:rPr lang="zh-CN" altLang="en-US" sz="1400" dirty="0">
                <a:solidFill>
                  <a:schemeClr val="tx1">
                    <a:lumMod val="50000"/>
                    <a:lumOff val="50000"/>
                  </a:schemeClr>
                </a:solidFill>
              </a:rPr>
              <a:t>添加相关内容的文字添加相关内容的文字添加相关内容的文字添加相关内容的文字</a:t>
            </a:r>
            <a:r>
              <a:rPr lang="en-US" altLang="zh-CN" sz="1400" dirty="0">
                <a:solidFill>
                  <a:schemeClr val="tx1">
                    <a:lumMod val="50000"/>
                    <a:lumOff val="50000"/>
                  </a:schemeClr>
                </a:solidFill>
              </a:rPr>
              <a:t> </a:t>
            </a:r>
            <a:endParaRPr lang="en-US" altLang="zh-CN" sz="1400" dirty="0">
              <a:solidFill>
                <a:schemeClr val="tx1">
                  <a:lumMod val="50000"/>
                  <a:lumOff val="50000"/>
                </a:schemeClr>
              </a:solidFill>
            </a:endParaRPr>
          </a:p>
        </p:txBody>
      </p:sp>
      <p:cxnSp>
        <p:nvCxnSpPr>
          <p:cNvPr id="32" name="直接连接符 31"/>
          <p:cNvCxnSpPr/>
          <p:nvPr/>
        </p:nvCxnSpPr>
        <p:spPr>
          <a:xfrm>
            <a:off x="1675361" y="4400446"/>
            <a:ext cx="1735579"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42000" y="369777"/>
            <a:ext cx="2696787" cy="901673"/>
            <a:chOff x="6171606" y="2363147"/>
            <a:chExt cx="2696787" cy="901673"/>
          </a:xfrm>
        </p:grpSpPr>
        <p:sp>
          <p:nvSpPr>
            <p:cNvPr id="26" name="文本框 25"/>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02</a:t>
              </a:r>
              <a:endParaRPr lang="zh-CN" altLang="en-US" sz="2800" dirty="0">
                <a:solidFill>
                  <a:schemeClr val="tx1">
                    <a:lumMod val="85000"/>
                    <a:lumOff val="15000"/>
                  </a:schemeClr>
                </a:solidFill>
              </a:endParaRPr>
            </a:p>
          </p:txBody>
        </p:sp>
        <p:sp>
          <p:nvSpPr>
            <p:cNvPr id="34" name="文本框 3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市场透析</a:t>
              </a:r>
              <a:endParaRPr lang="zh-CN" altLang="en-US" sz="2800" dirty="0">
                <a:solidFill>
                  <a:schemeClr val="tx1">
                    <a:lumMod val="85000"/>
                    <a:lumOff val="15000"/>
                  </a:schemeClr>
                </a:solidFill>
              </a:endParaRPr>
            </a:p>
          </p:txBody>
        </p:sp>
        <p:sp>
          <p:nvSpPr>
            <p:cNvPr id="35" name="椭圆 3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1000"/>
                                        <p:tgtEl>
                                          <p:spTgt spid="30"/>
                                        </p:tgtEl>
                                      </p:cBhvr>
                                    </p:animEffect>
                                    <p:anim calcmode="lin" valueType="num">
                                      <p:cBhvr>
                                        <p:cTn id="98" dur="1000" fill="hold"/>
                                        <p:tgtEl>
                                          <p:spTgt spid="30"/>
                                        </p:tgtEl>
                                        <p:attrNameLst>
                                          <p:attrName>ppt_x</p:attrName>
                                        </p:attrNameLst>
                                      </p:cBhvr>
                                      <p:tavLst>
                                        <p:tav tm="0">
                                          <p:val>
                                            <p:strVal val="#ppt_x"/>
                                          </p:val>
                                        </p:tav>
                                        <p:tav tm="100000">
                                          <p:val>
                                            <p:strVal val="#ppt_x"/>
                                          </p:val>
                                        </p:tav>
                                      </p:tavLst>
                                    </p:anim>
                                    <p:anim calcmode="lin" valueType="num">
                                      <p:cBhvr>
                                        <p:cTn id="99" dur="1000" fill="hold"/>
                                        <p:tgtEl>
                                          <p:spTgt spid="3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Graphic spid="11" grpId="0">
        <p:bldAsOne/>
      </p:bldGraphic>
      <p:bldP spid="12" grpId="0"/>
      <p:bldP spid="13" grpId="0"/>
      <p:bldP spid="14" grpId="0"/>
      <p:bldP spid="15" grpId="0"/>
      <p:bldGraphic spid="19" grpId="0">
        <p:bldAsOne/>
      </p:bldGraphic>
      <p:bldP spid="20" grpId="0"/>
      <p:bldP spid="21" grpId="0"/>
      <p:bldP spid="22" grpId="0"/>
      <p:bldP spid="23" grpId="0"/>
      <p:bldGraphic spid="27" grpId="0">
        <p:bldAsOne/>
      </p:bldGraphic>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10895" y="2875002"/>
            <a:ext cx="3570208" cy="1107996"/>
          </a:xfrm>
          <a:prstGeom prst="rect">
            <a:avLst/>
          </a:prstGeom>
          <a:noFill/>
        </p:spPr>
        <p:txBody>
          <a:bodyPr wrap="none" rtlCol="0">
            <a:spAutoFit/>
          </a:bodyPr>
          <a:lstStyle/>
          <a:p>
            <a:pPr algn="ctr"/>
            <a:r>
              <a:rPr lang="zh-CN" altLang="en-US" sz="6600" dirty="0">
                <a:solidFill>
                  <a:schemeClr val="tx1">
                    <a:lumMod val="85000"/>
                    <a:lumOff val="15000"/>
                  </a:schemeClr>
                </a:solidFill>
              </a:rPr>
              <a:t>整体规划</a:t>
            </a:r>
            <a:endParaRPr lang="zh-CN" altLang="en-US" sz="6600" dirty="0">
              <a:solidFill>
                <a:schemeClr val="tx1">
                  <a:lumMod val="85000"/>
                  <a:lumOff val="15000"/>
                </a:schemeClr>
              </a:solidFill>
            </a:endParaRPr>
          </a:p>
        </p:txBody>
      </p:sp>
      <p:sp>
        <p:nvSpPr>
          <p:cNvPr id="3" name="文本框 2"/>
          <p:cNvSpPr txBox="1"/>
          <p:nvPr/>
        </p:nvSpPr>
        <p:spPr>
          <a:xfrm>
            <a:off x="4647281" y="-352540"/>
            <a:ext cx="2897437" cy="3154710"/>
          </a:xfrm>
          <a:prstGeom prst="rect">
            <a:avLst/>
          </a:prstGeom>
          <a:noFill/>
        </p:spPr>
        <p:txBody>
          <a:bodyPr wrap="square" rtlCol="0">
            <a:spAutoFit/>
          </a:bodyPr>
          <a:lstStyle/>
          <a:p>
            <a:pPr algn="ctr"/>
            <a:r>
              <a:rPr lang="en-US" altLang="zh-CN" sz="19900" dirty="0">
                <a:solidFill>
                  <a:schemeClr val="tx1">
                    <a:lumMod val="50000"/>
                    <a:lumOff val="50000"/>
                  </a:schemeClr>
                </a:solidFill>
              </a:rPr>
              <a:t>03</a:t>
            </a:r>
            <a:endParaRPr lang="zh-CN" altLang="en-US" sz="19900" dirty="0">
              <a:solidFill>
                <a:schemeClr val="tx1">
                  <a:lumMod val="50000"/>
                  <a:lumOff val="50000"/>
                </a:schemeClr>
              </a:solidFill>
            </a:endParaRPr>
          </a:p>
        </p:txBody>
      </p:sp>
      <p:sp>
        <p:nvSpPr>
          <p:cNvPr id="24" name="圆: 空心 23"/>
          <p:cNvSpPr/>
          <p:nvPr/>
        </p:nvSpPr>
        <p:spPr>
          <a:xfrm>
            <a:off x="2399792" y="-4821241"/>
            <a:ext cx="7400352" cy="7400352"/>
          </a:xfrm>
          <a:prstGeom prst="donut">
            <a:avLst>
              <a:gd name="adj" fmla="val 5729"/>
            </a:avLst>
          </a:prstGeom>
          <a:gradFill>
            <a:gsLst>
              <a:gs pos="0">
                <a:srgbClr val="08AEEA"/>
              </a:gs>
              <a:gs pos="100000">
                <a:srgbClr val="2AF598"/>
              </a:gs>
            </a:gsLst>
            <a:lin ang="2700000" scaled="0"/>
          </a:gradFill>
          <a:ln>
            <a:noFill/>
          </a:ln>
          <a:effectLst>
            <a:outerShdw blurRad="63500" dist="38100" dir="162000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2395824" y="3982998"/>
            <a:ext cx="7400352" cy="876202"/>
          </a:xfrm>
          <a:prstGeom prst="rect">
            <a:avLst/>
          </a:prstGeom>
          <a:noFill/>
        </p:spPr>
        <p:txBody>
          <a:bodyPr wrap="square" rtlCol="0">
            <a:spAutoFit/>
          </a:bodyPr>
          <a:lstStyle/>
          <a:p>
            <a:pPr algn="ctr">
              <a:lnSpc>
                <a:spcPct val="150000"/>
              </a:lnSpc>
            </a:pPr>
            <a:r>
              <a:rPr lang="en-US" altLang="zh-CN" dirty="0" err="1">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出色的计划摘要，与筹集资金最相干的细节</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Excellent</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plan</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summary,</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the</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most</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coherent</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and</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funding</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details.</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9" name="矩形: 圆角 8"/>
          <p:cNvSpPr/>
          <p:nvPr/>
        </p:nvSpPr>
        <p:spPr>
          <a:xfrm>
            <a:off x="5219700" y="5895587"/>
            <a:ext cx="1752600" cy="452854"/>
          </a:xfrm>
          <a:prstGeom prst="roundRect">
            <a:avLst>
              <a:gd name="adj" fmla="val 50000"/>
            </a:avLst>
          </a:prstGeom>
          <a:noFill/>
          <a:ln>
            <a:gradFill>
              <a:gsLst>
                <a:gs pos="0">
                  <a:srgbClr val="08AEEA"/>
                </a:gs>
                <a:gs pos="100000">
                  <a:srgbClr val="2AF598"/>
                </a:gs>
              </a:gsLst>
              <a:lin ang="2700000" scaled="0"/>
            </a:grad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62653" y="5937348"/>
            <a:ext cx="1266693" cy="369332"/>
          </a:xfrm>
          <a:prstGeom prst="rect">
            <a:avLst/>
          </a:prstGeom>
          <a:noFill/>
        </p:spPr>
        <p:txBody>
          <a:bodyPr wrap="none" rtlCol="0">
            <a:spAutoFit/>
          </a:bodyPr>
          <a:lstStyle/>
          <a:p>
            <a:pPr algn="ctr"/>
            <a:r>
              <a:rPr lang="en-US" altLang="zh-CN" dirty="0">
                <a:gradFill>
                  <a:gsLst>
                    <a:gs pos="0">
                      <a:srgbClr val="08AEEA"/>
                    </a:gs>
                    <a:gs pos="100000">
                      <a:srgbClr val="2AF598"/>
                    </a:gs>
                  </a:gsLst>
                  <a:lin ang="2700000" scaled="0"/>
                </a:gradFill>
                <a:latin typeface="+mj-lt"/>
                <a:ea typeface="+mj-ea"/>
              </a:rPr>
              <a:t>CONTINUE</a:t>
            </a:r>
            <a:endParaRPr lang="zh-CN" altLang="en-US" dirty="0">
              <a:gradFill>
                <a:gsLst>
                  <a:gs pos="0">
                    <a:srgbClr val="08AEEA"/>
                  </a:gs>
                  <a:gs pos="100000">
                    <a:srgbClr val="2AF598"/>
                  </a:gs>
                </a:gsLst>
                <a:lin ang="2700000" scaled="0"/>
              </a:gradFill>
              <a:latin typeface="+mj-lt"/>
              <a:ea typeface="+mj-ea"/>
            </a:endParaRPr>
          </a:p>
        </p:txBody>
      </p:sp>
      <p:grpSp>
        <p:nvGrpSpPr>
          <p:cNvPr id="12" name="Group 4"/>
          <p:cNvGrpSpPr>
            <a:grpSpLocks noChangeAspect="1"/>
          </p:cNvGrpSpPr>
          <p:nvPr/>
        </p:nvGrpSpPr>
        <p:grpSpPr bwMode="auto">
          <a:xfrm>
            <a:off x="5812630" y="5043932"/>
            <a:ext cx="566738" cy="603250"/>
            <a:chOff x="5979" y="3076"/>
            <a:chExt cx="357" cy="380"/>
          </a:xfrm>
          <a:gradFill>
            <a:gsLst>
              <a:gs pos="0">
                <a:srgbClr val="08AEEA"/>
              </a:gs>
              <a:gs pos="100000">
                <a:srgbClr val="2AF598"/>
              </a:gs>
            </a:gsLst>
            <a:lin ang="2700000" scaled="0"/>
          </a:gradFill>
        </p:grpSpPr>
        <p:sp>
          <p:nvSpPr>
            <p:cNvPr id="14" name="Freeform 5"/>
            <p:cNvSpPr>
              <a:spLocks noEditPoints="1"/>
            </p:cNvSpPr>
            <p:nvPr/>
          </p:nvSpPr>
          <p:spPr bwMode="auto">
            <a:xfrm>
              <a:off x="6160" y="3243"/>
              <a:ext cx="28" cy="213"/>
            </a:xfrm>
            <a:custGeom>
              <a:avLst/>
              <a:gdLst>
                <a:gd name="T0" fmla="*/ 3 w 15"/>
                <a:gd name="T1" fmla="*/ 1 h 106"/>
                <a:gd name="T2" fmla="*/ 0 w 15"/>
                <a:gd name="T3" fmla="*/ 4 h 106"/>
                <a:gd name="T4" fmla="*/ 7 w 15"/>
                <a:gd name="T5" fmla="*/ 103 h 106"/>
                <a:gd name="T6" fmla="*/ 10 w 15"/>
                <a:gd name="T7" fmla="*/ 106 h 106"/>
                <a:gd name="T8" fmla="*/ 10 w 15"/>
                <a:gd name="T9" fmla="*/ 106 h 106"/>
                <a:gd name="T10" fmla="*/ 13 w 15"/>
                <a:gd name="T11" fmla="*/ 103 h 106"/>
                <a:gd name="T12" fmla="*/ 7 w 15"/>
                <a:gd name="T13" fmla="*/ 3 h 106"/>
                <a:gd name="T14" fmla="*/ 3 w 15"/>
                <a:gd name="T15" fmla="*/ 1 h 106"/>
                <a:gd name="T16" fmla="*/ 3 w 15"/>
                <a:gd name="T17" fmla="*/ 1 h 106"/>
                <a:gd name="T18" fmla="*/ 3 w 15"/>
                <a:gd name="T1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6">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a:spLocks noEditPoints="1"/>
            </p:cNvSpPr>
            <p:nvPr/>
          </p:nvSpPr>
          <p:spPr bwMode="auto">
            <a:xfrm>
              <a:off x="6068" y="3076"/>
              <a:ext cx="268" cy="213"/>
            </a:xfrm>
            <a:custGeom>
              <a:avLst/>
              <a:gdLst>
                <a:gd name="T0" fmla="*/ 131 w 141"/>
                <a:gd name="T1" fmla="*/ 53 h 106"/>
                <a:gd name="T2" fmla="*/ 51 w 141"/>
                <a:gd name="T3" fmla="*/ 0 h 106"/>
                <a:gd name="T4" fmla="*/ 18 w 141"/>
                <a:gd name="T5" fmla="*/ 7 h 106"/>
                <a:gd name="T6" fmla="*/ 2 w 141"/>
                <a:gd name="T7" fmla="*/ 16 h 106"/>
                <a:gd name="T8" fmla="*/ 1 w 141"/>
                <a:gd name="T9" fmla="*/ 20 h 106"/>
                <a:gd name="T10" fmla="*/ 5 w 141"/>
                <a:gd name="T11" fmla="*/ 21 h 106"/>
                <a:gd name="T12" fmla="*/ 21 w 141"/>
                <a:gd name="T13" fmla="*/ 13 h 106"/>
                <a:gd name="T14" fmla="*/ 51 w 141"/>
                <a:gd name="T15" fmla="*/ 7 h 106"/>
                <a:gd name="T16" fmla="*/ 125 w 141"/>
                <a:gd name="T17" fmla="*/ 55 h 106"/>
                <a:gd name="T18" fmla="*/ 134 w 141"/>
                <a:gd name="T19" fmla="*/ 103 h 106"/>
                <a:gd name="T20" fmla="*/ 138 w 141"/>
                <a:gd name="T21" fmla="*/ 106 h 106"/>
                <a:gd name="T22" fmla="*/ 138 w 141"/>
                <a:gd name="T23" fmla="*/ 106 h 106"/>
                <a:gd name="T24" fmla="*/ 141 w 141"/>
                <a:gd name="T25" fmla="*/ 102 h 106"/>
                <a:gd name="T26" fmla="*/ 131 w 141"/>
                <a:gd name="T27" fmla="*/ 53 h 106"/>
                <a:gd name="T28" fmla="*/ 131 w 141"/>
                <a:gd name="T29" fmla="*/ 53 h 106"/>
                <a:gd name="T30" fmla="*/ 131 w 141"/>
                <a:gd name="T3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06">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a:spLocks noEditPoints="1"/>
            </p:cNvSpPr>
            <p:nvPr/>
          </p:nvSpPr>
          <p:spPr bwMode="auto">
            <a:xfrm>
              <a:off x="5979" y="3126"/>
              <a:ext cx="76" cy="213"/>
            </a:xfrm>
            <a:custGeom>
              <a:avLst/>
              <a:gdLst>
                <a:gd name="T0" fmla="*/ 39 w 40"/>
                <a:gd name="T1" fmla="*/ 6 h 106"/>
                <a:gd name="T2" fmla="*/ 39 w 40"/>
                <a:gd name="T3" fmla="*/ 2 h 106"/>
                <a:gd name="T4" fmla="*/ 35 w 40"/>
                <a:gd name="T5" fmla="*/ 2 h 106"/>
                <a:gd name="T6" fmla="*/ 16 w 40"/>
                <a:gd name="T7" fmla="*/ 104 h 106"/>
                <a:gd name="T8" fmla="*/ 19 w 40"/>
                <a:gd name="T9" fmla="*/ 106 h 106"/>
                <a:gd name="T10" fmla="*/ 20 w 40"/>
                <a:gd name="T11" fmla="*/ 106 h 106"/>
                <a:gd name="T12" fmla="*/ 23 w 40"/>
                <a:gd name="T13" fmla="*/ 102 h 106"/>
                <a:gd name="T14" fmla="*/ 39 w 40"/>
                <a:gd name="T15" fmla="*/ 6 h 106"/>
                <a:gd name="T16" fmla="*/ 39 w 40"/>
                <a:gd name="T17" fmla="*/ 6 h 106"/>
                <a:gd name="T18" fmla="*/ 39 w 40"/>
                <a:gd name="T19"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6">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6025" y="3114"/>
              <a:ext cx="277" cy="290"/>
            </a:xfrm>
            <a:custGeom>
              <a:avLst/>
              <a:gdLst>
                <a:gd name="T0" fmla="*/ 77 w 146"/>
                <a:gd name="T1" fmla="*/ 0 h 144"/>
                <a:gd name="T2" fmla="*/ 49 w 146"/>
                <a:gd name="T3" fmla="*/ 6 h 144"/>
                <a:gd name="T4" fmla="*/ 10 w 146"/>
                <a:gd name="T5" fmla="*/ 86 h 144"/>
                <a:gd name="T6" fmla="*/ 12 w 146"/>
                <a:gd name="T7" fmla="*/ 96 h 144"/>
                <a:gd name="T8" fmla="*/ 13 w 146"/>
                <a:gd name="T9" fmla="*/ 141 h 144"/>
                <a:gd name="T10" fmla="*/ 17 w 146"/>
                <a:gd name="T11" fmla="*/ 144 h 144"/>
                <a:gd name="T12" fmla="*/ 20 w 146"/>
                <a:gd name="T13" fmla="*/ 141 h 144"/>
                <a:gd name="T14" fmla="*/ 18 w 146"/>
                <a:gd name="T15" fmla="*/ 95 h 144"/>
                <a:gd name="T16" fmla="*/ 16 w 146"/>
                <a:gd name="T17" fmla="*/ 84 h 144"/>
                <a:gd name="T18" fmla="*/ 51 w 146"/>
                <a:gd name="T19" fmla="*/ 11 h 144"/>
                <a:gd name="T20" fmla="*/ 77 w 146"/>
                <a:gd name="T21" fmla="*/ 7 h 144"/>
                <a:gd name="T22" fmla="*/ 133 w 146"/>
                <a:gd name="T23" fmla="*/ 51 h 144"/>
                <a:gd name="T24" fmla="*/ 139 w 146"/>
                <a:gd name="T25" fmla="*/ 135 h 144"/>
                <a:gd name="T26" fmla="*/ 142 w 146"/>
                <a:gd name="T27" fmla="*/ 138 h 144"/>
                <a:gd name="T28" fmla="*/ 145 w 146"/>
                <a:gd name="T29" fmla="*/ 135 h 144"/>
                <a:gd name="T30" fmla="*/ 139 w 146"/>
                <a:gd name="T31" fmla="*/ 49 h 144"/>
                <a:gd name="T32" fmla="*/ 77 w 146"/>
                <a:gd name="T33" fmla="*/ 0 h 144"/>
                <a:gd name="T34" fmla="*/ 77 w 146"/>
                <a:gd name="T35" fmla="*/ 0 h 144"/>
                <a:gd name="T36" fmla="*/ 77 w 14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44">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6141" y="3154"/>
              <a:ext cx="125" cy="270"/>
            </a:xfrm>
            <a:custGeom>
              <a:avLst/>
              <a:gdLst>
                <a:gd name="T0" fmla="*/ 13 w 66"/>
                <a:gd name="T1" fmla="*/ 0 h 134"/>
                <a:gd name="T2" fmla="*/ 3 w 66"/>
                <a:gd name="T3" fmla="*/ 1 h 134"/>
                <a:gd name="T4" fmla="*/ 1 w 66"/>
                <a:gd name="T5" fmla="*/ 5 h 134"/>
                <a:gd name="T6" fmla="*/ 5 w 66"/>
                <a:gd name="T7" fmla="*/ 7 h 134"/>
                <a:gd name="T8" fmla="*/ 13 w 66"/>
                <a:gd name="T9" fmla="*/ 6 h 134"/>
                <a:gd name="T10" fmla="*/ 52 w 66"/>
                <a:gd name="T11" fmla="*/ 31 h 134"/>
                <a:gd name="T12" fmla="*/ 58 w 66"/>
                <a:gd name="T13" fmla="*/ 131 h 134"/>
                <a:gd name="T14" fmla="*/ 61 w 66"/>
                <a:gd name="T15" fmla="*/ 134 h 134"/>
                <a:gd name="T16" fmla="*/ 61 w 66"/>
                <a:gd name="T17" fmla="*/ 134 h 134"/>
                <a:gd name="T18" fmla="*/ 65 w 66"/>
                <a:gd name="T19" fmla="*/ 131 h 134"/>
                <a:gd name="T20" fmla="*/ 58 w 66"/>
                <a:gd name="T21" fmla="*/ 29 h 134"/>
                <a:gd name="T22" fmla="*/ 13 w 66"/>
                <a:gd name="T23" fmla="*/ 0 h 134"/>
                <a:gd name="T24" fmla="*/ 13 w 66"/>
                <a:gd name="T25" fmla="*/ 0 h 134"/>
                <a:gd name="T26" fmla="*/ 13 w 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4">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a:spLocks noEditPoints="1"/>
            </p:cNvSpPr>
            <p:nvPr/>
          </p:nvSpPr>
          <p:spPr bwMode="auto">
            <a:xfrm>
              <a:off x="6068" y="3169"/>
              <a:ext cx="55" cy="243"/>
            </a:xfrm>
            <a:custGeom>
              <a:avLst/>
              <a:gdLst>
                <a:gd name="T0" fmla="*/ 28 w 29"/>
                <a:gd name="T1" fmla="*/ 6 h 121"/>
                <a:gd name="T2" fmla="*/ 28 w 29"/>
                <a:gd name="T3" fmla="*/ 2 h 121"/>
                <a:gd name="T4" fmla="*/ 24 w 29"/>
                <a:gd name="T5" fmla="*/ 1 h 121"/>
                <a:gd name="T6" fmla="*/ 6 w 29"/>
                <a:gd name="T7" fmla="*/ 57 h 121"/>
                <a:gd name="T8" fmla="*/ 13 w 29"/>
                <a:gd name="T9" fmla="*/ 117 h 121"/>
                <a:gd name="T10" fmla="*/ 16 w 29"/>
                <a:gd name="T11" fmla="*/ 121 h 121"/>
                <a:gd name="T12" fmla="*/ 19 w 29"/>
                <a:gd name="T13" fmla="*/ 117 h 121"/>
                <a:gd name="T14" fmla="*/ 12 w 29"/>
                <a:gd name="T15" fmla="*/ 55 h 121"/>
                <a:gd name="T16" fmla="*/ 28 w 29"/>
                <a:gd name="T17" fmla="*/ 6 h 121"/>
                <a:gd name="T18" fmla="*/ 28 w 29"/>
                <a:gd name="T19" fmla="*/ 6 h 121"/>
                <a:gd name="T20" fmla="*/ 28 w 29"/>
                <a:gd name="T21" fmla="*/ 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21">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a:spLocks noEditPoints="1"/>
            </p:cNvSpPr>
            <p:nvPr/>
          </p:nvSpPr>
          <p:spPr bwMode="auto">
            <a:xfrm>
              <a:off x="6215" y="3380"/>
              <a:ext cx="13" cy="64"/>
            </a:xfrm>
            <a:custGeom>
              <a:avLst/>
              <a:gdLst>
                <a:gd name="T0" fmla="*/ 6 w 7"/>
                <a:gd name="T1" fmla="*/ 3 h 32"/>
                <a:gd name="T2" fmla="*/ 3 w 7"/>
                <a:gd name="T3" fmla="*/ 0 h 32"/>
                <a:gd name="T4" fmla="*/ 3 w 7"/>
                <a:gd name="T5" fmla="*/ 0 h 32"/>
                <a:gd name="T6" fmla="*/ 0 w 7"/>
                <a:gd name="T7" fmla="*/ 3 h 32"/>
                <a:gd name="T8" fmla="*/ 0 w 7"/>
                <a:gd name="T9" fmla="*/ 13 h 32"/>
                <a:gd name="T10" fmla="*/ 0 w 7"/>
                <a:gd name="T11" fmla="*/ 28 h 32"/>
                <a:gd name="T12" fmla="*/ 3 w 7"/>
                <a:gd name="T13" fmla="*/ 32 h 32"/>
                <a:gd name="T14" fmla="*/ 3 w 7"/>
                <a:gd name="T15" fmla="*/ 32 h 32"/>
                <a:gd name="T16" fmla="*/ 6 w 7"/>
                <a:gd name="T17" fmla="*/ 29 h 32"/>
                <a:gd name="T18" fmla="*/ 6 w 7"/>
                <a:gd name="T19" fmla="*/ 12 h 32"/>
                <a:gd name="T20" fmla="*/ 6 w 7"/>
                <a:gd name="T21" fmla="*/ 3 h 32"/>
                <a:gd name="T22" fmla="*/ 6 w 7"/>
                <a:gd name="T23" fmla="*/ 3 h 32"/>
                <a:gd name="T24" fmla="*/ 6 w 7"/>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2">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6112" y="3199"/>
              <a:ext cx="116" cy="245"/>
            </a:xfrm>
            <a:custGeom>
              <a:avLst/>
              <a:gdLst>
                <a:gd name="T0" fmla="*/ 28 w 61"/>
                <a:gd name="T1" fmla="*/ 0 h 122"/>
                <a:gd name="T2" fmla="*/ 19 w 61"/>
                <a:gd name="T3" fmla="*/ 2 h 122"/>
                <a:gd name="T4" fmla="*/ 4 w 61"/>
                <a:gd name="T5" fmla="*/ 35 h 122"/>
                <a:gd name="T6" fmla="*/ 9 w 61"/>
                <a:gd name="T7" fmla="*/ 118 h 122"/>
                <a:gd name="T8" fmla="*/ 12 w 61"/>
                <a:gd name="T9" fmla="*/ 122 h 122"/>
                <a:gd name="T10" fmla="*/ 15 w 61"/>
                <a:gd name="T11" fmla="*/ 118 h 122"/>
                <a:gd name="T12" fmla="*/ 11 w 61"/>
                <a:gd name="T13" fmla="*/ 33 h 122"/>
                <a:gd name="T14" fmla="*/ 21 w 61"/>
                <a:gd name="T15" fmla="*/ 8 h 122"/>
                <a:gd name="T16" fmla="*/ 28 w 61"/>
                <a:gd name="T17" fmla="*/ 6 h 122"/>
                <a:gd name="T18" fmla="*/ 46 w 61"/>
                <a:gd name="T19" fmla="*/ 18 h 122"/>
                <a:gd name="T20" fmla="*/ 54 w 61"/>
                <a:gd name="T21" fmla="*/ 77 h 122"/>
                <a:gd name="T22" fmla="*/ 58 w 61"/>
                <a:gd name="T23" fmla="*/ 80 h 122"/>
                <a:gd name="T24" fmla="*/ 58 w 61"/>
                <a:gd name="T25" fmla="*/ 80 h 122"/>
                <a:gd name="T26" fmla="*/ 61 w 61"/>
                <a:gd name="T27" fmla="*/ 77 h 122"/>
                <a:gd name="T28" fmla="*/ 52 w 61"/>
                <a:gd name="T29" fmla="*/ 16 h 122"/>
                <a:gd name="T30" fmla="*/ 28 w 61"/>
                <a:gd name="T31" fmla="*/ 0 h 122"/>
                <a:gd name="T32" fmla="*/ 28 w 61"/>
                <a:gd name="T33" fmla="*/ 0 h 122"/>
                <a:gd name="T34" fmla="*/ 28 w 61"/>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2">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4" grpId="0" animBg="1"/>
      <p:bldP spid="7"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3166830"/>
            <a:ext cx="12192000" cy="0"/>
          </a:xfrm>
          <a:prstGeom prst="line">
            <a:avLst/>
          </a:prstGeom>
          <a:ln w="25400">
            <a:gradFill>
              <a:gsLst>
                <a:gs pos="0">
                  <a:srgbClr val="08AEEA"/>
                </a:gs>
                <a:gs pos="100000">
                  <a:srgbClr val="29F3AF"/>
                </a:gs>
              </a:gsLst>
              <a:lin ang="0" scaled="0"/>
            </a:gradFill>
          </a:ln>
          <a:effectLst>
            <a:outerShdw blurRad="127000" dist="76200" dir="5400000" algn="t" rotWithShape="0">
              <a:schemeClr val="accent5">
                <a:lumMod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03369" y="2680458"/>
            <a:ext cx="1592103" cy="461665"/>
          </a:xfrm>
          <a:prstGeom prst="rect">
            <a:avLst/>
          </a:prstGeom>
          <a:noFill/>
        </p:spPr>
        <p:txBody>
          <a:bodyPr wrap="none" rtlCol="0">
            <a:spAutoFit/>
          </a:bodyPr>
          <a:lstStyle/>
          <a:p>
            <a:pPr algn="ctr"/>
            <a:r>
              <a:rPr lang="en-US" altLang="zh-CN" sz="2400" dirty="0">
                <a:solidFill>
                  <a:schemeClr val="tx1">
                    <a:lumMod val="85000"/>
                    <a:lumOff val="15000"/>
                  </a:schemeClr>
                </a:solidFill>
              </a:rPr>
              <a:t>2015.02.23</a:t>
            </a:r>
            <a:endParaRPr lang="zh-CN" altLang="en-US" sz="2400" dirty="0">
              <a:solidFill>
                <a:schemeClr val="tx1">
                  <a:lumMod val="85000"/>
                  <a:lumOff val="15000"/>
                </a:schemeClr>
              </a:solidFill>
            </a:endParaRPr>
          </a:p>
        </p:txBody>
      </p:sp>
      <p:sp>
        <p:nvSpPr>
          <p:cNvPr id="9" name="文本框 8"/>
          <p:cNvSpPr txBox="1"/>
          <p:nvPr/>
        </p:nvSpPr>
        <p:spPr>
          <a:xfrm>
            <a:off x="3867754" y="2680458"/>
            <a:ext cx="1592104" cy="461665"/>
          </a:xfrm>
          <a:prstGeom prst="rect">
            <a:avLst/>
          </a:prstGeom>
          <a:noFill/>
        </p:spPr>
        <p:txBody>
          <a:bodyPr wrap="none" rtlCol="0">
            <a:spAutoFit/>
          </a:bodyPr>
          <a:lstStyle/>
          <a:p>
            <a:pPr algn="ctr"/>
            <a:r>
              <a:rPr lang="en-US" altLang="zh-CN" sz="2400" dirty="0">
                <a:solidFill>
                  <a:schemeClr val="tx1">
                    <a:lumMod val="85000"/>
                    <a:lumOff val="15000"/>
                  </a:schemeClr>
                </a:solidFill>
              </a:rPr>
              <a:t>2016.05.19</a:t>
            </a:r>
            <a:endParaRPr lang="zh-CN" altLang="en-US" sz="2400" dirty="0">
              <a:solidFill>
                <a:schemeClr val="tx1">
                  <a:lumMod val="85000"/>
                  <a:lumOff val="15000"/>
                </a:schemeClr>
              </a:solidFill>
            </a:endParaRPr>
          </a:p>
        </p:txBody>
      </p:sp>
      <p:sp>
        <p:nvSpPr>
          <p:cNvPr id="10" name="文本框 9"/>
          <p:cNvSpPr txBox="1"/>
          <p:nvPr/>
        </p:nvSpPr>
        <p:spPr>
          <a:xfrm>
            <a:off x="6732140" y="2680458"/>
            <a:ext cx="1592104" cy="461665"/>
          </a:xfrm>
          <a:prstGeom prst="rect">
            <a:avLst/>
          </a:prstGeom>
          <a:noFill/>
        </p:spPr>
        <p:txBody>
          <a:bodyPr wrap="none" rtlCol="0">
            <a:spAutoFit/>
          </a:bodyPr>
          <a:lstStyle/>
          <a:p>
            <a:pPr algn="ctr"/>
            <a:r>
              <a:rPr lang="en-US" altLang="zh-CN" sz="2400" dirty="0">
                <a:solidFill>
                  <a:schemeClr val="tx1">
                    <a:lumMod val="85000"/>
                    <a:lumOff val="15000"/>
                  </a:schemeClr>
                </a:solidFill>
              </a:rPr>
              <a:t>2017.06.10</a:t>
            </a:r>
            <a:endParaRPr lang="zh-CN" altLang="en-US" sz="2400" dirty="0">
              <a:solidFill>
                <a:schemeClr val="tx1">
                  <a:lumMod val="85000"/>
                  <a:lumOff val="15000"/>
                </a:schemeClr>
              </a:solidFill>
            </a:endParaRPr>
          </a:p>
        </p:txBody>
      </p:sp>
      <p:sp>
        <p:nvSpPr>
          <p:cNvPr id="11" name="文本框 10"/>
          <p:cNvSpPr txBox="1"/>
          <p:nvPr/>
        </p:nvSpPr>
        <p:spPr>
          <a:xfrm>
            <a:off x="9596526" y="2680458"/>
            <a:ext cx="1592104" cy="461665"/>
          </a:xfrm>
          <a:prstGeom prst="rect">
            <a:avLst/>
          </a:prstGeom>
          <a:noFill/>
        </p:spPr>
        <p:txBody>
          <a:bodyPr wrap="none" rtlCol="0">
            <a:spAutoFit/>
          </a:bodyPr>
          <a:lstStyle/>
          <a:p>
            <a:pPr algn="ctr"/>
            <a:r>
              <a:rPr lang="en-US" altLang="zh-CN" sz="2400" dirty="0">
                <a:solidFill>
                  <a:schemeClr val="tx1">
                    <a:lumMod val="85000"/>
                    <a:lumOff val="15000"/>
                  </a:schemeClr>
                </a:solidFill>
              </a:rPr>
              <a:t>2017.08.11</a:t>
            </a:r>
            <a:endParaRPr lang="zh-CN" altLang="en-US" sz="2400" dirty="0">
              <a:solidFill>
                <a:schemeClr val="tx1">
                  <a:lumMod val="85000"/>
                  <a:lumOff val="15000"/>
                </a:schemeClr>
              </a:solidFill>
            </a:endParaRPr>
          </a:p>
        </p:txBody>
      </p:sp>
      <p:sp>
        <p:nvSpPr>
          <p:cNvPr id="19" name="文本框 18"/>
          <p:cNvSpPr txBox="1"/>
          <p:nvPr/>
        </p:nvSpPr>
        <p:spPr>
          <a:xfrm>
            <a:off x="1241415" y="3166828"/>
            <a:ext cx="1152881" cy="461665"/>
          </a:xfrm>
          <a:prstGeom prst="rect">
            <a:avLst/>
          </a:prstGeom>
          <a:noFill/>
        </p:spPr>
        <p:txBody>
          <a:bodyPr wrap="none" rtlCol="0">
            <a:spAutoFit/>
          </a:bodyPr>
          <a:lstStyle/>
          <a:p>
            <a:pPr algn="ctr"/>
            <a:r>
              <a:rPr lang="en-US" altLang="zh-CN" sz="2400" dirty="0">
                <a:solidFill>
                  <a:schemeClr val="tx1">
                    <a:lumMod val="50000"/>
                    <a:lumOff val="50000"/>
                  </a:schemeClr>
                </a:solidFill>
              </a:rPr>
              <a:t>Jiaozuo</a:t>
            </a:r>
            <a:endParaRPr lang="zh-CN" altLang="en-US" sz="2400" dirty="0">
              <a:solidFill>
                <a:schemeClr val="tx1">
                  <a:lumMod val="50000"/>
                  <a:lumOff val="50000"/>
                </a:schemeClr>
              </a:solidFill>
            </a:endParaRPr>
          </a:p>
        </p:txBody>
      </p:sp>
      <p:sp>
        <p:nvSpPr>
          <p:cNvPr id="21" name="文本框 20"/>
          <p:cNvSpPr txBox="1"/>
          <p:nvPr/>
        </p:nvSpPr>
        <p:spPr>
          <a:xfrm>
            <a:off x="4271226" y="3166828"/>
            <a:ext cx="737702" cy="461665"/>
          </a:xfrm>
          <a:prstGeom prst="rect">
            <a:avLst/>
          </a:prstGeom>
          <a:noFill/>
        </p:spPr>
        <p:txBody>
          <a:bodyPr wrap="none" rtlCol="0">
            <a:spAutoFit/>
          </a:bodyPr>
          <a:lstStyle/>
          <a:p>
            <a:pPr algn="ctr"/>
            <a:r>
              <a:rPr lang="en-US" altLang="zh-CN" sz="2400" dirty="0">
                <a:solidFill>
                  <a:schemeClr val="tx1">
                    <a:lumMod val="50000"/>
                    <a:lumOff val="50000"/>
                  </a:schemeClr>
                </a:solidFill>
              </a:rPr>
              <a:t>Xian</a:t>
            </a:r>
            <a:endParaRPr lang="zh-CN" altLang="en-US" sz="2400" dirty="0">
              <a:solidFill>
                <a:schemeClr val="tx1">
                  <a:lumMod val="50000"/>
                  <a:lumOff val="50000"/>
                </a:schemeClr>
              </a:solidFill>
            </a:endParaRPr>
          </a:p>
        </p:txBody>
      </p:sp>
      <p:sp>
        <p:nvSpPr>
          <p:cNvPr id="22" name="文本框 21"/>
          <p:cNvSpPr txBox="1"/>
          <p:nvPr/>
        </p:nvSpPr>
        <p:spPr>
          <a:xfrm>
            <a:off x="6841946" y="3166828"/>
            <a:ext cx="1372492" cy="461665"/>
          </a:xfrm>
          <a:prstGeom prst="rect">
            <a:avLst/>
          </a:prstGeom>
          <a:noFill/>
        </p:spPr>
        <p:txBody>
          <a:bodyPr wrap="none" rtlCol="0">
            <a:spAutoFit/>
          </a:bodyPr>
          <a:lstStyle/>
          <a:p>
            <a:pPr algn="ctr"/>
            <a:r>
              <a:rPr lang="en-US" altLang="zh-CN" sz="2400" dirty="0">
                <a:solidFill>
                  <a:schemeClr val="tx1">
                    <a:lumMod val="50000"/>
                    <a:lumOff val="50000"/>
                  </a:schemeClr>
                </a:solidFill>
              </a:rPr>
              <a:t>Shanghai</a:t>
            </a:r>
            <a:endParaRPr lang="zh-CN" altLang="en-US" sz="2400" dirty="0">
              <a:solidFill>
                <a:schemeClr val="tx1">
                  <a:lumMod val="50000"/>
                  <a:lumOff val="50000"/>
                </a:schemeClr>
              </a:solidFill>
            </a:endParaRPr>
          </a:p>
        </p:txBody>
      </p:sp>
      <p:sp>
        <p:nvSpPr>
          <p:cNvPr id="23" name="文本框 22"/>
          <p:cNvSpPr txBox="1"/>
          <p:nvPr/>
        </p:nvSpPr>
        <p:spPr>
          <a:xfrm>
            <a:off x="9666256" y="3166828"/>
            <a:ext cx="1452642" cy="461665"/>
          </a:xfrm>
          <a:prstGeom prst="rect">
            <a:avLst/>
          </a:prstGeom>
          <a:noFill/>
        </p:spPr>
        <p:txBody>
          <a:bodyPr wrap="none" rtlCol="0">
            <a:spAutoFit/>
          </a:bodyPr>
          <a:lstStyle/>
          <a:p>
            <a:pPr algn="ctr"/>
            <a:r>
              <a:rPr lang="en-US" altLang="zh-CN" sz="2400" dirty="0">
                <a:solidFill>
                  <a:schemeClr val="tx1">
                    <a:lumMod val="50000"/>
                    <a:lumOff val="50000"/>
                  </a:schemeClr>
                </a:solidFill>
              </a:rPr>
              <a:t>Shenyang</a:t>
            </a:r>
            <a:endParaRPr lang="zh-CN" altLang="en-US" sz="2400" dirty="0">
              <a:solidFill>
                <a:schemeClr val="tx1">
                  <a:lumMod val="50000"/>
                  <a:lumOff val="50000"/>
                </a:schemeClr>
              </a:solidFill>
            </a:endParaRPr>
          </a:p>
        </p:txBody>
      </p:sp>
      <p:sp>
        <p:nvSpPr>
          <p:cNvPr id="25" name="Freeform 95"/>
          <p:cNvSpPr>
            <a:spLocks noEditPoints="1"/>
          </p:cNvSpPr>
          <p:nvPr/>
        </p:nvSpPr>
        <p:spPr bwMode="auto">
          <a:xfrm>
            <a:off x="7275779" y="2111519"/>
            <a:ext cx="514350" cy="509588"/>
          </a:xfrm>
          <a:custGeom>
            <a:avLst/>
            <a:gdLst>
              <a:gd name="T0" fmla="*/ 1495 w 1495"/>
              <a:gd name="T1" fmla="*/ 748 h 1482"/>
              <a:gd name="T2" fmla="*/ 1276 w 1495"/>
              <a:gd name="T3" fmla="*/ 219 h 1482"/>
              <a:gd name="T4" fmla="*/ 748 w 1495"/>
              <a:gd name="T5" fmla="*/ 0 h 1482"/>
              <a:gd name="T6" fmla="*/ 219 w 1495"/>
              <a:gd name="T7" fmla="*/ 219 h 1482"/>
              <a:gd name="T8" fmla="*/ 0 w 1495"/>
              <a:gd name="T9" fmla="*/ 748 h 1482"/>
              <a:gd name="T10" fmla="*/ 0 w 1495"/>
              <a:gd name="T11" fmla="*/ 1101 h 1482"/>
              <a:gd name="T12" fmla="*/ 363 w 1495"/>
              <a:gd name="T13" fmla="*/ 1464 h 1482"/>
              <a:gd name="T14" fmla="*/ 406 w 1495"/>
              <a:gd name="T15" fmla="*/ 1421 h 1482"/>
              <a:gd name="T16" fmla="*/ 406 w 1495"/>
              <a:gd name="T17" fmla="*/ 782 h 1482"/>
              <a:gd name="T18" fmla="*/ 363 w 1495"/>
              <a:gd name="T19" fmla="*/ 739 h 1482"/>
              <a:gd name="T20" fmla="*/ 86 w 1495"/>
              <a:gd name="T21" fmla="*/ 867 h 1482"/>
              <a:gd name="T22" fmla="*/ 86 w 1495"/>
              <a:gd name="T23" fmla="*/ 748 h 1482"/>
              <a:gd name="T24" fmla="*/ 748 w 1495"/>
              <a:gd name="T25" fmla="*/ 86 h 1482"/>
              <a:gd name="T26" fmla="*/ 1409 w 1495"/>
              <a:gd name="T27" fmla="*/ 748 h 1482"/>
              <a:gd name="T28" fmla="*/ 1410 w 1495"/>
              <a:gd name="T29" fmla="*/ 756 h 1482"/>
              <a:gd name="T30" fmla="*/ 1409 w 1495"/>
              <a:gd name="T31" fmla="*/ 765 h 1482"/>
              <a:gd name="T32" fmla="*/ 1409 w 1495"/>
              <a:gd name="T33" fmla="*/ 884 h 1482"/>
              <a:gd name="T34" fmla="*/ 1132 w 1495"/>
              <a:gd name="T35" fmla="*/ 756 h 1482"/>
              <a:gd name="T36" fmla="*/ 1089 w 1495"/>
              <a:gd name="T37" fmla="*/ 799 h 1482"/>
              <a:gd name="T38" fmla="*/ 1089 w 1495"/>
              <a:gd name="T39" fmla="*/ 1438 h 1482"/>
              <a:gd name="T40" fmla="*/ 1132 w 1495"/>
              <a:gd name="T41" fmla="*/ 1482 h 1482"/>
              <a:gd name="T42" fmla="*/ 1495 w 1495"/>
              <a:gd name="T43" fmla="*/ 1119 h 1482"/>
              <a:gd name="T44" fmla="*/ 1495 w 1495"/>
              <a:gd name="T45" fmla="*/ 765 h 1482"/>
              <a:gd name="T46" fmla="*/ 1494 w 1495"/>
              <a:gd name="T47" fmla="*/ 756 h 1482"/>
              <a:gd name="T48" fmla="*/ 1495 w 1495"/>
              <a:gd name="T49" fmla="*/ 748 h 1482"/>
              <a:gd name="T50" fmla="*/ 319 w 1495"/>
              <a:gd name="T51" fmla="*/ 828 h 1482"/>
              <a:gd name="T52" fmla="*/ 319 w 1495"/>
              <a:gd name="T53" fmla="*/ 1374 h 1482"/>
              <a:gd name="T54" fmla="*/ 86 w 1495"/>
              <a:gd name="T55" fmla="*/ 1101 h 1482"/>
              <a:gd name="T56" fmla="*/ 319 w 1495"/>
              <a:gd name="T57" fmla="*/ 828 h 1482"/>
              <a:gd name="T58" fmla="*/ 1176 w 1495"/>
              <a:gd name="T59" fmla="*/ 1392 h 1482"/>
              <a:gd name="T60" fmla="*/ 1176 w 1495"/>
              <a:gd name="T61" fmla="*/ 846 h 1482"/>
              <a:gd name="T62" fmla="*/ 1409 w 1495"/>
              <a:gd name="T63" fmla="*/ 1119 h 1482"/>
              <a:gd name="T64" fmla="*/ 1176 w 1495"/>
              <a:gd name="T65" fmla="*/ 1392 h 1482"/>
              <a:gd name="T66" fmla="*/ 1176 w 1495"/>
              <a:gd name="T67" fmla="*/ 1392 h 1482"/>
              <a:gd name="T68" fmla="*/ 1176 w 1495"/>
              <a:gd name="T69" fmla="*/ 139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5" h="1482">
                <a:moveTo>
                  <a:pt x="1495" y="748"/>
                </a:moveTo>
                <a:cubicBezTo>
                  <a:pt x="1495" y="548"/>
                  <a:pt x="1417" y="360"/>
                  <a:pt x="1276" y="219"/>
                </a:cubicBezTo>
                <a:cubicBezTo>
                  <a:pt x="1135" y="78"/>
                  <a:pt x="947" y="0"/>
                  <a:pt x="748" y="0"/>
                </a:cubicBezTo>
                <a:cubicBezTo>
                  <a:pt x="548" y="0"/>
                  <a:pt x="360" y="78"/>
                  <a:pt x="219" y="219"/>
                </a:cubicBezTo>
                <a:cubicBezTo>
                  <a:pt x="78" y="360"/>
                  <a:pt x="0" y="548"/>
                  <a:pt x="0" y="748"/>
                </a:cubicBezTo>
                <a:cubicBezTo>
                  <a:pt x="0" y="1101"/>
                  <a:pt x="0" y="1101"/>
                  <a:pt x="0" y="1101"/>
                </a:cubicBezTo>
                <a:cubicBezTo>
                  <a:pt x="0" y="1301"/>
                  <a:pt x="163" y="1464"/>
                  <a:pt x="363" y="1464"/>
                </a:cubicBezTo>
                <a:cubicBezTo>
                  <a:pt x="387" y="1464"/>
                  <a:pt x="406" y="1445"/>
                  <a:pt x="406" y="1421"/>
                </a:cubicBezTo>
                <a:cubicBezTo>
                  <a:pt x="406" y="782"/>
                  <a:pt x="406" y="782"/>
                  <a:pt x="406" y="782"/>
                </a:cubicBezTo>
                <a:cubicBezTo>
                  <a:pt x="406" y="758"/>
                  <a:pt x="387" y="739"/>
                  <a:pt x="363" y="739"/>
                </a:cubicBezTo>
                <a:cubicBezTo>
                  <a:pt x="252" y="739"/>
                  <a:pt x="153" y="788"/>
                  <a:pt x="86" y="867"/>
                </a:cubicBezTo>
                <a:cubicBezTo>
                  <a:pt x="86" y="748"/>
                  <a:pt x="86" y="748"/>
                  <a:pt x="86" y="748"/>
                </a:cubicBezTo>
                <a:cubicBezTo>
                  <a:pt x="86" y="383"/>
                  <a:pt x="383" y="86"/>
                  <a:pt x="748" y="86"/>
                </a:cubicBezTo>
                <a:cubicBezTo>
                  <a:pt x="1112" y="86"/>
                  <a:pt x="1409" y="383"/>
                  <a:pt x="1409" y="748"/>
                </a:cubicBezTo>
                <a:cubicBezTo>
                  <a:pt x="1409" y="750"/>
                  <a:pt x="1409" y="753"/>
                  <a:pt x="1410" y="756"/>
                </a:cubicBezTo>
                <a:cubicBezTo>
                  <a:pt x="1409" y="759"/>
                  <a:pt x="1409" y="762"/>
                  <a:pt x="1409" y="765"/>
                </a:cubicBezTo>
                <a:cubicBezTo>
                  <a:pt x="1409" y="884"/>
                  <a:pt x="1409" y="884"/>
                  <a:pt x="1409" y="884"/>
                </a:cubicBezTo>
                <a:cubicBezTo>
                  <a:pt x="1342" y="806"/>
                  <a:pt x="1243" y="756"/>
                  <a:pt x="1132" y="756"/>
                </a:cubicBezTo>
                <a:cubicBezTo>
                  <a:pt x="1108" y="756"/>
                  <a:pt x="1089" y="775"/>
                  <a:pt x="1089" y="799"/>
                </a:cubicBezTo>
                <a:cubicBezTo>
                  <a:pt x="1089" y="1438"/>
                  <a:pt x="1089" y="1438"/>
                  <a:pt x="1089" y="1438"/>
                </a:cubicBezTo>
                <a:cubicBezTo>
                  <a:pt x="1089" y="1462"/>
                  <a:pt x="1108" y="1482"/>
                  <a:pt x="1132" y="1482"/>
                </a:cubicBezTo>
                <a:cubicBezTo>
                  <a:pt x="1332" y="1482"/>
                  <a:pt x="1495" y="1319"/>
                  <a:pt x="1495" y="1119"/>
                </a:cubicBezTo>
                <a:cubicBezTo>
                  <a:pt x="1495" y="765"/>
                  <a:pt x="1495" y="765"/>
                  <a:pt x="1495" y="765"/>
                </a:cubicBezTo>
                <a:cubicBezTo>
                  <a:pt x="1495" y="762"/>
                  <a:pt x="1495" y="759"/>
                  <a:pt x="1494" y="756"/>
                </a:cubicBezTo>
                <a:cubicBezTo>
                  <a:pt x="1495" y="753"/>
                  <a:pt x="1495" y="750"/>
                  <a:pt x="1495" y="748"/>
                </a:cubicBezTo>
                <a:close/>
                <a:moveTo>
                  <a:pt x="319" y="828"/>
                </a:moveTo>
                <a:cubicBezTo>
                  <a:pt x="319" y="1374"/>
                  <a:pt x="319" y="1374"/>
                  <a:pt x="319" y="1374"/>
                </a:cubicBezTo>
                <a:cubicBezTo>
                  <a:pt x="188" y="1354"/>
                  <a:pt x="86" y="1239"/>
                  <a:pt x="86" y="1101"/>
                </a:cubicBezTo>
                <a:cubicBezTo>
                  <a:pt x="86" y="964"/>
                  <a:pt x="188" y="849"/>
                  <a:pt x="319" y="828"/>
                </a:cubicBezTo>
                <a:close/>
                <a:moveTo>
                  <a:pt x="1176" y="1392"/>
                </a:moveTo>
                <a:cubicBezTo>
                  <a:pt x="1176" y="846"/>
                  <a:pt x="1176" y="846"/>
                  <a:pt x="1176" y="846"/>
                </a:cubicBezTo>
                <a:cubicBezTo>
                  <a:pt x="1308" y="867"/>
                  <a:pt x="1409" y="981"/>
                  <a:pt x="1409" y="1119"/>
                </a:cubicBezTo>
                <a:cubicBezTo>
                  <a:pt x="1409" y="1257"/>
                  <a:pt x="1308" y="1371"/>
                  <a:pt x="1176" y="1392"/>
                </a:cubicBezTo>
                <a:close/>
                <a:moveTo>
                  <a:pt x="1176" y="1392"/>
                </a:moveTo>
                <a:cubicBezTo>
                  <a:pt x="1176" y="1392"/>
                  <a:pt x="1176" y="1392"/>
                  <a:pt x="1176" y="1392"/>
                </a:cubicBezTo>
              </a:path>
            </a:pathLst>
          </a:custGeom>
          <a:gradFill>
            <a:gsLst>
              <a:gs pos="0">
                <a:srgbClr val="08AEEA"/>
              </a:gs>
              <a:gs pos="100000">
                <a:srgbClr val="29F3AF"/>
              </a:gs>
            </a:gsLst>
            <a:lin ang="2700000" scaled="0"/>
          </a:gradFill>
          <a:ln>
            <a:noFill/>
          </a:ln>
        </p:spPr>
        <p:txBody>
          <a:bodyPr vert="horz" wrap="square" lIns="91440" tIns="45720" rIns="91440" bIns="45720" numCol="1" anchor="t" anchorCtr="0" compatLnSpc="1"/>
          <a:lstStyle/>
          <a:p>
            <a:endParaRPr lang="zh-CN" altLang="en-US"/>
          </a:p>
        </p:txBody>
      </p:sp>
      <p:sp>
        <p:nvSpPr>
          <p:cNvPr id="26" name="Freeform 146"/>
          <p:cNvSpPr>
            <a:spLocks noEditPoints="1"/>
          </p:cNvSpPr>
          <p:nvPr/>
        </p:nvSpPr>
        <p:spPr bwMode="auto">
          <a:xfrm>
            <a:off x="10133815" y="2102116"/>
            <a:ext cx="517525" cy="517526"/>
          </a:xfrm>
          <a:custGeom>
            <a:avLst/>
            <a:gdLst>
              <a:gd name="T0" fmla="*/ 1489 w 1505"/>
              <a:gd name="T1" fmla="*/ 16 h 1504"/>
              <a:gd name="T2" fmla="*/ 1441 w 1505"/>
              <a:gd name="T3" fmla="*/ 7 h 1504"/>
              <a:gd name="T4" fmla="*/ 27 w 1505"/>
              <a:gd name="T5" fmla="*/ 627 h 1504"/>
              <a:gd name="T6" fmla="*/ 1 w 1505"/>
              <a:gd name="T7" fmla="*/ 664 h 1504"/>
              <a:gd name="T8" fmla="*/ 23 w 1505"/>
              <a:gd name="T9" fmla="*/ 704 h 1504"/>
              <a:gd name="T10" fmla="*/ 516 w 1505"/>
              <a:gd name="T11" fmla="*/ 984 h 1504"/>
              <a:gd name="T12" fmla="*/ 809 w 1505"/>
              <a:gd name="T13" fmla="*/ 1482 h 1504"/>
              <a:gd name="T14" fmla="*/ 846 w 1505"/>
              <a:gd name="T15" fmla="*/ 1504 h 1504"/>
              <a:gd name="T16" fmla="*/ 848 w 1505"/>
              <a:gd name="T17" fmla="*/ 1504 h 1504"/>
              <a:gd name="T18" fmla="*/ 886 w 1505"/>
              <a:gd name="T19" fmla="*/ 1478 h 1504"/>
              <a:gd name="T20" fmla="*/ 1498 w 1505"/>
              <a:gd name="T21" fmla="*/ 64 h 1504"/>
              <a:gd name="T22" fmla="*/ 1489 w 1505"/>
              <a:gd name="T23" fmla="*/ 16 h 1504"/>
              <a:gd name="T24" fmla="*/ 1264 w 1505"/>
              <a:gd name="T25" fmla="*/ 179 h 1504"/>
              <a:gd name="T26" fmla="*/ 540 w 1505"/>
              <a:gd name="T27" fmla="*/ 898 h 1504"/>
              <a:gd name="T28" fmla="*/ 141 w 1505"/>
              <a:gd name="T29" fmla="*/ 672 h 1504"/>
              <a:gd name="T30" fmla="*/ 1264 w 1505"/>
              <a:gd name="T31" fmla="*/ 179 h 1504"/>
              <a:gd name="T32" fmla="*/ 840 w 1505"/>
              <a:gd name="T33" fmla="*/ 1365 h 1504"/>
              <a:gd name="T34" fmla="*/ 602 w 1505"/>
              <a:gd name="T35" fmla="*/ 959 h 1504"/>
              <a:gd name="T36" fmla="*/ 1330 w 1505"/>
              <a:gd name="T37" fmla="*/ 236 h 1504"/>
              <a:gd name="T38" fmla="*/ 840 w 1505"/>
              <a:gd name="T39" fmla="*/ 1365 h 1504"/>
              <a:gd name="T40" fmla="*/ 840 w 1505"/>
              <a:gd name="T41" fmla="*/ 1365 h 1504"/>
              <a:gd name="T42" fmla="*/ 840 w 1505"/>
              <a:gd name="T43" fmla="*/ 1365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5" h="1504">
                <a:moveTo>
                  <a:pt x="1489" y="16"/>
                </a:moveTo>
                <a:cubicBezTo>
                  <a:pt x="1477" y="4"/>
                  <a:pt x="1457" y="0"/>
                  <a:pt x="1441" y="7"/>
                </a:cubicBezTo>
                <a:cubicBezTo>
                  <a:pt x="27" y="627"/>
                  <a:pt x="27" y="627"/>
                  <a:pt x="27" y="627"/>
                </a:cubicBezTo>
                <a:cubicBezTo>
                  <a:pt x="12" y="634"/>
                  <a:pt x="2" y="648"/>
                  <a:pt x="1" y="664"/>
                </a:cubicBezTo>
                <a:cubicBezTo>
                  <a:pt x="0" y="681"/>
                  <a:pt x="9" y="696"/>
                  <a:pt x="23" y="704"/>
                </a:cubicBezTo>
                <a:cubicBezTo>
                  <a:pt x="516" y="984"/>
                  <a:pt x="516" y="984"/>
                  <a:pt x="516" y="984"/>
                </a:cubicBezTo>
                <a:cubicBezTo>
                  <a:pt x="809" y="1482"/>
                  <a:pt x="809" y="1482"/>
                  <a:pt x="809" y="1482"/>
                </a:cubicBezTo>
                <a:cubicBezTo>
                  <a:pt x="816" y="1495"/>
                  <a:pt x="831" y="1504"/>
                  <a:pt x="846" y="1504"/>
                </a:cubicBezTo>
                <a:cubicBezTo>
                  <a:pt x="848" y="1504"/>
                  <a:pt x="848" y="1504"/>
                  <a:pt x="848" y="1504"/>
                </a:cubicBezTo>
                <a:cubicBezTo>
                  <a:pt x="865" y="1503"/>
                  <a:pt x="879" y="1493"/>
                  <a:pt x="886" y="1478"/>
                </a:cubicBezTo>
                <a:cubicBezTo>
                  <a:pt x="1498" y="64"/>
                  <a:pt x="1498" y="64"/>
                  <a:pt x="1498" y="64"/>
                </a:cubicBezTo>
                <a:cubicBezTo>
                  <a:pt x="1505" y="48"/>
                  <a:pt x="1502" y="29"/>
                  <a:pt x="1489" y="16"/>
                </a:cubicBezTo>
                <a:close/>
                <a:moveTo>
                  <a:pt x="1264" y="179"/>
                </a:moveTo>
                <a:cubicBezTo>
                  <a:pt x="540" y="898"/>
                  <a:pt x="540" y="898"/>
                  <a:pt x="540" y="898"/>
                </a:cubicBezTo>
                <a:cubicBezTo>
                  <a:pt x="141" y="672"/>
                  <a:pt x="141" y="672"/>
                  <a:pt x="141" y="672"/>
                </a:cubicBezTo>
                <a:lnTo>
                  <a:pt x="1264" y="179"/>
                </a:lnTo>
                <a:close/>
                <a:moveTo>
                  <a:pt x="840" y="1365"/>
                </a:moveTo>
                <a:cubicBezTo>
                  <a:pt x="602" y="959"/>
                  <a:pt x="602" y="959"/>
                  <a:pt x="602" y="959"/>
                </a:cubicBezTo>
                <a:cubicBezTo>
                  <a:pt x="1330" y="236"/>
                  <a:pt x="1330" y="236"/>
                  <a:pt x="1330" y="236"/>
                </a:cubicBezTo>
                <a:lnTo>
                  <a:pt x="840" y="1365"/>
                </a:lnTo>
                <a:close/>
                <a:moveTo>
                  <a:pt x="840" y="1365"/>
                </a:moveTo>
                <a:cubicBezTo>
                  <a:pt x="840" y="1365"/>
                  <a:pt x="840" y="1365"/>
                  <a:pt x="840" y="1365"/>
                </a:cubicBezTo>
              </a:path>
            </a:pathLst>
          </a:custGeom>
          <a:gradFill>
            <a:gsLst>
              <a:gs pos="0">
                <a:srgbClr val="08AEEA"/>
              </a:gs>
              <a:gs pos="100000">
                <a:srgbClr val="29F3AF"/>
              </a:gs>
            </a:gsLst>
            <a:lin ang="2700000" scaled="0"/>
          </a:gradFill>
          <a:ln>
            <a:noFill/>
          </a:ln>
        </p:spPr>
        <p:txBody>
          <a:bodyPr vert="horz" wrap="square" lIns="91440" tIns="45720" rIns="91440" bIns="45720" numCol="1" anchor="t" anchorCtr="0" compatLnSpc="1"/>
          <a:lstStyle/>
          <a:p>
            <a:endParaRPr lang="zh-CN" altLang="en-US"/>
          </a:p>
        </p:txBody>
      </p:sp>
      <p:grpSp>
        <p:nvGrpSpPr>
          <p:cNvPr id="27" name="Group 155"/>
          <p:cNvGrpSpPr>
            <a:grpSpLocks noChangeAspect="1"/>
          </p:cNvGrpSpPr>
          <p:nvPr/>
        </p:nvGrpSpPr>
        <p:grpSpPr bwMode="auto">
          <a:xfrm>
            <a:off x="4395518" y="2181491"/>
            <a:ext cx="536575" cy="444500"/>
            <a:chOff x="2702" y="2322"/>
            <a:chExt cx="338" cy="280"/>
          </a:xfrm>
          <a:gradFill>
            <a:gsLst>
              <a:gs pos="0">
                <a:srgbClr val="08AEEA"/>
              </a:gs>
              <a:gs pos="100000">
                <a:srgbClr val="29F3AF"/>
              </a:gs>
            </a:gsLst>
            <a:lin ang="2700000" scaled="0"/>
          </a:gradFill>
        </p:grpSpPr>
        <p:sp>
          <p:nvSpPr>
            <p:cNvPr id="28" name="Freeform 156"/>
            <p:cNvSpPr>
              <a:spLocks noEditPoints="1"/>
            </p:cNvSpPr>
            <p:nvPr/>
          </p:nvSpPr>
          <p:spPr bwMode="auto">
            <a:xfrm>
              <a:off x="2702" y="2322"/>
              <a:ext cx="338" cy="275"/>
            </a:xfrm>
            <a:custGeom>
              <a:avLst/>
              <a:gdLst>
                <a:gd name="T0" fmla="*/ 1538 w 1561"/>
                <a:gd name="T1" fmla="*/ 352 h 1268"/>
                <a:gd name="T2" fmla="*/ 1132 w 1561"/>
                <a:gd name="T3" fmla="*/ 223 h 1268"/>
                <a:gd name="T4" fmla="*/ 1122 w 1561"/>
                <a:gd name="T5" fmla="*/ 182 h 1268"/>
                <a:gd name="T6" fmla="*/ 892 w 1561"/>
                <a:gd name="T7" fmla="*/ 0 h 1268"/>
                <a:gd name="T8" fmla="*/ 668 w 1561"/>
                <a:gd name="T9" fmla="*/ 0 h 1268"/>
                <a:gd name="T10" fmla="*/ 438 w 1561"/>
                <a:gd name="T11" fmla="*/ 182 h 1268"/>
                <a:gd name="T12" fmla="*/ 429 w 1561"/>
                <a:gd name="T13" fmla="*/ 223 h 1268"/>
                <a:gd name="T14" fmla="*/ 23 w 1561"/>
                <a:gd name="T15" fmla="*/ 352 h 1268"/>
                <a:gd name="T16" fmla="*/ 0 w 1561"/>
                <a:gd name="T17" fmla="*/ 390 h 1268"/>
                <a:gd name="T18" fmla="*/ 0 w 1561"/>
                <a:gd name="T19" fmla="*/ 899 h 1268"/>
                <a:gd name="T20" fmla="*/ 370 w 1561"/>
                <a:gd name="T21" fmla="*/ 1268 h 1268"/>
                <a:gd name="T22" fmla="*/ 413 w 1561"/>
                <a:gd name="T23" fmla="*/ 1225 h 1268"/>
                <a:gd name="T24" fmla="*/ 370 w 1561"/>
                <a:gd name="T25" fmla="*/ 1182 h 1268"/>
                <a:gd name="T26" fmla="*/ 86 w 1561"/>
                <a:gd name="T27" fmla="*/ 899 h 1268"/>
                <a:gd name="T28" fmla="*/ 86 w 1561"/>
                <a:gd name="T29" fmla="*/ 417 h 1268"/>
                <a:gd name="T30" fmla="*/ 472 w 1561"/>
                <a:gd name="T31" fmla="*/ 303 h 1268"/>
                <a:gd name="T32" fmla="*/ 507 w 1561"/>
                <a:gd name="T33" fmla="*/ 271 h 1268"/>
                <a:gd name="T34" fmla="*/ 523 w 1561"/>
                <a:gd name="T35" fmla="*/ 202 h 1268"/>
                <a:gd name="T36" fmla="*/ 668 w 1561"/>
                <a:gd name="T37" fmla="*/ 86 h 1268"/>
                <a:gd name="T38" fmla="*/ 892 w 1561"/>
                <a:gd name="T39" fmla="*/ 86 h 1268"/>
                <a:gd name="T40" fmla="*/ 1038 w 1561"/>
                <a:gd name="T41" fmla="*/ 202 h 1268"/>
                <a:gd name="T42" fmla="*/ 1054 w 1561"/>
                <a:gd name="T43" fmla="*/ 271 h 1268"/>
                <a:gd name="T44" fmla="*/ 1089 w 1561"/>
                <a:gd name="T45" fmla="*/ 303 h 1268"/>
                <a:gd name="T46" fmla="*/ 1474 w 1561"/>
                <a:gd name="T47" fmla="*/ 417 h 1268"/>
                <a:gd name="T48" fmla="*/ 1474 w 1561"/>
                <a:gd name="T49" fmla="*/ 899 h 1268"/>
                <a:gd name="T50" fmla="*/ 1191 w 1561"/>
                <a:gd name="T51" fmla="*/ 1182 h 1268"/>
                <a:gd name="T52" fmla="*/ 1148 w 1561"/>
                <a:gd name="T53" fmla="*/ 1225 h 1268"/>
                <a:gd name="T54" fmla="*/ 1191 w 1561"/>
                <a:gd name="T55" fmla="*/ 1268 h 1268"/>
                <a:gd name="T56" fmla="*/ 1561 w 1561"/>
                <a:gd name="T57" fmla="*/ 899 h 1268"/>
                <a:gd name="T58" fmla="*/ 1561 w 1561"/>
                <a:gd name="T59" fmla="*/ 390 h 1268"/>
                <a:gd name="T60" fmla="*/ 1538 w 1561"/>
                <a:gd name="T61" fmla="*/ 352 h 1268"/>
                <a:gd name="T62" fmla="*/ 1538 w 1561"/>
                <a:gd name="T63" fmla="*/ 352 h 1268"/>
                <a:gd name="T64" fmla="*/ 1538 w 1561"/>
                <a:gd name="T65" fmla="*/ 35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1" h="1268">
                  <a:moveTo>
                    <a:pt x="1538" y="352"/>
                  </a:moveTo>
                  <a:cubicBezTo>
                    <a:pt x="1531" y="348"/>
                    <a:pt x="1381" y="270"/>
                    <a:pt x="1132" y="223"/>
                  </a:cubicBezTo>
                  <a:cubicBezTo>
                    <a:pt x="1122" y="182"/>
                    <a:pt x="1122" y="182"/>
                    <a:pt x="1122" y="182"/>
                  </a:cubicBezTo>
                  <a:cubicBezTo>
                    <a:pt x="1097" y="75"/>
                    <a:pt x="1003" y="0"/>
                    <a:pt x="892" y="0"/>
                  </a:cubicBezTo>
                  <a:cubicBezTo>
                    <a:pt x="668" y="0"/>
                    <a:pt x="668" y="0"/>
                    <a:pt x="668" y="0"/>
                  </a:cubicBezTo>
                  <a:cubicBezTo>
                    <a:pt x="558" y="0"/>
                    <a:pt x="464" y="75"/>
                    <a:pt x="438" y="182"/>
                  </a:cubicBezTo>
                  <a:cubicBezTo>
                    <a:pt x="429" y="223"/>
                    <a:pt x="429" y="223"/>
                    <a:pt x="429" y="223"/>
                  </a:cubicBezTo>
                  <a:cubicBezTo>
                    <a:pt x="179" y="270"/>
                    <a:pt x="29" y="348"/>
                    <a:pt x="23" y="352"/>
                  </a:cubicBezTo>
                  <a:cubicBezTo>
                    <a:pt x="9" y="359"/>
                    <a:pt x="0" y="374"/>
                    <a:pt x="0" y="390"/>
                  </a:cubicBezTo>
                  <a:cubicBezTo>
                    <a:pt x="0" y="899"/>
                    <a:pt x="0" y="899"/>
                    <a:pt x="0" y="899"/>
                  </a:cubicBezTo>
                  <a:cubicBezTo>
                    <a:pt x="0" y="1102"/>
                    <a:pt x="166" y="1268"/>
                    <a:pt x="370" y="1268"/>
                  </a:cubicBezTo>
                  <a:cubicBezTo>
                    <a:pt x="394" y="1268"/>
                    <a:pt x="413" y="1249"/>
                    <a:pt x="413" y="1225"/>
                  </a:cubicBezTo>
                  <a:cubicBezTo>
                    <a:pt x="413" y="1201"/>
                    <a:pt x="394" y="1182"/>
                    <a:pt x="370" y="1182"/>
                  </a:cubicBezTo>
                  <a:cubicBezTo>
                    <a:pt x="214" y="1182"/>
                    <a:pt x="86" y="1055"/>
                    <a:pt x="86" y="899"/>
                  </a:cubicBezTo>
                  <a:cubicBezTo>
                    <a:pt x="86" y="417"/>
                    <a:pt x="86" y="417"/>
                    <a:pt x="86" y="417"/>
                  </a:cubicBezTo>
                  <a:cubicBezTo>
                    <a:pt x="138" y="393"/>
                    <a:pt x="275" y="337"/>
                    <a:pt x="472" y="303"/>
                  </a:cubicBezTo>
                  <a:cubicBezTo>
                    <a:pt x="489" y="300"/>
                    <a:pt x="503" y="287"/>
                    <a:pt x="507" y="271"/>
                  </a:cubicBezTo>
                  <a:cubicBezTo>
                    <a:pt x="523" y="202"/>
                    <a:pt x="523" y="202"/>
                    <a:pt x="523" y="202"/>
                  </a:cubicBezTo>
                  <a:cubicBezTo>
                    <a:pt x="539" y="134"/>
                    <a:pt x="598" y="86"/>
                    <a:pt x="668" y="86"/>
                  </a:cubicBezTo>
                  <a:cubicBezTo>
                    <a:pt x="892" y="86"/>
                    <a:pt x="892" y="86"/>
                    <a:pt x="892" y="86"/>
                  </a:cubicBezTo>
                  <a:cubicBezTo>
                    <a:pt x="962" y="86"/>
                    <a:pt x="1022" y="134"/>
                    <a:pt x="1038" y="202"/>
                  </a:cubicBezTo>
                  <a:cubicBezTo>
                    <a:pt x="1054" y="271"/>
                    <a:pt x="1054" y="271"/>
                    <a:pt x="1054" y="271"/>
                  </a:cubicBezTo>
                  <a:cubicBezTo>
                    <a:pt x="1058" y="288"/>
                    <a:pt x="1072" y="300"/>
                    <a:pt x="1089" y="303"/>
                  </a:cubicBezTo>
                  <a:cubicBezTo>
                    <a:pt x="1285" y="337"/>
                    <a:pt x="1422" y="393"/>
                    <a:pt x="1474" y="417"/>
                  </a:cubicBezTo>
                  <a:cubicBezTo>
                    <a:pt x="1474" y="899"/>
                    <a:pt x="1474" y="899"/>
                    <a:pt x="1474" y="899"/>
                  </a:cubicBezTo>
                  <a:cubicBezTo>
                    <a:pt x="1474" y="1055"/>
                    <a:pt x="1347" y="1182"/>
                    <a:pt x="1191" y="1182"/>
                  </a:cubicBezTo>
                  <a:cubicBezTo>
                    <a:pt x="1167" y="1182"/>
                    <a:pt x="1148" y="1201"/>
                    <a:pt x="1148" y="1225"/>
                  </a:cubicBezTo>
                  <a:cubicBezTo>
                    <a:pt x="1148" y="1249"/>
                    <a:pt x="1167" y="1268"/>
                    <a:pt x="1191" y="1268"/>
                  </a:cubicBezTo>
                  <a:cubicBezTo>
                    <a:pt x="1395" y="1268"/>
                    <a:pt x="1561" y="1103"/>
                    <a:pt x="1561" y="899"/>
                  </a:cubicBezTo>
                  <a:cubicBezTo>
                    <a:pt x="1561" y="390"/>
                    <a:pt x="1561" y="390"/>
                    <a:pt x="1561" y="390"/>
                  </a:cubicBezTo>
                  <a:cubicBezTo>
                    <a:pt x="1561" y="374"/>
                    <a:pt x="1552" y="359"/>
                    <a:pt x="1538" y="352"/>
                  </a:cubicBezTo>
                  <a:close/>
                  <a:moveTo>
                    <a:pt x="1538" y="352"/>
                  </a:moveTo>
                  <a:cubicBezTo>
                    <a:pt x="1538" y="352"/>
                    <a:pt x="1538" y="352"/>
                    <a:pt x="1538" y="3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57"/>
            <p:cNvSpPr>
              <a:spLocks noEditPoints="1"/>
            </p:cNvSpPr>
            <p:nvPr/>
          </p:nvSpPr>
          <p:spPr bwMode="auto">
            <a:xfrm>
              <a:off x="2722" y="2351"/>
              <a:ext cx="52" cy="28"/>
            </a:xfrm>
            <a:custGeom>
              <a:avLst/>
              <a:gdLst>
                <a:gd name="T0" fmla="*/ 48 w 241"/>
                <a:gd name="T1" fmla="*/ 131 h 131"/>
                <a:gd name="T2" fmla="*/ 62 w 241"/>
                <a:gd name="T3" fmla="*/ 129 h 131"/>
                <a:gd name="T4" fmla="*/ 204 w 241"/>
                <a:gd name="T5" fmla="*/ 89 h 131"/>
                <a:gd name="T6" fmla="*/ 236 w 241"/>
                <a:gd name="T7" fmla="*/ 37 h 131"/>
                <a:gd name="T8" fmla="*/ 184 w 241"/>
                <a:gd name="T9" fmla="*/ 5 h 131"/>
                <a:gd name="T10" fmla="*/ 35 w 241"/>
                <a:gd name="T11" fmla="*/ 47 h 131"/>
                <a:gd name="T12" fmla="*/ 7 w 241"/>
                <a:gd name="T13" fmla="*/ 102 h 131"/>
                <a:gd name="T14" fmla="*/ 48 w 241"/>
                <a:gd name="T15" fmla="*/ 131 h 131"/>
                <a:gd name="T16" fmla="*/ 48 w 241"/>
                <a:gd name="T17" fmla="*/ 131 h 131"/>
                <a:gd name="T18" fmla="*/ 48 w 241"/>
                <a:gd name="T1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31">
                  <a:moveTo>
                    <a:pt x="48" y="131"/>
                  </a:moveTo>
                  <a:cubicBezTo>
                    <a:pt x="53" y="131"/>
                    <a:pt x="57" y="131"/>
                    <a:pt x="62" y="129"/>
                  </a:cubicBezTo>
                  <a:cubicBezTo>
                    <a:pt x="107" y="114"/>
                    <a:pt x="155" y="101"/>
                    <a:pt x="204" y="89"/>
                  </a:cubicBezTo>
                  <a:cubicBezTo>
                    <a:pt x="227" y="84"/>
                    <a:pt x="241" y="60"/>
                    <a:pt x="236" y="37"/>
                  </a:cubicBezTo>
                  <a:cubicBezTo>
                    <a:pt x="230" y="14"/>
                    <a:pt x="207" y="0"/>
                    <a:pt x="184" y="5"/>
                  </a:cubicBezTo>
                  <a:cubicBezTo>
                    <a:pt x="133" y="17"/>
                    <a:pt x="83" y="32"/>
                    <a:pt x="35" y="47"/>
                  </a:cubicBezTo>
                  <a:cubicBezTo>
                    <a:pt x="12" y="55"/>
                    <a:pt x="0" y="79"/>
                    <a:pt x="7" y="102"/>
                  </a:cubicBezTo>
                  <a:cubicBezTo>
                    <a:pt x="14" y="120"/>
                    <a:pt x="31" y="131"/>
                    <a:pt x="48" y="131"/>
                  </a:cubicBezTo>
                  <a:close/>
                  <a:moveTo>
                    <a:pt x="48" y="131"/>
                  </a:moveTo>
                  <a:cubicBezTo>
                    <a:pt x="48" y="131"/>
                    <a:pt x="48" y="131"/>
                    <a:pt x="48" y="1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58"/>
            <p:cNvSpPr>
              <a:spLocks noEditPoints="1"/>
            </p:cNvSpPr>
            <p:nvPr/>
          </p:nvSpPr>
          <p:spPr bwMode="auto">
            <a:xfrm>
              <a:off x="2763" y="2387"/>
              <a:ext cx="216" cy="215"/>
            </a:xfrm>
            <a:custGeom>
              <a:avLst/>
              <a:gdLst>
                <a:gd name="T0" fmla="*/ 497 w 995"/>
                <a:gd name="T1" fmla="*/ 0 h 994"/>
                <a:gd name="T2" fmla="*/ 0 w 995"/>
                <a:gd name="T3" fmla="*/ 497 h 994"/>
                <a:gd name="T4" fmla="*/ 497 w 995"/>
                <a:gd name="T5" fmla="*/ 994 h 994"/>
                <a:gd name="T6" fmla="*/ 995 w 995"/>
                <a:gd name="T7" fmla="*/ 497 h 994"/>
                <a:gd name="T8" fmla="*/ 497 w 995"/>
                <a:gd name="T9" fmla="*/ 0 h 994"/>
                <a:gd name="T10" fmla="*/ 497 w 995"/>
                <a:gd name="T11" fmla="*/ 908 h 994"/>
                <a:gd name="T12" fmla="*/ 87 w 995"/>
                <a:gd name="T13" fmla="*/ 497 h 994"/>
                <a:gd name="T14" fmla="*/ 497 w 995"/>
                <a:gd name="T15" fmla="*/ 86 h 994"/>
                <a:gd name="T16" fmla="*/ 908 w 995"/>
                <a:gd name="T17" fmla="*/ 497 h 994"/>
                <a:gd name="T18" fmla="*/ 497 w 995"/>
                <a:gd name="T19" fmla="*/ 908 h 994"/>
                <a:gd name="T20" fmla="*/ 497 w 995"/>
                <a:gd name="T21" fmla="*/ 908 h 994"/>
                <a:gd name="T22" fmla="*/ 497 w 995"/>
                <a:gd name="T23" fmla="*/ 908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5" h="994">
                  <a:moveTo>
                    <a:pt x="497" y="0"/>
                  </a:moveTo>
                  <a:cubicBezTo>
                    <a:pt x="223" y="0"/>
                    <a:pt x="0" y="223"/>
                    <a:pt x="0" y="497"/>
                  </a:cubicBezTo>
                  <a:cubicBezTo>
                    <a:pt x="0" y="771"/>
                    <a:pt x="223" y="994"/>
                    <a:pt x="497" y="994"/>
                  </a:cubicBezTo>
                  <a:cubicBezTo>
                    <a:pt x="772" y="994"/>
                    <a:pt x="995" y="771"/>
                    <a:pt x="995" y="497"/>
                  </a:cubicBezTo>
                  <a:cubicBezTo>
                    <a:pt x="995" y="223"/>
                    <a:pt x="772" y="0"/>
                    <a:pt x="497" y="0"/>
                  </a:cubicBezTo>
                  <a:close/>
                  <a:moveTo>
                    <a:pt x="497" y="908"/>
                  </a:moveTo>
                  <a:cubicBezTo>
                    <a:pt x="271" y="908"/>
                    <a:pt x="87" y="724"/>
                    <a:pt x="87" y="497"/>
                  </a:cubicBezTo>
                  <a:cubicBezTo>
                    <a:pt x="87" y="271"/>
                    <a:pt x="271" y="86"/>
                    <a:pt x="497" y="86"/>
                  </a:cubicBezTo>
                  <a:cubicBezTo>
                    <a:pt x="724" y="86"/>
                    <a:pt x="908" y="270"/>
                    <a:pt x="908" y="497"/>
                  </a:cubicBezTo>
                  <a:cubicBezTo>
                    <a:pt x="908" y="723"/>
                    <a:pt x="724" y="908"/>
                    <a:pt x="497" y="908"/>
                  </a:cubicBezTo>
                  <a:close/>
                  <a:moveTo>
                    <a:pt x="497" y="908"/>
                  </a:moveTo>
                  <a:cubicBezTo>
                    <a:pt x="497" y="908"/>
                    <a:pt x="497" y="908"/>
                    <a:pt x="497" y="9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170"/>
          <p:cNvGrpSpPr>
            <a:grpSpLocks noChangeAspect="1"/>
          </p:cNvGrpSpPr>
          <p:nvPr/>
        </p:nvGrpSpPr>
        <p:grpSpPr bwMode="auto">
          <a:xfrm>
            <a:off x="1589076" y="2130781"/>
            <a:ext cx="397669" cy="495210"/>
            <a:chOff x="4142" y="2322"/>
            <a:chExt cx="265" cy="330"/>
          </a:xfrm>
          <a:gradFill>
            <a:gsLst>
              <a:gs pos="0">
                <a:srgbClr val="08AEEA"/>
              </a:gs>
              <a:gs pos="100000">
                <a:srgbClr val="29F3AF"/>
              </a:gs>
            </a:gsLst>
            <a:lin ang="2700000" scaled="0"/>
          </a:gradFill>
        </p:grpSpPr>
        <p:sp>
          <p:nvSpPr>
            <p:cNvPr id="32" name="Freeform 171"/>
            <p:cNvSpPr>
              <a:spLocks noEditPoints="1"/>
            </p:cNvSpPr>
            <p:nvPr/>
          </p:nvSpPr>
          <p:spPr bwMode="auto">
            <a:xfrm>
              <a:off x="4142" y="2322"/>
              <a:ext cx="265" cy="330"/>
            </a:xfrm>
            <a:custGeom>
              <a:avLst/>
              <a:gdLst>
                <a:gd name="T0" fmla="*/ 612 w 1224"/>
                <a:gd name="T1" fmla="*/ 0 h 1526"/>
                <a:gd name="T2" fmla="*/ 0 w 1224"/>
                <a:gd name="T3" fmla="*/ 612 h 1526"/>
                <a:gd name="T4" fmla="*/ 11 w 1224"/>
                <a:gd name="T5" fmla="*/ 727 h 1526"/>
                <a:gd name="T6" fmla="*/ 15 w 1224"/>
                <a:gd name="T7" fmla="*/ 747 h 1526"/>
                <a:gd name="T8" fmla="*/ 56 w 1224"/>
                <a:gd name="T9" fmla="*/ 868 h 1526"/>
                <a:gd name="T10" fmla="*/ 585 w 1224"/>
                <a:gd name="T11" fmla="*/ 1517 h 1526"/>
                <a:gd name="T12" fmla="*/ 612 w 1224"/>
                <a:gd name="T13" fmla="*/ 1526 h 1526"/>
                <a:gd name="T14" fmla="*/ 639 w 1224"/>
                <a:gd name="T15" fmla="*/ 1517 h 1526"/>
                <a:gd name="T16" fmla="*/ 1168 w 1224"/>
                <a:gd name="T17" fmla="*/ 868 h 1526"/>
                <a:gd name="T18" fmla="*/ 1209 w 1224"/>
                <a:gd name="T19" fmla="*/ 747 h 1526"/>
                <a:gd name="T20" fmla="*/ 1213 w 1224"/>
                <a:gd name="T21" fmla="*/ 727 h 1526"/>
                <a:gd name="T22" fmla="*/ 1224 w 1224"/>
                <a:gd name="T23" fmla="*/ 612 h 1526"/>
                <a:gd name="T24" fmla="*/ 612 w 1224"/>
                <a:gd name="T25" fmla="*/ 0 h 1526"/>
                <a:gd name="T26" fmla="*/ 1128 w 1224"/>
                <a:gd name="T27" fmla="*/ 712 h 1526"/>
                <a:gd name="T28" fmla="*/ 1127 w 1224"/>
                <a:gd name="T29" fmla="*/ 714 h 1526"/>
                <a:gd name="T30" fmla="*/ 1124 w 1224"/>
                <a:gd name="T31" fmla="*/ 727 h 1526"/>
                <a:gd name="T32" fmla="*/ 1124 w 1224"/>
                <a:gd name="T33" fmla="*/ 728 h 1526"/>
                <a:gd name="T34" fmla="*/ 1089 w 1224"/>
                <a:gd name="T35" fmla="*/ 832 h 1526"/>
                <a:gd name="T36" fmla="*/ 1088 w 1224"/>
                <a:gd name="T37" fmla="*/ 834 h 1526"/>
                <a:gd name="T38" fmla="*/ 612 w 1224"/>
                <a:gd name="T39" fmla="*/ 1428 h 1526"/>
                <a:gd name="T40" fmla="*/ 135 w 1224"/>
                <a:gd name="T41" fmla="*/ 834 h 1526"/>
                <a:gd name="T42" fmla="*/ 135 w 1224"/>
                <a:gd name="T43" fmla="*/ 832 h 1526"/>
                <a:gd name="T44" fmla="*/ 99 w 1224"/>
                <a:gd name="T45" fmla="*/ 728 h 1526"/>
                <a:gd name="T46" fmla="*/ 99 w 1224"/>
                <a:gd name="T47" fmla="*/ 727 h 1526"/>
                <a:gd name="T48" fmla="*/ 96 w 1224"/>
                <a:gd name="T49" fmla="*/ 714 h 1526"/>
                <a:gd name="T50" fmla="*/ 96 w 1224"/>
                <a:gd name="T51" fmla="*/ 711 h 1526"/>
                <a:gd name="T52" fmla="*/ 86 w 1224"/>
                <a:gd name="T53" fmla="*/ 612 h 1526"/>
                <a:gd name="T54" fmla="*/ 612 w 1224"/>
                <a:gd name="T55" fmla="*/ 86 h 1526"/>
                <a:gd name="T56" fmla="*/ 1137 w 1224"/>
                <a:gd name="T57" fmla="*/ 612 h 1526"/>
                <a:gd name="T58" fmla="*/ 1128 w 1224"/>
                <a:gd name="T59" fmla="*/ 712 h 1526"/>
                <a:gd name="T60" fmla="*/ 1128 w 1224"/>
                <a:gd name="T61" fmla="*/ 712 h 1526"/>
                <a:gd name="T62" fmla="*/ 1128 w 1224"/>
                <a:gd name="T63" fmla="*/ 71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4" h="1526">
                  <a:moveTo>
                    <a:pt x="612" y="0"/>
                  </a:moveTo>
                  <a:cubicBezTo>
                    <a:pt x="275" y="0"/>
                    <a:pt x="0" y="275"/>
                    <a:pt x="0" y="612"/>
                  </a:cubicBezTo>
                  <a:cubicBezTo>
                    <a:pt x="0" y="650"/>
                    <a:pt x="4" y="689"/>
                    <a:pt x="11" y="727"/>
                  </a:cubicBezTo>
                  <a:cubicBezTo>
                    <a:pt x="11" y="729"/>
                    <a:pt x="12" y="736"/>
                    <a:pt x="15" y="747"/>
                  </a:cubicBezTo>
                  <a:cubicBezTo>
                    <a:pt x="24" y="788"/>
                    <a:pt x="38" y="829"/>
                    <a:pt x="56" y="868"/>
                  </a:cubicBezTo>
                  <a:cubicBezTo>
                    <a:pt x="122" y="1023"/>
                    <a:pt x="267" y="1261"/>
                    <a:pt x="585" y="1517"/>
                  </a:cubicBezTo>
                  <a:cubicBezTo>
                    <a:pt x="593" y="1523"/>
                    <a:pt x="603" y="1526"/>
                    <a:pt x="612" y="1526"/>
                  </a:cubicBezTo>
                  <a:cubicBezTo>
                    <a:pt x="622" y="1526"/>
                    <a:pt x="631" y="1523"/>
                    <a:pt x="639" y="1517"/>
                  </a:cubicBezTo>
                  <a:cubicBezTo>
                    <a:pt x="957" y="1261"/>
                    <a:pt x="1102" y="1023"/>
                    <a:pt x="1168" y="868"/>
                  </a:cubicBezTo>
                  <a:cubicBezTo>
                    <a:pt x="1186" y="829"/>
                    <a:pt x="1200" y="789"/>
                    <a:pt x="1209" y="747"/>
                  </a:cubicBezTo>
                  <a:cubicBezTo>
                    <a:pt x="1212" y="736"/>
                    <a:pt x="1213" y="729"/>
                    <a:pt x="1213" y="727"/>
                  </a:cubicBezTo>
                  <a:cubicBezTo>
                    <a:pt x="1220" y="689"/>
                    <a:pt x="1224" y="650"/>
                    <a:pt x="1224" y="612"/>
                  </a:cubicBezTo>
                  <a:cubicBezTo>
                    <a:pt x="1224" y="275"/>
                    <a:pt x="949" y="0"/>
                    <a:pt x="612" y="0"/>
                  </a:cubicBezTo>
                  <a:close/>
                  <a:moveTo>
                    <a:pt x="1128" y="712"/>
                  </a:moveTo>
                  <a:cubicBezTo>
                    <a:pt x="1128" y="712"/>
                    <a:pt x="1127" y="713"/>
                    <a:pt x="1127" y="714"/>
                  </a:cubicBezTo>
                  <a:cubicBezTo>
                    <a:pt x="1127" y="715"/>
                    <a:pt x="1126" y="720"/>
                    <a:pt x="1124" y="727"/>
                  </a:cubicBezTo>
                  <a:cubicBezTo>
                    <a:pt x="1124" y="728"/>
                    <a:pt x="1124" y="728"/>
                    <a:pt x="1124" y="728"/>
                  </a:cubicBezTo>
                  <a:cubicBezTo>
                    <a:pt x="1116" y="764"/>
                    <a:pt x="1105" y="799"/>
                    <a:pt x="1089" y="832"/>
                  </a:cubicBezTo>
                  <a:cubicBezTo>
                    <a:pt x="1089" y="833"/>
                    <a:pt x="1089" y="833"/>
                    <a:pt x="1088" y="834"/>
                  </a:cubicBezTo>
                  <a:cubicBezTo>
                    <a:pt x="1028" y="975"/>
                    <a:pt x="897" y="1192"/>
                    <a:pt x="612" y="1428"/>
                  </a:cubicBezTo>
                  <a:cubicBezTo>
                    <a:pt x="326" y="1192"/>
                    <a:pt x="195" y="975"/>
                    <a:pt x="135" y="834"/>
                  </a:cubicBezTo>
                  <a:cubicBezTo>
                    <a:pt x="135" y="833"/>
                    <a:pt x="135" y="833"/>
                    <a:pt x="135" y="832"/>
                  </a:cubicBezTo>
                  <a:cubicBezTo>
                    <a:pt x="119" y="799"/>
                    <a:pt x="108" y="764"/>
                    <a:pt x="99" y="728"/>
                  </a:cubicBezTo>
                  <a:cubicBezTo>
                    <a:pt x="99" y="727"/>
                    <a:pt x="99" y="727"/>
                    <a:pt x="99" y="727"/>
                  </a:cubicBezTo>
                  <a:cubicBezTo>
                    <a:pt x="97" y="720"/>
                    <a:pt x="97" y="715"/>
                    <a:pt x="96" y="714"/>
                  </a:cubicBezTo>
                  <a:cubicBezTo>
                    <a:pt x="96" y="713"/>
                    <a:pt x="96" y="712"/>
                    <a:pt x="96" y="711"/>
                  </a:cubicBezTo>
                  <a:cubicBezTo>
                    <a:pt x="90" y="678"/>
                    <a:pt x="86" y="645"/>
                    <a:pt x="86" y="612"/>
                  </a:cubicBezTo>
                  <a:cubicBezTo>
                    <a:pt x="86" y="322"/>
                    <a:pt x="322" y="86"/>
                    <a:pt x="612" y="86"/>
                  </a:cubicBezTo>
                  <a:cubicBezTo>
                    <a:pt x="901" y="86"/>
                    <a:pt x="1137" y="322"/>
                    <a:pt x="1137" y="612"/>
                  </a:cubicBezTo>
                  <a:cubicBezTo>
                    <a:pt x="1137" y="645"/>
                    <a:pt x="1134" y="679"/>
                    <a:pt x="1128" y="712"/>
                  </a:cubicBezTo>
                  <a:close/>
                  <a:moveTo>
                    <a:pt x="1128" y="712"/>
                  </a:moveTo>
                  <a:cubicBezTo>
                    <a:pt x="1128" y="712"/>
                    <a:pt x="1128" y="712"/>
                    <a:pt x="1128" y="7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2"/>
            <p:cNvSpPr>
              <a:spLocks noEditPoints="1"/>
            </p:cNvSpPr>
            <p:nvPr/>
          </p:nvSpPr>
          <p:spPr bwMode="auto">
            <a:xfrm>
              <a:off x="4190" y="2372"/>
              <a:ext cx="169" cy="168"/>
            </a:xfrm>
            <a:custGeom>
              <a:avLst/>
              <a:gdLst>
                <a:gd name="T0" fmla="*/ 389 w 777"/>
                <a:gd name="T1" fmla="*/ 0 h 777"/>
                <a:gd name="T2" fmla="*/ 0 w 777"/>
                <a:gd name="T3" fmla="*/ 389 h 777"/>
                <a:gd name="T4" fmla="*/ 389 w 777"/>
                <a:gd name="T5" fmla="*/ 777 h 777"/>
                <a:gd name="T6" fmla="*/ 777 w 777"/>
                <a:gd name="T7" fmla="*/ 389 h 777"/>
                <a:gd name="T8" fmla="*/ 389 w 777"/>
                <a:gd name="T9" fmla="*/ 0 h 777"/>
                <a:gd name="T10" fmla="*/ 389 w 777"/>
                <a:gd name="T11" fmla="*/ 691 h 777"/>
                <a:gd name="T12" fmla="*/ 87 w 777"/>
                <a:gd name="T13" fmla="*/ 389 h 777"/>
                <a:gd name="T14" fmla="*/ 389 w 777"/>
                <a:gd name="T15" fmla="*/ 86 h 777"/>
                <a:gd name="T16" fmla="*/ 691 w 777"/>
                <a:gd name="T17" fmla="*/ 389 h 777"/>
                <a:gd name="T18" fmla="*/ 389 w 777"/>
                <a:gd name="T19" fmla="*/ 691 h 777"/>
                <a:gd name="T20" fmla="*/ 389 w 777"/>
                <a:gd name="T21" fmla="*/ 691 h 777"/>
                <a:gd name="T22" fmla="*/ 389 w 777"/>
                <a:gd name="T23" fmla="*/ 691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7" h="777">
                  <a:moveTo>
                    <a:pt x="389" y="0"/>
                  </a:moveTo>
                  <a:cubicBezTo>
                    <a:pt x="175" y="0"/>
                    <a:pt x="0" y="174"/>
                    <a:pt x="0" y="389"/>
                  </a:cubicBezTo>
                  <a:cubicBezTo>
                    <a:pt x="0" y="603"/>
                    <a:pt x="175" y="777"/>
                    <a:pt x="389" y="777"/>
                  </a:cubicBezTo>
                  <a:cubicBezTo>
                    <a:pt x="603" y="777"/>
                    <a:pt x="777" y="603"/>
                    <a:pt x="777" y="389"/>
                  </a:cubicBezTo>
                  <a:cubicBezTo>
                    <a:pt x="777" y="174"/>
                    <a:pt x="603" y="0"/>
                    <a:pt x="389" y="0"/>
                  </a:cubicBezTo>
                  <a:close/>
                  <a:moveTo>
                    <a:pt x="389" y="691"/>
                  </a:moveTo>
                  <a:cubicBezTo>
                    <a:pt x="222" y="691"/>
                    <a:pt x="87" y="555"/>
                    <a:pt x="87" y="389"/>
                  </a:cubicBezTo>
                  <a:cubicBezTo>
                    <a:pt x="87" y="222"/>
                    <a:pt x="222" y="86"/>
                    <a:pt x="389" y="86"/>
                  </a:cubicBezTo>
                  <a:cubicBezTo>
                    <a:pt x="555" y="86"/>
                    <a:pt x="691" y="222"/>
                    <a:pt x="691" y="389"/>
                  </a:cubicBezTo>
                  <a:cubicBezTo>
                    <a:pt x="691" y="555"/>
                    <a:pt x="556" y="691"/>
                    <a:pt x="389" y="691"/>
                  </a:cubicBezTo>
                  <a:close/>
                  <a:moveTo>
                    <a:pt x="389" y="691"/>
                  </a:moveTo>
                  <a:cubicBezTo>
                    <a:pt x="389" y="691"/>
                    <a:pt x="389" y="691"/>
                    <a:pt x="389" y="69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2" name="任意多边形: 形状 51"/>
          <p:cNvSpPr/>
          <p:nvPr/>
        </p:nvSpPr>
        <p:spPr>
          <a:xfrm>
            <a:off x="479425" y="3580523"/>
            <a:ext cx="2676860" cy="2286645"/>
          </a:xfrm>
          <a:custGeom>
            <a:avLst/>
            <a:gdLst>
              <a:gd name="connsiteX0" fmla="*/ 1338431 w 2676860"/>
              <a:gd name="connsiteY0" fmla="*/ 0 h 2286645"/>
              <a:gd name="connsiteX1" fmla="*/ 1493859 w 2676860"/>
              <a:gd name="connsiteY1" fmla="*/ 217386 h 2286645"/>
              <a:gd name="connsiteX2" fmla="*/ 2638786 w 2676860"/>
              <a:gd name="connsiteY2" fmla="*/ 217386 h 2286645"/>
              <a:gd name="connsiteX3" fmla="*/ 2676860 w 2676860"/>
              <a:gd name="connsiteY3" fmla="*/ 255460 h 2286645"/>
              <a:gd name="connsiteX4" fmla="*/ 2676860 w 2676860"/>
              <a:gd name="connsiteY4" fmla="*/ 2248571 h 2286645"/>
              <a:gd name="connsiteX5" fmla="*/ 2638786 w 2676860"/>
              <a:gd name="connsiteY5" fmla="*/ 2286645 h 2286645"/>
              <a:gd name="connsiteX6" fmla="*/ 38074 w 2676860"/>
              <a:gd name="connsiteY6" fmla="*/ 2286645 h 2286645"/>
              <a:gd name="connsiteX7" fmla="*/ 0 w 2676860"/>
              <a:gd name="connsiteY7" fmla="*/ 2248571 h 2286645"/>
              <a:gd name="connsiteX8" fmla="*/ 0 w 2676860"/>
              <a:gd name="connsiteY8" fmla="*/ 255460 h 2286645"/>
              <a:gd name="connsiteX9" fmla="*/ 38074 w 2676860"/>
              <a:gd name="connsiteY9" fmla="*/ 217386 h 2286645"/>
              <a:gd name="connsiteX10" fmla="*/ 1183003 w 2676860"/>
              <a:gd name="connsiteY10" fmla="*/ 217386 h 228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6860" h="2286645">
                <a:moveTo>
                  <a:pt x="1338431" y="0"/>
                </a:moveTo>
                <a:lnTo>
                  <a:pt x="1493859"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3" y="217386"/>
                </a:lnTo>
                <a:close/>
              </a:path>
            </a:pathLst>
          </a:cu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文本框 36"/>
          <p:cNvSpPr txBox="1"/>
          <p:nvPr/>
        </p:nvSpPr>
        <p:spPr>
          <a:xfrm>
            <a:off x="663911" y="3986153"/>
            <a:ext cx="2307890" cy="1692771"/>
          </a:xfrm>
          <a:prstGeom prst="rect">
            <a:avLst/>
          </a:prstGeom>
          <a:noFill/>
        </p:spPr>
        <p:txBody>
          <a:bodyPr wrap="square" rtlCol="0">
            <a:spAutoFit/>
          </a:bodyPr>
          <a:lstStyle/>
          <a:p>
            <a:pPr algn="ctr">
              <a:lnSpc>
                <a:spcPct val="130000"/>
              </a:lnSpc>
            </a:pPr>
            <a:r>
              <a:rPr lang="zh-CN" altLang="en-US" sz="1600" dirty="0">
                <a:solidFill>
                  <a:schemeClr val="tx1">
                    <a:lumMod val="85000"/>
                    <a:lumOff val="15000"/>
                  </a:schemeClr>
                </a:solidFill>
              </a:rPr>
              <a:t>添加相关内容的文字添加相关内容的文字添加相关内容的文字添加相关内容的文字添加相关内容的文字</a:t>
            </a:r>
            <a:r>
              <a:rPr lang="en-US" altLang="zh-CN" sz="1600" dirty="0">
                <a:solidFill>
                  <a:schemeClr val="tx1">
                    <a:lumMod val="85000"/>
                    <a:lumOff val="15000"/>
                  </a:schemeClr>
                </a:solidFill>
              </a:rPr>
              <a:t> </a:t>
            </a:r>
            <a:endParaRPr lang="en-US" altLang="zh-CN" sz="1600" dirty="0">
              <a:solidFill>
                <a:schemeClr val="tx1">
                  <a:lumMod val="85000"/>
                  <a:lumOff val="15000"/>
                </a:schemeClr>
              </a:solidFill>
            </a:endParaRPr>
          </a:p>
        </p:txBody>
      </p:sp>
      <p:sp>
        <p:nvSpPr>
          <p:cNvPr id="53" name="任意多边形: 形状 52"/>
          <p:cNvSpPr/>
          <p:nvPr/>
        </p:nvSpPr>
        <p:spPr>
          <a:xfrm>
            <a:off x="3325375" y="3580523"/>
            <a:ext cx="2676860" cy="2286645"/>
          </a:xfrm>
          <a:custGeom>
            <a:avLst/>
            <a:gdLst>
              <a:gd name="connsiteX0" fmla="*/ 1338430 w 2676860"/>
              <a:gd name="connsiteY0" fmla="*/ 0 h 2286645"/>
              <a:gd name="connsiteX1" fmla="*/ 1493858 w 2676860"/>
              <a:gd name="connsiteY1" fmla="*/ 217386 h 2286645"/>
              <a:gd name="connsiteX2" fmla="*/ 2638786 w 2676860"/>
              <a:gd name="connsiteY2" fmla="*/ 217386 h 2286645"/>
              <a:gd name="connsiteX3" fmla="*/ 2676860 w 2676860"/>
              <a:gd name="connsiteY3" fmla="*/ 255460 h 2286645"/>
              <a:gd name="connsiteX4" fmla="*/ 2676860 w 2676860"/>
              <a:gd name="connsiteY4" fmla="*/ 2248571 h 2286645"/>
              <a:gd name="connsiteX5" fmla="*/ 2638786 w 2676860"/>
              <a:gd name="connsiteY5" fmla="*/ 2286645 h 2286645"/>
              <a:gd name="connsiteX6" fmla="*/ 38074 w 2676860"/>
              <a:gd name="connsiteY6" fmla="*/ 2286645 h 2286645"/>
              <a:gd name="connsiteX7" fmla="*/ 0 w 2676860"/>
              <a:gd name="connsiteY7" fmla="*/ 2248571 h 2286645"/>
              <a:gd name="connsiteX8" fmla="*/ 0 w 2676860"/>
              <a:gd name="connsiteY8" fmla="*/ 255460 h 2286645"/>
              <a:gd name="connsiteX9" fmla="*/ 38074 w 2676860"/>
              <a:gd name="connsiteY9" fmla="*/ 217386 h 2286645"/>
              <a:gd name="connsiteX10" fmla="*/ 1183002 w 2676860"/>
              <a:gd name="connsiteY10" fmla="*/ 217386 h 228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6860" h="2286645">
                <a:moveTo>
                  <a:pt x="1338430" y="0"/>
                </a:moveTo>
                <a:lnTo>
                  <a:pt x="1493858"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2" y="217386"/>
                </a:lnTo>
                <a:close/>
              </a:path>
            </a:pathLst>
          </a:cu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文本框 40"/>
          <p:cNvSpPr txBox="1"/>
          <p:nvPr/>
        </p:nvSpPr>
        <p:spPr>
          <a:xfrm>
            <a:off x="3509861" y="3986153"/>
            <a:ext cx="2307890" cy="1666610"/>
          </a:xfrm>
          <a:prstGeom prst="rect">
            <a:avLst/>
          </a:prstGeom>
          <a:noFill/>
        </p:spPr>
        <p:txBody>
          <a:bodyPr wrap="square" rtlCol="0">
            <a:spAutoFit/>
          </a:bodyPr>
          <a:lstStyle/>
          <a:p>
            <a:pPr algn="ctr">
              <a:lnSpc>
                <a:spcPct val="130000"/>
              </a:lnSpc>
            </a:pPr>
            <a:r>
              <a:rPr lang="zh-CN" altLang="en-US" sz="1600" dirty="0">
                <a:solidFill>
                  <a:schemeClr val="tx1">
                    <a:lumMod val="85000"/>
                    <a:lumOff val="15000"/>
                  </a:schemeClr>
                </a:solidFill>
              </a:rPr>
              <a:t>添加相关内容的文字添加相关内容的文字添加相关内容的文字添加相关内容的文字添加相关内容的文字</a:t>
            </a:r>
            <a:r>
              <a:rPr lang="en-US" altLang="zh-CN" sz="1600" dirty="0">
                <a:solidFill>
                  <a:schemeClr val="tx1">
                    <a:lumMod val="85000"/>
                    <a:lumOff val="15000"/>
                  </a:schemeClr>
                </a:solidFill>
              </a:rPr>
              <a:t> </a:t>
            </a:r>
            <a:endParaRPr lang="en-US" altLang="zh-CN" sz="1600" dirty="0">
              <a:solidFill>
                <a:schemeClr val="tx1">
                  <a:lumMod val="85000"/>
                  <a:lumOff val="15000"/>
                </a:schemeClr>
              </a:solidFill>
            </a:endParaRPr>
          </a:p>
        </p:txBody>
      </p:sp>
      <p:sp>
        <p:nvSpPr>
          <p:cNvPr id="54" name="任意多边形: 形状 53"/>
          <p:cNvSpPr/>
          <p:nvPr/>
        </p:nvSpPr>
        <p:spPr>
          <a:xfrm>
            <a:off x="6171325" y="3580523"/>
            <a:ext cx="2676860" cy="2286645"/>
          </a:xfrm>
          <a:custGeom>
            <a:avLst/>
            <a:gdLst>
              <a:gd name="connsiteX0" fmla="*/ 1338430 w 2676860"/>
              <a:gd name="connsiteY0" fmla="*/ 0 h 2286645"/>
              <a:gd name="connsiteX1" fmla="*/ 1493858 w 2676860"/>
              <a:gd name="connsiteY1" fmla="*/ 217386 h 2286645"/>
              <a:gd name="connsiteX2" fmla="*/ 2638786 w 2676860"/>
              <a:gd name="connsiteY2" fmla="*/ 217386 h 2286645"/>
              <a:gd name="connsiteX3" fmla="*/ 2676860 w 2676860"/>
              <a:gd name="connsiteY3" fmla="*/ 255460 h 2286645"/>
              <a:gd name="connsiteX4" fmla="*/ 2676860 w 2676860"/>
              <a:gd name="connsiteY4" fmla="*/ 2248571 h 2286645"/>
              <a:gd name="connsiteX5" fmla="*/ 2638786 w 2676860"/>
              <a:gd name="connsiteY5" fmla="*/ 2286645 h 2286645"/>
              <a:gd name="connsiteX6" fmla="*/ 38074 w 2676860"/>
              <a:gd name="connsiteY6" fmla="*/ 2286645 h 2286645"/>
              <a:gd name="connsiteX7" fmla="*/ 0 w 2676860"/>
              <a:gd name="connsiteY7" fmla="*/ 2248571 h 2286645"/>
              <a:gd name="connsiteX8" fmla="*/ 0 w 2676860"/>
              <a:gd name="connsiteY8" fmla="*/ 255460 h 2286645"/>
              <a:gd name="connsiteX9" fmla="*/ 38074 w 2676860"/>
              <a:gd name="connsiteY9" fmla="*/ 217386 h 2286645"/>
              <a:gd name="connsiteX10" fmla="*/ 1183002 w 2676860"/>
              <a:gd name="connsiteY10" fmla="*/ 217386 h 228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6860" h="2286645">
                <a:moveTo>
                  <a:pt x="1338430" y="0"/>
                </a:moveTo>
                <a:lnTo>
                  <a:pt x="1493858"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2" y="217386"/>
                </a:lnTo>
                <a:close/>
              </a:path>
            </a:pathLst>
          </a:cu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文本框 43"/>
          <p:cNvSpPr txBox="1"/>
          <p:nvPr/>
        </p:nvSpPr>
        <p:spPr>
          <a:xfrm>
            <a:off x="6355811" y="3986153"/>
            <a:ext cx="2307890" cy="1666610"/>
          </a:xfrm>
          <a:prstGeom prst="rect">
            <a:avLst/>
          </a:prstGeom>
          <a:noFill/>
        </p:spPr>
        <p:txBody>
          <a:bodyPr wrap="square" rtlCol="0">
            <a:spAutoFit/>
          </a:bodyPr>
          <a:lstStyle/>
          <a:p>
            <a:pPr algn="ctr">
              <a:lnSpc>
                <a:spcPct val="130000"/>
              </a:lnSpc>
            </a:pPr>
            <a:r>
              <a:rPr lang="zh-CN" altLang="en-US" sz="1600" dirty="0">
                <a:solidFill>
                  <a:schemeClr val="tx1">
                    <a:lumMod val="85000"/>
                    <a:lumOff val="15000"/>
                  </a:schemeClr>
                </a:solidFill>
              </a:rPr>
              <a:t>添加相关内容的文字添加相关内容的文字添加相关内容的文字添加相关内容的文字添加相关内容的文字</a:t>
            </a:r>
            <a:r>
              <a:rPr lang="en-US" altLang="zh-CN" sz="1600" dirty="0">
                <a:solidFill>
                  <a:schemeClr val="tx1">
                    <a:lumMod val="85000"/>
                    <a:lumOff val="15000"/>
                  </a:schemeClr>
                </a:solidFill>
              </a:rPr>
              <a:t> </a:t>
            </a:r>
            <a:endParaRPr lang="en-US" altLang="zh-CN" sz="1600" dirty="0">
              <a:solidFill>
                <a:schemeClr val="tx1">
                  <a:lumMod val="85000"/>
                  <a:lumOff val="15000"/>
                </a:schemeClr>
              </a:solidFill>
            </a:endParaRPr>
          </a:p>
        </p:txBody>
      </p:sp>
      <p:sp>
        <p:nvSpPr>
          <p:cNvPr id="55" name="任意多边形: 形状 54"/>
          <p:cNvSpPr/>
          <p:nvPr/>
        </p:nvSpPr>
        <p:spPr>
          <a:xfrm>
            <a:off x="9017275" y="3580523"/>
            <a:ext cx="2676860" cy="2286645"/>
          </a:xfrm>
          <a:custGeom>
            <a:avLst/>
            <a:gdLst>
              <a:gd name="connsiteX0" fmla="*/ 1338430 w 2676860"/>
              <a:gd name="connsiteY0" fmla="*/ 0 h 2286645"/>
              <a:gd name="connsiteX1" fmla="*/ 1493858 w 2676860"/>
              <a:gd name="connsiteY1" fmla="*/ 217386 h 2286645"/>
              <a:gd name="connsiteX2" fmla="*/ 2638786 w 2676860"/>
              <a:gd name="connsiteY2" fmla="*/ 217386 h 2286645"/>
              <a:gd name="connsiteX3" fmla="*/ 2676860 w 2676860"/>
              <a:gd name="connsiteY3" fmla="*/ 255460 h 2286645"/>
              <a:gd name="connsiteX4" fmla="*/ 2676860 w 2676860"/>
              <a:gd name="connsiteY4" fmla="*/ 2248571 h 2286645"/>
              <a:gd name="connsiteX5" fmla="*/ 2638786 w 2676860"/>
              <a:gd name="connsiteY5" fmla="*/ 2286645 h 2286645"/>
              <a:gd name="connsiteX6" fmla="*/ 38074 w 2676860"/>
              <a:gd name="connsiteY6" fmla="*/ 2286645 h 2286645"/>
              <a:gd name="connsiteX7" fmla="*/ 0 w 2676860"/>
              <a:gd name="connsiteY7" fmla="*/ 2248571 h 2286645"/>
              <a:gd name="connsiteX8" fmla="*/ 0 w 2676860"/>
              <a:gd name="connsiteY8" fmla="*/ 255460 h 2286645"/>
              <a:gd name="connsiteX9" fmla="*/ 38074 w 2676860"/>
              <a:gd name="connsiteY9" fmla="*/ 217386 h 2286645"/>
              <a:gd name="connsiteX10" fmla="*/ 1183002 w 2676860"/>
              <a:gd name="connsiteY10" fmla="*/ 217386 h 228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6860" h="2286645">
                <a:moveTo>
                  <a:pt x="1338430" y="0"/>
                </a:moveTo>
                <a:lnTo>
                  <a:pt x="1493858"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2" y="217386"/>
                </a:lnTo>
                <a:close/>
              </a:path>
            </a:pathLst>
          </a:cu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文本框 46"/>
          <p:cNvSpPr txBox="1"/>
          <p:nvPr/>
        </p:nvSpPr>
        <p:spPr>
          <a:xfrm>
            <a:off x="9201761" y="3986153"/>
            <a:ext cx="2307890" cy="1666610"/>
          </a:xfrm>
          <a:prstGeom prst="rect">
            <a:avLst/>
          </a:prstGeom>
          <a:noFill/>
        </p:spPr>
        <p:txBody>
          <a:bodyPr wrap="square" rtlCol="0">
            <a:spAutoFit/>
          </a:bodyPr>
          <a:lstStyle/>
          <a:p>
            <a:pPr algn="ctr">
              <a:lnSpc>
                <a:spcPct val="130000"/>
              </a:lnSpc>
            </a:pPr>
            <a:r>
              <a:rPr lang="zh-CN" altLang="en-US" sz="1600" dirty="0">
                <a:solidFill>
                  <a:schemeClr val="tx1">
                    <a:lumMod val="85000"/>
                    <a:lumOff val="15000"/>
                  </a:schemeClr>
                </a:solidFill>
              </a:rPr>
              <a:t>添加相关内容的文字添加相关内容的文字添加相关内容的文字添加相关内容的文字添加相关内容的文字</a:t>
            </a:r>
            <a:r>
              <a:rPr lang="en-US" altLang="zh-CN" sz="1600" dirty="0">
                <a:solidFill>
                  <a:schemeClr val="tx1">
                    <a:lumMod val="85000"/>
                    <a:lumOff val="15000"/>
                  </a:schemeClr>
                </a:solidFill>
              </a:rPr>
              <a:t> </a:t>
            </a:r>
            <a:endParaRPr lang="en-US" altLang="zh-CN" sz="1600" dirty="0">
              <a:solidFill>
                <a:schemeClr val="tx1">
                  <a:lumMod val="85000"/>
                  <a:lumOff val="15000"/>
                </a:schemeClr>
              </a:solidFill>
            </a:endParaRPr>
          </a:p>
        </p:txBody>
      </p:sp>
      <p:sp>
        <p:nvSpPr>
          <p:cNvPr id="57" name="任意多边形: 形状 56"/>
          <p:cNvSpPr/>
          <p:nvPr/>
        </p:nvSpPr>
        <p:spPr>
          <a:xfrm flipV="1">
            <a:off x="0" y="-20267"/>
            <a:ext cx="12191999" cy="783738"/>
          </a:xfrm>
          <a:custGeom>
            <a:avLst/>
            <a:gdLst>
              <a:gd name="connsiteX0" fmla="*/ 12191999 w 12191999"/>
              <a:gd name="connsiteY0" fmla="*/ 0 h 783738"/>
              <a:gd name="connsiteX1" fmla="*/ 12191999 w 12191999"/>
              <a:gd name="connsiteY1" fmla="*/ 783738 h 783738"/>
              <a:gd name="connsiteX2" fmla="*/ 0 w 12191999"/>
              <a:gd name="connsiteY2" fmla="*/ 783738 h 783738"/>
              <a:gd name="connsiteX3" fmla="*/ 0 w 12191999"/>
              <a:gd name="connsiteY3" fmla="*/ 1 h 783738"/>
              <a:gd name="connsiteX4" fmla="*/ 425923 w 12191999"/>
              <a:gd name="connsiteY4" fmla="*/ 98859 h 783738"/>
              <a:gd name="connsiteX5" fmla="*/ 6095997 w 12191999"/>
              <a:gd name="connsiteY5" fmla="*/ 686882 h 783738"/>
              <a:gd name="connsiteX6" fmla="*/ 11766072 w 12191999"/>
              <a:gd name="connsiteY6" fmla="*/ 98859 h 78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783738">
                <a:moveTo>
                  <a:pt x="12191999" y="0"/>
                </a:moveTo>
                <a:lnTo>
                  <a:pt x="12191999" y="783738"/>
                </a:lnTo>
                <a:lnTo>
                  <a:pt x="0" y="783738"/>
                </a:lnTo>
                <a:lnTo>
                  <a:pt x="0" y="1"/>
                </a:lnTo>
                <a:lnTo>
                  <a:pt x="425923" y="98859"/>
                </a:lnTo>
                <a:cubicBezTo>
                  <a:pt x="2217098" y="481013"/>
                  <a:pt x="4121499" y="686882"/>
                  <a:pt x="6095997" y="686882"/>
                </a:cubicBezTo>
                <a:cubicBezTo>
                  <a:pt x="8070496" y="686882"/>
                  <a:pt x="9974897" y="481013"/>
                  <a:pt x="11766072" y="98859"/>
                </a:cubicBezTo>
                <a:close/>
              </a:path>
            </a:pathLst>
          </a:cu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9" name="组合 38"/>
          <p:cNvGrpSpPr/>
          <p:nvPr/>
        </p:nvGrpSpPr>
        <p:grpSpPr>
          <a:xfrm>
            <a:off x="5008928" y="590088"/>
            <a:ext cx="2696787" cy="901673"/>
            <a:chOff x="6171606" y="2363147"/>
            <a:chExt cx="2696787" cy="901673"/>
          </a:xfrm>
        </p:grpSpPr>
        <p:sp>
          <p:nvSpPr>
            <p:cNvPr id="40" name="文本框 39"/>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42" name="文本框 41"/>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整体规划</a:t>
              </a:r>
              <a:endParaRPr lang="zh-CN" altLang="en-US" sz="2800" dirty="0">
                <a:solidFill>
                  <a:schemeClr val="tx1">
                    <a:lumMod val="85000"/>
                    <a:lumOff val="15000"/>
                  </a:schemeClr>
                </a:solidFill>
              </a:endParaRPr>
            </a:p>
          </p:txBody>
        </p:sp>
        <p:sp>
          <p:nvSpPr>
            <p:cNvPr id="43" name="椭圆 42"/>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0-#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0-#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0-#ppt_w/2"/>
                                          </p:val>
                                        </p:tav>
                                        <p:tav tm="100000">
                                          <p:val>
                                            <p:strVal val="#ppt_x"/>
                                          </p:val>
                                        </p:tav>
                                      </p:tavLst>
                                    </p:anim>
                                    <p:anim calcmode="lin" valueType="num">
                                      <p:cBhvr additive="base">
                                        <p:cTn id="64" dur="5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0-#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0-#ppt_w/2"/>
                                          </p:val>
                                        </p:tav>
                                        <p:tav tm="100000">
                                          <p:val>
                                            <p:strVal val="#ppt_x"/>
                                          </p:val>
                                        </p:tav>
                                      </p:tavLst>
                                    </p:anim>
                                    <p:anim calcmode="lin" valueType="num">
                                      <p:cBhvr additive="base">
                                        <p:cTn id="72" dur="500" fill="hold"/>
                                        <p:tgtEl>
                                          <p:spTgt spid="4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0-#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0-#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fill="hold"/>
                                        <p:tgtEl>
                                          <p:spTgt spid="55"/>
                                        </p:tgtEl>
                                        <p:attrNameLst>
                                          <p:attrName>ppt_x</p:attrName>
                                        </p:attrNameLst>
                                      </p:cBhvr>
                                      <p:tavLst>
                                        <p:tav tm="0">
                                          <p:val>
                                            <p:strVal val="0-#ppt_w/2"/>
                                          </p:val>
                                        </p:tav>
                                        <p:tav tm="100000">
                                          <p:val>
                                            <p:strVal val="#ppt_x"/>
                                          </p:val>
                                        </p:tav>
                                      </p:tavLst>
                                    </p:anim>
                                    <p:anim calcmode="lin" valueType="num">
                                      <p:cBhvr additive="base">
                                        <p:cTn id="84" dur="500" fill="hold"/>
                                        <p:tgtEl>
                                          <p:spTgt spid="55"/>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0-#ppt_w/2"/>
                                          </p:val>
                                        </p:tav>
                                        <p:tav tm="100000">
                                          <p:val>
                                            <p:strVal val="#ppt_x"/>
                                          </p:val>
                                        </p:tav>
                                      </p:tavLst>
                                    </p:anim>
                                    <p:anim calcmode="lin" valueType="num">
                                      <p:cBhvr additive="base">
                                        <p:cTn id="8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9" grpId="0"/>
      <p:bldP spid="21" grpId="0"/>
      <p:bldP spid="22" grpId="0"/>
      <p:bldP spid="23" grpId="0"/>
      <p:bldP spid="25" grpId="0" animBg="1"/>
      <p:bldP spid="26" grpId="0" animBg="1"/>
      <p:bldP spid="52" grpId="0" animBg="1"/>
      <p:bldP spid="37" grpId="0"/>
      <p:bldP spid="53" grpId="0" animBg="1"/>
      <p:bldP spid="41" grpId="0"/>
      <p:bldP spid="54" grpId="0" animBg="1"/>
      <p:bldP spid="44" grpId="0"/>
      <p:bldP spid="55" grpId="0" animBg="1"/>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08928" y="5900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整体规划</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23" name="图片 22"/>
          <p:cNvPicPr>
            <a:picLocks noChangeAspect="1"/>
          </p:cNvPicPr>
          <p:nvPr/>
        </p:nvPicPr>
        <p:blipFill rotWithShape="1">
          <a:blip r:embed="rId1" cstate="email"/>
          <a:srcRect/>
          <a:stretch>
            <a:fillRect/>
          </a:stretch>
        </p:blipFill>
        <p:spPr>
          <a:xfrm>
            <a:off x="413878" y="1126112"/>
            <a:ext cx="2443164" cy="4820124"/>
          </a:xfrm>
          <a:prstGeom prst="rect">
            <a:avLst/>
          </a:prstGeom>
        </p:spPr>
      </p:pic>
      <p:sp>
        <p:nvSpPr>
          <p:cNvPr id="24" name="文本框 23"/>
          <p:cNvSpPr txBox="1"/>
          <p:nvPr/>
        </p:nvSpPr>
        <p:spPr>
          <a:xfrm>
            <a:off x="485176" y="2606186"/>
            <a:ext cx="2300568" cy="1261884"/>
          </a:xfrm>
          <a:prstGeom prst="rect">
            <a:avLst/>
          </a:prstGeom>
          <a:noFill/>
        </p:spPr>
        <p:txBody>
          <a:bodyPr wrap="square" rtlCol="0">
            <a:spAutoFit/>
          </a:bodyPr>
          <a:lstStyle/>
          <a:p>
            <a:pPr algn="ctr"/>
            <a:r>
              <a:rPr lang="en-US" altLang="zh-CN" sz="4400" dirty="0">
                <a:solidFill>
                  <a:schemeClr val="bg1"/>
                </a:solidFill>
                <a:latin typeface="+mj-lt"/>
              </a:rPr>
              <a:t>Our </a:t>
            </a:r>
            <a:endParaRPr lang="en-US" altLang="zh-CN" sz="3200" dirty="0">
              <a:solidFill>
                <a:schemeClr val="bg1"/>
              </a:solidFill>
              <a:latin typeface="+mj-lt"/>
            </a:endParaRPr>
          </a:p>
          <a:p>
            <a:pPr algn="ctr"/>
            <a:r>
              <a:rPr lang="en-US" altLang="zh-CN" sz="3200" dirty="0">
                <a:solidFill>
                  <a:schemeClr val="bg1"/>
                </a:solidFill>
                <a:latin typeface="+mj-lt"/>
              </a:rPr>
              <a:t>advantage</a:t>
            </a:r>
            <a:endParaRPr lang="zh-CN" altLang="en-US" sz="4400" dirty="0">
              <a:solidFill>
                <a:schemeClr val="bg1"/>
              </a:solidFill>
              <a:latin typeface="+mj-lt"/>
            </a:endParaRPr>
          </a:p>
        </p:txBody>
      </p:sp>
      <p:sp>
        <p:nvSpPr>
          <p:cNvPr id="25" name="文本框 24"/>
          <p:cNvSpPr txBox="1"/>
          <p:nvPr/>
        </p:nvSpPr>
        <p:spPr>
          <a:xfrm>
            <a:off x="3341852" y="1463173"/>
            <a:ext cx="7470083" cy="830997"/>
          </a:xfrm>
          <a:prstGeom prst="rect">
            <a:avLst/>
          </a:prstGeom>
          <a:noFill/>
        </p:spPr>
        <p:txBody>
          <a:bodyPr wrap="square" rtlCol="0">
            <a:spAutoFit/>
          </a:bodyPr>
          <a:lstStyle/>
          <a:p>
            <a:pPr lvl="0" algn="ctr">
              <a:lnSpc>
                <a:spcPct val="150000"/>
              </a:lnSpc>
            </a:pPr>
            <a:r>
              <a:rPr lang="zh-CN" altLang="en-US" sz="1600" dirty="0">
                <a:solidFill>
                  <a:prstClr val="black">
                    <a:lumMod val="85000"/>
                    <a:lumOff val="15000"/>
                  </a:prstClr>
                </a:solidFill>
              </a:rPr>
              <a:t>添加相关内容的文字添加相关内容的文字添加相关内容的文字添加相关内容的文字添加相关内容的文字</a:t>
            </a:r>
            <a:r>
              <a:rPr lang="en-US" altLang="zh-CN" sz="1600" dirty="0">
                <a:solidFill>
                  <a:prstClr val="black">
                    <a:lumMod val="85000"/>
                    <a:lumOff val="15000"/>
                  </a:prstClr>
                </a:solidFill>
              </a:rPr>
              <a:t> </a:t>
            </a:r>
            <a:endParaRPr lang="en-US" altLang="zh-CN" sz="1600" dirty="0">
              <a:solidFill>
                <a:prstClr val="black">
                  <a:lumMod val="85000"/>
                  <a:lumOff val="15000"/>
                </a:prstClr>
              </a:solidFill>
            </a:endParaRPr>
          </a:p>
        </p:txBody>
      </p:sp>
      <p:sp>
        <p:nvSpPr>
          <p:cNvPr id="26" name="Freeform 41"/>
          <p:cNvSpPr>
            <a:spLocks noEditPoints="1"/>
          </p:cNvSpPr>
          <p:nvPr/>
        </p:nvSpPr>
        <p:spPr bwMode="auto">
          <a:xfrm>
            <a:off x="3341852" y="3445912"/>
            <a:ext cx="425730" cy="423770"/>
          </a:xfrm>
          <a:custGeom>
            <a:avLst/>
            <a:gdLst>
              <a:gd name="T0" fmla="*/ 64 w 128"/>
              <a:gd name="T1" fmla="*/ 80 h 128"/>
              <a:gd name="T2" fmla="*/ 68 w 128"/>
              <a:gd name="T3" fmla="*/ 76 h 128"/>
              <a:gd name="T4" fmla="*/ 68 w 128"/>
              <a:gd name="T5" fmla="*/ 28 h 128"/>
              <a:gd name="T6" fmla="*/ 64 w 128"/>
              <a:gd name="T7" fmla="*/ 24 h 128"/>
              <a:gd name="T8" fmla="*/ 60 w 128"/>
              <a:gd name="T9" fmla="*/ 28 h 128"/>
              <a:gd name="T10" fmla="*/ 60 w 128"/>
              <a:gd name="T11" fmla="*/ 76 h 128"/>
              <a:gd name="T12" fmla="*/ 64 w 128"/>
              <a:gd name="T13" fmla="*/ 80 h 128"/>
              <a:gd name="T14" fmla="*/ 88 w 128"/>
              <a:gd name="T15" fmla="*/ 80 h 128"/>
              <a:gd name="T16" fmla="*/ 92 w 128"/>
              <a:gd name="T17" fmla="*/ 76 h 128"/>
              <a:gd name="T18" fmla="*/ 92 w 128"/>
              <a:gd name="T19" fmla="*/ 40 h 128"/>
              <a:gd name="T20" fmla="*/ 88 w 128"/>
              <a:gd name="T21" fmla="*/ 36 h 128"/>
              <a:gd name="T22" fmla="*/ 84 w 128"/>
              <a:gd name="T23" fmla="*/ 40 h 128"/>
              <a:gd name="T24" fmla="*/ 84 w 128"/>
              <a:gd name="T25" fmla="*/ 76 h 128"/>
              <a:gd name="T26" fmla="*/ 88 w 128"/>
              <a:gd name="T27" fmla="*/ 80 h 128"/>
              <a:gd name="T28" fmla="*/ 40 w 128"/>
              <a:gd name="T29" fmla="*/ 80 h 128"/>
              <a:gd name="T30" fmla="*/ 44 w 128"/>
              <a:gd name="T31" fmla="*/ 76 h 128"/>
              <a:gd name="T32" fmla="*/ 44 w 128"/>
              <a:gd name="T33" fmla="*/ 60 h 128"/>
              <a:gd name="T34" fmla="*/ 40 w 128"/>
              <a:gd name="T35" fmla="*/ 56 h 128"/>
              <a:gd name="T36" fmla="*/ 36 w 128"/>
              <a:gd name="T37" fmla="*/ 60 h 128"/>
              <a:gd name="T38" fmla="*/ 36 w 128"/>
              <a:gd name="T39" fmla="*/ 76 h 128"/>
              <a:gd name="T40" fmla="*/ 40 w 128"/>
              <a:gd name="T41" fmla="*/ 80 h 128"/>
              <a:gd name="T42" fmla="*/ 0 w 128"/>
              <a:gd name="T43" fmla="*/ 0 h 128"/>
              <a:gd name="T44" fmla="*/ 0 w 128"/>
              <a:gd name="T45" fmla="*/ 8 h 128"/>
              <a:gd name="T46" fmla="*/ 8 w 128"/>
              <a:gd name="T47" fmla="*/ 8 h 128"/>
              <a:gd name="T48" fmla="*/ 8 w 128"/>
              <a:gd name="T49" fmla="*/ 84 h 128"/>
              <a:gd name="T50" fmla="*/ 24 w 128"/>
              <a:gd name="T51" fmla="*/ 100 h 128"/>
              <a:gd name="T52" fmla="*/ 48 w 128"/>
              <a:gd name="T53" fmla="*/ 100 h 128"/>
              <a:gd name="T54" fmla="*/ 32 w 128"/>
              <a:gd name="T55" fmla="*/ 128 h 128"/>
              <a:gd name="T56" fmla="*/ 44 w 128"/>
              <a:gd name="T57" fmla="*/ 128 h 128"/>
              <a:gd name="T58" fmla="*/ 60 w 128"/>
              <a:gd name="T59" fmla="*/ 100 h 128"/>
              <a:gd name="T60" fmla="*/ 68 w 128"/>
              <a:gd name="T61" fmla="*/ 100 h 128"/>
              <a:gd name="T62" fmla="*/ 84 w 128"/>
              <a:gd name="T63" fmla="*/ 128 h 128"/>
              <a:gd name="T64" fmla="*/ 96 w 128"/>
              <a:gd name="T65" fmla="*/ 128 h 128"/>
              <a:gd name="T66" fmla="*/ 80 w 128"/>
              <a:gd name="T67" fmla="*/ 100 h 128"/>
              <a:gd name="T68" fmla="*/ 104 w 128"/>
              <a:gd name="T69" fmla="*/ 100 h 128"/>
              <a:gd name="T70" fmla="*/ 120 w 128"/>
              <a:gd name="T71" fmla="*/ 84 h 128"/>
              <a:gd name="T72" fmla="*/ 120 w 128"/>
              <a:gd name="T73" fmla="*/ 8 h 128"/>
              <a:gd name="T74" fmla="*/ 128 w 128"/>
              <a:gd name="T75" fmla="*/ 8 h 128"/>
              <a:gd name="T76" fmla="*/ 128 w 128"/>
              <a:gd name="T77" fmla="*/ 0 h 128"/>
              <a:gd name="T78" fmla="*/ 0 w 128"/>
              <a:gd name="T79" fmla="*/ 0 h 128"/>
              <a:gd name="T80" fmla="*/ 112 w 128"/>
              <a:gd name="T81" fmla="*/ 84 h 128"/>
              <a:gd name="T82" fmla="*/ 104 w 128"/>
              <a:gd name="T83" fmla="*/ 92 h 128"/>
              <a:gd name="T84" fmla="*/ 24 w 128"/>
              <a:gd name="T85" fmla="*/ 92 h 128"/>
              <a:gd name="T86" fmla="*/ 16 w 128"/>
              <a:gd name="T87" fmla="*/ 84 h 128"/>
              <a:gd name="T88" fmla="*/ 16 w 128"/>
              <a:gd name="T89" fmla="*/ 8 h 128"/>
              <a:gd name="T90" fmla="*/ 112 w 128"/>
              <a:gd name="T91" fmla="*/ 8 h 128"/>
              <a:gd name="T92" fmla="*/ 112 w 128"/>
              <a:gd name="T93"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8">
                <a:moveTo>
                  <a:pt x="64" y="80"/>
                </a:moveTo>
                <a:cubicBezTo>
                  <a:pt x="66" y="80"/>
                  <a:pt x="68" y="78"/>
                  <a:pt x="68" y="76"/>
                </a:cubicBezTo>
                <a:cubicBezTo>
                  <a:pt x="68" y="28"/>
                  <a:pt x="68" y="28"/>
                  <a:pt x="68" y="28"/>
                </a:cubicBezTo>
                <a:cubicBezTo>
                  <a:pt x="68" y="26"/>
                  <a:pt x="66" y="24"/>
                  <a:pt x="64" y="24"/>
                </a:cubicBezTo>
                <a:cubicBezTo>
                  <a:pt x="62" y="24"/>
                  <a:pt x="60" y="26"/>
                  <a:pt x="60" y="28"/>
                </a:cubicBezTo>
                <a:cubicBezTo>
                  <a:pt x="60" y="76"/>
                  <a:pt x="60" y="76"/>
                  <a:pt x="60" y="76"/>
                </a:cubicBezTo>
                <a:cubicBezTo>
                  <a:pt x="60" y="78"/>
                  <a:pt x="62" y="80"/>
                  <a:pt x="64" y="80"/>
                </a:cubicBezTo>
                <a:close/>
                <a:moveTo>
                  <a:pt x="88" y="80"/>
                </a:moveTo>
                <a:cubicBezTo>
                  <a:pt x="90" y="80"/>
                  <a:pt x="92" y="78"/>
                  <a:pt x="92" y="76"/>
                </a:cubicBezTo>
                <a:cubicBezTo>
                  <a:pt x="92" y="40"/>
                  <a:pt x="92" y="40"/>
                  <a:pt x="92" y="40"/>
                </a:cubicBezTo>
                <a:cubicBezTo>
                  <a:pt x="92" y="38"/>
                  <a:pt x="90" y="36"/>
                  <a:pt x="88" y="36"/>
                </a:cubicBezTo>
                <a:cubicBezTo>
                  <a:pt x="86" y="36"/>
                  <a:pt x="84" y="38"/>
                  <a:pt x="84" y="40"/>
                </a:cubicBezTo>
                <a:cubicBezTo>
                  <a:pt x="84" y="76"/>
                  <a:pt x="84" y="76"/>
                  <a:pt x="84" y="76"/>
                </a:cubicBezTo>
                <a:cubicBezTo>
                  <a:pt x="84" y="78"/>
                  <a:pt x="86" y="80"/>
                  <a:pt x="88" y="80"/>
                </a:cubicBezTo>
                <a:close/>
                <a:moveTo>
                  <a:pt x="40" y="80"/>
                </a:moveTo>
                <a:cubicBezTo>
                  <a:pt x="42" y="80"/>
                  <a:pt x="44" y="78"/>
                  <a:pt x="44" y="76"/>
                </a:cubicBezTo>
                <a:cubicBezTo>
                  <a:pt x="44" y="60"/>
                  <a:pt x="44" y="60"/>
                  <a:pt x="44" y="60"/>
                </a:cubicBezTo>
                <a:cubicBezTo>
                  <a:pt x="44" y="58"/>
                  <a:pt x="42" y="56"/>
                  <a:pt x="40" y="56"/>
                </a:cubicBezTo>
                <a:cubicBezTo>
                  <a:pt x="38" y="56"/>
                  <a:pt x="36" y="58"/>
                  <a:pt x="36" y="60"/>
                </a:cubicBezTo>
                <a:cubicBezTo>
                  <a:pt x="36" y="76"/>
                  <a:pt x="36" y="76"/>
                  <a:pt x="36" y="76"/>
                </a:cubicBezTo>
                <a:cubicBezTo>
                  <a:pt x="36" y="78"/>
                  <a:pt x="38" y="80"/>
                  <a:pt x="40" y="80"/>
                </a:cubicBezTo>
                <a:close/>
                <a:moveTo>
                  <a:pt x="0" y="0"/>
                </a:moveTo>
                <a:cubicBezTo>
                  <a:pt x="0" y="8"/>
                  <a:pt x="0" y="8"/>
                  <a:pt x="0" y="8"/>
                </a:cubicBezTo>
                <a:cubicBezTo>
                  <a:pt x="8" y="8"/>
                  <a:pt x="8" y="8"/>
                  <a:pt x="8" y="8"/>
                </a:cubicBezTo>
                <a:cubicBezTo>
                  <a:pt x="8" y="14"/>
                  <a:pt x="8" y="84"/>
                  <a:pt x="8" y="84"/>
                </a:cubicBezTo>
                <a:cubicBezTo>
                  <a:pt x="8" y="93"/>
                  <a:pt x="15" y="100"/>
                  <a:pt x="24" y="100"/>
                </a:cubicBezTo>
                <a:cubicBezTo>
                  <a:pt x="48" y="100"/>
                  <a:pt x="48" y="100"/>
                  <a:pt x="48" y="100"/>
                </a:cubicBezTo>
                <a:cubicBezTo>
                  <a:pt x="32" y="128"/>
                  <a:pt x="32" y="128"/>
                  <a:pt x="32" y="128"/>
                </a:cubicBezTo>
                <a:cubicBezTo>
                  <a:pt x="44" y="128"/>
                  <a:pt x="44" y="128"/>
                  <a:pt x="44" y="128"/>
                </a:cubicBezTo>
                <a:cubicBezTo>
                  <a:pt x="60" y="100"/>
                  <a:pt x="60" y="100"/>
                  <a:pt x="60" y="100"/>
                </a:cubicBezTo>
                <a:cubicBezTo>
                  <a:pt x="68" y="100"/>
                  <a:pt x="68" y="100"/>
                  <a:pt x="68" y="100"/>
                </a:cubicBezTo>
                <a:cubicBezTo>
                  <a:pt x="84" y="128"/>
                  <a:pt x="84" y="128"/>
                  <a:pt x="84" y="128"/>
                </a:cubicBezTo>
                <a:cubicBezTo>
                  <a:pt x="96" y="128"/>
                  <a:pt x="96" y="128"/>
                  <a:pt x="96" y="128"/>
                </a:cubicBezTo>
                <a:cubicBezTo>
                  <a:pt x="80" y="100"/>
                  <a:pt x="80" y="100"/>
                  <a:pt x="80" y="100"/>
                </a:cubicBezTo>
                <a:cubicBezTo>
                  <a:pt x="104" y="100"/>
                  <a:pt x="104" y="100"/>
                  <a:pt x="104" y="100"/>
                </a:cubicBezTo>
                <a:cubicBezTo>
                  <a:pt x="113" y="100"/>
                  <a:pt x="120" y="93"/>
                  <a:pt x="120" y="84"/>
                </a:cubicBezTo>
                <a:cubicBezTo>
                  <a:pt x="120" y="84"/>
                  <a:pt x="120" y="15"/>
                  <a:pt x="120" y="8"/>
                </a:cubicBezTo>
                <a:cubicBezTo>
                  <a:pt x="128" y="8"/>
                  <a:pt x="128" y="8"/>
                  <a:pt x="128" y="8"/>
                </a:cubicBezTo>
                <a:cubicBezTo>
                  <a:pt x="128" y="0"/>
                  <a:pt x="128" y="0"/>
                  <a:pt x="128" y="0"/>
                </a:cubicBezTo>
                <a:lnTo>
                  <a:pt x="0" y="0"/>
                </a:lnTo>
                <a:close/>
                <a:moveTo>
                  <a:pt x="112" y="84"/>
                </a:moveTo>
                <a:cubicBezTo>
                  <a:pt x="112" y="89"/>
                  <a:pt x="109" y="92"/>
                  <a:pt x="104" y="92"/>
                </a:cubicBezTo>
                <a:cubicBezTo>
                  <a:pt x="24" y="92"/>
                  <a:pt x="24" y="92"/>
                  <a:pt x="24" y="92"/>
                </a:cubicBezTo>
                <a:cubicBezTo>
                  <a:pt x="19" y="92"/>
                  <a:pt x="16" y="89"/>
                  <a:pt x="16" y="84"/>
                </a:cubicBezTo>
                <a:cubicBezTo>
                  <a:pt x="16" y="84"/>
                  <a:pt x="16" y="13"/>
                  <a:pt x="16" y="8"/>
                </a:cubicBezTo>
                <a:cubicBezTo>
                  <a:pt x="112" y="8"/>
                  <a:pt x="112" y="8"/>
                  <a:pt x="112" y="8"/>
                </a:cubicBezTo>
                <a:cubicBezTo>
                  <a:pt x="112" y="16"/>
                  <a:pt x="112" y="84"/>
                  <a:pt x="112" y="84"/>
                </a:cubicBezTo>
                <a:close/>
              </a:path>
            </a:pathLst>
          </a:custGeom>
          <a:gradFill>
            <a:gsLst>
              <a:gs pos="0">
                <a:srgbClr val="2AF598"/>
              </a:gs>
              <a:gs pos="100000">
                <a:srgbClr val="1FDDD8"/>
              </a:gs>
            </a:gsLst>
            <a:lin ang="5400000" scaled="1"/>
          </a:gradFill>
          <a:ln>
            <a:noFill/>
          </a:ln>
        </p:spPr>
        <p:txBody>
          <a:bodyPr vert="horz" wrap="square" lIns="91440" tIns="45720" rIns="91440" bIns="45720" numCol="1" anchor="t" anchorCtr="0" compatLnSpc="1"/>
          <a:lstStyle/>
          <a:p>
            <a:endParaRPr lang="zh-CN" altLang="en-US"/>
          </a:p>
        </p:txBody>
      </p:sp>
      <p:sp>
        <p:nvSpPr>
          <p:cNvPr id="27" name="文本框 26"/>
          <p:cNvSpPr txBox="1"/>
          <p:nvPr/>
        </p:nvSpPr>
        <p:spPr>
          <a:xfrm>
            <a:off x="3980544" y="3421659"/>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sp>
        <p:nvSpPr>
          <p:cNvPr id="28" name="Freeform 97"/>
          <p:cNvSpPr>
            <a:spLocks noEditPoints="1"/>
          </p:cNvSpPr>
          <p:nvPr/>
        </p:nvSpPr>
        <p:spPr bwMode="auto">
          <a:xfrm>
            <a:off x="3377799" y="4411911"/>
            <a:ext cx="365208" cy="367110"/>
          </a:xfrm>
          <a:custGeom>
            <a:avLst/>
            <a:gdLst>
              <a:gd name="T0" fmla="*/ 2147483646 w 2556"/>
              <a:gd name="T1" fmla="*/ 0 h 2576"/>
              <a:gd name="T2" fmla="*/ 2147483646 w 2556"/>
              <a:gd name="T3" fmla="*/ 0 h 2576"/>
              <a:gd name="T4" fmla="*/ 2147483646 w 2556"/>
              <a:gd name="T5" fmla="*/ 2147483646 h 2576"/>
              <a:gd name="T6" fmla="*/ 2147483646 w 2556"/>
              <a:gd name="T7" fmla="*/ 2147483646 h 2576"/>
              <a:gd name="T8" fmla="*/ 2147483646 w 2556"/>
              <a:gd name="T9" fmla="*/ 2147483646 h 2576"/>
              <a:gd name="T10" fmla="*/ 2147483646 w 2556"/>
              <a:gd name="T11" fmla="*/ 2147483646 h 2576"/>
              <a:gd name="T12" fmla="*/ 2147483646 w 2556"/>
              <a:gd name="T13" fmla="*/ 2147483646 h 2576"/>
              <a:gd name="T14" fmla="*/ 2147483646 w 2556"/>
              <a:gd name="T15" fmla="*/ 2147483646 h 2576"/>
              <a:gd name="T16" fmla="*/ 2147483646 w 2556"/>
              <a:gd name="T17" fmla="*/ 2147483646 h 2576"/>
              <a:gd name="T18" fmla="*/ 2147483646 w 2556"/>
              <a:gd name="T19" fmla="*/ 2147483646 h 2576"/>
              <a:gd name="T20" fmla="*/ 2147483646 w 2556"/>
              <a:gd name="T21" fmla="*/ 2147483646 h 2576"/>
              <a:gd name="T22" fmla="*/ 2147483646 w 2556"/>
              <a:gd name="T23" fmla="*/ 2147483646 h 2576"/>
              <a:gd name="T24" fmla="*/ 2147483646 w 2556"/>
              <a:gd name="T25" fmla="*/ 2147483646 h 2576"/>
              <a:gd name="T26" fmla="*/ 2147483646 w 2556"/>
              <a:gd name="T27" fmla="*/ 2147483646 h 2576"/>
              <a:gd name="T28" fmla="*/ 2147483646 w 2556"/>
              <a:gd name="T29" fmla="*/ 2147483646 h 2576"/>
              <a:gd name="T30" fmla="*/ 2147483646 w 2556"/>
              <a:gd name="T31" fmla="*/ 2147483646 h 2576"/>
              <a:gd name="T32" fmla="*/ 595118780 w 2556"/>
              <a:gd name="T33" fmla="*/ 2147483646 h 2576"/>
              <a:gd name="T34" fmla="*/ 0 w 2556"/>
              <a:gd name="T35" fmla="*/ 2147483646 h 2576"/>
              <a:gd name="T36" fmla="*/ 0 w 2556"/>
              <a:gd name="T37" fmla="*/ 2147483646 h 2576"/>
              <a:gd name="T38" fmla="*/ 2147483646 w 2556"/>
              <a:gd name="T39" fmla="*/ 2147483646 h 2576"/>
              <a:gd name="T40" fmla="*/ 2147483646 w 2556"/>
              <a:gd name="T41" fmla="*/ 2147483646 h 2576"/>
              <a:gd name="T42" fmla="*/ 2147483646 w 2556"/>
              <a:gd name="T43" fmla="*/ 2147483646 h 2576"/>
              <a:gd name="T44" fmla="*/ 2147483646 w 2556"/>
              <a:gd name="T45" fmla="*/ 2147483646 h 2576"/>
              <a:gd name="T46" fmla="*/ 2147483646 w 2556"/>
              <a:gd name="T47" fmla="*/ 2147483646 h 2576"/>
              <a:gd name="T48" fmla="*/ 2147483646 w 2556"/>
              <a:gd name="T49" fmla="*/ 2147483646 h 2576"/>
              <a:gd name="T50" fmla="*/ 2147483646 w 2556"/>
              <a:gd name="T51" fmla="*/ 2147483646 h 2576"/>
              <a:gd name="T52" fmla="*/ 2147483646 w 2556"/>
              <a:gd name="T53" fmla="*/ 2147483646 h 2576"/>
              <a:gd name="T54" fmla="*/ 2147483646 w 2556"/>
              <a:gd name="T55" fmla="*/ 0 h 2576"/>
              <a:gd name="T56" fmla="*/ 2147483646 w 2556"/>
              <a:gd name="T57" fmla="*/ 2147483646 h 2576"/>
              <a:gd name="T58" fmla="*/ 2147483646 w 2556"/>
              <a:gd name="T59" fmla="*/ 2147483646 h 2576"/>
              <a:gd name="T60" fmla="*/ 2147483646 w 2556"/>
              <a:gd name="T61" fmla="*/ 2147483646 h 2576"/>
              <a:gd name="T62" fmla="*/ 2147483646 w 2556"/>
              <a:gd name="T63" fmla="*/ 2147483646 h 2576"/>
              <a:gd name="T64" fmla="*/ 2147483646 w 2556"/>
              <a:gd name="T65" fmla="*/ 2147483646 h 2576"/>
              <a:gd name="T66" fmla="*/ 2147483646 w 2556"/>
              <a:gd name="T67" fmla="*/ 2147483646 h 2576"/>
              <a:gd name="T68" fmla="*/ 2147483646 w 2556"/>
              <a:gd name="T69" fmla="*/ 2147483646 h 2576"/>
              <a:gd name="T70" fmla="*/ 2147483646 w 2556"/>
              <a:gd name="T71" fmla="*/ 2147483646 h 2576"/>
              <a:gd name="T72" fmla="*/ 2147483646 w 2556"/>
              <a:gd name="T73" fmla="*/ 2147483646 h 2576"/>
              <a:gd name="T74" fmla="*/ 2147483646 w 2556"/>
              <a:gd name="T75" fmla="*/ 2147483646 h 2576"/>
              <a:gd name="T76" fmla="*/ 2147483646 w 2556"/>
              <a:gd name="T77" fmla="*/ 2147483646 h 2576"/>
              <a:gd name="T78" fmla="*/ 2147483646 w 2556"/>
              <a:gd name="T79" fmla="*/ 2147483646 h 2576"/>
              <a:gd name="T80" fmla="*/ 2147483646 w 2556"/>
              <a:gd name="T81" fmla="*/ 2147483646 h 2576"/>
              <a:gd name="T82" fmla="*/ 2147483646 w 2556"/>
              <a:gd name="T83" fmla="*/ 2147483646 h 2576"/>
              <a:gd name="T84" fmla="*/ 2147483646 w 2556"/>
              <a:gd name="T85" fmla="*/ 2147483646 h 2576"/>
              <a:gd name="T86" fmla="*/ 2147483646 w 2556"/>
              <a:gd name="T87" fmla="*/ 2147483646 h 2576"/>
              <a:gd name="T88" fmla="*/ 2147483646 w 2556"/>
              <a:gd name="T89" fmla="*/ 2147483646 h 2576"/>
              <a:gd name="T90" fmla="*/ 2147483646 w 2556"/>
              <a:gd name="T91" fmla="*/ 2147483646 h 2576"/>
              <a:gd name="T92" fmla="*/ 2147483646 w 2556"/>
              <a:gd name="T93" fmla="*/ 2147483646 h 2576"/>
              <a:gd name="T94" fmla="*/ 2147483646 w 2556"/>
              <a:gd name="T95" fmla="*/ 2147483646 h 2576"/>
              <a:gd name="T96" fmla="*/ 2147483646 w 2556"/>
              <a:gd name="T97" fmla="*/ 2147483646 h 2576"/>
              <a:gd name="T98" fmla="*/ 2147483646 w 2556"/>
              <a:gd name="T99" fmla="*/ 2147483646 h 2576"/>
              <a:gd name="T100" fmla="*/ 2147483646 w 2556"/>
              <a:gd name="T101" fmla="*/ 2147483646 h 2576"/>
              <a:gd name="T102" fmla="*/ 2147483646 w 2556"/>
              <a:gd name="T103" fmla="*/ 2147483646 h 2576"/>
              <a:gd name="T104" fmla="*/ 2147483646 w 2556"/>
              <a:gd name="T105" fmla="*/ 2147483646 h 2576"/>
              <a:gd name="T106" fmla="*/ 2147483646 w 2556"/>
              <a:gd name="T107" fmla="*/ 2147483646 h 2576"/>
              <a:gd name="T108" fmla="*/ 2147483646 w 2556"/>
              <a:gd name="T109" fmla="*/ 2147483646 h 2576"/>
              <a:gd name="T110" fmla="*/ 2147483646 w 2556"/>
              <a:gd name="T111" fmla="*/ 2147483646 h 2576"/>
              <a:gd name="T112" fmla="*/ 2147483646 w 2556"/>
              <a:gd name="T113" fmla="*/ 2147483646 h 2576"/>
              <a:gd name="T114" fmla="*/ 2147483646 w 2556"/>
              <a:gd name="T115" fmla="*/ 2147483646 h 2576"/>
              <a:gd name="T116" fmla="*/ 2147483646 w 2556"/>
              <a:gd name="T117" fmla="*/ 2147483646 h 2576"/>
              <a:gd name="T118" fmla="*/ 2147483646 w 2556"/>
              <a:gd name="T119" fmla="*/ 2147483646 h 2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56" h="2576">
                <a:moveTo>
                  <a:pt x="2094" y="0"/>
                </a:moveTo>
                <a:cubicBezTo>
                  <a:pt x="2134" y="0"/>
                  <a:pt x="2134" y="0"/>
                  <a:pt x="2134" y="0"/>
                </a:cubicBezTo>
                <a:cubicBezTo>
                  <a:pt x="2199" y="4"/>
                  <a:pt x="2264" y="22"/>
                  <a:pt x="2322" y="54"/>
                </a:cubicBezTo>
                <a:cubicBezTo>
                  <a:pt x="2382" y="87"/>
                  <a:pt x="2434" y="134"/>
                  <a:pt x="2474" y="190"/>
                </a:cubicBezTo>
                <a:cubicBezTo>
                  <a:pt x="2527" y="263"/>
                  <a:pt x="2555" y="352"/>
                  <a:pt x="2556" y="442"/>
                </a:cubicBezTo>
                <a:cubicBezTo>
                  <a:pt x="2556" y="447"/>
                  <a:pt x="2556" y="447"/>
                  <a:pt x="2556" y="447"/>
                </a:cubicBezTo>
                <a:cubicBezTo>
                  <a:pt x="2555" y="533"/>
                  <a:pt x="2529" y="620"/>
                  <a:pt x="2479" y="691"/>
                </a:cubicBezTo>
                <a:cubicBezTo>
                  <a:pt x="2451" y="733"/>
                  <a:pt x="2414" y="767"/>
                  <a:pt x="2379" y="803"/>
                </a:cubicBezTo>
                <a:cubicBezTo>
                  <a:pt x="2209" y="972"/>
                  <a:pt x="2040" y="1141"/>
                  <a:pt x="1871" y="1311"/>
                </a:cubicBezTo>
                <a:cubicBezTo>
                  <a:pt x="1834" y="1349"/>
                  <a:pt x="1791" y="1381"/>
                  <a:pt x="1744" y="1404"/>
                </a:cubicBezTo>
                <a:cubicBezTo>
                  <a:pt x="1648" y="1451"/>
                  <a:pt x="1535" y="1460"/>
                  <a:pt x="1433" y="1432"/>
                </a:cubicBezTo>
                <a:cubicBezTo>
                  <a:pt x="1454" y="1511"/>
                  <a:pt x="1454" y="1597"/>
                  <a:pt x="1431" y="1675"/>
                </a:cubicBezTo>
                <a:cubicBezTo>
                  <a:pt x="1410" y="1745"/>
                  <a:pt x="1372" y="1809"/>
                  <a:pt x="1320" y="1861"/>
                </a:cubicBezTo>
                <a:cubicBezTo>
                  <a:pt x="1156" y="2025"/>
                  <a:pt x="991" y="2190"/>
                  <a:pt x="827" y="2354"/>
                </a:cubicBezTo>
                <a:cubicBezTo>
                  <a:pt x="778" y="2401"/>
                  <a:pt x="735" y="2453"/>
                  <a:pt x="677" y="2488"/>
                </a:cubicBezTo>
                <a:cubicBezTo>
                  <a:pt x="555" y="2566"/>
                  <a:pt x="395" y="2576"/>
                  <a:pt x="264" y="2516"/>
                </a:cubicBezTo>
                <a:cubicBezTo>
                  <a:pt x="141" y="2460"/>
                  <a:pt x="45" y="2347"/>
                  <a:pt x="13" y="2216"/>
                </a:cubicBezTo>
                <a:cubicBezTo>
                  <a:pt x="5" y="2186"/>
                  <a:pt x="2" y="2156"/>
                  <a:pt x="0" y="2125"/>
                </a:cubicBezTo>
                <a:cubicBezTo>
                  <a:pt x="0" y="2094"/>
                  <a:pt x="0" y="2094"/>
                  <a:pt x="0" y="2094"/>
                </a:cubicBezTo>
                <a:cubicBezTo>
                  <a:pt x="4" y="2007"/>
                  <a:pt x="33" y="1922"/>
                  <a:pt x="85" y="1852"/>
                </a:cubicBezTo>
                <a:cubicBezTo>
                  <a:pt x="108" y="1819"/>
                  <a:pt x="138" y="1791"/>
                  <a:pt x="167" y="1763"/>
                </a:cubicBezTo>
                <a:cubicBezTo>
                  <a:pt x="343" y="1587"/>
                  <a:pt x="519" y="1411"/>
                  <a:pt x="695" y="1235"/>
                </a:cubicBezTo>
                <a:cubicBezTo>
                  <a:pt x="746" y="1183"/>
                  <a:pt x="810" y="1145"/>
                  <a:pt x="880" y="1124"/>
                </a:cubicBezTo>
                <a:cubicBezTo>
                  <a:pt x="959" y="1101"/>
                  <a:pt x="1044" y="1101"/>
                  <a:pt x="1123" y="1123"/>
                </a:cubicBezTo>
                <a:cubicBezTo>
                  <a:pt x="1107" y="1064"/>
                  <a:pt x="1103" y="1003"/>
                  <a:pt x="1111" y="943"/>
                </a:cubicBezTo>
                <a:cubicBezTo>
                  <a:pt x="1124" y="850"/>
                  <a:pt x="1168" y="761"/>
                  <a:pt x="1235" y="695"/>
                </a:cubicBezTo>
                <a:cubicBezTo>
                  <a:pt x="1425" y="505"/>
                  <a:pt x="1615" y="315"/>
                  <a:pt x="1805" y="125"/>
                </a:cubicBezTo>
                <a:cubicBezTo>
                  <a:pt x="1881" y="49"/>
                  <a:pt x="1986" y="4"/>
                  <a:pt x="2094" y="0"/>
                </a:cubicBezTo>
                <a:close/>
                <a:moveTo>
                  <a:pt x="1948" y="156"/>
                </a:moveTo>
                <a:cubicBezTo>
                  <a:pt x="1920" y="172"/>
                  <a:pt x="1894" y="192"/>
                  <a:pt x="1872" y="216"/>
                </a:cubicBezTo>
                <a:cubicBezTo>
                  <a:pt x="1686" y="402"/>
                  <a:pt x="1500" y="588"/>
                  <a:pt x="1314" y="774"/>
                </a:cubicBezTo>
                <a:cubicBezTo>
                  <a:pt x="1255" y="832"/>
                  <a:pt x="1221" y="913"/>
                  <a:pt x="1219" y="996"/>
                </a:cubicBezTo>
                <a:cubicBezTo>
                  <a:pt x="1217" y="1067"/>
                  <a:pt x="1239" y="1138"/>
                  <a:pt x="1281" y="1195"/>
                </a:cubicBezTo>
                <a:cubicBezTo>
                  <a:pt x="1391" y="1086"/>
                  <a:pt x="1500" y="976"/>
                  <a:pt x="1610" y="866"/>
                </a:cubicBezTo>
                <a:cubicBezTo>
                  <a:pt x="1620" y="856"/>
                  <a:pt x="1630" y="844"/>
                  <a:pt x="1644" y="840"/>
                </a:cubicBezTo>
                <a:cubicBezTo>
                  <a:pt x="1668" y="831"/>
                  <a:pt x="1696" y="841"/>
                  <a:pt x="1709" y="862"/>
                </a:cubicBezTo>
                <a:cubicBezTo>
                  <a:pt x="1723" y="883"/>
                  <a:pt x="1721" y="913"/>
                  <a:pt x="1703" y="931"/>
                </a:cubicBezTo>
                <a:cubicBezTo>
                  <a:pt x="1589" y="1046"/>
                  <a:pt x="1474" y="1160"/>
                  <a:pt x="1360" y="1275"/>
                </a:cubicBezTo>
                <a:cubicBezTo>
                  <a:pt x="1424" y="1321"/>
                  <a:pt x="1505" y="1343"/>
                  <a:pt x="1584" y="1335"/>
                </a:cubicBezTo>
                <a:cubicBezTo>
                  <a:pt x="1655" y="1328"/>
                  <a:pt x="1724" y="1297"/>
                  <a:pt x="1775" y="1247"/>
                </a:cubicBezTo>
                <a:cubicBezTo>
                  <a:pt x="1967" y="1056"/>
                  <a:pt x="2158" y="865"/>
                  <a:pt x="2350" y="674"/>
                </a:cubicBezTo>
                <a:cubicBezTo>
                  <a:pt x="2421" y="602"/>
                  <a:pt x="2456" y="496"/>
                  <a:pt x="2440" y="396"/>
                </a:cubicBezTo>
                <a:cubicBezTo>
                  <a:pt x="2421" y="259"/>
                  <a:pt x="2308" y="142"/>
                  <a:pt x="2172" y="117"/>
                </a:cubicBezTo>
                <a:cubicBezTo>
                  <a:pt x="2096" y="103"/>
                  <a:pt x="2015" y="116"/>
                  <a:pt x="1948" y="156"/>
                </a:cubicBezTo>
                <a:close/>
                <a:moveTo>
                  <a:pt x="842" y="1262"/>
                </a:moveTo>
                <a:cubicBezTo>
                  <a:pt x="795" y="1287"/>
                  <a:pt x="761" y="1327"/>
                  <a:pt x="724" y="1364"/>
                </a:cubicBezTo>
                <a:cubicBezTo>
                  <a:pt x="565" y="1522"/>
                  <a:pt x="406" y="1681"/>
                  <a:pt x="248" y="1840"/>
                </a:cubicBezTo>
                <a:cubicBezTo>
                  <a:pt x="222" y="1866"/>
                  <a:pt x="194" y="1890"/>
                  <a:pt x="173" y="1921"/>
                </a:cubicBezTo>
                <a:cubicBezTo>
                  <a:pt x="119" y="1995"/>
                  <a:pt x="100" y="2092"/>
                  <a:pt x="120" y="2180"/>
                </a:cubicBezTo>
                <a:cubicBezTo>
                  <a:pt x="148" y="2313"/>
                  <a:pt x="265" y="2423"/>
                  <a:pt x="400" y="2440"/>
                </a:cubicBezTo>
                <a:cubicBezTo>
                  <a:pt x="479" y="2451"/>
                  <a:pt x="561" y="2432"/>
                  <a:pt x="627" y="2387"/>
                </a:cubicBezTo>
                <a:cubicBezTo>
                  <a:pt x="657" y="2368"/>
                  <a:pt x="681" y="2342"/>
                  <a:pt x="705" y="2317"/>
                </a:cubicBezTo>
                <a:cubicBezTo>
                  <a:pt x="885" y="2138"/>
                  <a:pt x="1064" y="1959"/>
                  <a:pt x="1243" y="1779"/>
                </a:cubicBezTo>
                <a:cubicBezTo>
                  <a:pt x="1299" y="1723"/>
                  <a:pt x="1333" y="1647"/>
                  <a:pt x="1336" y="1568"/>
                </a:cubicBezTo>
                <a:cubicBezTo>
                  <a:pt x="1341" y="1494"/>
                  <a:pt x="1319" y="1419"/>
                  <a:pt x="1275" y="1359"/>
                </a:cubicBezTo>
                <a:cubicBezTo>
                  <a:pt x="1154" y="1480"/>
                  <a:pt x="1033" y="1602"/>
                  <a:pt x="911" y="1723"/>
                </a:cubicBezTo>
                <a:cubicBezTo>
                  <a:pt x="890" y="1745"/>
                  <a:pt x="851" y="1744"/>
                  <a:pt x="831" y="1721"/>
                </a:cubicBezTo>
                <a:cubicBezTo>
                  <a:pt x="811" y="1701"/>
                  <a:pt x="811" y="1664"/>
                  <a:pt x="832" y="1644"/>
                </a:cubicBezTo>
                <a:cubicBezTo>
                  <a:pt x="953" y="1523"/>
                  <a:pt x="1075" y="1402"/>
                  <a:pt x="1196" y="1280"/>
                </a:cubicBezTo>
                <a:cubicBezTo>
                  <a:pt x="1095" y="1205"/>
                  <a:pt x="950" y="1198"/>
                  <a:pt x="842" y="1262"/>
                </a:cubicBezTo>
                <a:close/>
              </a:path>
            </a:pathLst>
          </a:custGeom>
          <a:gradFill>
            <a:gsLst>
              <a:gs pos="0">
                <a:srgbClr val="2AF598"/>
              </a:gs>
              <a:gs pos="100000">
                <a:srgbClr val="1FDDD8"/>
              </a:gs>
            </a:gsLst>
            <a:lin ang="5400000" scaled="1"/>
          </a:gradFill>
          <a:ln>
            <a:noFill/>
          </a:ln>
        </p:spPr>
        <p:txBody>
          <a:bodyPr/>
          <a:lstStyle/>
          <a:p>
            <a:endParaRPr lang="zh-CN" altLang="en-US"/>
          </a:p>
        </p:txBody>
      </p:sp>
      <p:sp>
        <p:nvSpPr>
          <p:cNvPr id="29" name="文本框 28"/>
          <p:cNvSpPr txBox="1"/>
          <p:nvPr/>
        </p:nvSpPr>
        <p:spPr>
          <a:xfrm>
            <a:off x="3980544" y="4400809"/>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sp>
        <p:nvSpPr>
          <p:cNvPr id="30" name="Freeform 5"/>
          <p:cNvSpPr>
            <a:spLocks noEditPoints="1"/>
          </p:cNvSpPr>
          <p:nvPr/>
        </p:nvSpPr>
        <p:spPr bwMode="auto">
          <a:xfrm>
            <a:off x="3368829" y="5321249"/>
            <a:ext cx="359878" cy="258906"/>
          </a:xfrm>
          <a:custGeom>
            <a:avLst/>
            <a:gdLst>
              <a:gd name="T0" fmla="*/ 8 w 112"/>
              <a:gd name="T1" fmla="*/ 64 h 80"/>
              <a:gd name="T2" fmla="*/ 0 w 112"/>
              <a:gd name="T3" fmla="*/ 72 h 80"/>
              <a:gd name="T4" fmla="*/ 8 w 112"/>
              <a:gd name="T5" fmla="*/ 80 h 80"/>
              <a:gd name="T6" fmla="*/ 16 w 112"/>
              <a:gd name="T7" fmla="*/ 72 h 80"/>
              <a:gd name="T8" fmla="*/ 8 w 112"/>
              <a:gd name="T9" fmla="*/ 64 h 80"/>
              <a:gd name="T10" fmla="*/ 8 w 112"/>
              <a:gd name="T11" fmla="*/ 32 h 80"/>
              <a:gd name="T12" fmla="*/ 0 w 112"/>
              <a:gd name="T13" fmla="*/ 40 h 80"/>
              <a:gd name="T14" fmla="*/ 8 w 112"/>
              <a:gd name="T15" fmla="*/ 48 h 80"/>
              <a:gd name="T16" fmla="*/ 16 w 112"/>
              <a:gd name="T17" fmla="*/ 40 h 80"/>
              <a:gd name="T18" fmla="*/ 8 w 112"/>
              <a:gd name="T19" fmla="*/ 32 h 80"/>
              <a:gd name="T20" fmla="*/ 108 w 112"/>
              <a:gd name="T21" fmla="*/ 36 h 80"/>
              <a:gd name="T22" fmla="*/ 36 w 112"/>
              <a:gd name="T23" fmla="*/ 36 h 80"/>
              <a:gd name="T24" fmla="*/ 32 w 112"/>
              <a:gd name="T25" fmla="*/ 40 h 80"/>
              <a:gd name="T26" fmla="*/ 36 w 112"/>
              <a:gd name="T27" fmla="*/ 44 h 80"/>
              <a:gd name="T28" fmla="*/ 108 w 112"/>
              <a:gd name="T29" fmla="*/ 44 h 80"/>
              <a:gd name="T30" fmla="*/ 112 w 112"/>
              <a:gd name="T31" fmla="*/ 40 h 80"/>
              <a:gd name="T32" fmla="*/ 108 w 112"/>
              <a:gd name="T33" fmla="*/ 36 h 80"/>
              <a:gd name="T34" fmla="*/ 36 w 112"/>
              <a:gd name="T35" fmla="*/ 12 h 80"/>
              <a:gd name="T36" fmla="*/ 108 w 112"/>
              <a:gd name="T37" fmla="*/ 12 h 80"/>
              <a:gd name="T38" fmla="*/ 112 w 112"/>
              <a:gd name="T39" fmla="*/ 8 h 80"/>
              <a:gd name="T40" fmla="*/ 108 w 112"/>
              <a:gd name="T41" fmla="*/ 4 h 80"/>
              <a:gd name="T42" fmla="*/ 36 w 112"/>
              <a:gd name="T43" fmla="*/ 4 h 80"/>
              <a:gd name="T44" fmla="*/ 32 w 112"/>
              <a:gd name="T45" fmla="*/ 8 h 80"/>
              <a:gd name="T46" fmla="*/ 36 w 112"/>
              <a:gd name="T47" fmla="*/ 12 h 80"/>
              <a:gd name="T48" fmla="*/ 8 w 112"/>
              <a:gd name="T49" fmla="*/ 0 h 80"/>
              <a:gd name="T50" fmla="*/ 0 w 112"/>
              <a:gd name="T51" fmla="*/ 8 h 80"/>
              <a:gd name="T52" fmla="*/ 8 w 112"/>
              <a:gd name="T53" fmla="*/ 16 h 80"/>
              <a:gd name="T54" fmla="*/ 16 w 112"/>
              <a:gd name="T55" fmla="*/ 8 h 80"/>
              <a:gd name="T56" fmla="*/ 8 w 112"/>
              <a:gd name="T57" fmla="*/ 0 h 80"/>
              <a:gd name="T58" fmla="*/ 108 w 112"/>
              <a:gd name="T59" fmla="*/ 68 h 80"/>
              <a:gd name="T60" fmla="*/ 36 w 112"/>
              <a:gd name="T61" fmla="*/ 68 h 80"/>
              <a:gd name="T62" fmla="*/ 32 w 112"/>
              <a:gd name="T63" fmla="*/ 72 h 80"/>
              <a:gd name="T64" fmla="*/ 36 w 112"/>
              <a:gd name="T65" fmla="*/ 76 h 80"/>
              <a:gd name="T66" fmla="*/ 108 w 112"/>
              <a:gd name="T67" fmla="*/ 76 h 80"/>
              <a:gd name="T68" fmla="*/ 112 w 112"/>
              <a:gd name="T69" fmla="*/ 72 h 80"/>
              <a:gd name="T70" fmla="*/ 108 w 112"/>
              <a:gd name="T71"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80">
                <a:moveTo>
                  <a:pt x="8" y="64"/>
                </a:moveTo>
                <a:cubicBezTo>
                  <a:pt x="4" y="64"/>
                  <a:pt x="0" y="68"/>
                  <a:pt x="0" y="72"/>
                </a:cubicBezTo>
                <a:cubicBezTo>
                  <a:pt x="0" y="76"/>
                  <a:pt x="4" y="80"/>
                  <a:pt x="8" y="80"/>
                </a:cubicBezTo>
                <a:cubicBezTo>
                  <a:pt x="12" y="80"/>
                  <a:pt x="16" y="76"/>
                  <a:pt x="16" y="72"/>
                </a:cubicBezTo>
                <a:cubicBezTo>
                  <a:pt x="16" y="68"/>
                  <a:pt x="12" y="64"/>
                  <a:pt x="8" y="64"/>
                </a:cubicBezTo>
                <a:close/>
                <a:moveTo>
                  <a:pt x="8" y="32"/>
                </a:moveTo>
                <a:cubicBezTo>
                  <a:pt x="4" y="32"/>
                  <a:pt x="0" y="36"/>
                  <a:pt x="0" y="40"/>
                </a:cubicBezTo>
                <a:cubicBezTo>
                  <a:pt x="0" y="44"/>
                  <a:pt x="4" y="48"/>
                  <a:pt x="8" y="48"/>
                </a:cubicBezTo>
                <a:cubicBezTo>
                  <a:pt x="12" y="48"/>
                  <a:pt x="16" y="44"/>
                  <a:pt x="16" y="40"/>
                </a:cubicBezTo>
                <a:cubicBezTo>
                  <a:pt x="16" y="36"/>
                  <a:pt x="12" y="32"/>
                  <a:pt x="8" y="32"/>
                </a:cubicBezTo>
                <a:close/>
                <a:moveTo>
                  <a:pt x="108" y="36"/>
                </a:moveTo>
                <a:cubicBezTo>
                  <a:pt x="36" y="36"/>
                  <a:pt x="36" y="36"/>
                  <a:pt x="36" y="36"/>
                </a:cubicBezTo>
                <a:cubicBezTo>
                  <a:pt x="34" y="36"/>
                  <a:pt x="32" y="38"/>
                  <a:pt x="32" y="40"/>
                </a:cubicBezTo>
                <a:cubicBezTo>
                  <a:pt x="32" y="42"/>
                  <a:pt x="34" y="44"/>
                  <a:pt x="36" y="44"/>
                </a:cubicBezTo>
                <a:cubicBezTo>
                  <a:pt x="108" y="44"/>
                  <a:pt x="108" y="44"/>
                  <a:pt x="108" y="44"/>
                </a:cubicBezTo>
                <a:cubicBezTo>
                  <a:pt x="110" y="44"/>
                  <a:pt x="112" y="42"/>
                  <a:pt x="112" y="40"/>
                </a:cubicBezTo>
                <a:cubicBezTo>
                  <a:pt x="112" y="38"/>
                  <a:pt x="110" y="36"/>
                  <a:pt x="108" y="36"/>
                </a:cubicBezTo>
                <a:close/>
                <a:moveTo>
                  <a:pt x="36" y="12"/>
                </a:moveTo>
                <a:cubicBezTo>
                  <a:pt x="108" y="12"/>
                  <a:pt x="108" y="12"/>
                  <a:pt x="108" y="12"/>
                </a:cubicBezTo>
                <a:cubicBezTo>
                  <a:pt x="110" y="12"/>
                  <a:pt x="112" y="10"/>
                  <a:pt x="112" y="8"/>
                </a:cubicBezTo>
                <a:cubicBezTo>
                  <a:pt x="112" y="6"/>
                  <a:pt x="110" y="4"/>
                  <a:pt x="108" y="4"/>
                </a:cubicBezTo>
                <a:cubicBezTo>
                  <a:pt x="36" y="4"/>
                  <a:pt x="36" y="4"/>
                  <a:pt x="36" y="4"/>
                </a:cubicBezTo>
                <a:cubicBezTo>
                  <a:pt x="34" y="4"/>
                  <a:pt x="32" y="6"/>
                  <a:pt x="32" y="8"/>
                </a:cubicBezTo>
                <a:cubicBezTo>
                  <a:pt x="32" y="10"/>
                  <a:pt x="34" y="12"/>
                  <a:pt x="36" y="12"/>
                </a:cubicBezTo>
                <a:close/>
                <a:moveTo>
                  <a:pt x="8" y="0"/>
                </a:moveTo>
                <a:cubicBezTo>
                  <a:pt x="4" y="0"/>
                  <a:pt x="0" y="4"/>
                  <a:pt x="0" y="8"/>
                </a:cubicBezTo>
                <a:cubicBezTo>
                  <a:pt x="0" y="12"/>
                  <a:pt x="4" y="16"/>
                  <a:pt x="8" y="16"/>
                </a:cubicBezTo>
                <a:cubicBezTo>
                  <a:pt x="12" y="16"/>
                  <a:pt x="16" y="12"/>
                  <a:pt x="16" y="8"/>
                </a:cubicBezTo>
                <a:cubicBezTo>
                  <a:pt x="16" y="4"/>
                  <a:pt x="12" y="0"/>
                  <a:pt x="8" y="0"/>
                </a:cubicBezTo>
                <a:close/>
                <a:moveTo>
                  <a:pt x="108" y="68"/>
                </a:moveTo>
                <a:cubicBezTo>
                  <a:pt x="36" y="68"/>
                  <a:pt x="36" y="68"/>
                  <a:pt x="36" y="68"/>
                </a:cubicBezTo>
                <a:cubicBezTo>
                  <a:pt x="34" y="68"/>
                  <a:pt x="32" y="70"/>
                  <a:pt x="32" y="72"/>
                </a:cubicBezTo>
                <a:cubicBezTo>
                  <a:pt x="32" y="74"/>
                  <a:pt x="34" y="76"/>
                  <a:pt x="36" y="76"/>
                </a:cubicBezTo>
                <a:cubicBezTo>
                  <a:pt x="108" y="76"/>
                  <a:pt x="108" y="76"/>
                  <a:pt x="108" y="76"/>
                </a:cubicBezTo>
                <a:cubicBezTo>
                  <a:pt x="110" y="76"/>
                  <a:pt x="112" y="74"/>
                  <a:pt x="112" y="72"/>
                </a:cubicBezTo>
                <a:cubicBezTo>
                  <a:pt x="112" y="70"/>
                  <a:pt x="110" y="68"/>
                  <a:pt x="108" y="68"/>
                </a:cubicBezTo>
                <a:close/>
              </a:path>
            </a:pathLst>
          </a:custGeom>
          <a:gradFill>
            <a:gsLst>
              <a:gs pos="0">
                <a:srgbClr val="2AF598"/>
              </a:gs>
              <a:gs pos="100000">
                <a:srgbClr val="1FDDD8"/>
              </a:gs>
            </a:gsLst>
            <a:lin ang="5400000" scaled="1"/>
          </a:gra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3980544" y="5253571"/>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sp>
        <p:nvSpPr>
          <p:cNvPr id="32" name="Freeform 13"/>
          <p:cNvSpPr>
            <a:spLocks noEditPoints="1"/>
          </p:cNvSpPr>
          <p:nvPr/>
        </p:nvSpPr>
        <p:spPr bwMode="auto">
          <a:xfrm>
            <a:off x="7187827" y="3393678"/>
            <a:ext cx="403928" cy="401868"/>
          </a:xfrm>
          <a:custGeom>
            <a:avLst/>
            <a:gdLst>
              <a:gd name="T0" fmla="*/ 104 w 112"/>
              <a:gd name="T1" fmla="*/ 52 h 112"/>
              <a:gd name="T2" fmla="*/ 104 w 112"/>
              <a:gd name="T3" fmla="*/ 96 h 112"/>
              <a:gd name="T4" fmla="*/ 96 w 112"/>
              <a:gd name="T5" fmla="*/ 104 h 112"/>
              <a:gd name="T6" fmla="*/ 16 w 112"/>
              <a:gd name="T7" fmla="*/ 104 h 112"/>
              <a:gd name="T8" fmla="*/ 8 w 112"/>
              <a:gd name="T9" fmla="*/ 96 h 112"/>
              <a:gd name="T10" fmla="*/ 8 w 112"/>
              <a:gd name="T11" fmla="*/ 16 h 112"/>
              <a:gd name="T12" fmla="*/ 16 w 112"/>
              <a:gd name="T13" fmla="*/ 8 h 112"/>
              <a:gd name="T14" fmla="*/ 60 w 112"/>
              <a:gd name="T15" fmla="*/ 8 h 112"/>
              <a:gd name="T16" fmla="*/ 60 w 112"/>
              <a:gd name="T17" fmla="*/ 0 h 112"/>
              <a:gd name="T18" fmla="*/ 16 w 112"/>
              <a:gd name="T19" fmla="*/ 0 h 112"/>
              <a:gd name="T20" fmla="*/ 0 w 112"/>
              <a:gd name="T21" fmla="*/ 18 h 112"/>
              <a:gd name="T22" fmla="*/ 0 w 112"/>
              <a:gd name="T23" fmla="*/ 96 h 112"/>
              <a:gd name="T24" fmla="*/ 16 w 112"/>
              <a:gd name="T25" fmla="*/ 112 h 112"/>
              <a:gd name="T26" fmla="*/ 94 w 112"/>
              <a:gd name="T27" fmla="*/ 112 h 112"/>
              <a:gd name="T28" fmla="*/ 112 w 112"/>
              <a:gd name="T29" fmla="*/ 96 h 112"/>
              <a:gd name="T30" fmla="*/ 112 w 112"/>
              <a:gd name="T31" fmla="*/ 52 h 112"/>
              <a:gd name="T32" fmla="*/ 104 w 112"/>
              <a:gd name="T33" fmla="*/ 52 h 112"/>
              <a:gd name="T34" fmla="*/ 44 w 112"/>
              <a:gd name="T35" fmla="*/ 44 h 112"/>
              <a:gd name="T36" fmla="*/ 40 w 112"/>
              <a:gd name="T37" fmla="*/ 40 h 112"/>
              <a:gd name="T38" fmla="*/ 36 w 112"/>
              <a:gd name="T39" fmla="*/ 44 h 112"/>
              <a:gd name="T40" fmla="*/ 36 w 112"/>
              <a:gd name="T41" fmla="*/ 72 h 112"/>
              <a:gd name="T42" fmla="*/ 40 w 112"/>
              <a:gd name="T43" fmla="*/ 76 h 112"/>
              <a:gd name="T44" fmla="*/ 68 w 112"/>
              <a:gd name="T45" fmla="*/ 76 h 112"/>
              <a:gd name="T46" fmla="*/ 72 w 112"/>
              <a:gd name="T47" fmla="*/ 72 h 112"/>
              <a:gd name="T48" fmla="*/ 68 w 112"/>
              <a:gd name="T49" fmla="*/ 68 h 112"/>
              <a:gd name="T50" fmla="*/ 50 w 112"/>
              <a:gd name="T51" fmla="*/ 68 h 112"/>
              <a:gd name="T52" fmla="*/ 109 w 112"/>
              <a:gd name="T53" fmla="*/ 9 h 112"/>
              <a:gd name="T54" fmla="*/ 109 w 112"/>
              <a:gd name="T55" fmla="*/ 3 h 112"/>
              <a:gd name="T56" fmla="*/ 104 w 112"/>
              <a:gd name="T57" fmla="*/ 3 h 112"/>
              <a:gd name="T58" fmla="*/ 44 w 112"/>
              <a:gd name="T59" fmla="*/ 63 h 112"/>
              <a:gd name="T60" fmla="*/ 44 w 112"/>
              <a:gd name="T61" fmla="*/ 4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12">
                <a:moveTo>
                  <a:pt x="104" y="52"/>
                </a:moveTo>
                <a:cubicBezTo>
                  <a:pt x="104" y="96"/>
                  <a:pt x="104" y="96"/>
                  <a:pt x="104" y="96"/>
                </a:cubicBezTo>
                <a:cubicBezTo>
                  <a:pt x="104" y="100"/>
                  <a:pt x="100" y="104"/>
                  <a:pt x="96" y="104"/>
                </a:cubicBezTo>
                <a:cubicBezTo>
                  <a:pt x="16" y="104"/>
                  <a:pt x="16" y="104"/>
                  <a:pt x="16" y="104"/>
                </a:cubicBezTo>
                <a:cubicBezTo>
                  <a:pt x="11" y="104"/>
                  <a:pt x="8" y="101"/>
                  <a:pt x="8" y="96"/>
                </a:cubicBezTo>
                <a:cubicBezTo>
                  <a:pt x="8" y="16"/>
                  <a:pt x="8" y="16"/>
                  <a:pt x="8" y="16"/>
                </a:cubicBezTo>
                <a:cubicBezTo>
                  <a:pt x="8" y="12"/>
                  <a:pt x="12" y="8"/>
                  <a:pt x="16" y="8"/>
                </a:cubicBezTo>
                <a:cubicBezTo>
                  <a:pt x="60" y="8"/>
                  <a:pt x="60" y="8"/>
                  <a:pt x="60" y="8"/>
                </a:cubicBezTo>
                <a:cubicBezTo>
                  <a:pt x="60" y="0"/>
                  <a:pt x="60" y="0"/>
                  <a:pt x="60" y="0"/>
                </a:cubicBezTo>
                <a:cubicBezTo>
                  <a:pt x="16" y="0"/>
                  <a:pt x="16" y="0"/>
                  <a:pt x="16" y="0"/>
                </a:cubicBezTo>
                <a:cubicBezTo>
                  <a:pt x="7" y="0"/>
                  <a:pt x="0" y="9"/>
                  <a:pt x="0" y="18"/>
                </a:cubicBezTo>
                <a:cubicBezTo>
                  <a:pt x="0" y="96"/>
                  <a:pt x="0" y="96"/>
                  <a:pt x="0" y="96"/>
                </a:cubicBezTo>
                <a:cubicBezTo>
                  <a:pt x="0" y="105"/>
                  <a:pt x="7" y="112"/>
                  <a:pt x="16" y="112"/>
                </a:cubicBezTo>
                <a:cubicBezTo>
                  <a:pt x="94" y="112"/>
                  <a:pt x="94" y="112"/>
                  <a:pt x="94" y="112"/>
                </a:cubicBezTo>
                <a:cubicBezTo>
                  <a:pt x="103" y="112"/>
                  <a:pt x="112" y="105"/>
                  <a:pt x="112" y="96"/>
                </a:cubicBezTo>
                <a:cubicBezTo>
                  <a:pt x="112" y="52"/>
                  <a:pt x="112" y="52"/>
                  <a:pt x="112" y="52"/>
                </a:cubicBezTo>
                <a:lnTo>
                  <a:pt x="104" y="52"/>
                </a:lnTo>
                <a:close/>
                <a:moveTo>
                  <a:pt x="44" y="44"/>
                </a:moveTo>
                <a:cubicBezTo>
                  <a:pt x="44" y="42"/>
                  <a:pt x="42" y="40"/>
                  <a:pt x="40" y="40"/>
                </a:cubicBezTo>
                <a:cubicBezTo>
                  <a:pt x="38" y="40"/>
                  <a:pt x="36" y="42"/>
                  <a:pt x="36" y="44"/>
                </a:cubicBezTo>
                <a:cubicBezTo>
                  <a:pt x="36" y="72"/>
                  <a:pt x="36" y="72"/>
                  <a:pt x="36" y="72"/>
                </a:cubicBezTo>
                <a:cubicBezTo>
                  <a:pt x="36" y="74"/>
                  <a:pt x="38" y="76"/>
                  <a:pt x="40" y="76"/>
                </a:cubicBezTo>
                <a:cubicBezTo>
                  <a:pt x="68" y="76"/>
                  <a:pt x="68" y="76"/>
                  <a:pt x="68" y="76"/>
                </a:cubicBezTo>
                <a:cubicBezTo>
                  <a:pt x="70" y="76"/>
                  <a:pt x="72" y="74"/>
                  <a:pt x="72" y="72"/>
                </a:cubicBezTo>
                <a:cubicBezTo>
                  <a:pt x="72" y="70"/>
                  <a:pt x="70" y="68"/>
                  <a:pt x="68" y="68"/>
                </a:cubicBezTo>
                <a:cubicBezTo>
                  <a:pt x="50" y="68"/>
                  <a:pt x="50" y="68"/>
                  <a:pt x="50" y="68"/>
                </a:cubicBezTo>
                <a:cubicBezTo>
                  <a:pt x="109" y="9"/>
                  <a:pt x="109" y="9"/>
                  <a:pt x="109" y="9"/>
                </a:cubicBezTo>
                <a:cubicBezTo>
                  <a:pt x="111" y="7"/>
                  <a:pt x="111" y="5"/>
                  <a:pt x="109" y="3"/>
                </a:cubicBezTo>
                <a:cubicBezTo>
                  <a:pt x="108" y="2"/>
                  <a:pt x="105" y="2"/>
                  <a:pt x="104" y="3"/>
                </a:cubicBezTo>
                <a:cubicBezTo>
                  <a:pt x="44" y="63"/>
                  <a:pt x="44" y="63"/>
                  <a:pt x="44" y="63"/>
                </a:cubicBezTo>
                <a:lnTo>
                  <a:pt x="44" y="44"/>
                </a:lnTo>
                <a:close/>
              </a:path>
            </a:pathLst>
          </a:custGeom>
          <a:gradFill>
            <a:gsLst>
              <a:gs pos="0">
                <a:srgbClr val="2AF598"/>
              </a:gs>
              <a:gs pos="100000">
                <a:srgbClr val="1FDDD8"/>
              </a:gs>
            </a:gsLst>
            <a:lin ang="5400000" scaled="1"/>
          </a:gradFill>
          <a:ln>
            <a:noFill/>
          </a:ln>
        </p:spPr>
        <p:txBody>
          <a:bodyPr vert="horz" wrap="square" lIns="91440" tIns="45720" rIns="91440" bIns="45720" numCol="1" anchor="t" anchorCtr="0" compatLnSpc="1"/>
          <a:lstStyle/>
          <a:p>
            <a:endParaRPr lang="zh-CN" altLang="en-US"/>
          </a:p>
        </p:txBody>
      </p:sp>
      <p:sp>
        <p:nvSpPr>
          <p:cNvPr id="33" name="文本框 32"/>
          <p:cNvSpPr txBox="1"/>
          <p:nvPr/>
        </p:nvSpPr>
        <p:spPr>
          <a:xfrm>
            <a:off x="7804777" y="3435947"/>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grpSp>
        <p:nvGrpSpPr>
          <p:cNvPr id="34" name="组合 33"/>
          <p:cNvGrpSpPr/>
          <p:nvPr/>
        </p:nvGrpSpPr>
        <p:grpSpPr>
          <a:xfrm>
            <a:off x="7227905" y="4371684"/>
            <a:ext cx="323772" cy="438804"/>
            <a:chOff x="4752975" y="4500563"/>
            <a:chExt cx="1157288" cy="1568450"/>
          </a:xfrm>
          <a:gradFill>
            <a:gsLst>
              <a:gs pos="0">
                <a:srgbClr val="2AF598"/>
              </a:gs>
              <a:gs pos="100000">
                <a:srgbClr val="1FDDD8"/>
              </a:gs>
            </a:gsLst>
            <a:lin ang="5400000" scaled="1"/>
          </a:gradFill>
        </p:grpSpPr>
        <p:sp>
          <p:nvSpPr>
            <p:cNvPr id="35" name="Freeform 110"/>
            <p:cNvSpPr>
              <a:spLocks noEditPoints="1"/>
            </p:cNvSpPr>
            <p:nvPr/>
          </p:nvSpPr>
          <p:spPr bwMode="auto">
            <a:xfrm>
              <a:off x="4752975" y="4500563"/>
              <a:ext cx="1157288" cy="1568450"/>
            </a:xfrm>
            <a:custGeom>
              <a:avLst/>
              <a:gdLst>
                <a:gd name="T0" fmla="*/ 1990 w 3999"/>
                <a:gd name="T1" fmla="*/ 0 h 5443"/>
                <a:gd name="T2" fmla="*/ 2012 w 3999"/>
                <a:gd name="T3" fmla="*/ 0 h 5443"/>
                <a:gd name="T4" fmla="*/ 2910 w 3999"/>
                <a:gd name="T5" fmla="*/ 137 h 5443"/>
                <a:gd name="T6" fmla="*/ 3322 w 3999"/>
                <a:gd name="T7" fmla="*/ 340 h 5443"/>
                <a:gd name="T8" fmla="*/ 3656 w 3999"/>
                <a:gd name="T9" fmla="*/ 654 h 5443"/>
                <a:gd name="T10" fmla="*/ 3859 w 3999"/>
                <a:gd name="T11" fmla="*/ 1012 h 5443"/>
                <a:gd name="T12" fmla="*/ 3997 w 3999"/>
                <a:gd name="T13" fmla="*/ 1812 h 5443"/>
                <a:gd name="T14" fmla="*/ 3870 w 3999"/>
                <a:gd name="T15" fmla="*/ 2443 h 5443"/>
                <a:gd name="T16" fmla="*/ 3662 w 3999"/>
                <a:gd name="T17" fmla="*/ 2943 h 5443"/>
                <a:gd name="T18" fmla="*/ 3212 w 3999"/>
                <a:gd name="T19" fmla="*/ 3749 h 5443"/>
                <a:gd name="T20" fmla="*/ 2134 w 3999"/>
                <a:gd name="T21" fmla="*/ 5263 h 5443"/>
                <a:gd name="T22" fmla="*/ 2011 w 3999"/>
                <a:gd name="T23" fmla="*/ 5443 h 5443"/>
                <a:gd name="T24" fmla="*/ 1851 w 3999"/>
                <a:gd name="T25" fmla="*/ 5248 h 5443"/>
                <a:gd name="T26" fmla="*/ 1278 w 3999"/>
                <a:gd name="T27" fmla="*/ 4472 h 5443"/>
                <a:gd name="T28" fmla="*/ 507 w 3999"/>
                <a:gd name="T29" fmla="*/ 3239 h 5443"/>
                <a:gd name="T30" fmla="*/ 125 w 3999"/>
                <a:gd name="T31" fmla="*/ 2394 h 5443"/>
                <a:gd name="T32" fmla="*/ 10 w 3999"/>
                <a:gd name="T33" fmla="*/ 1907 h 5443"/>
                <a:gd name="T34" fmla="*/ 6 w 3999"/>
                <a:gd name="T35" fmla="*/ 1635 h 5443"/>
                <a:gd name="T36" fmla="*/ 185 w 3999"/>
                <a:gd name="T37" fmla="*/ 939 h 5443"/>
                <a:gd name="T38" fmla="*/ 535 w 3999"/>
                <a:gd name="T39" fmla="*/ 480 h 5443"/>
                <a:gd name="T40" fmla="*/ 1050 w 3999"/>
                <a:gd name="T41" fmla="*/ 167 h 5443"/>
                <a:gd name="T42" fmla="*/ 1990 w 3999"/>
                <a:gd name="T43" fmla="*/ 0 h 5443"/>
                <a:gd name="T44" fmla="*/ 1479 w 3999"/>
                <a:gd name="T45" fmla="*/ 272 h 5443"/>
                <a:gd name="T46" fmla="*/ 1000 w 3999"/>
                <a:gd name="T47" fmla="*/ 432 h 5443"/>
                <a:gd name="T48" fmla="*/ 605 w 3999"/>
                <a:gd name="T49" fmla="*/ 722 h 5443"/>
                <a:gd name="T50" fmla="*/ 357 w 3999"/>
                <a:gd name="T51" fmla="*/ 1094 h 5443"/>
                <a:gd name="T52" fmla="*/ 225 w 3999"/>
                <a:gd name="T53" fmla="*/ 1804 h 5443"/>
                <a:gd name="T54" fmla="*/ 268 w 3999"/>
                <a:gd name="T55" fmla="*/ 2100 h 5443"/>
                <a:gd name="T56" fmla="*/ 435 w 3999"/>
                <a:gd name="T57" fmla="*/ 2588 h 5443"/>
                <a:gd name="T58" fmla="*/ 652 w 3999"/>
                <a:gd name="T59" fmla="*/ 3039 h 5443"/>
                <a:gd name="T60" fmla="*/ 1099 w 3999"/>
                <a:gd name="T61" fmla="*/ 3801 h 5443"/>
                <a:gd name="T62" fmla="*/ 1467 w 3999"/>
                <a:gd name="T63" fmla="*/ 4352 h 5443"/>
                <a:gd name="T64" fmla="*/ 1998 w 3999"/>
                <a:gd name="T65" fmla="*/ 5074 h 5443"/>
                <a:gd name="T66" fmla="*/ 3024 w 3999"/>
                <a:gd name="T67" fmla="*/ 3629 h 5443"/>
                <a:gd name="T68" fmla="*/ 3506 w 3999"/>
                <a:gd name="T69" fmla="*/ 2751 h 5443"/>
                <a:gd name="T70" fmla="*/ 3713 w 3999"/>
                <a:gd name="T71" fmla="*/ 2197 h 5443"/>
                <a:gd name="T72" fmla="*/ 3775 w 3999"/>
                <a:gd name="T73" fmla="*/ 1784 h 5443"/>
                <a:gd name="T74" fmla="*/ 3695 w 3999"/>
                <a:gd name="T75" fmla="*/ 1216 h 5443"/>
                <a:gd name="T76" fmla="*/ 3525 w 3999"/>
                <a:gd name="T77" fmla="*/ 854 h 5443"/>
                <a:gd name="T78" fmla="*/ 3233 w 3999"/>
                <a:gd name="T79" fmla="*/ 553 h 5443"/>
                <a:gd name="T80" fmla="*/ 2832 w 3999"/>
                <a:gd name="T81" fmla="*/ 347 h 5443"/>
                <a:gd name="T82" fmla="*/ 2235 w 3999"/>
                <a:gd name="T83" fmla="*/ 232 h 5443"/>
                <a:gd name="T84" fmla="*/ 1479 w 3999"/>
                <a:gd name="T85" fmla="*/ 272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99" h="5443">
                  <a:moveTo>
                    <a:pt x="1990" y="0"/>
                  </a:moveTo>
                  <a:cubicBezTo>
                    <a:pt x="2012" y="0"/>
                    <a:pt x="2012" y="0"/>
                    <a:pt x="2012" y="0"/>
                  </a:cubicBezTo>
                  <a:cubicBezTo>
                    <a:pt x="2316" y="2"/>
                    <a:pt x="2622" y="37"/>
                    <a:pt x="2910" y="137"/>
                  </a:cubicBezTo>
                  <a:cubicBezTo>
                    <a:pt x="3055" y="187"/>
                    <a:pt x="3195" y="254"/>
                    <a:pt x="3322" y="340"/>
                  </a:cubicBezTo>
                  <a:cubicBezTo>
                    <a:pt x="3449" y="427"/>
                    <a:pt x="3563" y="532"/>
                    <a:pt x="3656" y="654"/>
                  </a:cubicBezTo>
                  <a:cubicBezTo>
                    <a:pt x="3741" y="763"/>
                    <a:pt x="3808" y="884"/>
                    <a:pt x="3859" y="1012"/>
                  </a:cubicBezTo>
                  <a:cubicBezTo>
                    <a:pt x="3961" y="1265"/>
                    <a:pt x="3999" y="1540"/>
                    <a:pt x="3997" y="1812"/>
                  </a:cubicBezTo>
                  <a:cubicBezTo>
                    <a:pt x="3991" y="2028"/>
                    <a:pt x="3938" y="2239"/>
                    <a:pt x="3870" y="2443"/>
                  </a:cubicBezTo>
                  <a:cubicBezTo>
                    <a:pt x="3812" y="2614"/>
                    <a:pt x="3741" y="2780"/>
                    <a:pt x="3662" y="2943"/>
                  </a:cubicBezTo>
                  <a:cubicBezTo>
                    <a:pt x="3529" y="3220"/>
                    <a:pt x="3375" y="3488"/>
                    <a:pt x="3212" y="3749"/>
                  </a:cubicBezTo>
                  <a:cubicBezTo>
                    <a:pt x="2883" y="4274"/>
                    <a:pt x="2515" y="4774"/>
                    <a:pt x="2134" y="5263"/>
                  </a:cubicBezTo>
                  <a:cubicBezTo>
                    <a:pt x="2088" y="5319"/>
                    <a:pt x="2052" y="5383"/>
                    <a:pt x="2011" y="5443"/>
                  </a:cubicBezTo>
                  <a:cubicBezTo>
                    <a:pt x="1957" y="5379"/>
                    <a:pt x="1902" y="5315"/>
                    <a:pt x="1851" y="5248"/>
                  </a:cubicBezTo>
                  <a:cubicBezTo>
                    <a:pt x="1653" y="4995"/>
                    <a:pt x="1463" y="4736"/>
                    <a:pt x="1278" y="4472"/>
                  </a:cubicBezTo>
                  <a:cubicBezTo>
                    <a:pt x="1002" y="4074"/>
                    <a:pt x="739" y="3666"/>
                    <a:pt x="507" y="3239"/>
                  </a:cubicBezTo>
                  <a:cubicBezTo>
                    <a:pt x="361" y="2967"/>
                    <a:pt x="225" y="2687"/>
                    <a:pt x="125" y="2394"/>
                  </a:cubicBezTo>
                  <a:cubicBezTo>
                    <a:pt x="71" y="2236"/>
                    <a:pt x="28" y="2074"/>
                    <a:pt x="10" y="1907"/>
                  </a:cubicBezTo>
                  <a:cubicBezTo>
                    <a:pt x="0" y="1817"/>
                    <a:pt x="1" y="1726"/>
                    <a:pt x="6" y="1635"/>
                  </a:cubicBezTo>
                  <a:cubicBezTo>
                    <a:pt x="21" y="1395"/>
                    <a:pt x="77" y="1155"/>
                    <a:pt x="185" y="939"/>
                  </a:cubicBezTo>
                  <a:cubicBezTo>
                    <a:pt x="271" y="765"/>
                    <a:pt x="391" y="609"/>
                    <a:pt x="535" y="480"/>
                  </a:cubicBezTo>
                  <a:cubicBezTo>
                    <a:pt x="686" y="346"/>
                    <a:pt x="862" y="241"/>
                    <a:pt x="1050" y="167"/>
                  </a:cubicBezTo>
                  <a:cubicBezTo>
                    <a:pt x="1348" y="48"/>
                    <a:pt x="1670" y="2"/>
                    <a:pt x="1990" y="0"/>
                  </a:cubicBezTo>
                  <a:close/>
                  <a:moveTo>
                    <a:pt x="1479" y="272"/>
                  </a:moveTo>
                  <a:cubicBezTo>
                    <a:pt x="1313" y="305"/>
                    <a:pt x="1151" y="356"/>
                    <a:pt x="1000" y="432"/>
                  </a:cubicBezTo>
                  <a:cubicBezTo>
                    <a:pt x="853" y="506"/>
                    <a:pt x="717" y="603"/>
                    <a:pt x="605" y="722"/>
                  </a:cubicBezTo>
                  <a:cubicBezTo>
                    <a:pt x="501" y="830"/>
                    <a:pt x="418" y="957"/>
                    <a:pt x="357" y="1094"/>
                  </a:cubicBezTo>
                  <a:cubicBezTo>
                    <a:pt x="259" y="1317"/>
                    <a:pt x="221" y="1562"/>
                    <a:pt x="225" y="1804"/>
                  </a:cubicBezTo>
                  <a:cubicBezTo>
                    <a:pt x="228" y="1904"/>
                    <a:pt x="245" y="2003"/>
                    <a:pt x="268" y="2100"/>
                  </a:cubicBezTo>
                  <a:cubicBezTo>
                    <a:pt x="309" y="2268"/>
                    <a:pt x="368" y="2430"/>
                    <a:pt x="435" y="2588"/>
                  </a:cubicBezTo>
                  <a:cubicBezTo>
                    <a:pt x="501" y="2742"/>
                    <a:pt x="574" y="2892"/>
                    <a:pt x="652" y="3039"/>
                  </a:cubicBezTo>
                  <a:cubicBezTo>
                    <a:pt x="789" y="3300"/>
                    <a:pt x="940" y="3552"/>
                    <a:pt x="1099" y="3801"/>
                  </a:cubicBezTo>
                  <a:cubicBezTo>
                    <a:pt x="1218" y="3987"/>
                    <a:pt x="1341" y="4170"/>
                    <a:pt x="1467" y="4352"/>
                  </a:cubicBezTo>
                  <a:cubicBezTo>
                    <a:pt x="1639" y="4597"/>
                    <a:pt x="1815" y="4838"/>
                    <a:pt x="1998" y="5074"/>
                  </a:cubicBezTo>
                  <a:cubicBezTo>
                    <a:pt x="2361" y="4608"/>
                    <a:pt x="2710" y="4130"/>
                    <a:pt x="3024" y="3629"/>
                  </a:cubicBezTo>
                  <a:cubicBezTo>
                    <a:pt x="3201" y="3345"/>
                    <a:pt x="3367" y="3055"/>
                    <a:pt x="3506" y="2751"/>
                  </a:cubicBezTo>
                  <a:cubicBezTo>
                    <a:pt x="3588" y="2571"/>
                    <a:pt x="3661" y="2387"/>
                    <a:pt x="3713" y="2197"/>
                  </a:cubicBezTo>
                  <a:cubicBezTo>
                    <a:pt x="3748" y="2062"/>
                    <a:pt x="3775" y="1924"/>
                    <a:pt x="3775" y="1784"/>
                  </a:cubicBezTo>
                  <a:cubicBezTo>
                    <a:pt x="3774" y="1592"/>
                    <a:pt x="3752" y="1400"/>
                    <a:pt x="3695" y="1216"/>
                  </a:cubicBezTo>
                  <a:cubicBezTo>
                    <a:pt x="3656" y="1088"/>
                    <a:pt x="3600" y="965"/>
                    <a:pt x="3525" y="854"/>
                  </a:cubicBezTo>
                  <a:cubicBezTo>
                    <a:pt x="3446" y="738"/>
                    <a:pt x="3347" y="636"/>
                    <a:pt x="3233" y="553"/>
                  </a:cubicBezTo>
                  <a:cubicBezTo>
                    <a:pt x="3111" y="464"/>
                    <a:pt x="2974" y="396"/>
                    <a:pt x="2832" y="347"/>
                  </a:cubicBezTo>
                  <a:cubicBezTo>
                    <a:pt x="2639" y="281"/>
                    <a:pt x="2437" y="247"/>
                    <a:pt x="2235" y="232"/>
                  </a:cubicBezTo>
                  <a:cubicBezTo>
                    <a:pt x="1983" y="215"/>
                    <a:pt x="1728" y="223"/>
                    <a:pt x="1479"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111"/>
            <p:cNvSpPr>
              <a:spLocks noEditPoints="1"/>
            </p:cNvSpPr>
            <p:nvPr/>
          </p:nvSpPr>
          <p:spPr bwMode="auto">
            <a:xfrm>
              <a:off x="5102225" y="4819650"/>
              <a:ext cx="455613" cy="458787"/>
            </a:xfrm>
            <a:custGeom>
              <a:avLst/>
              <a:gdLst>
                <a:gd name="T0" fmla="*/ 709 w 1574"/>
                <a:gd name="T1" fmla="*/ 16 h 1593"/>
                <a:gd name="T2" fmla="*/ 1151 w 1574"/>
                <a:gd name="T3" fmla="*/ 101 h 1593"/>
                <a:gd name="T4" fmla="*/ 1473 w 1574"/>
                <a:gd name="T5" fmla="*/ 420 h 1593"/>
                <a:gd name="T6" fmla="*/ 1567 w 1574"/>
                <a:gd name="T7" fmla="*/ 829 h 1593"/>
                <a:gd name="T8" fmla="*/ 1441 w 1574"/>
                <a:gd name="T9" fmla="*/ 1223 h 1593"/>
                <a:gd name="T10" fmla="*/ 1102 w 1574"/>
                <a:gd name="T11" fmla="*/ 1512 h 1593"/>
                <a:gd name="T12" fmla="*/ 655 w 1574"/>
                <a:gd name="T13" fmla="*/ 1566 h 1593"/>
                <a:gd name="T14" fmla="*/ 298 w 1574"/>
                <a:gd name="T15" fmla="*/ 1398 h 1593"/>
                <a:gd name="T16" fmla="*/ 60 w 1574"/>
                <a:gd name="T17" fmla="*/ 1056 h 1593"/>
                <a:gd name="T18" fmla="*/ 53 w 1574"/>
                <a:gd name="T19" fmla="*/ 554 h 1593"/>
                <a:gd name="T20" fmla="*/ 400 w 1574"/>
                <a:gd name="T21" fmla="*/ 119 h 1593"/>
                <a:gd name="T22" fmla="*/ 709 w 1574"/>
                <a:gd name="T23" fmla="*/ 16 h 1593"/>
                <a:gd name="T24" fmla="*/ 721 w 1574"/>
                <a:gd name="T25" fmla="*/ 240 h 1593"/>
                <a:gd name="T26" fmla="*/ 326 w 1574"/>
                <a:gd name="T27" fmla="*/ 492 h 1593"/>
                <a:gd name="T28" fmla="*/ 252 w 1574"/>
                <a:gd name="T29" fmla="*/ 924 h 1593"/>
                <a:gd name="T30" fmla="*/ 465 w 1574"/>
                <a:gd name="T31" fmla="*/ 1246 h 1593"/>
                <a:gd name="T32" fmla="*/ 887 w 1574"/>
                <a:gd name="T33" fmla="*/ 1346 h 1593"/>
                <a:gd name="T34" fmla="*/ 1225 w 1574"/>
                <a:gd name="T35" fmla="*/ 1143 h 1593"/>
                <a:gd name="T36" fmla="*/ 1344 w 1574"/>
                <a:gd name="T37" fmla="*/ 746 h 1593"/>
                <a:gd name="T38" fmla="*/ 1138 w 1574"/>
                <a:gd name="T39" fmla="*/ 358 h 1593"/>
                <a:gd name="T40" fmla="*/ 721 w 1574"/>
                <a:gd name="T41" fmla="*/ 24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4" h="1593">
                  <a:moveTo>
                    <a:pt x="709" y="16"/>
                  </a:moveTo>
                  <a:cubicBezTo>
                    <a:pt x="860" y="0"/>
                    <a:pt x="1016" y="29"/>
                    <a:pt x="1151" y="101"/>
                  </a:cubicBezTo>
                  <a:cubicBezTo>
                    <a:pt x="1287" y="172"/>
                    <a:pt x="1400" y="285"/>
                    <a:pt x="1473" y="420"/>
                  </a:cubicBezTo>
                  <a:cubicBezTo>
                    <a:pt x="1541" y="544"/>
                    <a:pt x="1574" y="687"/>
                    <a:pt x="1567" y="829"/>
                  </a:cubicBezTo>
                  <a:cubicBezTo>
                    <a:pt x="1562" y="968"/>
                    <a:pt x="1518" y="1106"/>
                    <a:pt x="1441" y="1223"/>
                  </a:cubicBezTo>
                  <a:cubicBezTo>
                    <a:pt x="1359" y="1350"/>
                    <a:pt x="1240" y="1452"/>
                    <a:pt x="1102" y="1512"/>
                  </a:cubicBezTo>
                  <a:cubicBezTo>
                    <a:pt x="963" y="1574"/>
                    <a:pt x="805" y="1593"/>
                    <a:pt x="655" y="1566"/>
                  </a:cubicBezTo>
                  <a:cubicBezTo>
                    <a:pt x="524" y="1542"/>
                    <a:pt x="400" y="1484"/>
                    <a:pt x="298" y="1398"/>
                  </a:cubicBezTo>
                  <a:cubicBezTo>
                    <a:pt x="189" y="1309"/>
                    <a:pt x="106" y="1189"/>
                    <a:pt x="60" y="1056"/>
                  </a:cubicBezTo>
                  <a:cubicBezTo>
                    <a:pt x="2" y="896"/>
                    <a:pt x="0" y="716"/>
                    <a:pt x="53" y="554"/>
                  </a:cubicBezTo>
                  <a:cubicBezTo>
                    <a:pt x="110" y="373"/>
                    <a:pt x="237" y="215"/>
                    <a:pt x="400" y="119"/>
                  </a:cubicBezTo>
                  <a:cubicBezTo>
                    <a:pt x="494" y="63"/>
                    <a:pt x="600" y="28"/>
                    <a:pt x="709" y="16"/>
                  </a:cubicBezTo>
                  <a:close/>
                  <a:moveTo>
                    <a:pt x="721" y="240"/>
                  </a:moveTo>
                  <a:cubicBezTo>
                    <a:pt x="561" y="260"/>
                    <a:pt x="412" y="355"/>
                    <a:pt x="326" y="492"/>
                  </a:cubicBezTo>
                  <a:cubicBezTo>
                    <a:pt x="244" y="618"/>
                    <a:pt x="217" y="778"/>
                    <a:pt x="252" y="924"/>
                  </a:cubicBezTo>
                  <a:cubicBezTo>
                    <a:pt x="282" y="1052"/>
                    <a:pt x="359" y="1169"/>
                    <a:pt x="465" y="1246"/>
                  </a:cubicBezTo>
                  <a:cubicBezTo>
                    <a:pt x="584" y="1335"/>
                    <a:pt x="741" y="1372"/>
                    <a:pt x="887" y="1346"/>
                  </a:cubicBezTo>
                  <a:cubicBezTo>
                    <a:pt x="1020" y="1323"/>
                    <a:pt x="1142" y="1249"/>
                    <a:pt x="1225" y="1143"/>
                  </a:cubicBezTo>
                  <a:cubicBezTo>
                    <a:pt x="1314" y="1032"/>
                    <a:pt x="1357" y="887"/>
                    <a:pt x="1344" y="746"/>
                  </a:cubicBezTo>
                  <a:cubicBezTo>
                    <a:pt x="1332" y="595"/>
                    <a:pt x="1255" y="452"/>
                    <a:pt x="1138" y="358"/>
                  </a:cubicBezTo>
                  <a:cubicBezTo>
                    <a:pt x="1023" y="264"/>
                    <a:pt x="868" y="220"/>
                    <a:pt x="721" y="2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37" name="文本框 36"/>
          <p:cNvSpPr txBox="1"/>
          <p:nvPr/>
        </p:nvSpPr>
        <p:spPr>
          <a:xfrm>
            <a:off x="7804777" y="4415095"/>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sp>
        <p:nvSpPr>
          <p:cNvPr id="38" name="Freeform 45"/>
          <p:cNvSpPr>
            <a:spLocks noEditPoints="1"/>
          </p:cNvSpPr>
          <p:nvPr/>
        </p:nvSpPr>
        <p:spPr bwMode="auto">
          <a:xfrm>
            <a:off x="7198674" y="5215167"/>
            <a:ext cx="381346" cy="379160"/>
          </a:xfrm>
          <a:custGeom>
            <a:avLst/>
            <a:gdLst>
              <a:gd name="T0" fmla="*/ 60 w 128"/>
              <a:gd name="T1" fmla="*/ 0 h 128"/>
              <a:gd name="T2" fmla="*/ 52 w 128"/>
              <a:gd name="T3" fmla="*/ 0 h 128"/>
              <a:gd name="T4" fmla="*/ 52 w 128"/>
              <a:gd name="T5" fmla="*/ 12 h 128"/>
              <a:gd name="T6" fmla="*/ 0 w 128"/>
              <a:gd name="T7" fmla="*/ 70 h 128"/>
              <a:gd name="T8" fmla="*/ 58 w 128"/>
              <a:gd name="T9" fmla="*/ 128 h 128"/>
              <a:gd name="T10" fmla="*/ 111 w 128"/>
              <a:gd name="T11" fmla="*/ 94 h 128"/>
              <a:gd name="T12" fmla="*/ 120 w 128"/>
              <a:gd name="T13" fmla="*/ 96 h 128"/>
              <a:gd name="T14" fmla="*/ 128 w 128"/>
              <a:gd name="T15" fmla="*/ 66 h 128"/>
              <a:gd name="T16" fmla="*/ 60 w 128"/>
              <a:gd name="T17" fmla="*/ 0 h 128"/>
              <a:gd name="T18" fmla="*/ 58 w 128"/>
              <a:gd name="T19" fmla="*/ 120 h 128"/>
              <a:gd name="T20" fmla="*/ 8 w 128"/>
              <a:gd name="T21" fmla="*/ 70 h 128"/>
              <a:gd name="T22" fmla="*/ 52 w 128"/>
              <a:gd name="T23" fmla="*/ 20 h 128"/>
              <a:gd name="T24" fmla="*/ 52 w 128"/>
              <a:gd name="T25" fmla="*/ 74 h 128"/>
              <a:gd name="T26" fmla="*/ 103 w 128"/>
              <a:gd name="T27" fmla="*/ 91 h 128"/>
              <a:gd name="T28" fmla="*/ 58 w 128"/>
              <a:gd name="T29" fmla="*/ 120 h 128"/>
              <a:gd name="T30" fmla="*/ 114 w 128"/>
              <a:gd name="T31" fmla="*/ 86 h 128"/>
              <a:gd name="T32" fmla="*/ 60 w 128"/>
              <a:gd name="T33" fmla="*/ 68 h 128"/>
              <a:gd name="T34" fmla="*/ 60 w 128"/>
              <a:gd name="T35" fmla="*/ 8 h 128"/>
              <a:gd name="T36" fmla="*/ 120 w 128"/>
              <a:gd name="T37" fmla="*/ 66 h 128"/>
              <a:gd name="T38" fmla="*/ 114 w 128"/>
              <a:gd name="T39"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0"/>
                </a:moveTo>
                <a:cubicBezTo>
                  <a:pt x="52" y="0"/>
                  <a:pt x="52" y="0"/>
                  <a:pt x="52" y="0"/>
                </a:cubicBezTo>
                <a:cubicBezTo>
                  <a:pt x="52" y="12"/>
                  <a:pt x="52" y="12"/>
                  <a:pt x="52" y="12"/>
                </a:cubicBezTo>
                <a:cubicBezTo>
                  <a:pt x="23" y="15"/>
                  <a:pt x="0" y="40"/>
                  <a:pt x="0" y="70"/>
                </a:cubicBezTo>
                <a:cubicBezTo>
                  <a:pt x="0" y="102"/>
                  <a:pt x="26" y="128"/>
                  <a:pt x="58" y="128"/>
                </a:cubicBezTo>
                <a:cubicBezTo>
                  <a:pt x="82" y="128"/>
                  <a:pt x="102" y="114"/>
                  <a:pt x="111" y="94"/>
                </a:cubicBezTo>
                <a:cubicBezTo>
                  <a:pt x="120" y="96"/>
                  <a:pt x="120" y="96"/>
                  <a:pt x="120" y="96"/>
                </a:cubicBezTo>
                <a:cubicBezTo>
                  <a:pt x="124" y="89"/>
                  <a:pt x="128" y="79"/>
                  <a:pt x="128" y="66"/>
                </a:cubicBezTo>
                <a:cubicBezTo>
                  <a:pt x="128" y="30"/>
                  <a:pt x="96" y="0"/>
                  <a:pt x="60" y="0"/>
                </a:cubicBezTo>
                <a:close/>
                <a:moveTo>
                  <a:pt x="58" y="120"/>
                </a:moveTo>
                <a:cubicBezTo>
                  <a:pt x="30" y="120"/>
                  <a:pt x="8" y="98"/>
                  <a:pt x="8" y="70"/>
                </a:cubicBezTo>
                <a:cubicBezTo>
                  <a:pt x="8" y="45"/>
                  <a:pt x="28" y="24"/>
                  <a:pt x="52" y="20"/>
                </a:cubicBezTo>
                <a:cubicBezTo>
                  <a:pt x="52" y="74"/>
                  <a:pt x="52" y="74"/>
                  <a:pt x="52" y="74"/>
                </a:cubicBezTo>
                <a:cubicBezTo>
                  <a:pt x="103" y="91"/>
                  <a:pt x="103" y="91"/>
                  <a:pt x="103" y="91"/>
                </a:cubicBezTo>
                <a:cubicBezTo>
                  <a:pt x="96" y="109"/>
                  <a:pt x="77" y="120"/>
                  <a:pt x="58" y="120"/>
                </a:cubicBezTo>
                <a:close/>
                <a:moveTo>
                  <a:pt x="114" y="86"/>
                </a:moveTo>
                <a:cubicBezTo>
                  <a:pt x="60" y="68"/>
                  <a:pt x="60" y="68"/>
                  <a:pt x="60" y="68"/>
                </a:cubicBezTo>
                <a:cubicBezTo>
                  <a:pt x="60" y="8"/>
                  <a:pt x="60" y="8"/>
                  <a:pt x="60" y="8"/>
                </a:cubicBezTo>
                <a:cubicBezTo>
                  <a:pt x="91" y="8"/>
                  <a:pt x="120" y="35"/>
                  <a:pt x="120" y="66"/>
                </a:cubicBezTo>
                <a:cubicBezTo>
                  <a:pt x="120" y="75"/>
                  <a:pt x="117" y="81"/>
                  <a:pt x="114" y="86"/>
                </a:cubicBezTo>
                <a:close/>
              </a:path>
            </a:pathLst>
          </a:custGeom>
          <a:gradFill>
            <a:gsLst>
              <a:gs pos="0">
                <a:srgbClr val="2AF598"/>
              </a:gs>
              <a:gs pos="100000">
                <a:srgbClr val="1FDDD8"/>
              </a:gs>
            </a:gsLst>
            <a:lin ang="5400000" scaled="1"/>
          </a:gradFill>
          <a:ln>
            <a:noFill/>
          </a:ln>
        </p:spPr>
        <p:txBody>
          <a:bodyPr vert="horz" wrap="square" lIns="91440" tIns="45720" rIns="91440" bIns="45720" numCol="1" anchor="t" anchorCtr="0" compatLnSpc="1"/>
          <a:lstStyle/>
          <a:p>
            <a:endParaRPr lang="zh-CN" altLang="en-US"/>
          </a:p>
        </p:txBody>
      </p:sp>
      <p:sp>
        <p:nvSpPr>
          <p:cNvPr id="39" name="文本框 38"/>
          <p:cNvSpPr txBox="1"/>
          <p:nvPr/>
        </p:nvSpPr>
        <p:spPr>
          <a:xfrm>
            <a:off x="7804777" y="5267859"/>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cxnSp>
        <p:nvCxnSpPr>
          <p:cNvPr id="40" name="直接连接符 39"/>
          <p:cNvCxnSpPr/>
          <p:nvPr/>
        </p:nvCxnSpPr>
        <p:spPr>
          <a:xfrm>
            <a:off x="3357561" y="2827403"/>
            <a:ext cx="892301"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0000"/>
                                  </p:iterate>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2750"/>
                            </p:stCondLst>
                            <p:childTnLst>
                              <p:par>
                                <p:cTn id="20" presetID="22" presetClass="entr" presetSubtype="8"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250"/>
                                        <p:tgtEl>
                                          <p:spTgt spid="40"/>
                                        </p:tgtEl>
                                      </p:cBhvr>
                                    </p:animEffect>
                                  </p:childTnLst>
                                </p:cTn>
                              </p:par>
                            </p:childTnLst>
                          </p:cTn>
                        </p:par>
                        <p:par>
                          <p:cTn id="23" fill="hold">
                            <p:stCondLst>
                              <p:cond delay="3250"/>
                            </p:stCondLst>
                            <p:childTnLst>
                              <p:par>
                                <p:cTn id="24" presetID="42"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50"/>
                                        <p:tgtEl>
                                          <p:spTgt spid="26"/>
                                        </p:tgtEl>
                                      </p:cBhvr>
                                    </p:animEffect>
                                    <p:anim calcmode="lin" valueType="num">
                                      <p:cBhvr>
                                        <p:cTn id="27" dur="250" fill="hold"/>
                                        <p:tgtEl>
                                          <p:spTgt spid="26"/>
                                        </p:tgtEl>
                                        <p:attrNameLst>
                                          <p:attrName>ppt_x</p:attrName>
                                        </p:attrNameLst>
                                      </p:cBhvr>
                                      <p:tavLst>
                                        <p:tav tm="0">
                                          <p:val>
                                            <p:strVal val="#ppt_x"/>
                                          </p:val>
                                        </p:tav>
                                        <p:tav tm="100000">
                                          <p:val>
                                            <p:strVal val="#ppt_x"/>
                                          </p:val>
                                        </p:tav>
                                      </p:tavLst>
                                    </p:anim>
                                    <p:anim calcmode="lin" valueType="num">
                                      <p:cBhvr>
                                        <p:cTn id="28" dur="250" fill="hold"/>
                                        <p:tgtEl>
                                          <p:spTgt spid="26"/>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250"/>
                                        <p:tgtEl>
                                          <p:spTgt spid="27"/>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250"/>
                                        <p:tgtEl>
                                          <p:spTgt spid="32"/>
                                        </p:tgtEl>
                                      </p:cBhvr>
                                    </p:animEffect>
                                    <p:anim calcmode="lin" valueType="num">
                                      <p:cBhvr>
                                        <p:cTn id="37" dur="250" fill="hold"/>
                                        <p:tgtEl>
                                          <p:spTgt spid="32"/>
                                        </p:tgtEl>
                                        <p:attrNameLst>
                                          <p:attrName>ppt_x</p:attrName>
                                        </p:attrNameLst>
                                      </p:cBhvr>
                                      <p:tavLst>
                                        <p:tav tm="0">
                                          <p:val>
                                            <p:strVal val="#ppt_x"/>
                                          </p:val>
                                        </p:tav>
                                        <p:tav tm="100000">
                                          <p:val>
                                            <p:strVal val="#ppt_x"/>
                                          </p:val>
                                        </p:tav>
                                      </p:tavLst>
                                    </p:anim>
                                    <p:anim calcmode="lin" valueType="num">
                                      <p:cBhvr>
                                        <p:cTn id="38" dur="250" fill="hold"/>
                                        <p:tgtEl>
                                          <p:spTgt spid="32"/>
                                        </p:tgtEl>
                                        <p:attrNameLst>
                                          <p:attrName>ppt_y</p:attrName>
                                        </p:attrNameLst>
                                      </p:cBhvr>
                                      <p:tavLst>
                                        <p:tav tm="0">
                                          <p:val>
                                            <p:strVal val="#ppt_y+.1"/>
                                          </p:val>
                                        </p:tav>
                                        <p:tav tm="100000">
                                          <p:val>
                                            <p:strVal val="#ppt_y"/>
                                          </p:val>
                                        </p:tav>
                                      </p:tavLst>
                                    </p:anim>
                                  </p:childTnLst>
                                </p:cTn>
                              </p:par>
                            </p:childTnLst>
                          </p:cTn>
                        </p:par>
                        <p:par>
                          <p:cTn id="39" fill="hold">
                            <p:stCondLst>
                              <p:cond delay="4750"/>
                            </p:stCondLst>
                            <p:childTnLst>
                              <p:par>
                                <p:cTn id="40" presetID="2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250"/>
                                        <p:tgtEl>
                                          <p:spTgt spid="33"/>
                                        </p:tgtEl>
                                      </p:cBhvr>
                                    </p:animEffect>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50"/>
                                        <p:tgtEl>
                                          <p:spTgt spid="28"/>
                                        </p:tgtEl>
                                      </p:cBhvr>
                                    </p:animEffect>
                                    <p:anim calcmode="lin" valueType="num">
                                      <p:cBhvr>
                                        <p:cTn id="47" dur="250" fill="hold"/>
                                        <p:tgtEl>
                                          <p:spTgt spid="28"/>
                                        </p:tgtEl>
                                        <p:attrNameLst>
                                          <p:attrName>ppt_x</p:attrName>
                                        </p:attrNameLst>
                                      </p:cBhvr>
                                      <p:tavLst>
                                        <p:tav tm="0">
                                          <p:val>
                                            <p:strVal val="#ppt_x"/>
                                          </p:val>
                                        </p:tav>
                                        <p:tav tm="100000">
                                          <p:val>
                                            <p:strVal val="#ppt_x"/>
                                          </p:val>
                                        </p:tav>
                                      </p:tavLst>
                                    </p:anim>
                                    <p:anim calcmode="lin" valueType="num">
                                      <p:cBhvr>
                                        <p:cTn id="48" dur="250" fill="hold"/>
                                        <p:tgtEl>
                                          <p:spTgt spid="28"/>
                                        </p:tgtEl>
                                        <p:attrNameLst>
                                          <p:attrName>ppt_y</p:attrName>
                                        </p:attrNameLst>
                                      </p:cBhvr>
                                      <p:tavLst>
                                        <p:tav tm="0">
                                          <p:val>
                                            <p:strVal val="#ppt_y+.1"/>
                                          </p:val>
                                        </p:tav>
                                        <p:tav tm="100000">
                                          <p:val>
                                            <p:strVal val="#ppt_y"/>
                                          </p:val>
                                        </p:tav>
                                      </p:tavLst>
                                    </p:anim>
                                  </p:childTnLst>
                                </p:cTn>
                              </p:par>
                            </p:childTnLst>
                          </p:cTn>
                        </p:par>
                        <p:par>
                          <p:cTn id="49" fill="hold">
                            <p:stCondLst>
                              <p:cond delay="575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250"/>
                                        <p:tgtEl>
                                          <p:spTgt spid="29"/>
                                        </p:tgtEl>
                                      </p:cBhvr>
                                    </p:animEffect>
                                  </p:childTnLst>
                                </p:cTn>
                              </p:par>
                            </p:childTnLst>
                          </p:cTn>
                        </p:par>
                        <p:par>
                          <p:cTn id="53" fill="hold">
                            <p:stCondLst>
                              <p:cond delay="6250"/>
                            </p:stCondLst>
                            <p:childTnLst>
                              <p:par>
                                <p:cTn id="54" presetID="42"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250"/>
                                        <p:tgtEl>
                                          <p:spTgt spid="34"/>
                                        </p:tgtEl>
                                      </p:cBhvr>
                                    </p:animEffect>
                                    <p:anim calcmode="lin" valueType="num">
                                      <p:cBhvr>
                                        <p:cTn id="57" dur="250" fill="hold"/>
                                        <p:tgtEl>
                                          <p:spTgt spid="34"/>
                                        </p:tgtEl>
                                        <p:attrNameLst>
                                          <p:attrName>ppt_x</p:attrName>
                                        </p:attrNameLst>
                                      </p:cBhvr>
                                      <p:tavLst>
                                        <p:tav tm="0">
                                          <p:val>
                                            <p:strVal val="#ppt_x"/>
                                          </p:val>
                                        </p:tav>
                                        <p:tav tm="100000">
                                          <p:val>
                                            <p:strVal val="#ppt_x"/>
                                          </p:val>
                                        </p:tav>
                                      </p:tavLst>
                                    </p:anim>
                                    <p:anim calcmode="lin" valueType="num">
                                      <p:cBhvr>
                                        <p:cTn id="58" dur="25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22" presetClass="entr" presetSubtype="8"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250"/>
                                        <p:tgtEl>
                                          <p:spTgt spid="37"/>
                                        </p:tgtEl>
                                      </p:cBhvr>
                                    </p:animEffect>
                                  </p:childTnLst>
                                </p:cTn>
                              </p:par>
                            </p:childTnLst>
                          </p:cTn>
                        </p:par>
                        <p:par>
                          <p:cTn id="63" fill="hold">
                            <p:stCondLst>
                              <p:cond delay="7250"/>
                            </p:stCondLst>
                            <p:childTnLst>
                              <p:par>
                                <p:cTn id="64" presetID="42" presetClass="entr" presetSubtype="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250"/>
                                        <p:tgtEl>
                                          <p:spTgt spid="30"/>
                                        </p:tgtEl>
                                      </p:cBhvr>
                                    </p:animEffect>
                                    <p:anim calcmode="lin" valueType="num">
                                      <p:cBhvr>
                                        <p:cTn id="67" dur="250" fill="hold"/>
                                        <p:tgtEl>
                                          <p:spTgt spid="30"/>
                                        </p:tgtEl>
                                        <p:attrNameLst>
                                          <p:attrName>ppt_x</p:attrName>
                                        </p:attrNameLst>
                                      </p:cBhvr>
                                      <p:tavLst>
                                        <p:tav tm="0">
                                          <p:val>
                                            <p:strVal val="#ppt_x"/>
                                          </p:val>
                                        </p:tav>
                                        <p:tav tm="100000">
                                          <p:val>
                                            <p:strVal val="#ppt_x"/>
                                          </p:val>
                                        </p:tav>
                                      </p:tavLst>
                                    </p:anim>
                                    <p:anim calcmode="lin" valueType="num">
                                      <p:cBhvr>
                                        <p:cTn id="68" dur="25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250"/>
                                        <p:tgtEl>
                                          <p:spTgt spid="31"/>
                                        </p:tgtEl>
                                      </p:cBhvr>
                                    </p:animEffect>
                                  </p:childTnLst>
                                </p:cTn>
                              </p:par>
                            </p:childTnLst>
                          </p:cTn>
                        </p:par>
                        <p:par>
                          <p:cTn id="73" fill="hold">
                            <p:stCondLst>
                              <p:cond delay="8250"/>
                            </p:stCondLst>
                            <p:childTnLst>
                              <p:par>
                                <p:cTn id="74" presetID="42"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250"/>
                                        <p:tgtEl>
                                          <p:spTgt spid="38"/>
                                        </p:tgtEl>
                                      </p:cBhvr>
                                    </p:animEffect>
                                    <p:anim calcmode="lin" valueType="num">
                                      <p:cBhvr>
                                        <p:cTn id="77" dur="250" fill="hold"/>
                                        <p:tgtEl>
                                          <p:spTgt spid="38"/>
                                        </p:tgtEl>
                                        <p:attrNameLst>
                                          <p:attrName>ppt_x</p:attrName>
                                        </p:attrNameLst>
                                      </p:cBhvr>
                                      <p:tavLst>
                                        <p:tav tm="0">
                                          <p:val>
                                            <p:strVal val="#ppt_x"/>
                                          </p:val>
                                        </p:tav>
                                        <p:tav tm="100000">
                                          <p:val>
                                            <p:strVal val="#ppt_x"/>
                                          </p:val>
                                        </p:tav>
                                      </p:tavLst>
                                    </p:anim>
                                    <p:anim calcmode="lin" valueType="num">
                                      <p:cBhvr>
                                        <p:cTn id="78" dur="250" fill="hold"/>
                                        <p:tgtEl>
                                          <p:spTgt spid="38"/>
                                        </p:tgtEl>
                                        <p:attrNameLst>
                                          <p:attrName>ppt_y</p:attrName>
                                        </p:attrNameLst>
                                      </p:cBhvr>
                                      <p:tavLst>
                                        <p:tav tm="0">
                                          <p:val>
                                            <p:strVal val="#ppt_y+.1"/>
                                          </p:val>
                                        </p:tav>
                                        <p:tav tm="100000">
                                          <p:val>
                                            <p:strVal val="#ppt_y"/>
                                          </p:val>
                                        </p:tav>
                                      </p:tavLst>
                                    </p:anim>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7" grpId="0"/>
      <p:bldP spid="28" grpId="0" animBg="1"/>
      <p:bldP spid="29" grpId="0"/>
      <p:bldP spid="30" grpId="0" animBg="1"/>
      <p:bldP spid="31" grpId="0"/>
      <p:bldP spid="32" grpId="0" animBg="1"/>
      <p:bldP spid="33" grpId="0"/>
      <p:bldP spid="37" grpId="0"/>
      <p:bldP spid="38"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08928" y="5900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整体规划</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63774" y="1867459"/>
            <a:ext cx="2369342" cy="3558772"/>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086" y="1867459"/>
            <a:ext cx="2369342" cy="3558772"/>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79" y="1867459"/>
            <a:ext cx="2369342" cy="3558772"/>
          </a:xfrm>
          <a:prstGeom prst="rect">
            <a:avLst/>
          </a:prstGeom>
        </p:spPr>
      </p:pic>
      <p:grpSp>
        <p:nvGrpSpPr>
          <p:cNvPr id="9" name="组合 8"/>
          <p:cNvGrpSpPr/>
          <p:nvPr/>
        </p:nvGrpSpPr>
        <p:grpSpPr>
          <a:xfrm>
            <a:off x="7975653" y="1867459"/>
            <a:ext cx="551543" cy="551543"/>
            <a:chOff x="7975653" y="1867459"/>
            <a:chExt cx="551543" cy="551543"/>
          </a:xfrm>
        </p:grpSpPr>
        <p:sp>
          <p:nvSpPr>
            <p:cNvPr id="10" name="椭圆 9"/>
            <p:cNvSpPr/>
            <p:nvPr/>
          </p:nvSpPr>
          <p:spPr>
            <a:xfrm>
              <a:off x="7975653" y="1867459"/>
              <a:ext cx="551543" cy="551543"/>
            </a:xfrm>
            <a:prstGeom prst="ellipse">
              <a:avLst/>
            </a:prstGeom>
            <a:gradFill>
              <a:gsLst>
                <a:gs pos="0">
                  <a:srgbClr val="2AF598"/>
                </a:gs>
                <a:gs pos="100000">
                  <a:srgbClr val="1FDD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Freeform 39"/>
            <p:cNvSpPr>
              <a:spLocks noEditPoints="1"/>
            </p:cNvSpPr>
            <p:nvPr/>
          </p:nvSpPr>
          <p:spPr bwMode="auto">
            <a:xfrm>
              <a:off x="8133411" y="2042206"/>
              <a:ext cx="237934" cy="236672"/>
            </a:xfrm>
            <a:custGeom>
              <a:avLst/>
              <a:gdLst>
                <a:gd name="T0" fmla="*/ 112 w 128"/>
                <a:gd name="T1" fmla="*/ 0 h 128"/>
                <a:gd name="T2" fmla="*/ 68 w 128"/>
                <a:gd name="T3" fmla="*/ 12 h 128"/>
                <a:gd name="T4" fmla="*/ 60 w 128"/>
                <a:gd name="T5" fmla="*/ 12 h 128"/>
                <a:gd name="T6" fmla="*/ 16 w 128"/>
                <a:gd name="T7" fmla="*/ 0 h 128"/>
                <a:gd name="T8" fmla="*/ 0 w 128"/>
                <a:gd name="T9" fmla="*/ 16 h 128"/>
                <a:gd name="T10" fmla="*/ 0 w 128"/>
                <a:gd name="T11" fmla="*/ 100 h 128"/>
                <a:gd name="T12" fmla="*/ 16 w 128"/>
                <a:gd name="T13" fmla="*/ 116 h 128"/>
                <a:gd name="T14" fmla="*/ 60 w 128"/>
                <a:gd name="T15" fmla="*/ 128 h 128"/>
                <a:gd name="T16" fmla="*/ 68 w 128"/>
                <a:gd name="T17" fmla="*/ 128 h 128"/>
                <a:gd name="T18" fmla="*/ 112 w 128"/>
                <a:gd name="T19" fmla="*/ 116 h 128"/>
                <a:gd name="T20" fmla="*/ 128 w 128"/>
                <a:gd name="T21" fmla="*/ 100 h 128"/>
                <a:gd name="T22" fmla="*/ 128 w 128"/>
                <a:gd name="T23" fmla="*/ 16 h 128"/>
                <a:gd name="T24" fmla="*/ 112 w 128"/>
                <a:gd name="T25" fmla="*/ 0 h 128"/>
                <a:gd name="T26" fmla="*/ 60 w 128"/>
                <a:gd name="T27" fmla="*/ 120 h 128"/>
                <a:gd name="T28" fmla="*/ 16 w 128"/>
                <a:gd name="T29" fmla="*/ 108 h 128"/>
                <a:gd name="T30" fmla="*/ 8 w 128"/>
                <a:gd name="T31" fmla="*/ 100 h 128"/>
                <a:gd name="T32" fmla="*/ 8 w 128"/>
                <a:gd name="T33" fmla="*/ 16 h 128"/>
                <a:gd name="T34" fmla="*/ 16 w 128"/>
                <a:gd name="T35" fmla="*/ 8 h 128"/>
                <a:gd name="T36" fmla="*/ 60 w 128"/>
                <a:gd name="T37" fmla="*/ 20 h 128"/>
                <a:gd name="T38" fmla="*/ 60 w 128"/>
                <a:gd name="T39" fmla="*/ 120 h 128"/>
                <a:gd name="T40" fmla="*/ 120 w 128"/>
                <a:gd name="T41" fmla="*/ 100 h 128"/>
                <a:gd name="T42" fmla="*/ 112 w 128"/>
                <a:gd name="T43" fmla="*/ 108 h 128"/>
                <a:gd name="T44" fmla="*/ 68 w 128"/>
                <a:gd name="T45" fmla="*/ 120 h 128"/>
                <a:gd name="T46" fmla="*/ 68 w 128"/>
                <a:gd name="T47" fmla="*/ 20 h 128"/>
                <a:gd name="T48" fmla="*/ 112 w 128"/>
                <a:gd name="T49" fmla="*/ 8 h 128"/>
                <a:gd name="T50" fmla="*/ 120 w 128"/>
                <a:gd name="T51" fmla="*/ 16 h 128"/>
                <a:gd name="T52" fmla="*/ 120 w 128"/>
                <a:gd name="T53"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2" name="文本框 11"/>
          <p:cNvSpPr txBox="1"/>
          <p:nvPr/>
        </p:nvSpPr>
        <p:spPr>
          <a:xfrm>
            <a:off x="8727544" y="1961305"/>
            <a:ext cx="1557542"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sp>
        <p:nvSpPr>
          <p:cNvPr id="13" name="文本框 12"/>
          <p:cNvSpPr txBox="1"/>
          <p:nvPr/>
        </p:nvSpPr>
        <p:spPr>
          <a:xfrm>
            <a:off x="8731379" y="2322209"/>
            <a:ext cx="2865431"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rPr>
              <a:t>添加你的标题</a:t>
            </a:r>
            <a:r>
              <a:rPr lang="en-US" altLang="zh-CN" sz="1200" dirty="0">
                <a:solidFill>
                  <a:schemeClr val="bg1">
                    <a:lumMod val="50000"/>
                  </a:schemeClr>
                </a:solidFill>
              </a:rPr>
              <a:t> Add your </a:t>
            </a:r>
            <a:r>
              <a:rPr lang="zh-CN" altLang="en-US" sz="1200" dirty="0">
                <a:solidFill>
                  <a:schemeClr val="bg1">
                    <a:lumMod val="50000"/>
                  </a:schemeClr>
                </a:solidFill>
              </a:rPr>
              <a:t>标题</a:t>
            </a:r>
            <a:r>
              <a:rPr lang="en-US" altLang="zh-CN" sz="1200" dirty="0">
                <a:solidFill>
                  <a:schemeClr val="bg1">
                    <a:lumMod val="50000"/>
                  </a:schemeClr>
                </a:solidFill>
              </a:rPr>
              <a:t> add your </a:t>
            </a:r>
            <a:r>
              <a:rPr lang="zh-CN" altLang="en-US" sz="1200" dirty="0">
                <a:solidFill>
                  <a:schemeClr val="bg1">
                    <a:lumMod val="50000"/>
                  </a:schemeClr>
                </a:solidFill>
              </a:rPr>
              <a:t>标题</a:t>
            </a:r>
            <a:r>
              <a:rPr lang="en-US" altLang="zh-CN" sz="1200" dirty="0">
                <a:solidFill>
                  <a:schemeClr val="bg1">
                    <a:lumMod val="50000"/>
                  </a:schemeClr>
                </a:solidFill>
              </a:rPr>
              <a:t> </a:t>
            </a:r>
            <a:endParaRPr lang="zh-CN" altLang="en-US" sz="1200" dirty="0">
              <a:solidFill>
                <a:schemeClr val="bg1">
                  <a:lumMod val="50000"/>
                </a:schemeClr>
              </a:solidFill>
            </a:endParaRPr>
          </a:p>
        </p:txBody>
      </p:sp>
      <p:cxnSp>
        <p:nvCxnSpPr>
          <p:cNvPr id="14" name="直接连接符 13"/>
          <p:cNvCxnSpPr/>
          <p:nvPr/>
        </p:nvCxnSpPr>
        <p:spPr>
          <a:xfrm>
            <a:off x="8828700" y="2299859"/>
            <a:ext cx="86159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727544" y="3433487"/>
            <a:ext cx="1557542" cy="338554"/>
          </a:xfrm>
          <a:prstGeom prst="rect">
            <a:avLst/>
          </a:prstGeom>
          <a:noFill/>
        </p:spPr>
        <p:txBody>
          <a:bodyPr wrap="square" rtlCol="0">
            <a:spAutoFit/>
          </a:bodyPr>
          <a:lstStyle/>
          <a:p>
            <a:r>
              <a:rPr lang="zh-CN" altLang="en-US" sz="1600" dirty="0">
                <a:latin typeface="+mj-lt"/>
              </a:rPr>
              <a:t>添加你的标题</a:t>
            </a:r>
            <a:endParaRPr lang="zh-CN" altLang="en-US" sz="1600" dirty="0">
              <a:latin typeface="+mj-lt"/>
            </a:endParaRPr>
          </a:p>
        </p:txBody>
      </p:sp>
      <p:sp>
        <p:nvSpPr>
          <p:cNvPr id="16" name="文本框 15"/>
          <p:cNvSpPr txBox="1"/>
          <p:nvPr/>
        </p:nvSpPr>
        <p:spPr>
          <a:xfrm>
            <a:off x="8731380" y="3794391"/>
            <a:ext cx="2865430"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rPr>
              <a:t>添加你的标题</a:t>
            </a:r>
            <a:r>
              <a:rPr lang="en-US" altLang="zh-CN" sz="1200" dirty="0">
                <a:solidFill>
                  <a:schemeClr val="bg1">
                    <a:lumMod val="50000"/>
                  </a:schemeClr>
                </a:solidFill>
              </a:rPr>
              <a:t> Add your </a:t>
            </a:r>
            <a:r>
              <a:rPr lang="zh-CN" altLang="en-US" sz="1200" dirty="0">
                <a:solidFill>
                  <a:schemeClr val="bg1">
                    <a:lumMod val="50000"/>
                  </a:schemeClr>
                </a:solidFill>
              </a:rPr>
              <a:t>标题</a:t>
            </a:r>
            <a:r>
              <a:rPr lang="en-US" altLang="zh-CN" sz="1200" dirty="0">
                <a:solidFill>
                  <a:schemeClr val="bg1">
                    <a:lumMod val="50000"/>
                  </a:schemeClr>
                </a:solidFill>
              </a:rPr>
              <a:t> add your </a:t>
            </a:r>
            <a:r>
              <a:rPr lang="zh-CN" altLang="en-US" sz="1200" dirty="0">
                <a:solidFill>
                  <a:schemeClr val="bg1">
                    <a:lumMod val="50000"/>
                  </a:schemeClr>
                </a:solidFill>
              </a:rPr>
              <a:t>标题</a:t>
            </a:r>
            <a:r>
              <a:rPr lang="en-US" altLang="zh-CN" sz="1200" dirty="0">
                <a:solidFill>
                  <a:schemeClr val="bg1">
                    <a:lumMod val="50000"/>
                  </a:schemeClr>
                </a:solidFill>
              </a:rPr>
              <a:t> </a:t>
            </a:r>
            <a:endParaRPr lang="zh-CN" altLang="en-US" sz="1200" dirty="0">
              <a:solidFill>
                <a:schemeClr val="bg1">
                  <a:lumMod val="50000"/>
                </a:schemeClr>
              </a:solidFill>
            </a:endParaRPr>
          </a:p>
        </p:txBody>
      </p:sp>
      <p:cxnSp>
        <p:nvCxnSpPr>
          <p:cNvPr id="17" name="直接连接符 16"/>
          <p:cNvCxnSpPr/>
          <p:nvPr/>
        </p:nvCxnSpPr>
        <p:spPr>
          <a:xfrm>
            <a:off x="8828700" y="3772041"/>
            <a:ext cx="86159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727544" y="4905669"/>
            <a:ext cx="1557542" cy="338554"/>
          </a:xfrm>
          <a:prstGeom prst="rect">
            <a:avLst/>
          </a:prstGeom>
          <a:noFill/>
        </p:spPr>
        <p:txBody>
          <a:bodyPr wrap="square" rtlCol="0">
            <a:spAutoFit/>
          </a:bodyPr>
          <a:lstStyle/>
          <a:p>
            <a:r>
              <a:rPr lang="zh-CN" altLang="en-US" sz="1600" dirty="0">
                <a:latin typeface="+mj-lt"/>
              </a:rPr>
              <a:t>添加你的标题</a:t>
            </a:r>
            <a:endParaRPr lang="zh-CN" altLang="en-US" sz="1600" dirty="0">
              <a:latin typeface="+mj-lt"/>
            </a:endParaRPr>
          </a:p>
        </p:txBody>
      </p:sp>
      <p:sp>
        <p:nvSpPr>
          <p:cNvPr id="19" name="文本框 18"/>
          <p:cNvSpPr txBox="1"/>
          <p:nvPr/>
        </p:nvSpPr>
        <p:spPr>
          <a:xfrm>
            <a:off x="8731380" y="5266573"/>
            <a:ext cx="2865430"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rPr>
              <a:t>添加你的标题</a:t>
            </a:r>
            <a:r>
              <a:rPr lang="en-US" altLang="zh-CN" sz="1200" dirty="0">
                <a:solidFill>
                  <a:schemeClr val="bg1">
                    <a:lumMod val="50000"/>
                  </a:schemeClr>
                </a:solidFill>
              </a:rPr>
              <a:t> Add your </a:t>
            </a:r>
            <a:r>
              <a:rPr lang="zh-CN" altLang="en-US" sz="1200" dirty="0">
                <a:solidFill>
                  <a:schemeClr val="bg1">
                    <a:lumMod val="50000"/>
                  </a:schemeClr>
                </a:solidFill>
              </a:rPr>
              <a:t>标题</a:t>
            </a:r>
            <a:r>
              <a:rPr lang="en-US" altLang="zh-CN" sz="1200" dirty="0">
                <a:solidFill>
                  <a:schemeClr val="bg1">
                    <a:lumMod val="50000"/>
                  </a:schemeClr>
                </a:solidFill>
              </a:rPr>
              <a:t>  add your </a:t>
            </a:r>
            <a:r>
              <a:rPr lang="zh-CN" altLang="en-US" sz="1200" dirty="0">
                <a:solidFill>
                  <a:schemeClr val="bg1">
                    <a:lumMod val="50000"/>
                  </a:schemeClr>
                </a:solidFill>
              </a:rPr>
              <a:t>标题</a:t>
            </a:r>
            <a:endParaRPr lang="zh-CN" altLang="en-US" sz="1200" dirty="0">
              <a:solidFill>
                <a:schemeClr val="bg1">
                  <a:lumMod val="50000"/>
                </a:schemeClr>
              </a:solidFill>
            </a:endParaRPr>
          </a:p>
        </p:txBody>
      </p:sp>
      <p:cxnSp>
        <p:nvCxnSpPr>
          <p:cNvPr id="20" name="直接连接符 19"/>
          <p:cNvCxnSpPr/>
          <p:nvPr/>
        </p:nvCxnSpPr>
        <p:spPr>
          <a:xfrm>
            <a:off x="8828700" y="5244223"/>
            <a:ext cx="86159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975653" y="3339641"/>
            <a:ext cx="551543" cy="551543"/>
            <a:chOff x="7975653" y="3339641"/>
            <a:chExt cx="551543" cy="551543"/>
          </a:xfrm>
        </p:grpSpPr>
        <p:sp>
          <p:nvSpPr>
            <p:cNvPr id="22" name="椭圆 21"/>
            <p:cNvSpPr/>
            <p:nvPr/>
          </p:nvSpPr>
          <p:spPr>
            <a:xfrm>
              <a:off x="7975653" y="3339641"/>
              <a:ext cx="551543" cy="551543"/>
            </a:xfrm>
            <a:prstGeom prst="ellipse">
              <a:avLst/>
            </a:prstGeom>
            <a:gradFill>
              <a:gsLst>
                <a:gs pos="0">
                  <a:srgbClr val="2AF598"/>
                </a:gs>
                <a:gs pos="100000">
                  <a:srgbClr val="1FDD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reeform 29"/>
            <p:cNvSpPr>
              <a:spLocks noEditPoints="1"/>
            </p:cNvSpPr>
            <p:nvPr/>
          </p:nvSpPr>
          <p:spPr bwMode="auto">
            <a:xfrm>
              <a:off x="8132457" y="3510137"/>
              <a:ext cx="233574" cy="232458"/>
            </a:xfrm>
            <a:custGeom>
              <a:avLst/>
              <a:gdLst>
                <a:gd name="T0" fmla="*/ 80 w 130"/>
                <a:gd name="T1" fmla="*/ 27 h 130"/>
                <a:gd name="T2" fmla="*/ 80 w 130"/>
                <a:gd name="T3" fmla="*/ 50 h 130"/>
                <a:gd name="T4" fmla="*/ 104 w 130"/>
                <a:gd name="T5" fmla="*/ 50 h 130"/>
                <a:gd name="T6" fmla="*/ 104 w 130"/>
                <a:gd name="T7" fmla="*/ 27 h 130"/>
                <a:gd name="T8" fmla="*/ 80 w 130"/>
                <a:gd name="T9" fmla="*/ 27 h 130"/>
                <a:gd name="T10" fmla="*/ 98 w 130"/>
                <a:gd name="T11" fmla="*/ 44 h 130"/>
                <a:gd name="T12" fmla="*/ 86 w 130"/>
                <a:gd name="T13" fmla="*/ 44 h 130"/>
                <a:gd name="T14" fmla="*/ 86 w 130"/>
                <a:gd name="T15" fmla="*/ 32 h 130"/>
                <a:gd name="T16" fmla="*/ 98 w 130"/>
                <a:gd name="T17" fmla="*/ 32 h 130"/>
                <a:gd name="T18" fmla="*/ 98 w 130"/>
                <a:gd name="T19" fmla="*/ 44 h 130"/>
                <a:gd name="T20" fmla="*/ 122 w 130"/>
                <a:gd name="T21" fmla="*/ 0 h 130"/>
                <a:gd name="T22" fmla="*/ 69 w 130"/>
                <a:gd name="T23" fmla="*/ 0 h 130"/>
                <a:gd name="T24" fmla="*/ 60 w 130"/>
                <a:gd name="T25" fmla="*/ 6 h 130"/>
                <a:gd name="T26" fmla="*/ 7 w 130"/>
                <a:gd name="T27" fmla="*/ 59 h 130"/>
                <a:gd name="T28" fmla="*/ 7 w 130"/>
                <a:gd name="T29" fmla="*/ 82 h 130"/>
                <a:gd name="T30" fmla="*/ 48 w 130"/>
                <a:gd name="T31" fmla="*/ 123 h 130"/>
                <a:gd name="T32" fmla="*/ 71 w 130"/>
                <a:gd name="T33" fmla="*/ 123 h 130"/>
                <a:gd name="T34" fmla="*/ 124 w 130"/>
                <a:gd name="T35" fmla="*/ 70 h 130"/>
                <a:gd name="T36" fmla="*/ 130 w 130"/>
                <a:gd name="T37" fmla="*/ 61 h 130"/>
                <a:gd name="T38" fmla="*/ 130 w 130"/>
                <a:gd name="T39" fmla="*/ 8 h 130"/>
                <a:gd name="T40" fmla="*/ 122 w 130"/>
                <a:gd name="T41" fmla="*/ 0 h 130"/>
                <a:gd name="T42" fmla="*/ 66 w 130"/>
                <a:gd name="T43" fmla="*/ 117 h 130"/>
                <a:gd name="T44" fmla="*/ 54 w 130"/>
                <a:gd name="T45" fmla="*/ 117 h 130"/>
                <a:gd name="T46" fmla="*/ 13 w 130"/>
                <a:gd name="T47" fmla="*/ 76 h 130"/>
                <a:gd name="T48" fmla="*/ 13 w 130"/>
                <a:gd name="T49" fmla="*/ 65 h 130"/>
                <a:gd name="T50" fmla="*/ 19 w 130"/>
                <a:gd name="T51" fmla="*/ 59 h 130"/>
                <a:gd name="T52" fmla="*/ 71 w 130"/>
                <a:gd name="T53" fmla="*/ 111 h 130"/>
                <a:gd name="T54" fmla="*/ 66 w 130"/>
                <a:gd name="T55" fmla="*/ 117 h 130"/>
                <a:gd name="T56" fmla="*/ 122 w 130"/>
                <a:gd name="T57" fmla="*/ 57 h 130"/>
                <a:gd name="T58" fmla="*/ 118 w 130"/>
                <a:gd name="T59" fmla="*/ 65 h 130"/>
                <a:gd name="T60" fmla="*/ 77 w 130"/>
                <a:gd name="T61" fmla="*/ 106 h 130"/>
                <a:gd name="T62" fmla="*/ 25 w 130"/>
                <a:gd name="T63" fmla="*/ 53 h 130"/>
                <a:gd name="T64" fmla="*/ 66 w 130"/>
                <a:gd name="T65" fmla="*/ 12 h 130"/>
                <a:gd name="T66" fmla="*/ 73 w 130"/>
                <a:gd name="T67" fmla="*/ 8 h 130"/>
                <a:gd name="T68" fmla="*/ 119 w 130"/>
                <a:gd name="T69" fmla="*/ 8 h 130"/>
                <a:gd name="T70" fmla="*/ 122 w 130"/>
                <a:gd name="T71" fmla="*/ 11 h 130"/>
                <a:gd name="T72" fmla="*/ 122 w 130"/>
                <a:gd name="T73" fmla="*/ 5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7975653" y="4811823"/>
            <a:ext cx="551543" cy="551543"/>
            <a:chOff x="7975653" y="4811823"/>
            <a:chExt cx="551543" cy="551543"/>
          </a:xfrm>
        </p:grpSpPr>
        <p:sp>
          <p:nvSpPr>
            <p:cNvPr id="25" name="椭圆 24"/>
            <p:cNvSpPr/>
            <p:nvPr/>
          </p:nvSpPr>
          <p:spPr>
            <a:xfrm>
              <a:off x="7975653" y="4811823"/>
              <a:ext cx="551543" cy="551543"/>
            </a:xfrm>
            <a:prstGeom prst="ellipse">
              <a:avLst/>
            </a:prstGeom>
            <a:gradFill>
              <a:gsLst>
                <a:gs pos="0">
                  <a:srgbClr val="2AF598"/>
                </a:gs>
                <a:gs pos="100000">
                  <a:srgbClr val="1FDD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Freeform 25"/>
            <p:cNvSpPr>
              <a:spLocks noEditPoints="1"/>
            </p:cNvSpPr>
            <p:nvPr/>
          </p:nvSpPr>
          <p:spPr bwMode="auto">
            <a:xfrm>
              <a:off x="8124837" y="4986189"/>
              <a:ext cx="234328" cy="219194"/>
            </a:xfrm>
            <a:custGeom>
              <a:avLst/>
              <a:gdLst>
                <a:gd name="T0" fmla="*/ 40 w 128"/>
                <a:gd name="T1" fmla="*/ 32 h 120"/>
                <a:gd name="T2" fmla="*/ 30 w 128"/>
                <a:gd name="T3" fmla="*/ 0 h 120"/>
                <a:gd name="T4" fmla="*/ 4 w 128"/>
                <a:gd name="T5" fmla="*/ 0 h 120"/>
                <a:gd name="T6" fmla="*/ 0 w 128"/>
                <a:gd name="T7" fmla="*/ 4 h 120"/>
                <a:gd name="T8" fmla="*/ 4 w 128"/>
                <a:gd name="T9" fmla="*/ 8 h 120"/>
                <a:gd name="T10" fmla="*/ 24 w 128"/>
                <a:gd name="T11" fmla="*/ 8 h 120"/>
                <a:gd name="T12" fmla="*/ 32 w 128"/>
                <a:gd name="T13" fmla="*/ 32 h 120"/>
                <a:gd name="T14" fmla="*/ 32 w 128"/>
                <a:gd name="T15" fmla="*/ 32 h 120"/>
                <a:gd name="T16" fmla="*/ 40 w 128"/>
                <a:gd name="T17" fmla="*/ 80 h 120"/>
                <a:gd name="T18" fmla="*/ 56 w 128"/>
                <a:gd name="T19" fmla="*/ 96 h 120"/>
                <a:gd name="T20" fmla="*/ 100 w 128"/>
                <a:gd name="T21" fmla="*/ 96 h 120"/>
                <a:gd name="T22" fmla="*/ 116 w 128"/>
                <a:gd name="T23" fmla="*/ 80 h 120"/>
                <a:gd name="T24" fmla="*/ 128 w 128"/>
                <a:gd name="T25" fmla="*/ 32 h 120"/>
                <a:gd name="T26" fmla="*/ 40 w 128"/>
                <a:gd name="T27" fmla="*/ 32 h 120"/>
                <a:gd name="T28" fmla="*/ 108 w 128"/>
                <a:gd name="T29" fmla="*/ 80 h 120"/>
                <a:gd name="T30" fmla="*/ 100 w 128"/>
                <a:gd name="T31" fmla="*/ 88 h 120"/>
                <a:gd name="T32" fmla="*/ 56 w 128"/>
                <a:gd name="T33" fmla="*/ 88 h 120"/>
                <a:gd name="T34" fmla="*/ 48 w 128"/>
                <a:gd name="T35" fmla="*/ 80 h 120"/>
                <a:gd name="T36" fmla="*/ 41 w 128"/>
                <a:gd name="T37" fmla="*/ 40 h 120"/>
                <a:gd name="T38" fmla="*/ 118 w 128"/>
                <a:gd name="T39" fmla="*/ 40 h 120"/>
                <a:gd name="T40" fmla="*/ 108 w 128"/>
                <a:gd name="T41" fmla="*/ 80 h 120"/>
                <a:gd name="T42" fmla="*/ 56 w 128"/>
                <a:gd name="T43" fmla="*/ 104 h 120"/>
                <a:gd name="T44" fmla="*/ 48 w 128"/>
                <a:gd name="T45" fmla="*/ 112 h 120"/>
                <a:gd name="T46" fmla="*/ 56 w 128"/>
                <a:gd name="T47" fmla="*/ 120 h 120"/>
                <a:gd name="T48" fmla="*/ 64 w 128"/>
                <a:gd name="T49" fmla="*/ 112 h 120"/>
                <a:gd name="T50" fmla="*/ 56 w 128"/>
                <a:gd name="T51" fmla="*/ 104 h 120"/>
                <a:gd name="T52" fmla="*/ 96 w 128"/>
                <a:gd name="T53" fmla="*/ 104 h 120"/>
                <a:gd name="T54" fmla="*/ 88 w 128"/>
                <a:gd name="T55" fmla="*/ 112 h 120"/>
                <a:gd name="T56" fmla="*/ 96 w 128"/>
                <a:gd name="T57" fmla="*/ 120 h 120"/>
                <a:gd name="T58" fmla="*/ 104 w 128"/>
                <a:gd name="T59" fmla="*/ 112 h 120"/>
                <a:gd name="T60" fmla="*/ 96 w 128"/>
                <a:gd name="T61"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40" y="32"/>
                  </a:moveTo>
                  <a:cubicBezTo>
                    <a:pt x="30" y="0"/>
                    <a:pt x="30" y="0"/>
                    <a:pt x="30" y="0"/>
                  </a:cubicBezTo>
                  <a:cubicBezTo>
                    <a:pt x="4" y="0"/>
                    <a:pt x="4" y="0"/>
                    <a:pt x="4" y="0"/>
                  </a:cubicBezTo>
                  <a:cubicBezTo>
                    <a:pt x="2" y="0"/>
                    <a:pt x="0" y="2"/>
                    <a:pt x="0" y="4"/>
                  </a:cubicBezTo>
                  <a:cubicBezTo>
                    <a:pt x="0" y="6"/>
                    <a:pt x="2" y="8"/>
                    <a:pt x="4" y="8"/>
                  </a:cubicBezTo>
                  <a:cubicBezTo>
                    <a:pt x="24" y="8"/>
                    <a:pt x="24" y="8"/>
                    <a:pt x="24" y="8"/>
                  </a:cubicBezTo>
                  <a:cubicBezTo>
                    <a:pt x="32" y="32"/>
                    <a:pt x="32" y="32"/>
                    <a:pt x="32" y="32"/>
                  </a:cubicBezTo>
                  <a:cubicBezTo>
                    <a:pt x="32" y="32"/>
                    <a:pt x="32" y="32"/>
                    <a:pt x="32" y="32"/>
                  </a:cubicBezTo>
                  <a:cubicBezTo>
                    <a:pt x="40" y="80"/>
                    <a:pt x="40" y="80"/>
                    <a:pt x="40" y="80"/>
                  </a:cubicBezTo>
                  <a:cubicBezTo>
                    <a:pt x="40" y="89"/>
                    <a:pt x="47" y="96"/>
                    <a:pt x="56" y="96"/>
                  </a:cubicBezTo>
                  <a:cubicBezTo>
                    <a:pt x="100" y="96"/>
                    <a:pt x="100" y="96"/>
                    <a:pt x="100" y="96"/>
                  </a:cubicBezTo>
                  <a:cubicBezTo>
                    <a:pt x="109" y="96"/>
                    <a:pt x="116" y="89"/>
                    <a:pt x="116" y="80"/>
                  </a:cubicBezTo>
                  <a:cubicBezTo>
                    <a:pt x="128" y="32"/>
                    <a:pt x="128" y="32"/>
                    <a:pt x="128" y="32"/>
                  </a:cubicBezTo>
                  <a:lnTo>
                    <a:pt x="40" y="32"/>
                  </a:lnTo>
                  <a:close/>
                  <a:moveTo>
                    <a:pt x="108" y="80"/>
                  </a:moveTo>
                  <a:cubicBezTo>
                    <a:pt x="108" y="84"/>
                    <a:pt x="104" y="88"/>
                    <a:pt x="100" y="88"/>
                  </a:cubicBezTo>
                  <a:cubicBezTo>
                    <a:pt x="56" y="88"/>
                    <a:pt x="56" y="88"/>
                    <a:pt x="56" y="88"/>
                  </a:cubicBezTo>
                  <a:cubicBezTo>
                    <a:pt x="52" y="88"/>
                    <a:pt x="48" y="84"/>
                    <a:pt x="48" y="80"/>
                  </a:cubicBezTo>
                  <a:cubicBezTo>
                    <a:pt x="41" y="40"/>
                    <a:pt x="41" y="40"/>
                    <a:pt x="41" y="40"/>
                  </a:cubicBezTo>
                  <a:cubicBezTo>
                    <a:pt x="118" y="40"/>
                    <a:pt x="118" y="40"/>
                    <a:pt x="118" y="40"/>
                  </a:cubicBezTo>
                  <a:lnTo>
                    <a:pt x="108" y="80"/>
                  </a:lnTo>
                  <a:close/>
                  <a:moveTo>
                    <a:pt x="56" y="104"/>
                  </a:moveTo>
                  <a:cubicBezTo>
                    <a:pt x="52" y="104"/>
                    <a:pt x="48" y="108"/>
                    <a:pt x="48" y="112"/>
                  </a:cubicBezTo>
                  <a:cubicBezTo>
                    <a:pt x="48" y="116"/>
                    <a:pt x="52" y="120"/>
                    <a:pt x="56" y="120"/>
                  </a:cubicBezTo>
                  <a:cubicBezTo>
                    <a:pt x="60" y="120"/>
                    <a:pt x="64" y="116"/>
                    <a:pt x="64" y="112"/>
                  </a:cubicBezTo>
                  <a:cubicBezTo>
                    <a:pt x="64" y="108"/>
                    <a:pt x="60" y="104"/>
                    <a:pt x="56" y="104"/>
                  </a:cubicBezTo>
                  <a:close/>
                  <a:moveTo>
                    <a:pt x="96" y="104"/>
                  </a:moveTo>
                  <a:cubicBezTo>
                    <a:pt x="92" y="104"/>
                    <a:pt x="88" y="108"/>
                    <a:pt x="88" y="112"/>
                  </a:cubicBezTo>
                  <a:cubicBezTo>
                    <a:pt x="88" y="116"/>
                    <a:pt x="92" y="120"/>
                    <a:pt x="96" y="120"/>
                  </a:cubicBezTo>
                  <a:cubicBezTo>
                    <a:pt x="100" y="120"/>
                    <a:pt x="104" y="116"/>
                    <a:pt x="104" y="112"/>
                  </a:cubicBezTo>
                  <a:cubicBezTo>
                    <a:pt x="104" y="108"/>
                    <a:pt x="100" y="104"/>
                    <a:pt x="96" y="10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341375" y="5426231"/>
            <a:ext cx="2374032" cy="523719"/>
            <a:chOff x="341375" y="5426231"/>
            <a:chExt cx="2374032" cy="523719"/>
          </a:xfrm>
        </p:grpSpPr>
        <p:sp>
          <p:nvSpPr>
            <p:cNvPr id="28" name="矩形 27"/>
            <p:cNvSpPr/>
            <p:nvPr/>
          </p:nvSpPr>
          <p:spPr>
            <a:xfrm>
              <a:off x="342893" y="5426231"/>
              <a:ext cx="2372514" cy="523719"/>
            </a:xfrm>
            <a:prstGeom prst="rect">
              <a:avLst/>
            </a:prstGeom>
            <a:solidFill>
              <a:schemeClr val="bg1"/>
            </a:solidFill>
            <a:ln>
              <a:noFill/>
            </a:ln>
            <a:effectLst>
              <a:outerShdw blurRad="635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文本框 28"/>
            <p:cNvSpPr txBox="1"/>
            <p:nvPr/>
          </p:nvSpPr>
          <p:spPr>
            <a:xfrm>
              <a:off x="341375" y="5558404"/>
              <a:ext cx="1452500" cy="307777"/>
            </a:xfrm>
            <a:prstGeom prst="rect">
              <a:avLst/>
            </a:prstGeom>
            <a:noFill/>
          </p:spPr>
          <p:txBody>
            <a:bodyPr wrap="square" rtlCol="0">
              <a:spAutoFit/>
            </a:bodyPr>
            <a:lstStyle/>
            <a:p>
              <a:r>
                <a:rPr lang="en-US" altLang="zh-CN" sz="1400" dirty="0">
                  <a:solidFill>
                    <a:schemeClr val="bg1">
                      <a:lumMod val="65000"/>
                    </a:schemeClr>
                  </a:solidFill>
                  <a:latin typeface="+mj-lt"/>
                </a:rPr>
                <a:t>Picture option</a:t>
              </a:r>
              <a:endParaRPr lang="zh-CN" altLang="en-US" sz="1400" dirty="0">
                <a:solidFill>
                  <a:schemeClr val="bg1">
                    <a:lumMod val="65000"/>
                  </a:schemeClr>
                </a:solidFill>
                <a:latin typeface="+mj-lt"/>
              </a:endParaRPr>
            </a:p>
          </p:txBody>
        </p:sp>
      </p:grpSp>
      <p:grpSp>
        <p:nvGrpSpPr>
          <p:cNvPr id="30" name="组合 29"/>
          <p:cNvGrpSpPr/>
          <p:nvPr/>
        </p:nvGrpSpPr>
        <p:grpSpPr>
          <a:xfrm>
            <a:off x="2745500" y="5426231"/>
            <a:ext cx="2372514" cy="523719"/>
            <a:chOff x="2745500" y="5426231"/>
            <a:chExt cx="2372514" cy="523719"/>
          </a:xfrm>
        </p:grpSpPr>
        <p:sp>
          <p:nvSpPr>
            <p:cNvPr id="31" name="矩形 30"/>
            <p:cNvSpPr/>
            <p:nvPr/>
          </p:nvSpPr>
          <p:spPr>
            <a:xfrm>
              <a:off x="2745500" y="5426231"/>
              <a:ext cx="2372514" cy="523719"/>
            </a:xfrm>
            <a:prstGeom prst="rect">
              <a:avLst/>
            </a:prstGeom>
            <a:solidFill>
              <a:schemeClr val="bg1"/>
            </a:solidFill>
            <a:ln>
              <a:noFill/>
            </a:ln>
            <a:effectLst>
              <a:outerShdw blurRad="635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2750332" y="5558404"/>
              <a:ext cx="1452500" cy="307777"/>
            </a:xfrm>
            <a:prstGeom prst="rect">
              <a:avLst/>
            </a:prstGeom>
            <a:noFill/>
          </p:spPr>
          <p:txBody>
            <a:bodyPr wrap="square" rtlCol="0">
              <a:spAutoFit/>
            </a:bodyPr>
            <a:lstStyle/>
            <a:p>
              <a:r>
                <a:rPr lang="en-US" altLang="zh-CN" sz="1400" dirty="0">
                  <a:solidFill>
                    <a:schemeClr val="bg1">
                      <a:lumMod val="65000"/>
                    </a:schemeClr>
                  </a:solidFill>
                  <a:latin typeface="+mj-lt"/>
                </a:rPr>
                <a:t>Picture option</a:t>
              </a:r>
              <a:endParaRPr lang="zh-CN" altLang="en-US" sz="1400" dirty="0">
                <a:solidFill>
                  <a:schemeClr val="bg1">
                    <a:lumMod val="65000"/>
                  </a:schemeClr>
                </a:solidFill>
                <a:latin typeface="+mj-lt"/>
              </a:endParaRPr>
            </a:p>
          </p:txBody>
        </p:sp>
      </p:grpSp>
      <p:grpSp>
        <p:nvGrpSpPr>
          <p:cNvPr id="33" name="组合 32"/>
          <p:cNvGrpSpPr/>
          <p:nvPr/>
        </p:nvGrpSpPr>
        <p:grpSpPr>
          <a:xfrm>
            <a:off x="5162188" y="5426231"/>
            <a:ext cx="2372514" cy="523719"/>
            <a:chOff x="5162188" y="5426231"/>
            <a:chExt cx="2372514" cy="523719"/>
          </a:xfrm>
        </p:grpSpPr>
        <p:sp>
          <p:nvSpPr>
            <p:cNvPr id="34" name="矩形 33"/>
            <p:cNvSpPr/>
            <p:nvPr/>
          </p:nvSpPr>
          <p:spPr>
            <a:xfrm>
              <a:off x="5162188" y="5426231"/>
              <a:ext cx="2372514" cy="523719"/>
            </a:xfrm>
            <a:prstGeom prst="rect">
              <a:avLst/>
            </a:prstGeom>
            <a:solidFill>
              <a:schemeClr val="bg1"/>
            </a:solidFill>
            <a:ln>
              <a:noFill/>
            </a:ln>
            <a:effectLst>
              <a:outerShdw blurRad="635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文本框 34"/>
            <p:cNvSpPr txBox="1"/>
            <p:nvPr/>
          </p:nvSpPr>
          <p:spPr>
            <a:xfrm>
              <a:off x="5165639" y="5558404"/>
              <a:ext cx="1452500" cy="307777"/>
            </a:xfrm>
            <a:prstGeom prst="rect">
              <a:avLst/>
            </a:prstGeom>
            <a:noFill/>
          </p:spPr>
          <p:txBody>
            <a:bodyPr wrap="square" rtlCol="0">
              <a:spAutoFit/>
            </a:bodyPr>
            <a:lstStyle/>
            <a:p>
              <a:r>
                <a:rPr lang="en-US" altLang="zh-CN" sz="1400" dirty="0">
                  <a:solidFill>
                    <a:schemeClr val="bg1">
                      <a:lumMod val="65000"/>
                    </a:schemeClr>
                  </a:solidFill>
                  <a:latin typeface="+mj-lt"/>
                </a:rPr>
                <a:t>Picture option</a:t>
              </a:r>
              <a:endParaRPr lang="zh-CN" altLang="en-US" sz="1400" dirty="0">
                <a:solidFill>
                  <a:schemeClr val="bg1">
                    <a:lumMod val="65000"/>
                  </a:schemeClr>
                </a:solidFill>
                <a:latin typeface="+mj-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decel="10000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25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250"/>
                                        <p:tgtEl>
                                          <p:spTgt spid="14"/>
                                        </p:tgtEl>
                                      </p:cBhvr>
                                    </p:animEffect>
                                  </p:childTnLst>
                                </p:cTn>
                              </p:par>
                            </p:childTnLst>
                          </p:cTn>
                        </p:par>
                        <p:par>
                          <p:cTn id="40" fill="hold">
                            <p:stCondLst>
                              <p:cond delay="10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decel="10000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250"/>
                                        <p:tgtEl>
                                          <p:spTgt spid="17"/>
                                        </p:tgtEl>
                                      </p:cBhvr>
                                    </p:animEffect>
                                  </p:childTnLst>
                                </p:cTn>
                              </p:par>
                            </p:childTnLst>
                          </p:cTn>
                        </p:par>
                        <p:par>
                          <p:cTn id="59" fill="hold">
                            <p:stCondLst>
                              <p:cond delay="1000"/>
                            </p:stCondLst>
                            <p:childTnLst>
                              <p:par>
                                <p:cTn id="60" presetID="2" presetClass="entr" presetSubtype="1" decel="10000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0-#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decel="10000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250"/>
                                        <p:tgtEl>
                                          <p:spTgt spid="20"/>
                                        </p:tgtEl>
                                      </p:cBhvr>
                                    </p:animEffect>
                                  </p:childTnLst>
                                </p:cTn>
                              </p:par>
                            </p:childTnLst>
                          </p:cTn>
                        </p:par>
                        <p:par>
                          <p:cTn id="78" fill="hold">
                            <p:stCondLst>
                              <p:cond delay="1000"/>
                            </p:stCondLst>
                            <p:childTnLst>
                              <p:par>
                                <p:cTn id="79" presetID="2" presetClass="entr" presetSubtype="1" decel="100000"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0-#ppt_h/2"/>
                                          </p:val>
                                        </p:tav>
                                        <p:tav tm="100000">
                                          <p:val>
                                            <p:strVal val="#ppt_y"/>
                                          </p:val>
                                        </p:tav>
                                      </p:tavLst>
                                    </p:anim>
                                  </p:childTnLst>
                                </p:cTn>
                              </p:par>
                              <p:par>
                                <p:cTn id="83" presetID="2" presetClass="entr" presetSubtype="4" decel="10000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08928" y="5900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整体规划</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6" name="矩形 5"/>
          <p:cNvSpPr/>
          <p:nvPr/>
        </p:nvSpPr>
        <p:spPr>
          <a:xfrm>
            <a:off x="766763" y="3923050"/>
            <a:ext cx="5326640" cy="1687286"/>
          </a:xfrm>
          <a:prstGeom prst="rect">
            <a:avLst/>
          </a:prstGeom>
          <a:solidFill>
            <a:schemeClr val="bg1"/>
          </a:solidFill>
          <a:ln>
            <a:noFill/>
          </a:ln>
          <a:effectLst>
            <a:outerShdw blurRad="635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7" name="矩形 6"/>
          <p:cNvSpPr/>
          <p:nvPr/>
        </p:nvSpPr>
        <p:spPr>
          <a:xfrm>
            <a:off x="6399657" y="3927457"/>
            <a:ext cx="5326640" cy="1687286"/>
          </a:xfrm>
          <a:prstGeom prst="rect">
            <a:avLst/>
          </a:prstGeom>
          <a:solidFill>
            <a:schemeClr val="bg1"/>
          </a:solidFill>
          <a:ln>
            <a:noFill/>
          </a:ln>
          <a:effectLst>
            <a:outerShdw blurRad="635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 name="矩形 7"/>
          <p:cNvSpPr/>
          <p:nvPr/>
        </p:nvSpPr>
        <p:spPr>
          <a:xfrm>
            <a:off x="6399657" y="1773301"/>
            <a:ext cx="5326640" cy="1687286"/>
          </a:xfrm>
          <a:prstGeom prst="rect">
            <a:avLst/>
          </a:prstGeom>
          <a:solidFill>
            <a:schemeClr val="bg1"/>
          </a:solidFill>
          <a:ln>
            <a:noFill/>
          </a:ln>
          <a:effectLst>
            <a:outerShdw blurRad="635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769360" y="1748340"/>
            <a:ext cx="5326640" cy="1687286"/>
          </a:xfrm>
          <a:prstGeom prst="rect">
            <a:avLst/>
          </a:prstGeom>
          <a:solidFill>
            <a:schemeClr val="bg1"/>
          </a:solidFill>
          <a:ln>
            <a:noFill/>
          </a:ln>
          <a:effectLst>
            <a:outerShdw blurRad="635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 name="Freeform 5"/>
          <p:cNvSpPr>
            <a:spLocks noEditPoints="1"/>
          </p:cNvSpPr>
          <p:nvPr/>
        </p:nvSpPr>
        <p:spPr bwMode="auto">
          <a:xfrm>
            <a:off x="1012651" y="2027351"/>
            <a:ext cx="486876" cy="485872"/>
          </a:xfrm>
          <a:custGeom>
            <a:avLst/>
            <a:gdLst>
              <a:gd name="T0" fmla="*/ 16 w 112"/>
              <a:gd name="T1" fmla="*/ 64 h 112"/>
              <a:gd name="T2" fmla="*/ 0 w 112"/>
              <a:gd name="T3" fmla="*/ 96 h 112"/>
              <a:gd name="T4" fmla="*/ 32 w 112"/>
              <a:gd name="T5" fmla="*/ 112 h 112"/>
              <a:gd name="T6" fmla="*/ 48 w 112"/>
              <a:gd name="T7" fmla="*/ 80 h 112"/>
              <a:gd name="T8" fmla="*/ 40 w 112"/>
              <a:gd name="T9" fmla="*/ 96 h 112"/>
              <a:gd name="T10" fmla="*/ 16 w 112"/>
              <a:gd name="T11" fmla="*/ 104 h 112"/>
              <a:gd name="T12" fmla="*/ 8 w 112"/>
              <a:gd name="T13" fmla="*/ 80 h 112"/>
              <a:gd name="T14" fmla="*/ 32 w 112"/>
              <a:gd name="T15" fmla="*/ 72 h 112"/>
              <a:gd name="T16" fmla="*/ 40 w 112"/>
              <a:gd name="T17" fmla="*/ 96 h 112"/>
              <a:gd name="T18" fmla="*/ 16 w 112"/>
              <a:gd name="T19" fmla="*/ 0 h 112"/>
              <a:gd name="T20" fmla="*/ 0 w 112"/>
              <a:gd name="T21" fmla="*/ 32 h 112"/>
              <a:gd name="T22" fmla="*/ 32 w 112"/>
              <a:gd name="T23" fmla="*/ 48 h 112"/>
              <a:gd name="T24" fmla="*/ 48 w 112"/>
              <a:gd name="T25" fmla="*/ 16 h 112"/>
              <a:gd name="T26" fmla="*/ 40 w 112"/>
              <a:gd name="T27" fmla="*/ 32 h 112"/>
              <a:gd name="T28" fmla="*/ 16 w 112"/>
              <a:gd name="T29" fmla="*/ 40 h 112"/>
              <a:gd name="T30" fmla="*/ 8 w 112"/>
              <a:gd name="T31" fmla="*/ 16 h 112"/>
              <a:gd name="T32" fmla="*/ 32 w 112"/>
              <a:gd name="T33" fmla="*/ 8 h 112"/>
              <a:gd name="T34" fmla="*/ 40 w 112"/>
              <a:gd name="T35" fmla="*/ 32 h 112"/>
              <a:gd name="T36" fmla="*/ 80 w 112"/>
              <a:gd name="T37" fmla="*/ 64 h 112"/>
              <a:gd name="T38" fmla="*/ 64 w 112"/>
              <a:gd name="T39" fmla="*/ 96 h 112"/>
              <a:gd name="T40" fmla="*/ 96 w 112"/>
              <a:gd name="T41" fmla="*/ 112 h 112"/>
              <a:gd name="T42" fmla="*/ 112 w 112"/>
              <a:gd name="T43" fmla="*/ 80 h 112"/>
              <a:gd name="T44" fmla="*/ 104 w 112"/>
              <a:gd name="T45" fmla="*/ 96 h 112"/>
              <a:gd name="T46" fmla="*/ 80 w 112"/>
              <a:gd name="T47" fmla="*/ 104 h 112"/>
              <a:gd name="T48" fmla="*/ 72 w 112"/>
              <a:gd name="T49" fmla="*/ 80 h 112"/>
              <a:gd name="T50" fmla="*/ 96 w 112"/>
              <a:gd name="T51" fmla="*/ 72 h 112"/>
              <a:gd name="T52" fmla="*/ 104 w 112"/>
              <a:gd name="T53" fmla="*/ 96 h 112"/>
              <a:gd name="T54" fmla="*/ 80 w 112"/>
              <a:gd name="T55" fmla="*/ 0 h 112"/>
              <a:gd name="T56" fmla="*/ 64 w 112"/>
              <a:gd name="T57" fmla="*/ 32 h 112"/>
              <a:gd name="T58" fmla="*/ 96 w 112"/>
              <a:gd name="T59" fmla="*/ 48 h 112"/>
              <a:gd name="T60" fmla="*/ 112 w 112"/>
              <a:gd name="T61" fmla="*/ 16 h 112"/>
              <a:gd name="T62" fmla="*/ 104 w 112"/>
              <a:gd name="T63" fmla="*/ 32 h 112"/>
              <a:gd name="T64" fmla="*/ 80 w 112"/>
              <a:gd name="T65" fmla="*/ 40 h 112"/>
              <a:gd name="T66" fmla="*/ 72 w 112"/>
              <a:gd name="T67" fmla="*/ 16 h 112"/>
              <a:gd name="T68" fmla="*/ 96 w 112"/>
              <a:gd name="T69" fmla="*/ 8 h 112"/>
              <a:gd name="T70" fmla="*/ 104 w 112"/>
              <a:gd name="T71"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12">
                <a:moveTo>
                  <a:pt x="32" y="64"/>
                </a:moveTo>
                <a:cubicBezTo>
                  <a:pt x="16" y="64"/>
                  <a:pt x="16" y="64"/>
                  <a:pt x="16" y="64"/>
                </a:cubicBezTo>
                <a:cubicBezTo>
                  <a:pt x="7" y="64"/>
                  <a:pt x="0" y="71"/>
                  <a:pt x="0" y="80"/>
                </a:cubicBezTo>
                <a:cubicBezTo>
                  <a:pt x="0" y="96"/>
                  <a:pt x="0" y="96"/>
                  <a:pt x="0" y="96"/>
                </a:cubicBezTo>
                <a:cubicBezTo>
                  <a:pt x="0" y="105"/>
                  <a:pt x="7" y="112"/>
                  <a:pt x="16" y="112"/>
                </a:cubicBezTo>
                <a:cubicBezTo>
                  <a:pt x="32" y="112"/>
                  <a:pt x="32" y="112"/>
                  <a:pt x="32" y="112"/>
                </a:cubicBezTo>
                <a:cubicBezTo>
                  <a:pt x="41" y="112"/>
                  <a:pt x="48" y="105"/>
                  <a:pt x="48" y="96"/>
                </a:cubicBezTo>
                <a:cubicBezTo>
                  <a:pt x="48" y="80"/>
                  <a:pt x="48" y="80"/>
                  <a:pt x="48" y="80"/>
                </a:cubicBezTo>
                <a:cubicBezTo>
                  <a:pt x="48" y="71"/>
                  <a:pt x="41" y="64"/>
                  <a:pt x="32" y="64"/>
                </a:cubicBezTo>
                <a:close/>
                <a:moveTo>
                  <a:pt x="40" y="96"/>
                </a:moveTo>
                <a:cubicBezTo>
                  <a:pt x="40" y="100"/>
                  <a:pt x="36" y="104"/>
                  <a:pt x="32" y="104"/>
                </a:cubicBezTo>
                <a:cubicBezTo>
                  <a:pt x="16" y="104"/>
                  <a:pt x="16" y="104"/>
                  <a:pt x="16" y="104"/>
                </a:cubicBezTo>
                <a:cubicBezTo>
                  <a:pt x="12" y="104"/>
                  <a:pt x="8" y="100"/>
                  <a:pt x="8" y="96"/>
                </a:cubicBezTo>
                <a:cubicBezTo>
                  <a:pt x="8" y="80"/>
                  <a:pt x="8" y="80"/>
                  <a:pt x="8" y="80"/>
                </a:cubicBezTo>
                <a:cubicBezTo>
                  <a:pt x="8" y="76"/>
                  <a:pt x="12" y="72"/>
                  <a:pt x="16" y="72"/>
                </a:cubicBezTo>
                <a:cubicBezTo>
                  <a:pt x="32" y="72"/>
                  <a:pt x="32" y="72"/>
                  <a:pt x="32" y="72"/>
                </a:cubicBezTo>
                <a:cubicBezTo>
                  <a:pt x="36" y="72"/>
                  <a:pt x="40" y="76"/>
                  <a:pt x="40" y="80"/>
                </a:cubicBezTo>
                <a:lnTo>
                  <a:pt x="40" y="96"/>
                </a:lnTo>
                <a:close/>
                <a:moveTo>
                  <a:pt x="32" y="0"/>
                </a:moveTo>
                <a:cubicBezTo>
                  <a:pt x="16" y="0"/>
                  <a:pt x="16" y="0"/>
                  <a:pt x="16" y="0"/>
                </a:cubicBezTo>
                <a:cubicBezTo>
                  <a:pt x="7" y="0"/>
                  <a:pt x="0" y="7"/>
                  <a:pt x="0" y="16"/>
                </a:cubicBezTo>
                <a:cubicBezTo>
                  <a:pt x="0" y="32"/>
                  <a:pt x="0" y="32"/>
                  <a:pt x="0" y="32"/>
                </a:cubicBezTo>
                <a:cubicBezTo>
                  <a:pt x="0" y="41"/>
                  <a:pt x="7" y="48"/>
                  <a:pt x="16" y="48"/>
                </a:cubicBezTo>
                <a:cubicBezTo>
                  <a:pt x="32" y="48"/>
                  <a:pt x="32" y="48"/>
                  <a:pt x="32" y="48"/>
                </a:cubicBezTo>
                <a:cubicBezTo>
                  <a:pt x="41" y="48"/>
                  <a:pt x="48" y="41"/>
                  <a:pt x="48" y="32"/>
                </a:cubicBezTo>
                <a:cubicBezTo>
                  <a:pt x="48" y="16"/>
                  <a:pt x="48" y="16"/>
                  <a:pt x="48" y="16"/>
                </a:cubicBezTo>
                <a:cubicBezTo>
                  <a:pt x="48" y="7"/>
                  <a:pt x="41" y="0"/>
                  <a:pt x="32" y="0"/>
                </a:cubicBezTo>
                <a:close/>
                <a:moveTo>
                  <a:pt x="40" y="32"/>
                </a:moveTo>
                <a:cubicBezTo>
                  <a:pt x="40" y="36"/>
                  <a:pt x="36" y="40"/>
                  <a:pt x="32" y="40"/>
                </a:cubicBezTo>
                <a:cubicBezTo>
                  <a:pt x="16" y="40"/>
                  <a:pt x="16" y="40"/>
                  <a:pt x="16" y="40"/>
                </a:cubicBezTo>
                <a:cubicBezTo>
                  <a:pt x="12" y="40"/>
                  <a:pt x="8" y="36"/>
                  <a:pt x="8" y="32"/>
                </a:cubicBezTo>
                <a:cubicBezTo>
                  <a:pt x="8" y="16"/>
                  <a:pt x="8" y="16"/>
                  <a:pt x="8" y="16"/>
                </a:cubicBezTo>
                <a:cubicBezTo>
                  <a:pt x="8" y="12"/>
                  <a:pt x="12" y="8"/>
                  <a:pt x="16" y="8"/>
                </a:cubicBezTo>
                <a:cubicBezTo>
                  <a:pt x="32" y="8"/>
                  <a:pt x="32" y="8"/>
                  <a:pt x="32" y="8"/>
                </a:cubicBezTo>
                <a:cubicBezTo>
                  <a:pt x="36" y="8"/>
                  <a:pt x="40" y="12"/>
                  <a:pt x="40" y="16"/>
                </a:cubicBezTo>
                <a:lnTo>
                  <a:pt x="40" y="32"/>
                </a:lnTo>
                <a:close/>
                <a:moveTo>
                  <a:pt x="96" y="64"/>
                </a:moveTo>
                <a:cubicBezTo>
                  <a:pt x="80" y="64"/>
                  <a:pt x="80" y="64"/>
                  <a:pt x="80" y="64"/>
                </a:cubicBezTo>
                <a:cubicBezTo>
                  <a:pt x="71" y="64"/>
                  <a:pt x="64" y="71"/>
                  <a:pt x="64" y="80"/>
                </a:cubicBezTo>
                <a:cubicBezTo>
                  <a:pt x="64" y="96"/>
                  <a:pt x="64" y="96"/>
                  <a:pt x="64" y="96"/>
                </a:cubicBezTo>
                <a:cubicBezTo>
                  <a:pt x="64" y="105"/>
                  <a:pt x="71" y="112"/>
                  <a:pt x="80" y="112"/>
                </a:cubicBezTo>
                <a:cubicBezTo>
                  <a:pt x="96" y="112"/>
                  <a:pt x="96" y="112"/>
                  <a:pt x="96" y="112"/>
                </a:cubicBezTo>
                <a:cubicBezTo>
                  <a:pt x="105" y="112"/>
                  <a:pt x="112" y="105"/>
                  <a:pt x="112" y="96"/>
                </a:cubicBezTo>
                <a:cubicBezTo>
                  <a:pt x="112" y="80"/>
                  <a:pt x="112" y="80"/>
                  <a:pt x="112" y="80"/>
                </a:cubicBezTo>
                <a:cubicBezTo>
                  <a:pt x="112" y="71"/>
                  <a:pt x="105" y="64"/>
                  <a:pt x="96" y="64"/>
                </a:cubicBezTo>
                <a:close/>
                <a:moveTo>
                  <a:pt x="104" y="96"/>
                </a:moveTo>
                <a:cubicBezTo>
                  <a:pt x="104" y="100"/>
                  <a:pt x="100" y="104"/>
                  <a:pt x="96" y="104"/>
                </a:cubicBezTo>
                <a:cubicBezTo>
                  <a:pt x="80" y="104"/>
                  <a:pt x="80" y="104"/>
                  <a:pt x="80" y="104"/>
                </a:cubicBezTo>
                <a:cubicBezTo>
                  <a:pt x="76" y="104"/>
                  <a:pt x="72" y="100"/>
                  <a:pt x="72" y="96"/>
                </a:cubicBezTo>
                <a:cubicBezTo>
                  <a:pt x="72" y="80"/>
                  <a:pt x="72" y="80"/>
                  <a:pt x="72" y="80"/>
                </a:cubicBezTo>
                <a:cubicBezTo>
                  <a:pt x="72" y="76"/>
                  <a:pt x="76" y="72"/>
                  <a:pt x="80" y="72"/>
                </a:cubicBezTo>
                <a:cubicBezTo>
                  <a:pt x="96" y="72"/>
                  <a:pt x="96" y="72"/>
                  <a:pt x="96" y="72"/>
                </a:cubicBezTo>
                <a:cubicBezTo>
                  <a:pt x="100" y="72"/>
                  <a:pt x="104" y="76"/>
                  <a:pt x="104" y="80"/>
                </a:cubicBezTo>
                <a:lnTo>
                  <a:pt x="104" y="96"/>
                </a:lnTo>
                <a:close/>
                <a:moveTo>
                  <a:pt x="96" y="0"/>
                </a:moveTo>
                <a:cubicBezTo>
                  <a:pt x="80" y="0"/>
                  <a:pt x="80" y="0"/>
                  <a:pt x="80" y="0"/>
                </a:cubicBezTo>
                <a:cubicBezTo>
                  <a:pt x="71" y="0"/>
                  <a:pt x="64" y="7"/>
                  <a:pt x="64" y="16"/>
                </a:cubicBezTo>
                <a:cubicBezTo>
                  <a:pt x="64" y="32"/>
                  <a:pt x="64" y="32"/>
                  <a:pt x="64" y="32"/>
                </a:cubicBezTo>
                <a:cubicBezTo>
                  <a:pt x="64" y="41"/>
                  <a:pt x="71" y="48"/>
                  <a:pt x="80" y="48"/>
                </a:cubicBezTo>
                <a:cubicBezTo>
                  <a:pt x="96" y="48"/>
                  <a:pt x="96" y="48"/>
                  <a:pt x="96" y="48"/>
                </a:cubicBezTo>
                <a:cubicBezTo>
                  <a:pt x="105" y="48"/>
                  <a:pt x="112" y="41"/>
                  <a:pt x="112" y="32"/>
                </a:cubicBezTo>
                <a:cubicBezTo>
                  <a:pt x="112" y="16"/>
                  <a:pt x="112" y="16"/>
                  <a:pt x="112" y="16"/>
                </a:cubicBezTo>
                <a:cubicBezTo>
                  <a:pt x="112" y="7"/>
                  <a:pt x="105" y="0"/>
                  <a:pt x="96" y="0"/>
                </a:cubicBezTo>
                <a:close/>
                <a:moveTo>
                  <a:pt x="104" y="32"/>
                </a:moveTo>
                <a:cubicBezTo>
                  <a:pt x="104" y="36"/>
                  <a:pt x="100" y="40"/>
                  <a:pt x="96" y="40"/>
                </a:cubicBezTo>
                <a:cubicBezTo>
                  <a:pt x="80" y="40"/>
                  <a:pt x="80" y="40"/>
                  <a:pt x="80" y="40"/>
                </a:cubicBezTo>
                <a:cubicBezTo>
                  <a:pt x="76" y="40"/>
                  <a:pt x="72" y="36"/>
                  <a:pt x="72" y="32"/>
                </a:cubicBezTo>
                <a:cubicBezTo>
                  <a:pt x="72" y="16"/>
                  <a:pt x="72" y="16"/>
                  <a:pt x="72" y="16"/>
                </a:cubicBezTo>
                <a:cubicBezTo>
                  <a:pt x="72" y="12"/>
                  <a:pt x="76" y="8"/>
                  <a:pt x="80" y="8"/>
                </a:cubicBezTo>
                <a:cubicBezTo>
                  <a:pt x="96" y="8"/>
                  <a:pt x="96" y="8"/>
                  <a:pt x="96" y="8"/>
                </a:cubicBezTo>
                <a:cubicBezTo>
                  <a:pt x="100" y="8"/>
                  <a:pt x="104" y="12"/>
                  <a:pt x="104" y="16"/>
                </a:cubicBezTo>
                <a:lnTo>
                  <a:pt x="104" y="32"/>
                </a:lnTo>
                <a:close/>
              </a:path>
            </a:pathLst>
          </a:custGeom>
          <a:gradFill>
            <a:gsLst>
              <a:gs pos="0">
                <a:srgbClr val="2AF598"/>
              </a:gs>
              <a:gs pos="100000">
                <a:srgbClr val="1FDDD8"/>
              </a:gs>
            </a:gsLst>
            <a:lin ang="5400000" scaled="1"/>
          </a:gradFill>
          <a:ln>
            <a:noFill/>
          </a:ln>
        </p:spPr>
        <p:txBody>
          <a:bodyPr/>
          <a:lstStyle/>
          <a:p>
            <a:pPr>
              <a:defRPr/>
            </a:pPr>
            <a:endParaRPr lang="zh-CN" altLang="en-US"/>
          </a:p>
        </p:txBody>
      </p:sp>
      <p:sp>
        <p:nvSpPr>
          <p:cNvPr id="11" name="文本框 10"/>
          <p:cNvSpPr txBox="1"/>
          <p:nvPr/>
        </p:nvSpPr>
        <p:spPr>
          <a:xfrm>
            <a:off x="1609853" y="1947316"/>
            <a:ext cx="3490084" cy="646331"/>
          </a:xfrm>
          <a:prstGeom prst="rect">
            <a:avLst/>
          </a:prstGeom>
          <a:noFill/>
        </p:spPr>
        <p:txBody>
          <a:bodyPr wrap="square" rtlCol="0">
            <a:spAutoFit/>
          </a:bodyPr>
          <a:lstStyle/>
          <a:p>
            <a:r>
              <a:rPr lang="en-US" altLang="zh-CN" dirty="0">
                <a:solidFill>
                  <a:schemeClr val="tx1">
                    <a:lumMod val="65000"/>
                    <a:lumOff val="35000"/>
                  </a:schemeClr>
                </a:solidFill>
              </a:rPr>
              <a:t>Add your</a:t>
            </a:r>
            <a:endParaRPr lang="en-US" altLang="zh-CN" dirty="0">
              <a:solidFill>
                <a:schemeClr val="tx1">
                  <a:lumMod val="65000"/>
                  <a:lumOff val="35000"/>
                </a:schemeClr>
              </a:solidFill>
            </a:endParaRPr>
          </a:p>
          <a:p>
            <a:r>
              <a:rPr lang="zh-CN" altLang="en-US" dirty="0">
                <a:solidFill>
                  <a:schemeClr val="tx1">
                    <a:lumMod val="65000"/>
                    <a:lumOff val="35000"/>
                  </a:schemeClr>
                </a:solidFill>
              </a:rPr>
              <a:t>标题</a:t>
            </a:r>
            <a:r>
              <a:rPr lang="en-US" altLang="zh-CN" dirty="0">
                <a:solidFill>
                  <a:schemeClr val="tx1">
                    <a:lumMod val="65000"/>
                    <a:lumOff val="35000"/>
                  </a:schemeClr>
                </a:solidFill>
              </a:rPr>
              <a:t> please</a:t>
            </a:r>
            <a:endParaRPr lang="zh-CN" altLang="en-US" dirty="0">
              <a:solidFill>
                <a:schemeClr val="tx1">
                  <a:lumMod val="65000"/>
                  <a:lumOff val="35000"/>
                </a:schemeClr>
              </a:solidFill>
            </a:endParaRPr>
          </a:p>
        </p:txBody>
      </p:sp>
      <p:sp>
        <p:nvSpPr>
          <p:cNvPr id="12" name="文本框 11"/>
          <p:cNvSpPr txBox="1"/>
          <p:nvPr/>
        </p:nvSpPr>
        <p:spPr>
          <a:xfrm>
            <a:off x="1624367" y="2517994"/>
            <a:ext cx="4210376" cy="372410"/>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rPr>
              <a:t>添加你的标题</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添加你的标题 添加你的标题</a:t>
            </a:r>
            <a:endParaRPr lang="zh-CN" altLang="en-US" sz="1400" dirty="0">
              <a:solidFill>
                <a:schemeClr val="tx1">
                  <a:lumMod val="65000"/>
                  <a:lumOff val="35000"/>
                </a:schemeClr>
              </a:solidFill>
            </a:endParaRPr>
          </a:p>
        </p:txBody>
      </p:sp>
      <p:sp>
        <p:nvSpPr>
          <p:cNvPr id="13" name="Freeform 13"/>
          <p:cNvSpPr>
            <a:spLocks noEditPoints="1"/>
          </p:cNvSpPr>
          <p:nvPr/>
        </p:nvSpPr>
        <p:spPr bwMode="auto">
          <a:xfrm>
            <a:off x="6615872" y="1918288"/>
            <a:ext cx="414840" cy="594936"/>
          </a:xfrm>
          <a:custGeom>
            <a:avLst/>
            <a:gdLst>
              <a:gd name="T0" fmla="*/ 88 w 88"/>
              <a:gd name="T1" fmla="*/ 76 h 128"/>
              <a:gd name="T2" fmla="*/ 80 w 88"/>
              <a:gd name="T3" fmla="*/ 76 h 128"/>
              <a:gd name="T4" fmla="*/ 44 w 88"/>
              <a:gd name="T5" fmla="*/ 104 h 128"/>
              <a:gd name="T6" fmla="*/ 8 w 88"/>
              <a:gd name="T7" fmla="*/ 76 h 128"/>
              <a:gd name="T8" fmla="*/ 0 w 88"/>
              <a:gd name="T9" fmla="*/ 76 h 128"/>
              <a:gd name="T10" fmla="*/ 40 w 88"/>
              <a:gd name="T11" fmla="*/ 112 h 128"/>
              <a:gd name="T12" fmla="*/ 40 w 88"/>
              <a:gd name="T13" fmla="*/ 120 h 128"/>
              <a:gd name="T14" fmla="*/ 36 w 88"/>
              <a:gd name="T15" fmla="*/ 120 h 128"/>
              <a:gd name="T16" fmla="*/ 32 w 88"/>
              <a:gd name="T17" fmla="*/ 124 h 128"/>
              <a:gd name="T18" fmla="*/ 36 w 88"/>
              <a:gd name="T19" fmla="*/ 128 h 128"/>
              <a:gd name="T20" fmla="*/ 52 w 88"/>
              <a:gd name="T21" fmla="*/ 128 h 128"/>
              <a:gd name="T22" fmla="*/ 56 w 88"/>
              <a:gd name="T23" fmla="*/ 124 h 128"/>
              <a:gd name="T24" fmla="*/ 52 w 88"/>
              <a:gd name="T25" fmla="*/ 120 h 128"/>
              <a:gd name="T26" fmla="*/ 48 w 88"/>
              <a:gd name="T27" fmla="*/ 120 h 128"/>
              <a:gd name="T28" fmla="*/ 48 w 88"/>
              <a:gd name="T29" fmla="*/ 112 h 128"/>
              <a:gd name="T30" fmla="*/ 88 w 88"/>
              <a:gd name="T31" fmla="*/ 76 h 128"/>
              <a:gd name="T32" fmla="*/ 44 w 88"/>
              <a:gd name="T33" fmla="*/ 96 h 128"/>
              <a:gd name="T34" fmla="*/ 72 w 88"/>
              <a:gd name="T35" fmla="*/ 68 h 128"/>
              <a:gd name="T36" fmla="*/ 72 w 88"/>
              <a:gd name="T37" fmla="*/ 28 h 128"/>
              <a:gd name="T38" fmla="*/ 44 w 88"/>
              <a:gd name="T39" fmla="*/ 0 h 128"/>
              <a:gd name="T40" fmla="*/ 16 w 88"/>
              <a:gd name="T41" fmla="*/ 28 h 128"/>
              <a:gd name="T42" fmla="*/ 16 w 88"/>
              <a:gd name="T43" fmla="*/ 68 h 128"/>
              <a:gd name="T44" fmla="*/ 44 w 88"/>
              <a:gd name="T45" fmla="*/ 96 h 128"/>
              <a:gd name="T46" fmla="*/ 24 w 88"/>
              <a:gd name="T47" fmla="*/ 28 h 128"/>
              <a:gd name="T48" fmla="*/ 44 w 88"/>
              <a:gd name="T49" fmla="*/ 8 h 128"/>
              <a:gd name="T50" fmla="*/ 64 w 88"/>
              <a:gd name="T51" fmla="*/ 28 h 128"/>
              <a:gd name="T52" fmla="*/ 64 w 88"/>
              <a:gd name="T53" fmla="*/ 68 h 128"/>
              <a:gd name="T54" fmla="*/ 44 w 88"/>
              <a:gd name="T55" fmla="*/ 88 h 128"/>
              <a:gd name="T56" fmla="*/ 24 w 88"/>
              <a:gd name="T57" fmla="*/ 68 h 128"/>
              <a:gd name="T58" fmla="*/ 24 w 88"/>
              <a:gd name="T59"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128">
                <a:moveTo>
                  <a:pt x="88" y="76"/>
                </a:moveTo>
                <a:cubicBezTo>
                  <a:pt x="80" y="76"/>
                  <a:pt x="80" y="76"/>
                  <a:pt x="80" y="76"/>
                </a:cubicBezTo>
                <a:cubicBezTo>
                  <a:pt x="76" y="92"/>
                  <a:pt x="61" y="104"/>
                  <a:pt x="44" y="104"/>
                </a:cubicBezTo>
                <a:cubicBezTo>
                  <a:pt x="27" y="104"/>
                  <a:pt x="12" y="92"/>
                  <a:pt x="8" y="76"/>
                </a:cubicBezTo>
                <a:cubicBezTo>
                  <a:pt x="0" y="76"/>
                  <a:pt x="0" y="76"/>
                  <a:pt x="0" y="76"/>
                </a:cubicBezTo>
                <a:cubicBezTo>
                  <a:pt x="4" y="95"/>
                  <a:pt x="20" y="110"/>
                  <a:pt x="40" y="112"/>
                </a:cubicBezTo>
                <a:cubicBezTo>
                  <a:pt x="40" y="120"/>
                  <a:pt x="40" y="120"/>
                  <a:pt x="40" y="120"/>
                </a:cubicBezTo>
                <a:cubicBezTo>
                  <a:pt x="36" y="120"/>
                  <a:pt x="36" y="120"/>
                  <a:pt x="36" y="120"/>
                </a:cubicBezTo>
                <a:cubicBezTo>
                  <a:pt x="34" y="120"/>
                  <a:pt x="32" y="122"/>
                  <a:pt x="32" y="124"/>
                </a:cubicBezTo>
                <a:cubicBezTo>
                  <a:pt x="32" y="126"/>
                  <a:pt x="34" y="128"/>
                  <a:pt x="36" y="128"/>
                </a:cubicBezTo>
                <a:cubicBezTo>
                  <a:pt x="52" y="128"/>
                  <a:pt x="52" y="128"/>
                  <a:pt x="52" y="128"/>
                </a:cubicBezTo>
                <a:cubicBezTo>
                  <a:pt x="54" y="128"/>
                  <a:pt x="56" y="126"/>
                  <a:pt x="56" y="124"/>
                </a:cubicBezTo>
                <a:cubicBezTo>
                  <a:pt x="56" y="122"/>
                  <a:pt x="54" y="120"/>
                  <a:pt x="52" y="120"/>
                </a:cubicBezTo>
                <a:cubicBezTo>
                  <a:pt x="48" y="120"/>
                  <a:pt x="48" y="120"/>
                  <a:pt x="48" y="120"/>
                </a:cubicBezTo>
                <a:cubicBezTo>
                  <a:pt x="48" y="112"/>
                  <a:pt x="48" y="112"/>
                  <a:pt x="48" y="112"/>
                </a:cubicBezTo>
                <a:cubicBezTo>
                  <a:pt x="68" y="110"/>
                  <a:pt x="84" y="95"/>
                  <a:pt x="88" y="76"/>
                </a:cubicBezTo>
                <a:close/>
                <a:moveTo>
                  <a:pt x="44" y="96"/>
                </a:moveTo>
                <a:cubicBezTo>
                  <a:pt x="59" y="96"/>
                  <a:pt x="72" y="83"/>
                  <a:pt x="72" y="68"/>
                </a:cubicBezTo>
                <a:cubicBezTo>
                  <a:pt x="72" y="28"/>
                  <a:pt x="72" y="28"/>
                  <a:pt x="72" y="28"/>
                </a:cubicBezTo>
                <a:cubicBezTo>
                  <a:pt x="72" y="13"/>
                  <a:pt x="59" y="0"/>
                  <a:pt x="44" y="0"/>
                </a:cubicBezTo>
                <a:cubicBezTo>
                  <a:pt x="29" y="0"/>
                  <a:pt x="16" y="13"/>
                  <a:pt x="16" y="28"/>
                </a:cubicBezTo>
                <a:cubicBezTo>
                  <a:pt x="16" y="68"/>
                  <a:pt x="16" y="68"/>
                  <a:pt x="16" y="68"/>
                </a:cubicBezTo>
                <a:cubicBezTo>
                  <a:pt x="16" y="83"/>
                  <a:pt x="29" y="96"/>
                  <a:pt x="44" y="96"/>
                </a:cubicBezTo>
                <a:close/>
                <a:moveTo>
                  <a:pt x="24" y="28"/>
                </a:moveTo>
                <a:cubicBezTo>
                  <a:pt x="24" y="17"/>
                  <a:pt x="33" y="8"/>
                  <a:pt x="44" y="8"/>
                </a:cubicBezTo>
                <a:cubicBezTo>
                  <a:pt x="55" y="8"/>
                  <a:pt x="64" y="17"/>
                  <a:pt x="64" y="28"/>
                </a:cubicBezTo>
                <a:cubicBezTo>
                  <a:pt x="64" y="68"/>
                  <a:pt x="64" y="68"/>
                  <a:pt x="64" y="68"/>
                </a:cubicBezTo>
                <a:cubicBezTo>
                  <a:pt x="64" y="79"/>
                  <a:pt x="55" y="88"/>
                  <a:pt x="44" y="88"/>
                </a:cubicBezTo>
                <a:cubicBezTo>
                  <a:pt x="33" y="88"/>
                  <a:pt x="24" y="79"/>
                  <a:pt x="24" y="68"/>
                </a:cubicBezTo>
                <a:lnTo>
                  <a:pt x="24" y="28"/>
                </a:lnTo>
                <a:close/>
              </a:path>
            </a:pathLst>
          </a:custGeom>
          <a:gradFill>
            <a:gsLst>
              <a:gs pos="0">
                <a:srgbClr val="2AF598"/>
              </a:gs>
              <a:gs pos="100000">
                <a:srgbClr val="1FDDD8"/>
              </a:gs>
            </a:gsLst>
            <a:lin ang="5400000" scaled="1"/>
          </a:gradFill>
          <a:ln>
            <a:noFill/>
          </a:ln>
        </p:spPr>
        <p:txBody>
          <a:bodyPr/>
          <a:lstStyle/>
          <a:p>
            <a:pPr>
              <a:defRPr/>
            </a:pPr>
            <a:endParaRPr lang="zh-CN" altLang="en-US" dirty="0"/>
          </a:p>
        </p:txBody>
      </p:sp>
      <p:sp>
        <p:nvSpPr>
          <p:cNvPr id="14" name="文本框 13"/>
          <p:cNvSpPr txBox="1"/>
          <p:nvPr/>
        </p:nvSpPr>
        <p:spPr>
          <a:xfrm>
            <a:off x="7138235" y="1928982"/>
            <a:ext cx="2050025" cy="646331"/>
          </a:xfrm>
          <a:prstGeom prst="rect">
            <a:avLst/>
          </a:prstGeom>
          <a:noFill/>
        </p:spPr>
        <p:txBody>
          <a:bodyPr wrap="square" rtlCol="0">
            <a:spAutoFit/>
          </a:bodyPr>
          <a:lstStyle>
            <a:defPPr>
              <a:defRPr lang="zh-CN"/>
            </a:defPPr>
            <a:lvl1pPr>
              <a:defRPr>
                <a:solidFill>
                  <a:schemeClr val="tx1">
                    <a:lumMod val="65000"/>
                    <a:lumOff val="35000"/>
                  </a:schemeClr>
                </a:solidFill>
              </a:defRPr>
            </a:lvl1pPr>
          </a:lstStyle>
          <a:p>
            <a:r>
              <a:rPr lang="en-US" altLang="zh-CN" dirty="0"/>
              <a:t>Add your</a:t>
            </a:r>
            <a:endParaRPr lang="en-US" altLang="zh-CN" dirty="0"/>
          </a:p>
          <a:p>
            <a:r>
              <a:rPr lang="zh-CN" altLang="en-US" dirty="0"/>
              <a:t>标题</a:t>
            </a:r>
            <a:r>
              <a:rPr lang="en-US" altLang="zh-CN" dirty="0"/>
              <a:t> please</a:t>
            </a:r>
            <a:endParaRPr lang="zh-CN" altLang="en-US" dirty="0"/>
          </a:p>
        </p:txBody>
      </p:sp>
      <p:sp>
        <p:nvSpPr>
          <p:cNvPr id="15" name="文本框 14"/>
          <p:cNvSpPr txBox="1"/>
          <p:nvPr/>
        </p:nvSpPr>
        <p:spPr>
          <a:xfrm>
            <a:off x="7141210" y="2506563"/>
            <a:ext cx="4049438" cy="372410"/>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rPr>
              <a:t>添加你的标题</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添加你的标题 添加你的标题</a:t>
            </a:r>
            <a:endParaRPr lang="zh-CN" altLang="en-US" sz="1400" dirty="0">
              <a:solidFill>
                <a:schemeClr val="tx1">
                  <a:lumMod val="65000"/>
                  <a:lumOff val="35000"/>
                </a:schemeClr>
              </a:solidFill>
            </a:endParaRPr>
          </a:p>
        </p:txBody>
      </p:sp>
      <p:sp>
        <p:nvSpPr>
          <p:cNvPr id="16" name="Freeform 33"/>
          <p:cNvSpPr>
            <a:spLocks noEditPoints="1"/>
          </p:cNvSpPr>
          <p:nvPr/>
        </p:nvSpPr>
        <p:spPr bwMode="auto">
          <a:xfrm>
            <a:off x="1021399" y="4338271"/>
            <a:ext cx="496812" cy="494328"/>
          </a:xfrm>
          <a:custGeom>
            <a:avLst/>
            <a:gdLst>
              <a:gd name="T0" fmla="*/ 124 w 129"/>
              <a:gd name="T1" fmla="*/ 1 h 129"/>
              <a:gd name="T2" fmla="*/ 0 w 129"/>
              <a:gd name="T3" fmla="*/ 61 h 129"/>
              <a:gd name="T4" fmla="*/ 40 w 129"/>
              <a:gd name="T5" fmla="*/ 85 h 129"/>
              <a:gd name="T6" fmla="*/ 64 w 129"/>
              <a:gd name="T7" fmla="*/ 129 h 129"/>
              <a:gd name="T8" fmla="*/ 128 w 129"/>
              <a:gd name="T9" fmla="*/ 5 h 129"/>
              <a:gd name="T10" fmla="*/ 124 w 129"/>
              <a:gd name="T11" fmla="*/ 1 h 129"/>
              <a:gd name="T12" fmla="*/ 16 w 129"/>
              <a:gd name="T13" fmla="*/ 61 h 129"/>
              <a:gd name="T14" fmla="*/ 108 w 129"/>
              <a:gd name="T15" fmla="*/ 17 h 129"/>
              <a:gd name="T16" fmla="*/ 44 w 129"/>
              <a:gd name="T17" fmla="*/ 77 h 129"/>
              <a:gd name="T18" fmla="*/ 16 w 129"/>
              <a:gd name="T19" fmla="*/ 61 h 129"/>
              <a:gd name="T20" fmla="*/ 64 w 129"/>
              <a:gd name="T21" fmla="*/ 113 h 129"/>
              <a:gd name="T22" fmla="*/ 48 w 129"/>
              <a:gd name="T23" fmla="*/ 81 h 129"/>
              <a:gd name="T24" fmla="*/ 112 w 129"/>
              <a:gd name="T25" fmla="*/ 20 h 129"/>
              <a:gd name="T26" fmla="*/ 64 w 129"/>
              <a:gd name="T2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124" y="1"/>
                </a:moveTo>
                <a:cubicBezTo>
                  <a:pt x="119" y="3"/>
                  <a:pt x="0" y="61"/>
                  <a:pt x="0" y="61"/>
                </a:cubicBezTo>
                <a:cubicBezTo>
                  <a:pt x="0" y="61"/>
                  <a:pt x="40" y="85"/>
                  <a:pt x="40" y="85"/>
                </a:cubicBezTo>
                <a:cubicBezTo>
                  <a:pt x="40" y="85"/>
                  <a:pt x="64" y="129"/>
                  <a:pt x="64" y="129"/>
                </a:cubicBezTo>
                <a:cubicBezTo>
                  <a:pt x="64" y="129"/>
                  <a:pt x="127" y="7"/>
                  <a:pt x="128" y="5"/>
                </a:cubicBezTo>
                <a:cubicBezTo>
                  <a:pt x="129" y="2"/>
                  <a:pt x="127" y="0"/>
                  <a:pt x="124" y="1"/>
                </a:cubicBezTo>
                <a:close/>
                <a:moveTo>
                  <a:pt x="16" y="61"/>
                </a:moveTo>
                <a:cubicBezTo>
                  <a:pt x="108" y="17"/>
                  <a:pt x="108" y="17"/>
                  <a:pt x="108" y="17"/>
                </a:cubicBezTo>
                <a:cubicBezTo>
                  <a:pt x="44" y="77"/>
                  <a:pt x="44" y="77"/>
                  <a:pt x="44" y="77"/>
                </a:cubicBezTo>
                <a:cubicBezTo>
                  <a:pt x="44" y="77"/>
                  <a:pt x="16" y="61"/>
                  <a:pt x="16" y="61"/>
                </a:cubicBezTo>
                <a:close/>
                <a:moveTo>
                  <a:pt x="64" y="113"/>
                </a:moveTo>
                <a:cubicBezTo>
                  <a:pt x="64" y="113"/>
                  <a:pt x="51" y="89"/>
                  <a:pt x="48" y="81"/>
                </a:cubicBezTo>
                <a:cubicBezTo>
                  <a:pt x="112" y="20"/>
                  <a:pt x="112" y="20"/>
                  <a:pt x="112" y="20"/>
                </a:cubicBezTo>
                <a:lnTo>
                  <a:pt x="64" y="113"/>
                </a:lnTo>
                <a:close/>
              </a:path>
            </a:pathLst>
          </a:custGeom>
          <a:gradFill>
            <a:gsLst>
              <a:gs pos="0">
                <a:srgbClr val="2AF598"/>
              </a:gs>
              <a:gs pos="100000">
                <a:srgbClr val="1FDDD8"/>
              </a:gs>
            </a:gsLst>
            <a:lin ang="5400000" scaled="1"/>
          </a:gradFill>
          <a:ln>
            <a:noFill/>
          </a:ln>
        </p:spPr>
        <p:txBody>
          <a:bodyPr/>
          <a:lstStyle/>
          <a:p>
            <a:pPr>
              <a:defRPr/>
            </a:pPr>
            <a:endParaRPr lang="zh-CN" altLang="en-US" dirty="0"/>
          </a:p>
        </p:txBody>
      </p:sp>
      <p:sp>
        <p:nvSpPr>
          <p:cNvPr id="17" name="文本框 16"/>
          <p:cNvSpPr txBox="1"/>
          <p:nvPr/>
        </p:nvSpPr>
        <p:spPr>
          <a:xfrm>
            <a:off x="1643208" y="4209803"/>
            <a:ext cx="2050025" cy="646331"/>
          </a:xfrm>
          <a:prstGeom prst="rect">
            <a:avLst/>
          </a:prstGeom>
          <a:noFill/>
        </p:spPr>
        <p:txBody>
          <a:bodyPr wrap="square" rtlCol="0">
            <a:spAutoFit/>
          </a:bodyPr>
          <a:lstStyle>
            <a:defPPr>
              <a:defRPr lang="zh-CN"/>
            </a:defPPr>
            <a:lvl1pPr>
              <a:defRPr>
                <a:solidFill>
                  <a:schemeClr val="tx1">
                    <a:lumMod val="65000"/>
                    <a:lumOff val="35000"/>
                  </a:schemeClr>
                </a:solidFill>
              </a:defRPr>
            </a:lvl1pPr>
          </a:lstStyle>
          <a:p>
            <a:r>
              <a:rPr lang="en-US" altLang="zh-CN" dirty="0"/>
              <a:t>Add your</a:t>
            </a:r>
            <a:endParaRPr lang="en-US" altLang="zh-CN" dirty="0"/>
          </a:p>
          <a:p>
            <a:r>
              <a:rPr lang="zh-CN" altLang="en-US" dirty="0"/>
              <a:t>标题</a:t>
            </a:r>
            <a:r>
              <a:rPr lang="en-US" altLang="zh-CN" dirty="0"/>
              <a:t> please</a:t>
            </a:r>
            <a:endParaRPr lang="zh-CN" altLang="en-US" dirty="0"/>
          </a:p>
        </p:txBody>
      </p:sp>
      <p:sp>
        <p:nvSpPr>
          <p:cNvPr id="18" name="文本框 17"/>
          <p:cNvSpPr txBox="1"/>
          <p:nvPr/>
        </p:nvSpPr>
        <p:spPr>
          <a:xfrm>
            <a:off x="1601125" y="4782417"/>
            <a:ext cx="4050719" cy="372410"/>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rPr>
              <a:t>添加你的标题</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添加你的标题 添加你的标题</a:t>
            </a:r>
            <a:endParaRPr lang="zh-CN" altLang="en-US" sz="1400" dirty="0">
              <a:solidFill>
                <a:schemeClr val="tx1">
                  <a:lumMod val="65000"/>
                  <a:lumOff val="35000"/>
                </a:schemeClr>
              </a:solidFill>
            </a:endParaRPr>
          </a:p>
        </p:txBody>
      </p:sp>
      <p:sp>
        <p:nvSpPr>
          <p:cNvPr id="19" name="Freeform 41"/>
          <p:cNvSpPr>
            <a:spLocks noEditPoints="1"/>
          </p:cNvSpPr>
          <p:nvPr/>
        </p:nvSpPr>
        <p:spPr bwMode="auto">
          <a:xfrm>
            <a:off x="6637625" y="4338271"/>
            <a:ext cx="457068" cy="445890"/>
          </a:xfrm>
          <a:custGeom>
            <a:avLst/>
            <a:gdLst>
              <a:gd name="T0" fmla="*/ 41 w 122"/>
              <a:gd name="T1" fmla="*/ 60 h 120"/>
              <a:gd name="T2" fmla="*/ 81 w 122"/>
              <a:gd name="T3" fmla="*/ 60 h 120"/>
              <a:gd name="T4" fmla="*/ 61 w 122"/>
              <a:gd name="T5" fmla="*/ 72 h 120"/>
              <a:gd name="T6" fmla="*/ 61 w 122"/>
              <a:gd name="T7" fmla="*/ 48 h 120"/>
              <a:gd name="T8" fmla="*/ 61 w 122"/>
              <a:gd name="T9" fmla="*/ 72 h 120"/>
              <a:gd name="T10" fmla="*/ 108 w 122"/>
              <a:gd name="T11" fmla="*/ 69 h 120"/>
              <a:gd name="T12" fmla="*/ 108 w 122"/>
              <a:gd name="T13" fmla="*/ 51 h 120"/>
              <a:gd name="T14" fmla="*/ 120 w 122"/>
              <a:gd name="T15" fmla="*/ 35 h 120"/>
              <a:gd name="T16" fmla="*/ 101 w 122"/>
              <a:gd name="T17" fmla="*/ 18 h 120"/>
              <a:gd name="T18" fmla="*/ 77 w 122"/>
              <a:gd name="T19" fmla="*/ 15 h 120"/>
              <a:gd name="T20" fmla="*/ 69 w 122"/>
              <a:gd name="T21" fmla="*/ 0 h 120"/>
              <a:gd name="T22" fmla="*/ 45 w 122"/>
              <a:gd name="T23" fmla="*/ 8 h 120"/>
              <a:gd name="T24" fmla="*/ 30 w 122"/>
              <a:gd name="T25" fmla="*/ 24 h 120"/>
              <a:gd name="T26" fmla="*/ 10 w 122"/>
              <a:gd name="T27" fmla="*/ 21 h 120"/>
              <a:gd name="T28" fmla="*/ 5 w 122"/>
              <a:gd name="T29" fmla="*/ 46 h 120"/>
              <a:gd name="T30" fmla="*/ 13 w 122"/>
              <a:gd name="T31" fmla="*/ 60 h 120"/>
              <a:gd name="T32" fmla="*/ 5 w 122"/>
              <a:gd name="T33" fmla="*/ 74 h 120"/>
              <a:gd name="T34" fmla="*/ 10 w 122"/>
              <a:gd name="T35" fmla="*/ 99 h 120"/>
              <a:gd name="T36" fmla="*/ 30 w 122"/>
              <a:gd name="T37" fmla="*/ 96 h 120"/>
              <a:gd name="T38" fmla="*/ 45 w 122"/>
              <a:gd name="T39" fmla="*/ 112 h 120"/>
              <a:gd name="T40" fmla="*/ 69 w 122"/>
              <a:gd name="T41" fmla="*/ 120 h 120"/>
              <a:gd name="T42" fmla="*/ 77 w 122"/>
              <a:gd name="T43" fmla="*/ 105 h 120"/>
              <a:gd name="T44" fmla="*/ 101 w 122"/>
              <a:gd name="T45" fmla="*/ 102 h 120"/>
              <a:gd name="T46" fmla="*/ 120 w 122"/>
              <a:gd name="T47" fmla="*/ 85 h 120"/>
              <a:gd name="T48" fmla="*/ 111 w 122"/>
              <a:gd name="T49" fmla="*/ 85 h 120"/>
              <a:gd name="T50" fmla="*/ 102 w 122"/>
              <a:gd name="T51" fmla="*/ 93 h 120"/>
              <a:gd name="T52" fmla="*/ 69 w 122"/>
              <a:gd name="T53" fmla="*/ 99 h 120"/>
              <a:gd name="T54" fmla="*/ 65 w 122"/>
              <a:gd name="T55" fmla="*/ 112 h 120"/>
              <a:gd name="T56" fmla="*/ 53 w 122"/>
              <a:gd name="T57" fmla="*/ 108 h 120"/>
              <a:gd name="T58" fmla="*/ 31 w 122"/>
              <a:gd name="T59" fmla="*/ 87 h 120"/>
              <a:gd name="T60" fmla="*/ 15 w 122"/>
              <a:gd name="T61" fmla="*/ 91 h 120"/>
              <a:gd name="T62" fmla="*/ 12 w 122"/>
              <a:gd name="T63" fmla="*/ 79 h 120"/>
              <a:gd name="T64" fmla="*/ 21 w 122"/>
              <a:gd name="T65" fmla="*/ 60 h 120"/>
              <a:gd name="T66" fmla="*/ 12 w 122"/>
              <a:gd name="T67" fmla="*/ 41 h 120"/>
              <a:gd name="T68" fmla="*/ 15 w 122"/>
              <a:gd name="T69" fmla="*/ 29 h 120"/>
              <a:gd name="T70" fmla="*/ 31 w 122"/>
              <a:gd name="T71" fmla="*/ 33 h 120"/>
              <a:gd name="T72" fmla="*/ 53 w 122"/>
              <a:gd name="T73" fmla="*/ 12 h 120"/>
              <a:gd name="T74" fmla="*/ 65 w 122"/>
              <a:gd name="T75" fmla="*/ 8 h 120"/>
              <a:gd name="T76" fmla="*/ 69 w 122"/>
              <a:gd name="T77" fmla="*/ 21 h 120"/>
              <a:gd name="T78" fmla="*/ 102 w 122"/>
              <a:gd name="T79" fmla="*/ 27 h 120"/>
              <a:gd name="T80" fmla="*/ 111 w 122"/>
              <a:gd name="T81" fmla="*/ 35 h 120"/>
              <a:gd name="T82" fmla="*/ 99 w 122"/>
              <a:gd name="T83" fmla="*/ 47 h 120"/>
              <a:gd name="T84" fmla="*/ 99 w 122"/>
              <a:gd name="T85" fmla="*/ 73 h 120"/>
              <a:gd name="T86" fmla="*/ 111 w 122"/>
              <a:gd name="T87" fmla="*/ 8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 h="120">
                <a:moveTo>
                  <a:pt x="61" y="40"/>
                </a:moveTo>
                <a:cubicBezTo>
                  <a:pt x="50" y="40"/>
                  <a:pt x="41" y="49"/>
                  <a:pt x="41" y="60"/>
                </a:cubicBezTo>
                <a:cubicBezTo>
                  <a:pt x="41" y="71"/>
                  <a:pt x="50" y="80"/>
                  <a:pt x="61" y="80"/>
                </a:cubicBezTo>
                <a:cubicBezTo>
                  <a:pt x="72" y="80"/>
                  <a:pt x="81" y="71"/>
                  <a:pt x="81" y="60"/>
                </a:cubicBezTo>
                <a:cubicBezTo>
                  <a:pt x="81" y="49"/>
                  <a:pt x="72" y="40"/>
                  <a:pt x="61" y="40"/>
                </a:cubicBezTo>
                <a:close/>
                <a:moveTo>
                  <a:pt x="61" y="72"/>
                </a:moveTo>
                <a:cubicBezTo>
                  <a:pt x="54" y="72"/>
                  <a:pt x="49" y="67"/>
                  <a:pt x="49" y="60"/>
                </a:cubicBezTo>
                <a:cubicBezTo>
                  <a:pt x="49" y="53"/>
                  <a:pt x="54" y="48"/>
                  <a:pt x="61" y="48"/>
                </a:cubicBezTo>
                <a:cubicBezTo>
                  <a:pt x="68" y="48"/>
                  <a:pt x="73" y="53"/>
                  <a:pt x="73" y="60"/>
                </a:cubicBezTo>
                <a:cubicBezTo>
                  <a:pt x="73" y="67"/>
                  <a:pt x="68" y="72"/>
                  <a:pt x="61" y="72"/>
                </a:cubicBezTo>
                <a:close/>
                <a:moveTo>
                  <a:pt x="117" y="74"/>
                </a:moveTo>
                <a:cubicBezTo>
                  <a:pt x="108" y="69"/>
                  <a:pt x="108" y="69"/>
                  <a:pt x="108" y="69"/>
                </a:cubicBezTo>
                <a:cubicBezTo>
                  <a:pt x="108" y="66"/>
                  <a:pt x="109" y="63"/>
                  <a:pt x="109" y="60"/>
                </a:cubicBezTo>
                <a:cubicBezTo>
                  <a:pt x="109" y="57"/>
                  <a:pt x="108" y="54"/>
                  <a:pt x="108" y="51"/>
                </a:cubicBezTo>
                <a:cubicBezTo>
                  <a:pt x="117" y="46"/>
                  <a:pt x="117" y="46"/>
                  <a:pt x="117" y="46"/>
                </a:cubicBezTo>
                <a:cubicBezTo>
                  <a:pt x="121" y="44"/>
                  <a:pt x="122" y="39"/>
                  <a:pt x="120" y="35"/>
                </a:cubicBezTo>
                <a:cubicBezTo>
                  <a:pt x="112" y="21"/>
                  <a:pt x="112" y="21"/>
                  <a:pt x="112" y="21"/>
                </a:cubicBezTo>
                <a:cubicBezTo>
                  <a:pt x="110" y="17"/>
                  <a:pt x="105" y="16"/>
                  <a:pt x="101" y="18"/>
                </a:cubicBezTo>
                <a:cubicBezTo>
                  <a:pt x="92" y="24"/>
                  <a:pt x="92" y="24"/>
                  <a:pt x="92" y="24"/>
                </a:cubicBezTo>
                <a:cubicBezTo>
                  <a:pt x="87" y="20"/>
                  <a:pt x="82" y="17"/>
                  <a:pt x="77" y="15"/>
                </a:cubicBezTo>
                <a:cubicBezTo>
                  <a:pt x="77" y="8"/>
                  <a:pt x="77" y="8"/>
                  <a:pt x="77" y="8"/>
                </a:cubicBezTo>
                <a:cubicBezTo>
                  <a:pt x="77" y="4"/>
                  <a:pt x="73" y="0"/>
                  <a:pt x="69" y="0"/>
                </a:cubicBezTo>
                <a:cubicBezTo>
                  <a:pt x="53" y="0"/>
                  <a:pt x="53" y="0"/>
                  <a:pt x="53" y="0"/>
                </a:cubicBezTo>
                <a:cubicBezTo>
                  <a:pt x="49" y="0"/>
                  <a:pt x="45" y="4"/>
                  <a:pt x="45" y="8"/>
                </a:cubicBezTo>
                <a:cubicBezTo>
                  <a:pt x="45" y="15"/>
                  <a:pt x="45" y="15"/>
                  <a:pt x="45" y="15"/>
                </a:cubicBezTo>
                <a:cubicBezTo>
                  <a:pt x="40" y="17"/>
                  <a:pt x="35" y="20"/>
                  <a:pt x="30" y="24"/>
                </a:cubicBezTo>
                <a:cubicBezTo>
                  <a:pt x="21" y="18"/>
                  <a:pt x="21" y="18"/>
                  <a:pt x="21" y="18"/>
                </a:cubicBezTo>
                <a:cubicBezTo>
                  <a:pt x="17" y="16"/>
                  <a:pt x="12" y="17"/>
                  <a:pt x="10" y="21"/>
                </a:cubicBezTo>
                <a:cubicBezTo>
                  <a:pt x="2" y="35"/>
                  <a:pt x="2" y="35"/>
                  <a:pt x="2" y="35"/>
                </a:cubicBezTo>
                <a:cubicBezTo>
                  <a:pt x="0" y="39"/>
                  <a:pt x="1" y="44"/>
                  <a:pt x="5" y="46"/>
                </a:cubicBezTo>
                <a:cubicBezTo>
                  <a:pt x="14" y="51"/>
                  <a:pt x="14" y="51"/>
                  <a:pt x="14" y="51"/>
                </a:cubicBezTo>
                <a:cubicBezTo>
                  <a:pt x="14" y="54"/>
                  <a:pt x="13" y="57"/>
                  <a:pt x="13" y="60"/>
                </a:cubicBezTo>
                <a:cubicBezTo>
                  <a:pt x="13" y="63"/>
                  <a:pt x="14" y="66"/>
                  <a:pt x="14" y="69"/>
                </a:cubicBezTo>
                <a:cubicBezTo>
                  <a:pt x="5" y="74"/>
                  <a:pt x="5" y="74"/>
                  <a:pt x="5" y="74"/>
                </a:cubicBezTo>
                <a:cubicBezTo>
                  <a:pt x="1" y="76"/>
                  <a:pt x="0" y="81"/>
                  <a:pt x="2" y="85"/>
                </a:cubicBezTo>
                <a:cubicBezTo>
                  <a:pt x="10" y="99"/>
                  <a:pt x="10" y="99"/>
                  <a:pt x="10" y="99"/>
                </a:cubicBezTo>
                <a:cubicBezTo>
                  <a:pt x="12" y="103"/>
                  <a:pt x="17" y="104"/>
                  <a:pt x="21" y="102"/>
                </a:cubicBezTo>
                <a:cubicBezTo>
                  <a:pt x="30" y="96"/>
                  <a:pt x="30" y="96"/>
                  <a:pt x="30" y="96"/>
                </a:cubicBezTo>
                <a:cubicBezTo>
                  <a:pt x="35" y="100"/>
                  <a:pt x="40" y="103"/>
                  <a:pt x="45" y="105"/>
                </a:cubicBezTo>
                <a:cubicBezTo>
                  <a:pt x="45" y="112"/>
                  <a:pt x="45" y="112"/>
                  <a:pt x="45" y="112"/>
                </a:cubicBezTo>
                <a:cubicBezTo>
                  <a:pt x="45" y="116"/>
                  <a:pt x="49" y="120"/>
                  <a:pt x="53" y="120"/>
                </a:cubicBezTo>
                <a:cubicBezTo>
                  <a:pt x="69" y="120"/>
                  <a:pt x="69" y="120"/>
                  <a:pt x="69" y="120"/>
                </a:cubicBezTo>
                <a:cubicBezTo>
                  <a:pt x="73" y="120"/>
                  <a:pt x="77" y="116"/>
                  <a:pt x="77" y="112"/>
                </a:cubicBezTo>
                <a:cubicBezTo>
                  <a:pt x="77" y="105"/>
                  <a:pt x="77" y="105"/>
                  <a:pt x="77" y="105"/>
                </a:cubicBezTo>
                <a:cubicBezTo>
                  <a:pt x="82" y="103"/>
                  <a:pt x="87" y="100"/>
                  <a:pt x="92" y="96"/>
                </a:cubicBezTo>
                <a:cubicBezTo>
                  <a:pt x="101" y="102"/>
                  <a:pt x="101" y="102"/>
                  <a:pt x="101" y="102"/>
                </a:cubicBezTo>
                <a:cubicBezTo>
                  <a:pt x="105" y="104"/>
                  <a:pt x="110" y="103"/>
                  <a:pt x="112" y="99"/>
                </a:cubicBezTo>
                <a:cubicBezTo>
                  <a:pt x="120" y="85"/>
                  <a:pt x="120" y="85"/>
                  <a:pt x="120" y="85"/>
                </a:cubicBezTo>
                <a:cubicBezTo>
                  <a:pt x="122" y="81"/>
                  <a:pt x="121" y="76"/>
                  <a:pt x="117" y="74"/>
                </a:cubicBezTo>
                <a:close/>
                <a:moveTo>
                  <a:pt x="111" y="85"/>
                </a:moveTo>
                <a:cubicBezTo>
                  <a:pt x="107" y="91"/>
                  <a:pt x="107" y="91"/>
                  <a:pt x="107" y="91"/>
                </a:cubicBezTo>
                <a:cubicBezTo>
                  <a:pt x="106" y="93"/>
                  <a:pt x="104" y="94"/>
                  <a:pt x="102" y="93"/>
                </a:cubicBezTo>
                <a:cubicBezTo>
                  <a:pt x="91" y="87"/>
                  <a:pt x="91" y="87"/>
                  <a:pt x="91" y="87"/>
                </a:cubicBezTo>
                <a:cubicBezTo>
                  <a:pt x="85" y="93"/>
                  <a:pt x="78" y="97"/>
                  <a:pt x="69" y="99"/>
                </a:cubicBezTo>
                <a:cubicBezTo>
                  <a:pt x="69" y="108"/>
                  <a:pt x="69" y="108"/>
                  <a:pt x="69" y="108"/>
                </a:cubicBezTo>
                <a:cubicBezTo>
                  <a:pt x="69" y="110"/>
                  <a:pt x="67" y="112"/>
                  <a:pt x="65" y="112"/>
                </a:cubicBezTo>
                <a:cubicBezTo>
                  <a:pt x="57" y="112"/>
                  <a:pt x="57" y="112"/>
                  <a:pt x="57" y="112"/>
                </a:cubicBezTo>
                <a:cubicBezTo>
                  <a:pt x="55" y="112"/>
                  <a:pt x="53" y="110"/>
                  <a:pt x="53" y="108"/>
                </a:cubicBezTo>
                <a:cubicBezTo>
                  <a:pt x="53" y="99"/>
                  <a:pt x="53" y="99"/>
                  <a:pt x="53" y="99"/>
                </a:cubicBezTo>
                <a:cubicBezTo>
                  <a:pt x="44" y="97"/>
                  <a:pt x="37" y="93"/>
                  <a:pt x="31" y="87"/>
                </a:cubicBezTo>
                <a:cubicBezTo>
                  <a:pt x="20" y="93"/>
                  <a:pt x="20" y="93"/>
                  <a:pt x="20" y="93"/>
                </a:cubicBezTo>
                <a:cubicBezTo>
                  <a:pt x="18" y="94"/>
                  <a:pt x="16" y="93"/>
                  <a:pt x="15" y="91"/>
                </a:cubicBezTo>
                <a:cubicBezTo>
                  <a:pt x="11" y="85"/>
                  <a:pt x="11" y="85"/>
                  <a:pt x="11" y="85"/>
                </a:cubicBezTo>
                <a:cubicBezTo>
                  <a:pt x="10" y="83"/>
                  <a:pt x="10" y="80"/>
                  <a:pt x="12" y="79"/>
                </a:cubicBezTo>
                <a:cubicBezTo>
                  <a:pt x="23" y="73"/>
                  <a:pt x="23" y="73"/>
                  <a:pt x="23" y="73"/>
                </a:cubicBezTo>
                <a:cubicBezTo>
                  <a:pt x="22" y="69"/>
                  <a:pt x="21" y="64"/>
                  <a:pt x="21" y="60"/>
                </a:cubicBezTo>
                <a:cubicBezTo>
                  <a:pt x="21" y="56"/>
                  <a:pt x="22" y="51"/>
                  <a:pt x="23" y="47"/>
                </a:cubicBezTo>
                <a:cubicBezTo>
                  <a:pt x="12" y="41"/>
                  <a:pt x="12" y="41"/>
                  <a:pt x="12" y="41"/>
                </a:cubicBezTo>
                <a:cubicBezTo>
                  <a:pt x="10" y="40"/>
                  <a:pt x="10" y="37"/>
                  <a:pt x="11" y="35"/>
                </a:cubicBezTo>
                <a:cubicBezTo>
                  <a:pt x="15" y="29"/>
                  <a:pt x="15" y="29"/>
                  <a:pt x="15" y="29"/>
                </a:cubicBezTo>
                <a:cubicBezTo>
                  <a:pt x="16" y="27"/>
                  <a:pt x="18" y="26"/>
                  <a:pt x="20" y="27"/>
                </a:cubicBezTo>
                <a:cubicBezTo>
                  <a:pt x="31" y="33"/>
                  <a:pt x="31" y="33"/>
                  <a:pt x="31" y="33"/>
                </a:cubicBezTo>
                <a:cubicBezTo>
                  <a:pt x="37" y="27"/>
                  <a:pt x="44" y="23"/>
                  <a:pt x="53" y="21"/>
                </a:cubicBezTo>
                <a:cubicBezTo>
                  <a:pt x="53" y="12"/>
                  <a:pt x="53" y="12"/>
                  <a:pt x="53" y="12"/>
                </a:cubicBezTo>
                <a:cubicBezTo>
                  <a:pt x="53" y="10"/>
                  <a:pt x="55" y="8"/>
                  <a:pt x="57" y="8"/>
                </a:cubicBezTo>
                <a:cubicBezTo>
                  <a:pt x="65" y="8"/>
                  <a:pt x="65" y="8"/>
                  <a:pt x="65" y="8"/>
                </a:cubicBezTo>
                <a:cubicBezTo>
                  <a:pt x="67" y="8"/>
                  <a:pt x="69" y="10"/>
                  <a:pt x="69" y="12"/>
                </a:cubicBezTo>
                <a:cubicBezTo>
                  <a:pt x="69" y="21"/>
                  <a:pt x="69" y="21"/>
                  <a:pt x="69" y="21"/>
                </a:cubicBezTo>
                <a:cubicBezTo>
                  <a:pt x="78" y="23"/>
                  <a:pt x="85" y="27"/>
                  <a:pt x="91" y="33"/>
                </a:cubicBezTo>
                <a:cubicBezTo>
                  <a:pt x="102" y="27"/>
                  <a:pt x="102" y="27"/>
                  <a:pt x="102" y="27"/>
                </a:cubicBezTo>
                <a:cubicBezTo>
                  <a:pt x="104" y="26"/>
                  <a:pt x="106" y="27"/>
                  <a:pt x="107" y="29"/>
                </a:cubicBezTo>
                <a:cubicBezTo>
                  <a:pt x="111" y="35"/>
                  <a:pt x="111" y="35"/>
                  <a:pt x="111" y="35"/>
                </a:cubicBezTo>
                <a:cubicBezTo>
                  <a:pt x="112" y="37"/>
                  <a:pt x="112" y="40"/>
                  <a:pt x="110" y="41"/>
                </a:cubicBezTo>
                <a:cubicBezTo>
                  <a:pt x="99" y="47"/>
                  <a:pt x="99" y="47"/>
                  <a:pt x="99" y="47"/>
                </a:cubicBezTo>
                <a:cubicBezTo>
                  <a:pt x="100" y="51"/>
                  <a:pt x="101" y="56"/>
                  <a:pt x="101" y="60"/>
                </a:cubicBezTo>
                <a:cubicBezTo>
                  <a:pt x="101" y="64"/>
                  <a:pt x="100" y="69"/>
                  <a:pt x="99" y="73"/>
                </a:cubicBezTo>
                <a:cubicBezTo>
                  <a:pt x="110" y="79"/>
                  <a:pt x="110" y="79"/>
                  <a:pt x="110" y="79"/>
                </a:cubicBezTo>
                <a:cubicBezTo>
                  <a:pt x="112" y="80"/>
                  <a:pt x="112" y="83"/>
                  <a:pt x="111" y="85"/>
                </a:cubicBezTo>
                <a:close/>
              </a:path>
            </a:pathLst>
          </a:custGeom>
          <a:gradFill>
            <a:gsLst>
              <a:gs pos="0">
                <a:srgbClr val="2AF598"/>
              </a:gs>
              <a:gs pos="100000">
                <a:srgbClr val="1FDDD8"/>
              </a:gs>
            </a:gsLst>
            <a:lin ang="5400000" scaled="1"/>
          </a:gradFill>
          <a:ln>
            <a:noFill/>
          </a:ln>
        </p:spPr>
        <p:txBody>
          <a:bodyPr/>
          <a:lstStyle/>
          <a:p>
            <a:pPr>
              <a:defRPr/>
            </a:pPr>
            <a:endParaRPr lang="zh-CN" altLang="en-US"/>
          </a:p>
        </p:txBody>
      </p:sp>
      <p:sp>
        <p:nvSpPr>
          <p:cNvPr id="20" name="文本框 19"/>
          <p:cNvSpPr txBox="1"/>
          <p:nvPr/>
        </p:nvSpPr>
        <p:spPr>
          <a:xfrm>
            <a:off x="7138235" y="4225395"/>
            <a:ext cx="2050025" cy="646331"/>
          </a:xfrm>
          <a:prstGeom prst="rect">
            <a:avLst/>
          </a:prstGeom>
          <a:noFill/>
        </p:spPr>
        <p:txBody>
          <a:bodyPr wrap="square" rtlCol="0">
            <a:spAutoFit/>
          </a:bodyPr>
          <a:lstStyle>
            <a:defPPr>
              <a:defRPr lang="zh-CN"/>
            </a:defPPr>
            <a:lvl1pPr>
              <a:defRPr>
                <a:solidFill>
                  <a:schemeClr val="tx1">
                    <a:lumMod val="65000"/>
                    <a:lumOff val="35000"/>
                  </a:schemeClr>
                </a:solidFill>
              </a:defRPr>
            </a:lvl1pPr>
          </a:lstStyle>
          <a:p>
            <a:r>
              <a:rPr lang="en-US" altLang="zh-CN" dirty="0"/>
              <a:t>Add your</a:t>
            </a:r>
            <a:endParaRPr lang="en-US" altLang="zh-CN" dirty="0"/>
          </a:p>
          <a:p>
            <a:r>
              <a:rPr lang="zh-CN" altLang="en-US" dirty="0"/>
              <a:t>标题</a:t>
            </a:r>
            <a:r>
              <a:rPr lang="en-US" altLang="zh-CN" dirty="0"/>
              <a:t> please</a:t>
            </a:r>
            <a:endParaRPr lang="zh-CN" altLang="en-US" dirty="0"/>
          </a:p>
        </p:txBody>
      </p:sp>
      <p:sp>
        <p:nvSpPr>
          <p:cNvPr id="21" name="文本框 20"/>
          <p:cNvSpPr txBox="1"/>
          <p:nvPr/>
        </p:nvSpPr>
        <p:spPr>
          <a:xfrm>
            <a:off x="7149597" y="4770128"/>
            <a:ext cx="4215088" cy="372410"/>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rPr>
              <a:t>添加你的标题</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添加你的标题 添加你的标题</a:t>
            </a:r>
            <a:endParaRPr lang="zh-CN" altLang="en-US" sz="14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250" fill="hold"/>
                                        <p:tgtEl>
                                          <p:spTgt spid="13"/>
                                        </p:tgtEl>
                                        <p:attrNameLst>
                                          <p:attrName>ppt_w</p:attrName>
                                        </p:attrNameLst>
                                      </p:cBhvr>
                                      <p:tavLst>
                                        <p:tav tm="0">
                                          <p:val>
                                            <p:fltVal val="0"/>
                                          </p:val>
                                        </p:tav>
                                        <p:tav tm="100000">
                                          <p:val>
                                            <p:strVal val="#ppt_w"/>
                                          </p:val>
                                        </p:tav>
                                      </p:tavLst>
                                    </p:anim>
                                    <p:anim calcmode="lin" valueType="num">
                                      <p:cBhvr>
                                        <p:cTn id="33" dur="250" fill="hold"/>
                                        <p:tgtEl>
                                          <p:spTgt spid="13"/>
                                        </p:tgtEl>
                                        <p:attrNameLst>
                                          <p:attrName>ppt_h</p:attrName>
                                        </p:attrNameLst>
                                      </p:cBhvr>
                                      <p:tavLst>
                                        <p:tav tm="0">
                                          <p:val>
                                            <p:fltVal val="0"/>
                                          </p:val>
                                        </p:tav>
                                        <p:tav tm="100000">
                                          <p:val>
                                            <p:strVal val="#ppt_h"/>
                                          </p:val>
                                        </p:tav>
                                      </p:tavLst>
                                    </p:anim>
                                    <p:animEffect transition="in" filter="fade">
                                      <p:cBhvr>
                                        <p:cTn id="34" dur="250"/>
                                        <p:tgtEl>
                                          <p:spTgt spid="13"/>
                                        </p:tgtEl>
                                      </p:cBhvr>
                                    </p:animEffec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anim calcmode="lin" valueType="num">
                                      <p:cBhvr>
                                        <p:cTn id="39" dur="250" fill="hold"/>
                                        <p:tgtEl>
                                          <p:spTgt spid="14"/>
                                        </p:tgtEl>
                                        <p:attrNameLst>
                                          <p:attrName>ppt_x</p:attrName>
                                        </p:attrNameLst>
                                      </p:cBhvr>
                                      <p:tavLst>
                                        <p:tav tm="0">
                                          <p:val>
                                            <p:strVal val="#ppt_x"/>
                                          </p:val>
                                        </p:tav>
                                        <p:tav tm="100000">
                                          <p:val>
                                            <p:strVal val="#ppt_x"/>
                                          </p:val>
                                        </p:tav>
                                      </p:tavLst>
                                    </p:anim>
                                    <p:anim calcmode="lin" valueType="num">
                                      <p:cBhvr>
                                        <p:cTn id="40" dur="25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10" presetClass="entr" presetSubtype="0" fill="hold" grpId="0" nodeType="afterEffect">
                                  <p:stCondLst>
                                    <p:cond delay="0"/>
                                  </p:stCondLst>
                                  <p:iterate type="wd">
                                    <p:tmPct val="10000"/>
                                  </p:iterate>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250" fill="hold"/>
                                        <p:tgtEl>
                                          <p:spTgt spid="16"/>
                                        </p:tgtEl>
                                        <p:attrNameLst>
                                          <p:attrName>ppt_w</p:attrName>
                                        </p:attrNameLst>
                                      </p:cBhvr>
                                      <p:tavLst>
                                        <p:tav tm="0">
                                          <p:val>
                                            <p:fltVal val="0"/>
                                          </p:val>
                                        </p:tav>
                                        <p:tav tm="100000">
                                          <p:val>
                                            <p:strVal val="#ppt_w"/>
                                          </p:val>
                                        </p:tav>
                                      </p:tavLst>
                                    </p:anim>
                                    <p:anim calcmode="lin" valueType="num">
                                      <p:cBhvr>
                                        <p:cTn id="54" dur="250" fill="hold"/>
                                        <p:tgtEl>
                                          <p:spTgt spid="16"/>
                                        </p:tgtEl>
                                        <p:attrNameLst>
                                          <p:attrName>ppt_h</p:attrName>
                                        </p:attrNameLst>
                                      </p:cBhvr>
                                      <p:tavLst>
                                        <p:tav tm="0">
                                          <p:val>
                                            <p:fltVal val="0"/>
                                          </p:val>
                                        </p:tav>
                                        <p:tav tm="100000">
                                          <p:val>
                                            <p:strVal val="#ppt_h"/>
                                          </p:val>
                                        </p:tav>
                                      </p:tavLst>
                                    </p:anim>
                                    <p:animEffect transition="in" filter="fade">
                                      <p:cBhvr>
                                        <p:cTn id="55" dur="250"/>
                                        <p:tgtEl>
                                          <p:spTgt spid="16"/>
                                        </p:tgtEl>
                                      </p:cBhvr>
                                    </p:animEffect>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anim calcmode="lin" valueType="num">
                                      <p:cBhvr>
                                        <p:cTn id="60" dur="250" fill="hold"/>
                                        <p:tgtEl>
                                          <p:spTgt spid="17"/>
                                        </p:tgtEl>
                                        <p:attrNameLst>
                                          <p:attrName>ppt_x</p:attrName>
                                        </p:attrNameLst>
                                      </p:cBhvr>
                                      <p:tavLst>
                                        <p:tav tm="0">
                                          <p:val>
                                            <p:strVal val="#ppt_x"/>
                                          </p:val>
                                        </p:tav>
                                        <p:tav tm="100000">
                                          <p:val>
                                            <p:strVal val="#ppt_x"/>
                                          </p:val>
                                        </p:tav>
                                      </p:tavLst>
                                    </p:anim>
                                    <p:anim calcmode="lin" valueType="num">
                                      <p:cBhvr>
                                        <p:cTn id="61" dur="25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1500"/>
                            </p:stCondLst>
                            <p:childTnLst>
                              <p:par>
                                <p:cTn id="63" presetID="10" presetClass="entr" presetSubtype="0" fill="hold" grpId="0" nodeType="afterEffect">
                                  <p:stCondLst>
                                    <p:cond delay="0"/>
                                  </p:stCondLst>
                                  <p:iterate type="wd">
                                    <p:tmPct val="10000"/>
                                  </p:iterate>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250" fill="hold"/>
                                        <p:tgtEl>
                                          <p:spTgt spid="19"/>
                                        </p:tgtEl>
                                        <p:attrNameLst>
                                          <p:attrName>ppt_w</p:attrName>
                                        </p:attrNameLst>
                                      </p:cBhvr>
                                      <p:tavLst>
                                        <p:tav tm="0">
                                          <p:val>
                                            <p:fltVal val="0"/>
                                          </p:val>
                                        </p:tav>
                                        <p:tav tm="100000">
                                          <p:val>
                                            <p:strVal val="#ppt_w"/>
                                          </p:val>
                                        </p:tav>
                                      </p:tavLst>
                                    </p:anim>
                                    <p:anim calcmode="lin" valueType="num">
                                      <p:cBhvr>
                                        <p:cTn id="77" dur="250" fill="hold"/>
                                        <p:tgtEl>
                                          <p:spTgt spid="19"/>
                                        </p:tgtEl>
                                        <p:attrNameLst>
                                          <p:attrName>ppt_h</p:attrName>
                                        </p:attrNameLst>
                                      </p:cBhvr>
                                      <p:tavLst>
                                        <p:tav tm="0">
                                          <p:val>
                                            <p:fltVal val="0"/>
                                          </p:val>
                                        </p:tav>
                                        <p:tav tm="100000">
                                          <p:val>
                                            <p:strVal val="#ppt_h"/>
                                          </p:val>
                                        </p:tav>
                                      </p:tavLst>
                                    </p:anim>
                                    <p:animEffect transition="in" filter="fade">
                                      <p:cBhvr>
                                        <p:cTn id="78" dur="250"/>
                                        <p:tgtEl>
                                          <p:spTgt spid="19"/>
                                        </p:tgtEl>
                                      </p:cBhvr>
                                    </p:animEffect>
                                  </p:childTnLst>
                                </p:cTn>
                              </p:par>
                            </p:childTnLst>
                          </p:cTn>
                        </p:par>
                        <p:par>
                          <p:cTn id="79" fill="hold">
                            <p:stCondLst>
                              <p:cond delay="1000"/>
                            </p:stCondLst>
                            <p:childTnLst>
                              <p:par>
                                <p:cTn id="80" presetID="42"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250"/>
                                        <p:tgtEl>
                                          <p:spTgt spid="20"/>
                                        </p:tgtEl>
                                      </p:cBhvr>
                                    </p:animEffect>
                                    <p:anim calcmode="lin" valueType="num">
                                      <p:cBhvr>
                                        <p:cTn id="83" dur="250" fill="hold"/>
                                        <p:tgtEl>
                                          <p:spTgt spid="20"/>
                                        </p:tgtEl>
                                        <p:attrNameLst>
                                          <p:attrName>ppt_x</p:attrName>
                                        </p:attrNameLst>
                                      </p:cBhvr>
                                      <p:tavLst>
                                        <p:tav tm="0">
                                          <p:val>
                                            <p:strVal val="#ppt_x"/>
                                          </p:val>
                                        </p:tav>
                                        <p:tav tm="100000">
                                          <p:val>
                                            <p:strVal val="#ppt_x"/>
                                          </p:val>
                                        </p:tav>
                                      </p:tavLst>
                                    </p:anim>
                                    <p:anim calcmode="lin" valueType="num">
                                      <p:cBhvr>
                                        <p:cTn id="84" dur="250" fill="hold"/>
                                        <p:tgtEl>
                                          <p:spTgt spid="20"/>
                                        </p:tgtEl>
                                        <p:attrNameLst>
                                          <p:attrName>ppt_y</p:attrName>
                                        </p:attrNameLst>
                                      </p:cBhvr>
                                      <p:tavLst>
                                        <p:tav tm="0">
                                          <p:val>
                                            <p:strVal val="#ppt_y+.1"/>
                                          </p:val>
                                        </p:tav>
                                        <p:tav tm="100000">
                                          <p:val>
                                            <p:strVal val="#ppt_y"/>
                                          </p:val>
                                        </p:tav>
                                      </p:tavLst>
                                    </p:anim>
                                  </p:childTnLst>
                                </p:cTn>
                              </p:par>
                            </p:childTnLst>
                          </p:cTn>
                        </p:par>
                        <p:par>
                          <p:cTn id="85" fill="hold">
                            <p:stCondLst>
                              <p:cond delay="1500"/>
                            </p:stCondLst>
                            <p:childTnLst>
                              <p:par>
                                <p:cTn id="86" presetID="10" presetClass="entr" presetSubtype="0" fill="hold" grpId="0" nodeType="afterEffect">
                                  <p:stCondLst>
                                    <p:cond delay="0"/>
                                  </p:stCondLst>
                                  <p:iterate type="wd">
                                    <p:tmPct val="10000"/>
                                  </p:iterate>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animBg="1"/>
      <p:bldP spid="14" grpId="0"/>
      <p:bldP spid="15" grpId="0"/>
      <p:bldP spid="16" grpId="0" animBg="1"/>
      <p:bldP spid="17" grpId="0"/>
      <p:bldP spid="18" grpId="0"/>
      <p:bldP spid="19" grpId="0" animBg="1"/>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9010650" y="-4128056"/>
            <a:ext cx="7353300" cy="7353300"/>
          </a:xfrm>
          <a:prstGeom prst="ellipse">
            <a:avLst/>
          </a:prstGeom>
          <a:solidFill>
            <a:srgbClr val="08AEE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椭圆 35"/>
          <p:cNvSpPr/>
          <p:nvPr/>
        </p:nvSpPr>
        <p:spPr>
          <a:xfrm>
            <a:off x="11382949" y="600944"/>
            <a:ext cx="4160659" cy="4160659"/>
          </a:xfrm>
          <a:prstGeom prst="ellipse">
            <a:avLst/>
          </a:prstGeom>
          <a:solidFill>
            <a:srgbClr val="2AF59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404131" y="320327"/>
            <a:ext cx="5691869" cy="1323439"/>
          </a:xfrm>
          <a:prstGeom prst="rect">
            <a:avLst/>
          </a:prstGeom>
          <a:noFill/>
        </p:spPr>
        <p:txBody>
          <a:bodyPr wrap="square" rtlCol="0">
            <a:spAutoFit/>
          </a:bodyPr>
          <a:lstStyle/>
          <a:p>
            <a:r>
              <a:rPr lang="en-US" altLang="zh-CN" sz="8000" dirty="0">
                <a:solidFill>
                  <a:schemeClr val="tx1">
                    <a:lumMod val="50000"/>
                    <a:lumOff val="50000"/>
                  </a:schemeClr>
                </a:solidFill>
                <a:latin typeface="+mj-ea"/>
                <a:ea typeface="+mj-ea"/>
              </a:rPr>
              <a:t>CONTENTS</a:t>
            </a:r>
            <a:endParaRPr lang="zh-CN" altLang="en-US" sz="8000" dirty="0">
              <a:gradFill>
                <a:gsLst>
                  <a:gs pos="0">
                    <a:srgbClr val="08AEEA"/>
                  </a:gs>
                  <a:gs pos="100000">
                    <a:srgbClr val="2AF598"/>
                  </a:gs>
                </a:gsLst>
                <a:lin ang="2700000" scaled="0"/>
              </a:gradFill>
              <a:latin typeface="+mj-ea"/>
              <a:ea typeface="+mj-ea"/>
            </a:endParaRPr>
          </a:p>
        </p:txBody>
      </p:sp>
      <p:grpSp>
        <p:nvGrpSpPr>
          <p:cNvPr id="11" name="组合 10"/>
          <p:cNvGrpSpPr/>
          <p:nvPr/>
        </p:nvGrpSpPr>
        <p:grpSpPr>
          <a:xfrm>
            <a:off x="6618930" y="1968828"/>
            <a:ext cx="2696787" cy="901673"/>
            <a:chOff x="6171606" y="2363147"/>
            <a:chExt cx="2696787" cy="901673"/>
          </a:xfrm>
        </p:grpSpPr>
        <p:sp>
          <p:nvSpPr>
            <p:cNvPr id="4" name="文本框 3"/>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5" name="文本框 4"/>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7" name="椭圆 6"/>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 name="组合 11"/>
          <p:cNvGrpSpPr/>
          <p:nvPr/>
        </p:nvGrpSpPr>
        <p:grpSpPr>
          <a:xfrm>
            <a:off x="6618930" y="3218675"/>
            <a:ext cx="2696787" cy="901673"/>
            <a:chOff x="6171606" y="2363147"/>
            <a:chExt cx="2696787" cy="901673"/>
          </a:xfrm>
        </p:grpSpPr>
        <p:sp>
          <p:nvSpPr>
            <p:cNvPr id="13" name="文本框 1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02</a:t>
              </a:r>
              <a:endParaRPr lang="zh-CN" altLang="en-US" sz="2800" dirty="0">
                <a:solidFill>
                  <a:schemeClr val="tx1">
                    <a:lumMod val="85000"/>
                    <a:lumOff val="15000"/>
                  </a:schemeClr>
                </a:solidFill>
              </a:endParaRPr>
            </a:p>
          </p:txBody>
        </p:sp>
        <p:sp>
          <p:nvSpPr>
            <p:cNvPr id="14" name="文本框 1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市场透析</a:t>
              </a:r>
              <a:endParaRPr lang="zh-CN" altLang="en-US" sz="2800" dirty="0">
                <a:solidFill>
                  <a:schemeClr val="tx1">
                    <a:lumMod val="85000"/>
                    <a:lumOff val="15000"/>
                  </a:schemeClr>
                </a:solidFill>
              </a:endParaRPr>
            </a:p>
          </p:txBody>
        </p:sp>
        <p:sp>
          <p:nvSpPr>
            <p:cNvPr id="15" name="椭圆 1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6" name="组合 15"/>
          <p:cNvGrpSpPr/>
          <p:nvPr/>
        </p:nvGrpSpPr>
        <p:grpSpPr>
          <a:xfrm>
            <a:off x="6618930" y="4468522"/>
            <a:ext cx="2696787" cy="901673"/>
            <a:chOff x="6171606" y="2363147"/>
            <a:chExt cx="2696787" cy="901673"/>
          </a:xfrm>
        </p:grpSpPr>
        <p:sp>
          <p:nvSpPr>
            <p:cNvPr id="17" name="文本框 16"/>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18" name="文本框 17"/>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整体规划</a:t>
              </a:r>
              <a:endParaRPr lang="zh-CN" altLang="en-US" sz="2800" dirty="0">
                <a:solidFill>
                  <a:schemeClr val="tx1">
                    <a:lumMod val="85000"/>
                    <a:lumOff val="15000"/>
                  </a:schemeClr>
                </a:solidFill>
              </a:endParaRPr>
            </a:p>
          </p:txBody>
        </p:sp>
        <p:sp>
          <p:nvSpPr>
            <p:cNvPr id="19" name="椭圆 18"/>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25" name="直接连接符 24"/>
          <p:cNvCxnSpPr>
            <a:stCxn id="7" idx="2"/>
          </p:cNvCxnSpPr>
          <p:nvPr/>
        </p:nvCxnSpPr>
        <p:spPr>
          <a:xfrm flipH="1" flipV="1">
            <a:off x="1171224" y="2419664"/>
            <a:ext cx="5447706" cy="1"/>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sp>
        <p:nvSpPr>
          <p:cNvPr id="3" name="圆: 空心 2"/>
          <p:cNvSpPr/>
          <p:nvPr/>
        </p:nvSpPr>
        <p:spPr>
          <a:xfrm>
            <a:off x="-3715101" y="1923075"/>
            <a:ext cx="7400352" cy="7400352"/>
          </a:xfrm>
          <a:prstGeom prst="donut">
            <a:avLst>
              <a:gd name="adj" fmla="val 5729"/>
            </a:avLst>
          </a:prstGeom>
          <a:gradFill>
            <a:gsLst>
              <a:gs pos="0">
                <a:srgbClr val="08AEEA"/>
              </a:gs>
              <a:gs pos="100000">
                <a:srgbClr val="2AF598"/>
              </a:gs>
            </a:gsLst>
            <a:lin ang="2700000" scaled="0"/>
          </a:gradFill>
          <a:ln>
            <a:noFill/>
          </a:ln>
          <a:effectLst>
            <a:outerShdw blurRad="317500" dist="114300" dir="540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a:stCxn id="15" idx="2"/>
          </p:cNvCxnSpPr>
          <p:nvPr/>
        </p:nvCxnSpPr>
        <p:spPr>
          <a:xfrm flipH="1">
            <a:off x="3177482" y="3669512"/>
            <a:ext cx="3441448" cy="23112"/>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9" idx="2"/>
          </p:cNvCxnSpPr>
          <p:nvPr/>
        </p:nvCxnSpPr>
        <p:spPr>
          <a:xfrm flipH="1" flipV="1">
            <a:off x="3568700" y="4919358"/>
            <a:ext cx="3050230" cy="1"/>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14300" y="982046"/>
            <a:ext cx="69027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618930" y="5718370"/>
            <a:ext cx="2696787" cy="901673"/>
            <a:chOff x="6171606" y="2363147"/>
            <a:chExt cx="2696787" cy="901673"/>
          </a:xfrm>
        </p:grpSpPr>
        <p:sp>
          <p:nvSpPr>
            <p:cNvPr id="23" name="文本框 2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24" name="文本框 2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财务分析</a:t>
              </a:r>
              <a:endParaRPr lang="zh-CN" altLang="en-US" sz="2800" dirty="0">
                <a:solidFill>
                  <a:schemeClr val="tx1">
                    <a:lumMod val="85000"/>
                    <a:lumOff val="15000"/>
                  </a:schemeClr>
                </a:solidFill>
              </a:endParaRPr>
            </a:p>
          </p:txBody>
        </p:sp>
        <p:sp>
          <p:nvSpPr>
            <p:cNvPr id="28" name="椭圆 27"/>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29" name="直接连接符 28"/>
          <p:cNvCxnSpPr>
            <a:stCxn id="28" idx="2"/>
          </p:cNvCxnSpPr>
          <p:nvPr/>
        </p:nvCxnSpPr>
        <p:spPr>
          <a:xfrm flipH="1" flipV="1">
            <a:off x="3568700" y="6150469"/>
            <a:ext cx="3050230" cy="18738"/>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0-#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0-#ppt_w/2"/>
                                          </p:val>
                                        </p:tav>
                                        <p:tav tm="100000">
                                          <p:val>
                                            <p:strVal val="#ppt_x"/>
                                          </p:val>
                                        </p:tav>
                                      </p:tavLst>
                                    </p:anim>
                                    <p:anim calcmode="lin" valueType="num">
                                      <p:cBhvr additive="base">
                                        <p:cTn id="65" dur="500" fill="hold"/>
                                        <p:tgtEl>
                                          <p:spTgt spid="29"/>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0-#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10895" y="2875002"/>
            <a:ext cx="3570208" cy="1107996"/>
          </a:xfrm>
          <a:prstGeom prst="rect">
            <a:avLst/>
          </a:prstGeom>
          <a:noFill/>
        </p:spPr>
        <p:txBody>
          <a:bodyPr wrap="none" rtlCol="0">
            <a:spAutoFit/>
          </a:bodyPr>
          <a:lstStyle/>
          <a:p>
            <a:pPr algn="ctr"/>
            <a:r>
              <a:rPr lang="zh-CN" altLang="en-US" sz="6600" dirty="0">
                <a:solidFill>
                  <a:schemeClr val="tx1">
                    <a:lumMod val="85000"/>
                    <a:lumOff val="15000"/>
                  </a:schemeClr>
                </a:solidFill>
              </a:rPr>
              <a:t>财务分析</a:t>
            </a:r>
            <a:endParaRPr lang="zh-CN" altLang="en-US" sz="6600" dirty="0">
              <a:solidFill>
                <a:schemeClr val="tx1">
                  <a:lumMod val="85000"/>
                  <a:lumOff val="15000"/>
                </a:schemeClr>
              </a:solidFill>
            </a:endParaRPr>
          </a:p>
        </p:txBody>
      </p:sp>
      <p:sp>
        <p:nvSpPr>
          <p:cNvPr id="3" name="文本框 2"/>
          <p:cNvSpPr txBox="1"/>
          <p:nvPr/>
        </p:nvSpPr>
        <p:spPr>
          <a:xfrm>
            <a:off x="4647281" y="-352540"/>
            <a:ext cx="2897437" cy="3154710"/>
          </a:xfrm>
          <a:prstGeom prst="rect">
            <a:avLst/>
          </a:prstGeom>
          <a:noFill/>
        </p:spPr>
        <p:txBody>
          <a:bodyPr wrap="square" rtlCol="0">
            <a:spAutoFit/>
          </a:bodyPr>
          <a:lstStyle/>
          <a:p>
            <a:pPr algn="ctr"/>
            <a:r>
              <a:rPr lang="en-US" altLang="zh-CN" sz="19900" dirty="0">
                <a:solidFill>
                  <a:schemeClr val="tx1">
                    <a:lumMod val="50000"/>
                    <a:lumOff val="50000"/>
                  </a:schemeClr>
                </a:solidFill>
              </a:rPr>
              <a:t>04</a:t>
            </a:r>
            <a:endParaRPr lang="zh-CN" altLang="en-US" sz="19900" dirty="0">
              <a:solidFill>
                <a:schemeClr val="tx1">
                  <a:lumMod val="50000"/>
                  <a:lumOff val="50000"/>
                </a:schemeClr>
              </a:solidFill>
            </a:endParaRPr>
          </a:p>
        </p:txBody>
      </p:sp>
      <p:sp>
        <p:nvSpPr>
          <p:cNvPr id="24" name="圆: 空心 23"/>
          <p:cNvSpPr/>
          <p:nvPr/>
        </p:nvSpPr>
        <p:spPr>
          <a:xfrm>
            <a:off x="2399792" y="-4821241"/>
            <a:ext cx="7400352" cy="7400352"/>
          </a:xfrm>
          <a:prstGeom prst="donut">
            <a:avLst>
              <a:gd name="adj" fmla="val 5729"/>
            </a:avLst>
          </a:prstGeom>
          <a:gradFill>
            <a:gsLst>
              <a:gs pos="0">
                <a:srgbClr val="08AEEA"/>
              </a:gs>
              <a:gs pos="100000">
                <a:srgbClr val="2AF598"/>
              </a:gs>
            </a:gsLst>
            <a:lin ang="2700000" scaled="0"/>
          </a:gradFill>
          <a:ln>
            <a:noFill/>
          </a:ln>
          <a:effectLst>
            <a:outerShdw blurRad="63500" dist="38100" dir="162000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2395824" y="3982998"/>
            <a:ext cx="7400352" cy="874407"/>
          </a:xfrm>
          <a:prstGeom prst="rect">
            <a:avLst/>
          </a:prstGeom>
          <a:noFill/>
        </p:spPr>
        <p:txBody>
          <a:bodyPr wrap="square" rtlCol="0">
            <a:spAutoFit/>
          </a:bodyPr>
          <a:lstStyle/>
          <a:p>
            <a:pPr algn="ctr">
              <a:lnSpc>
                <a:spcPct val="150000"/>
              </a:lnSpc>
            </a:pPr>
            <a:r>
              <a:rPr lang="en-US" altLang="zh-CN" dirty="0" err="1">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企业的实际财务状况，预期的资金来源和使用</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The</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actual</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financial</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position,</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expected</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sources</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and</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uses</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of</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funds.</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9" name="矩形: 圆角 8"/>
          <p:cNvSpPr/>
          <p:nvPr/>
        </p:nvSpPr>
        <p:spPr>
          <a:xfrm>
            <a:off x="5219700" y="5895587"/>
            <a:ext cx="1752600" cy="452854"/>
          </a:xfrm>
          <a:prstGeom prst="roundRect">
            <a:avLst>
              <a:gd name="adj" fmla="val 50000"/>
            </a:avLst>
          </a:prstGeom>
          <a:noFill/>
          <a:ln>
            <a:gradFill>
              <a:gsLst>
                <a:gs pos="0">
                  <a:srgbClr val="08AEEA"/>
                </a:gs>
                <a:gs pos="100000">
                  <a:srgbClr val="2AF598"/>
                </a:gs>
              </a:gsLst>
              <a:lin ang="2700000" scaled="0"/>
            </a:grad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62653" y="5937348"/>
            <a:ext cx="1266693" cy="369332"/>
          </a:xfrm>
          <a:prstGeom prst="rect">
            <a:avLst/>
          </a:prstGeom>
          <a:noFill/>
        </p:spPr>
        <p:txBody>
          <a:bodyPr wrap="none" rtlCol="0">
            <a:spAutoFit/>
          </a:bodyPr>
          <a:lstStyle/>
          <a:p>
            <a:pPr algn="ctr"/>
            <a:r>
              <a:rPr lang="en-US" altLang="zh-CN" dirty="0">
                <a:gradFill>
                  <a:gsLst>
                    <a:gs pos="0">
                      <a:srgbClr val="08AEEA"/>
                    </a:gs>
                    <a:gs pos="100000">
                      <a:srgbClr val="2AF598"/>
                    </a:gs>
                  </a:gsLst>
                  <a:lin ang="2700000" scaled="0"/>
                </a:gradFill>
                <a:latin typeface="+mj-lt"/>
                <a:ea typeface="+mj-ea"/>
              </a:rPr>
              <a:t>CONTINUE</a:t>
            </a:r>
            <a:endParaRPr lang="zh-CN" altLang="en-US" dirty="0">
              <a:gradFill>
                <a:gsLst>
                  <a:gs pos="0">
                    <a:srgbClr val="08AEEA"/>
                  </a:gs>
                  <a:gs pos="100000">
                    <a:srgbClr val="2AF598"/>
                  </a:gs>
                </a:gsLst>
                <a:lin ang="2700000" scaled="0"/>
              </a:gradFill>
              <a:latin typeface="+mj-lt"/>
              <a:ea typeface="+mj-ea"/>
            </a:endParaRPr>
          </a:p>
        </p:txBody>
      </p:sp>
      <p:grpSp>
        <p:nvGrpSpPr>
          <p:cNvPr id="12" name="Group 4"/>
          <p:cNvGrpSpPr>
            <a:grpSpLocks noChangeAspect="1"/>
          </p:cNvGrpSpPr>
          <p:nvPr/>
        </p:nvGrpSpPr>
        <p:grpSpPr bwMode="auto">
          <a:xfrm>
            <a:off x="5812630" y="5043932"/>
            <a:ext cx="566738" cy="603250"/>
            <a:chOff x="5979" y="3076"/>
            <a:chExt cx="357" cy="380"/>
          </a:xfrm>
          <a:gradFill>
            <a:gsLst>
              <a:gs pos="0">
                <a:srgbClr val="08AEEA"/>
              </a:gs>
              <a:gs pos="100000">
                <a:srgbClr val="2AF598"/>
              </a:gs>
            </a:gsLst>
            <a:lin ang="2700000" scaled="0"/>
          </a:gradFill>
        </p:grpSpPr>
        <p:sp>
          <p:nvSpPr>
            <p:cNvPr id="14" name="Freeform 5"/>
            <p:cNvSpPr>
              <a:spLocks noEditPoints="1"/>
            </p:cNvSpPr>
            <p:nvPr/>
          </p:nvSpPr>
          <p:spPr bwMode="auto">
            <a:xfrm>
              <a:off x="6160" y="3243"/>
              <a:ext cx="28" cy="213"/>
            </a:xfrm>
            <a:custGeom>
              <a:avLst/>
              <a:gdLst>
                <a:gd name="T0" fmla="*/ 3 w 15"/>
                <a:gd name="T1" fmla="*/ 1 h 106"/>
                <a:gd name="T2" fmla="*/ 0 w 15"/>
                <a:gd name="T3" fmla="*/ 4 h 106"/>
                <a:gd name="T4" fmla="*/ 7 w 15"/>
                <a:gd name="T5" fmla="*/ 103 h 106"/>
                <a:gd name="T6" fmla="*/ 10 w 15"/>
                <a:gd name="T7" fmla="*/ 106 h 106"/>
                <a:gd name="T8" fmla="*/ 10 w 15"/>
                <a:gd name="T9" fmla="*/ 106 h 106"/>
                <a:gd name="T10" fmla="*/ 13 w 15"/>
                <a:gd name="T11" fmla="*/ 103 h 106"/>
                <a:gd name="T12" fmla="*/ 7 w 15"/>
                <a:gd name="T13" fmla="*/ 3 h 106"/>
                <a:gd name="T14" fmla="*/ 3 w 15"/>
                <a:gd name="T15" fmla="*/ 1 h 106"/>
                <a:gd name="T16" fmla="*/ 3 w 15"/>
                <a:gd name="T17" fmla="*/ 1 h 106"/>
                <a:gd name="T18" fmla="*/ 3 w 15"/>
                <a:gd name="T1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6">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a:spLocks noEditPoints="1"/>
            </p:cNvSpPr>
            <p:nvPr/>
          </p:nvSpPr>
          <p:spPr bwMode="auto">
            <a:xfrm>
              <a:off x="6068" y="3076"/>
              <a:ext cx="268" cy="213"/>
            </a:xfrm>
            <a:custGeom>
              <a:avLst/>
              <a:gdLst>
                <a:gd name="T0" fmla="*/ 131 w 141"/>
                <a:gd name="T1" fmla="*/ 53 h 106"/>
                <a:gd name="T2" fmla="*/ 51 w 141"/>
                <a:gd name="T3" fmla="*/ 0 h 106"/>
                <a:gd name="T4" fmla="*/ 18 w 141"/>
                <a:gd name="T5" fmla="*/ 7 h 106"/>
                <a:gd name="T6" fmla="*/ 2 w 141"/>
                <a:gd name="T7" fmla="*/ 16 h 106"/>
                <a:gd name="T8" fmla="*/ 1 w 141"/>
                <a:gd name="T9" fmla="*/ 20 h 106"/>
                <a:gd name="T10" fmla="*/ 5 w 141"/>
                <a:gd name="T11" fmla="*/ 21 h 106"/>
                <a:gd name="T12" fmla="*/ 21 w 141"/>
                <a:gd name="T13" fmla="*/ 13 h 106"/>
                <a:gd name="T14" fmla="*/ 51 w 141"/>
                <a:gd name="T15" fmla="*/ 7 h 106"/>
                <a:gd name="T16" fmla="*/ 125 w 141"/>
                <a:gd name="T17" fmla="*/ 55 h 106"/>
                <a:gd name="T18" fmla="*/ 134 w 141"/>
                <a:gd name="T19" fmla="*/ 103 h 106"/>
                <a:gd name="T20" fmla="*/ 138 w 141"/>
                <a:gd name="T21" fmla="*/ 106 h 106"/>
                <a:gd name="T22" fmla="*/ 138 w 141"/>
                <a:gd name="T23" fmla="*/ 106 h 106"/>
                <a:gd name="T24" fmla="*/ 141 w 141"/>
                <a:gd name="T25" fmla="*/ 102 h 106"/>
                <a:gd name="T26" fmla="*/ 131 w 141"/>
                <a:gd name="T27" fmla="*/ 53 h 106"/>
                <a:gd name="T28" fmla="*/ 131 w 141"/>
                <a:gd name="T29" fmla="*/ 53 h 106"/>
                <a:gd name="T30" fmla="*/ 131 w 141"/>
                <a:gd name="T3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06">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a:spLocks noEditPoints="1"/>
            </p:cNvSpPr>
            <p:nvPr/>
          </p:nvSpPr>
          <p:spPr bwMode="auto">
            <a:xfrm>
              <a:off x="5979" y="3126"/>
              <a:ext cx="76" cy="213"/>
            </a:xfrm>
            <a:custGeom>
              <a:avLst/>
              <a:gdLst>
                <a:gd name="T0" fmla="*/ 39 w 40"/>
                <a:gd name="T1" fmla="*/ 6 h 106"/>
                <a:gd name="T2" fmla="*/ 39 w 40"/>
                <a:gd name="T3" fmla="*/ 2 h 106"/>
                <a:gd name="T4" fmla="*/ 35 w 40"/>
                <a:gd name="T5" fmla="*/ 2 h 106"/>
                <a:gd name="T6" fmla="*/ 16 w 40"/>
                <a:gd name="T7" fmla="*/ 104 h 106"/>
                <a:gd name="T8" fmla="*/ 19 w 40"/>
                <a:gd name="T9" fmla="*/ 106 h 106"/>
                <a:gd name="T10" fmla="*/ 20 w 40"/>
                <a:gd name="T11" fmla="*/ 106 h 106"/>
                <a:gd name="T12" fmla="*/ 23 w 40"/>
                <a:gd name="T13" fmla="*/ 102 h 106"/>
                <a:gd name="T14" fmla="*/ 39 w 40"/>
                <a:gd name="T15" fmla="*/ 6 h 106"/>
                <a:gd name="T16" fmla="*/ 39 w 40"/>
                <a:gd name="T17" fmla="*/ 6 h 106"/>
                <a:gd name="T18" fmla="*/ 39 w 40"/>
                <a:gd name="T19"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6">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6025" y="3114"/>
              <a:ext cx="277" cy="290"/>
            </a:xfrm>
            <a:custGeom>
              <a:avLst/>
              <a:gdLst>
                <a:gd name="T0" fmla="*/ 77 w 146"/>
                <a:gd name="T1" fmla="*/ 0 h 144"/>
                <a:gd name="T2" fmla="*/ 49 w 146"/>
                <a:gd name="T3" fmla="*/ 6 h 144"/>
                <a:gd name="T4" fmla="*/ 10 w 146"/>
                <a:gd name="T5" fmla="*/ 86 h 144"/>
                <a:gd name="T6" fmla="*/ 12 w 146"/>
                <a:gd name="T7" fmla="*/ 96 h 144"/>
                <a:gd name="T8" fmla="*/ 13 w 146"/>
                <a:gd name="T9" fmla="*/ 141 h 144"/>
                <a:gd name="T10" fmla="*/ 17 w 146"/>
                <a:gd name="T11" fmla="*/ 144 h 144"/>
                <a:gd name="T12" fmla="*/ 20 w 146"/>
                <a:gd name="T13" fmla="*/ 141 h 144"/>
                <a:gd name="T14" fmla="*/ 18 w 146"/>
                <a:gd name="T15" fmla="*/ 95 h 144"/>
                <a:gd name="T16" fmla="*/ 16 w 146"/>
                <a:gd name="T17" fmla="*/ 84 h 144"/>
                <a:gd name="T18" fmla="*/ 51 w 146"/>
                <a:gd name="T19" fmla="*/ 11 h 144"/>
                <a:gd name="T20" fmla="*/ 77 w 146"/>
                <a:gd name="T21" fmla="*/ 7 h 144"/>
                <a:gd name="T22" fmla="*/ 133 w 146"/>
                <a:gd name="T23" fmla="*/ 51 h 144"/>
                <a:gd name="T24" fmla="*/ 139 w 146"/>
                <a:gd name="T25" fmla="*/ 135 h 144"/>
                <a:gd name="T26" fmla="*/ 142 w 146"/>
                <a:gd name="T27" fmla="*/ 138 h 144"/>
                <a:gd name="T28" fmla="*/ 145 w 146"/>
                <a:gd name="T29" fmla="*/ 135 h 144"/>
                <a:gd name="T30" fmla="*/ 139 w 146"/>
                <a:gd name="T31" fmla="*/ 49 h 144"/>
                <a:gd name="T32" fmla="*/ 77 w 146"/>
                <a:gd name="T33" fmla="*/ 0 h 144"/>
                <a:gd name="T34" fmla="*/ 77 w 146"/>
                <a:gd name="T35" fmla="*/ 0 h 144"/>
                <a:gd name="T36" fmla="*/ 77 w 14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44">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6141" y="3154"/>
              <a:ext cx="125" cy="270"/>
            </a:xfrm>
            <a:custGeom>
              <a:avLst/>
              <a:gdLst>
                <a:gd name="T0" fmla="*/ 13 w 66"/>
                <a:gd name="T1" fmla="*/ 0 h 134"/>
                <a:gd name="T2" fmla="*/ 3 w 66"/>
                <a:gd name="T3" fmla="*/ 1 h 134"/>
                <a:gd name="T4" fmla="*/ 1 w 66"/>
                <a:gd name="T5" fmla="*/ 5 h 134"/>
                <a:gd name="T6" fmla="*/ 5 w 66"/>
                <a:gd name="T7" fmla="*/ 7 h 134"/>
                <a:gd name="T8" fmla="*/ 13 w 66"/>
                <a:gd name="T9" fmla="*/ 6 h 134"/>
                <a:gd name="T10" fmla="*/ 52 w 66"/>
                <a:gd name="T11" fmla="*/ 31 h 134"/>
                <a:gd name="T12" fmla="*/ 58 w 66"/>
                <a:gd name="T13" fmla="*/ 131 h 134"/>
                <a:gd name="T14" fmla="*/ 61 w 66"/>
                <a:gd name="T15" fmla="*/ 134 h 134"/>
                <a:gd name="T16" fmla="*/ 61 w 66"/>
                <a:gd name="T17" fmla="*/ 134 h 134"/>
                <a:gd name="T18" fmla="*/ 65 w 66"/>
                <a:gd name="T19" fmla="*/ 131 h 134"/>
                <a:gd name="T20" fmla="*/ 58 w 66"/>
                <a:gd name="T21" fmla="*/ 29 h 134"/>
                <a:gd name="T22" fmla="*/ 13 w 66"/>
                <a:gd name="T23" fmla="*/ 0 h 134"/>
                <a:gd name="T24" fmla="*/ 13 w 66"/>
                <a:gd name="T25" fmla="*/ 0 h 134"/>
                <a:gd name="T26" fmla="*/ 13 w 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4">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a:spLocks noEditPoints="1"/>
            </p:cNvSpPr>
            <p:nvPr/>
          </p:nvSpPr>
          <p:spPr bwMode="auto">
            <a:xfrm>
              <a:off x="6068" y="3169"/>
              <a:ext cx="55" cy="243"/>
            </a:xfrm>
            <a:custGeom>
              <a:avLst/>
              <a:gdLst>
                <a:gd name="T0" fmla="*/ 28 w 29"/>
                <a:gd name="T1" fmla="*/ 6 h 121"/>
                <a:gd name="T2" fmla="*/ 28 w 29"/>
                <a:gd name="T3" fmla="*/ 2 h 121"/>
                <a:gd name="T4" fmla="*/ 24 w 29"/>
                <a:gd name="T5" fmla="*/ 1 h 121"/>
                <a:gd name="T6" fmla="*/ 6 w 29"/>
                <a:gd name="T7" fmla="*/ 57 h 121"/>
                <a:gd name="T8" fmla="*/ 13 w 29"/>
                <a:gd name="T9" fmla="*/ 117 h 121"/>
                <a:gd name="T10" fmla="*/ 16 w 29"/>
                <a:gd name="T11" fmla="*/ 121 h 121"/>
                <a:gd name="T12" fmla="*/ 19 w 29"/>
                <a:gd name="T13" fmla="*/ 117 h 121"/>
                <a:gd name="T14" fmla="*/ 12 w 29"/>
                <a:gd name="T15" fmla="*/ 55 h 121"/>
                <a:gd name="T16" fmla="*/ 28 w 29"/>
                <a:gd name="T17" fmla="*/ 6 h 121"/>
                <a:gd name="T18" fmla="*/ 28 w 29"/>
                <a:gd name="T19" fmla="*/ 6 h 121"/>
                <a:gd name="T20" fmla="*/ 28 w 29"/>
                <a:gd name="T21" fmla="*/ 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21">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a:spLocks noEditPoints="1"/>
            </p:cNvSpPr>
            <p:nvPr/>
          </p:nvSpPr>
          <p:spPr bwMode="auto">
            <a:xfrm>
              <a:off x="6215" y="3380"/>
              <a:ext cx="13" cy="64"/>
            </a:xfrm>
            <a:custGeom>
              <a:avLst/>
              <a:gdLst>
                <a:gd name="T0" fmla="*/ 6 w 7"/>
                <a:gd name="T1" fmla="*/ 3 h 32"/>
                <a:gd name="T2" fmla="*/ 3 w 7"/>
                <a:gd name="T3" fmla="*/ 0 h 32"/>
                <a:gd name="T4" fmla="*/ 3 w 7"/>
                <a:gd name="T5" fmla="*/ 0 h 32"/>
                <a:gd name="T6" fmla="*/ 0 w 7"/>
                <a:gd name="T7" fmla="*/ 3 h 32"/>
                <a:gd name="T8" fmla="*/ 0 w 7"/>
                <a:gd name="T9" fmla="*/ 13 h 32"/>
                <a:gd name="T10" fmla="*/ 0 w 7"/>
                <a:gd name="T11" fmla="*/ 28 h 32"/>
                <a:gd name="T12" fmla="*/ 3 w 7"/>
                <a:gd name="T13" fmla="*/ 32 h 32"/>
                <a:gd name="T14" fmla="*/ 3 w 7"/>
                <a:gd name="T15" fmla="*/ 32 h 32"/>
                <a:gd name="T16" fmla="*/ 6 w 7"/>
                <a:gd name="T17" fmla="*/ 29 h 32"/>
                <a:gd name="T18" fmla="*/ 6 w 7"/>
                <a:gd name="T19" fmla="*/ 12 h 32"/>
                <a:gd name="T20" fmla="*/ 6 w 7"/>
                <a:gd name="T21" fmla="*/ 3 h 32"/>
                <a:gd name="T22" fmla="*/ 6 w 7"/>
                <a:gd name="T23" fmla="*/ 3 h 32"/>
                <a:gd name="T24" fmla="*/ 6 w 7"/>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2">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6112" y="3199"/>
              <a:ext cx="116" cy="245"/>
            </a:xfrm>
            <a:custGeom>
              <a:avLst/>
              <a:gdLst>
                <a:gd name="T0" fmla="*/ 28 w 61"/>
                <a:gd name="T1" fmla="*/ 0 h 122"/>
                <a:gd name="T2" fmla="*/ 19 w 61"/>
                <a:gd name="T3" fmla="*/ 2 h 122"/>
                <a:gd name="T4" fmla="*/ 4 w 61"/>
                <a:gd name="T5" fmla="*/ 35 h 122"/>
                <a:gd name="T6" fmla="*/ 9 w 61"/>
                <a:gd name="T7" fmla="*/ 118 h 122"/>
                <a:gd name="T8" fmla="*/ 12 w 61"/>
                <a:gd name="T9" fmla="*/ 122 h 122"/>
                <a:gd name="T10" fmla="*/ 15 w 61"/>
                <a:gd name="T11" fmla="*/ 118 h 122"/>
                <a:gd name="T12" fmla="*/ 11 w 61"/>
                <a:gd name="T13" fmla="*/ 33 h 122"/>
                <a:gd name="T14" fmla="*/ 21 w 61"/>
                <a:gd name="T15" fmla="*/ 8 h 122"/>
                <a:gd name="T16" fmla="*/ 28 w 61"/>
                <a:gd name="T17" fmla="*/ 6 h 122"/>
                <a:gd name="T18" fmla="*/ 46 w 61"/>
                <a:gd name="T19" fmla="*/ 18 h 122"/>
                <a:gd name="T20" fmla="*/ 54 w 61"/>
                <a:gd name="T21" fmla="*/ 77 h 122"/>
                <a:gd name="T22" fmla="*/ 58 w 61"/>
                <a:gd name="T23" fmla="*/ 80 h 122"/>
                <a:gd name="T24" fmla="*/ 58 w 61"/>
                <a:gd name="T25" fmla="*/ 80 h 122"/>
                <a:gd name="T26" fmla="*/ 61 w 61"/>
                <a:gd name="T27" fmla="*/ 77 h 122"/>
                <a:gd name="T28" fmla="*/ 52 w 61"/>
                <a:gd name="T29" fmla="*/ 16 h 122"/>
                <a:gd name="T30" fmla="*/ 28 w 61"/>
                <a:gd name="T31" fmla="*/ 0 h 122"/>
                <a:gd name="T32" fmla="*/ 28 w 61"/>
                <a:gd name="T33" fmla="*/ 0 h 122"/>
                <a:gd name="T34" fmla="*/ 28 w 61"/>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2">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4" grpId="0" animBg="1"/>
      <p:bldP spid="7"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3128" y="56446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04</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财务分析</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6" name="直接连接符 5"/>
          <p:cNvCxnSpPr/>
          <p:nvPr/>
        </p:nvCxnSpPr>
        <p:spPr>
          <a:xfrm>
            <a:off x="5050971" y="3583435"/>
            <a:ext cx="6689840"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446065" y="1773238"/>
            <a:ext cx="0" cy="3847256"/>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graphicFrame>
        <p:nvGraphicFramePr>
          <p:cNvPr id="8" name="图表 7"/>
          <p:cNvGraphicFramePr/>
          <p:nvPr/>
        </p:nvGraphicFramePr>
        <p:xfrm>
          <a:off x="334963" y="1823124"/>
          <a:ext cx="4080752" cy="3442588"/>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8"/>
          <p:cNvSpPr txBox="1"/>
          <p:nvPr/>
        </p:nvSpPr>
        <p:spPr>
          <a:xfrm>
            <a:off x="1640114" y="3755083"/>
            <a:ext cx="1428620" cy="369332"/>
          </a:xfrm>
          <a:prstGeom prst="rect">
            <a:avLst/>
          </a:prstGeom>
          <a:noFill/>
        </p:spPr>
        <p:txBody>
          <a:bodyPr wrap="square" rtlCol="0">
            <a:spAutoFit/>
          </a:bodyPr>
          <a:lstStyle/>
          <a:p>
            <a:pPr algn="ctr"/>
            <a:r>
              <a:rPr lang="en-US" altLang="zh-CN" dirty="0">
                <a:solidFill>
                  <a:schemeClr val="bg1">
                    <a:lumMod val="65000"/>
                  </a:schemeClr>
                </a:solidFill>
              </a:rPr>
              <a:t>Our Sales</a:t>
            </a:r>
            <a:endParaRPr lang="zh-CN" altLang="en-US" dirty="0">
              <a:solidFill>
                <a:schemeClr val="bg1">
                  <a:lumMod val="65000"/>
                </a:schemeClr>
              </a:solidFill>
            </a:endParaRPr>
          </a:p>
        </p:txBody>
      </p:sp>
      <p:sp>
        <p:nvSpPr>
          <p:cNvPr id="10" name="Freeform 41"/>
          <p:cNvSpPr>
            <a:spLocks noEditPoints="1"/>
          </p:cNvSpPr>
          <p:nvPr/>
        </p:nvSpPr>
        <p:spPr bwMode="auto">
          <a:xfrm>
            <a:off x="2122364" y="2981374"/>
            <a:ext cx="505950" cy="504436"/>
          </a:xfrm>
          <a:custGeom>
            <a:avLst/>
            <a:gdLst>
              <a:gd name="T0" fmla="*/ 80 w 130"/>
              <a:gd name="T1" fmla="*/ 27 h 130"/>
              <a:gd name="T2" fmla="*/ 80 w 130"/>
              <a:gd name="T3" fmla="*/ 50 h 130"/>
              <a:gd name="T4" fmla="*/ 104 w 130"/>
              <a:gd name="T5" fmla="*/ 50 h 130"/>
              <a:gd name="T6" fmla="*/ 104 w 130"/>
              <a:gd name="T7" fmla="*/ 27 h 130"/>
              <a:gd name="T8" fmla="*/ 80 w 130"/>
              <a:gd name="T9" fmla="*/ 27 h 130"/>
              <a:gd name="T10" fmla="*/ 98 w 130"/>
              <a:gd name="T11" fmla="*/ 44 h 130"/>
              <a:gd name="T12" fmla="*/ 86 w 130"/>
              <a:gd name="T13" fmla="*/ 44 h 130"/>
              <a:gd name="T14" fmla="*/ 86 w 130"/>
              <a:gd name="T15" fmla="*/ 32 h 130"/>
              <a:gd name="T16" fmla="*/ 98 w 130"/>
              <a:gd name="T17" fmla="*/ 32 h 130"/>
              <a:gd name="T18" fmla="*/ 98 w 130"/>
              <a:gd name="T19" fmla="*/ 44 h 130"/>
              <a:gd name="T20" fmla="*/ 122 w 130"/>
              <a:gd name="T21" fmla="*/ 0 h 130"/>
              <a:gd name="T22" fmla="*/ 69 w 130"/>
              <a:gd name="T23" fmla="*/ 0 h 130"/>
              <a:gd name="T24" fmla="*/ 60 w 130"/>
              <a:gd name="T25" fmla="*/ 6 h 130"/>
              <a:gd name="T26" fmla="*/ 7 w 130"/>
              <a:gd name="T27" fmla="*/ 59 h 130"/>
              <a:gd name="T28" fmla="*/ 7 w 130"/>
              <a:gd name="T29" fmla="*/ 82 h 130"/>
              <a:gd name="T30" fmla="*/ 48 w 130"/>
              <a:gd name="T31" fmla="*/ 123 h 130"/>
              <a:gd name="T32" fmla="*/ 71 w 130"/>
              <a:gd name="T33" fmla="*/ 123 h 130"/>
              <a:gd name="T34" fmla="*/ 124 w 130"/>
              <a:gd name="T35" fmla="*/ 70 h 130"/>
              <a:gd name="T36" fmla="*/ 130 w 130"/>
              <a:gd name="T37" fmla="*/ 61 h 130"/>
              <a:gd name="T38" fmla="*/ 130 w 130"/>
              <a:gd name="T39" fmla="*/ 8 h 130"/>
              <a:gd name="T40" fmla="*/ 122 w 130"/>
              <a:gd name="T41" fmla="*/ 0 h 130"/>
              <a:gd name="T42" fmla="*/ 66 w 130"/>
              <a:gd name="T43" fmla="*/ 117 h 130"/>
              <a:gd name="T44" fmla="*/ 54 w 130"/>
              <a:gd name="T45" fmla="*/ 117 h 130"/>
              <a:gd name="T46" fmla="*/ 13 w 130"/>
              <a:gd name="T47" fmla="*/ 76 h 130"/>
              <a:gd name="T48" fmla="*/ 13 w 130"/>
              <a:gd name="T49" fmla="*/ 65 h 130"/>
              <a:gd name="T50" fmla="*/ 19 w 130"/>
              <a:gd name="T51" fmla="*/ 59 h 130"/>
              <a:gd name="T52" fmla="*/ 71 w 130"/>
              <a:gd name="T53" fmla="*/ 111 h 130"/>
              <a:gd name="T54" fmla="*/ 66 w 130"/>
              <a:gd name="T55" fmla="*/ 117 h 130"/>
              <a:gd name="T56" fmla="*/ 122 w 130"/>
              <a:gd name="T57" fmla="*/ 57 h 130"/>
              <a:gd name="T58" fmla="*/ 118 w 130"/>
              <a:gd name="T59" fmla="*/ 65 h 130"/>
              <a:gd name="T60" fmla="*/ 77 w 130"/>
              <a:gd name="T61" fmla="*/ 106 h 130"/>
              <a:gd name="T62" fmla="*/ 25 w 130"/>
              <a:gd name="T63" fmla="*/ 53 h 130"/>
              <a:gd name="T64" fmla="*/ 66 w 130"/>
              <a:gd name="T65" fmla="*/ 12 h 130"/>
              <a:gd name="T66" fmla="*/ 73 w 130"/>
              <a:gd name="T67" fmla="*/ 8 h 130"/>
              <a:gd name="T68" fmla="*/ 119 w 130"/>
              <a:gd name="T69" fmla="*/ 8 h 130"/>
              <a:gd name="T70" fmla="*/ 122 w 130"/>
              <a:gd name="T71" fmla="*/ 11 h 130"/>
              <a:gd name="T72" fmla="*/ 122 w 130"/>
              <a:gd name="T73" fmla="*/ 5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1" name="文本框 10"/>
          <p:cNvSpPr txBox="1"/>
          <p:nvPr/>
        </p:nvSpPr>
        <p:spPr>
          <a:xfrm>
            <a:off x="7388469" y="1980363"/>
            <a:ext cx="922287"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Spring</a:t>
            </a:r>
            <a:endParaRPr lang="zh-CN" altLang="en-US" dirty="0">
              <a:solidFill>
                <a:srgbClr val="0E2438"/>
              </a:solidFill>
            </a:endParaRPr>
          </a:p>
        </p:txBody>
      </p:sp>
      <p:grpSp>
        <p:nvGrpSpPr>
          <p:cNvPr id="12" name="组合 11"/>
          <p:cNvGrpSpPr/>
          <p:nvPr/>
        </p:nvGrpSpPr>
        <p:grpSpPr>
          <a:xfrm>
            <a:off x="4996196" y="1920864"/>
            <a:ext cx="2032102" cy="1323439"/>
            <a:chOff x="5866082" y="1732189"/>
            <a:chExt cx="2032102" cy="1323439"/>
          </a:xfrm>
        </p:grpSpPr>
        <p:sp>
          <p:nvSpPr>
            <p:cNvPr id="13" name="文本框 12"/>
            <p:cNvSpPr txBox="1"/>
            <p:nvPr/>
          </p:nvSpPr>
          <p:spPr>
            <a:xfrm>
              <a:off x="5866082" y="1732189"/>
              <a:ext cx="2032102" cy="1323439"/>
            </a:xfrm>
            <a:prstGeom prst="rect">
              <a:avLst/>
            </a:prstGeom>
            <a:noFill/>
          </p:spPr>
          <p:txBody>
            <a:bodyPr wrap="square" rtlCol="0">
              <a:spAutoFit/>
            </a:bodyPr>
            <a:lstStyle/>
            <a:p>
              <a:r>
                <a:rPr lang="en-US" altLang="zh-CN" sz="8000" dirty="0">
                  <a:gradFill>
                    <a:gsLst>
                      <a:gs pos="0">
                        <a:srgbClr val="2AF598"/>
                      </a:gs>
                      <a:gs pos="100000">
                        <a:srgbClr val="1FDDD8"/>
                      </a:gs>
                    </a:gsLst>
                    <a:lin ang="5400000" scaled="1"/>
                  </a:gradFill>
                </a:rPr>
                <a:t>59</a:t>
              </a:r>
              <a:endParaRPr lang="zh-CN" altLang="en-US" sz="8000" dirty="0">
                <a:gradFill>
                  <a:gsLst>
                    <a:gs pos="0">
                      <a:srgbClr val="2AF598"/>
                    </a:gs>
                    <a:gs pos="100000">
                      <a:srgbClr val="1FDDD8"/>
                    </a:gs>
                  </a:gsLst>
                  <a:lin ang="5400000" scaled="1"/>
                </a:gradFill>
              </a:endParaRPr>
            </a:p>
          </p:txBody>
        </p:sp>
        <p:sp>
          <p:nvSpPr>
            <p:cNvPr id="14" name="文本框 13"/>
            <p:cNvSpPr txBox="1"/>
            <p:nvPr/>
          </p:nvSpPr>
          <p:spPr>
            <a:xfrm>
              <a:off x="6934112" y="2362863"/>
              <a:ext cx="605631" cy="523220"/>
            </a:xfrm>
            <a:prstGeom prst="rect">
              <a:avLst/>
            </a:prstGeom>
            <a:noFill/>
          </p:spPr>
          <p:txBody>
            <a:bodyPr wrap="square" rtlCol="0">
              <a:spAutoFit/>
            </a:bodyPr>
            <a:lstStyle/>
            <a:p>
              <a:r>
                <a:rPr lang="en-US" altLang="zh-CN" sz="2800" dirty="0">
                  <a:gradFill>
                    <a:gsLst>
                      <a:gs pos="0">
                        <a:srgbClr val="2AF598"/>
                      </a:gs>
                      <a:gs pos="100000">
                        <a:srgbClr val="1FDDD8"/>
                      </a:gs>
                    </a:gsLst>
                    <a:lin ang="5400000" scaled="1"/>
                  </a:gradFill>
                </a:rPr>
                <a:t>%</a:t>
              </a:r>
              <a:endParaRPr lang="zh-CN" altLang="en-US" sz="2800" dirty="0">
                <a:gradFill>
                  <a:gsLst>
                    <a:gs pos="0">
                      <a:srgbClr val="2AF598"/>
                    </a:gs>
                    <a:gs pos="100000">
                      <a:srgbClr val="1FDDD8"/>
                    </a:gs>
                  </a:gsLst>
                  <a:lin ang="5400000" scaled="1"/>
                </a:gradFill>
              </a:endParaRPr>
            </a:p>
          </p:txBody>
        </p:sp>
      </p:grpSp>
      <p:sp>
        <p:nvSpPr>
          <p:cNvPr id="15" name="文本框 14"/>
          <p:cNvSpPr txBox="1"/>
          <p:nvPr/>
        </p:nvSpPr>
        <p:spPr>
          <a:xfrm>
            <a:off x="5051425" y="2955333"/>
            <a:ext cx="3307627" cy="372410"/>
          </a:xfrm>
          <a:prstGeom prst="rect">
            <a:avLst/>
          </a:prstGeom>
          <a:noFill/>
        </p:spPr>
        <p:txBody>
          <a:bodyPr wrap="square" rtlCol="0">
            <a:spAutoFit/>
          </a:bodyPr>
          <a:lstStyle/>
          <a:p>
            <a:pPr>
              <a:lnSpc>
                <a:spcPct val="130000"/>
              </a:lnSpc>
            </a:pPr>
            <a:r>
              <a:rPr lang="zh-CN" altLang="en-US" sz="1400" dirty="0">
                <a:solidFill>
                  <a:schemeClr val="bg1">
                    <a:lumMod val="50000"/>
                  </a:schemeClr>
                </a:solidFill>
              </a:rPr>
              <a:t>添加你的标题</a:t>
            </a:r>
            <a:r>
              <a:rPr lang="en-US" altLang="zh-CN" sz="1400" dirty="0">
                <a:solidFill>
                  <a:schemeClr val="bg1">
                    <a:lumMod val="50000"/>
                  </a:schemeClr>
                </a:solidFill>
              </a:rPr>
              <a:t> </a:t>
            </a:r>
            <a:r>
              <a:rPr lang="zh-CN" altLang="en-US" sz="1400" dirty="0">
                <a:solidFill>
                  <a:schemeClr val="bg1">
                    <a:lumMod val="50000"/>
                  </a:schemeClr>
                </a:solidFill>
              </a:rPr>
              <a:t>添加你的标题</a:t>
            </a:r>
            <a:endParaRPr lang="zh-CN" altLang="en-US" sz="1400" dirty="0">
              <a:solidFill>
                <a:schemeClr val="bg1">
                  <a:lumMod val="50000"/>
                </a:schemeClr>
              </a:solidFill>
            </a:endParaRPr>
          </a:p>
        </p:txBody>
      </p:sp>
      <p:sp>
        <p:nvSpPr>
          <p:cNvPr id="16" name="文本框 15"/>
          <p:cNvSpPr txBox="1"/>
          <p:nvPr/>
        </p:nvSpPr>
        <p:spPr>
          <a:xfrm>
            <a:off x="7752097" y="2668578"/>
            <a:ext cx="54068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8.2</a:t>
            </a:r>
            <a:endParaRPr lang="zh-CN" altLang="en-US" dirty="0">
              <a:solidFill>
                <a:srgbClr val="0E2438"/>
              </a:solidFill>
            </a:endParaRPr>
          </a:p>
        </p:txBody>
      </p:sp>
      <p:sp>
        <p:nvSpPr>
          <p:cNvPr id="17" name="文本框 16"/>
          <p:cNvSpPr txBox="1"/>
          <p:nvPr/>
        </p:nvSpPr>
        <p:spPr>
          <a:xfrm>
            <a:off x="10687050" y="1980363"/>
            <a:ext cx="116151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Summer</a:t>
            </a:r>
            <a:endParaRPr lang="zh-CN" altLang="en-US" dirty="0">
              <a:solidFill>
                <a:srgbClr val="0E2438"/>
              </a:solidFill>
            </a:endParaRPr>
          </a:p>
        </p:txBody>
      </p:sp>
      <p:grpSp>
        <p:nvGrpSpPr>
          <p:cNvPr id="18" name="组合 17"/>
          <p:cNvGrpSpPr/>
          <p:nvPr/>
        </p:nvGrpSpPr>
        <p:grpSpPr>
          <a:xfrm>
            <a:off x="8534003" y="1920864"/>
            <a:ext cx="2032102" cy="1323439"/>
            <a:chOff x="5866082" y="1732189"/>
            <a:chExt cx="2032102" cy="1323439"/>
          </a:xfrm>
        </p:grpSpPr>
        <p:sp>
          <p:nvSpPr>
            <p:cNvPr id="19" name="文本框 18"/>
            <p:cNvSpPr txBox="1"/>
            <p:nvPr/>
          </p:nvSpPr>
          <p:spPr>
            <a:xfrm>
              <a:off x="5866082" y="1732189"/>
              <a:ext cx="2032102" cy="1323439"/>
            </a:xfrm>
            <a:prstGeom prst="rect">
              <a:avLst/>
            </a:prstGeom>
            <a:noFill/>
          </p:spPr>
          <p:txBody>
            <a:bodyPr wrap="square" rtlCol="0">
              <a:spAutoFit/>
            </a:bodyPr>
            <a:lstStyle/>
            <a:p>
              <a:r>
                <a:rPr lang="en-US" altLang="zh-CN" sz="8000" dirty="0">
                  <a:gradFill>
                    <a:gsLst>
                      <a:gs pos="0">
                        <a:srgbClr val="2AF598"/>
                      </a:gs>
                      <a:gs pos="100000">
                        <a:srgbClr val="1FDDD8"/>
                      </a:gs>
                    </a:gsLst>
                    <a:lin ang="5400000" scaled="1"/>
                  </a:gradFill>
                </a:rPr>
                <a:t>23</a:t>
              </a:r>
              <a:endParaRPr lang="zh-CN" altLang="en-US" sz="8000" dirty="0">
                <a:gradFill>
                  <a:gsLst>
                    <a:gs pos="0">
                      <a:srgbClr val="2AF598"/>
                    </a:gs>
                    <a:gs pos="100000">
                      <a:srgbClr val="1FDDD8"/>
                    </a:gs>
                  </a:gsLst>
                  <a:lin ang="5400000" scaled="1"/>
                </a:gradFill>
              </a:endParaRPr>
            </a:p>
          </p:txBody>
        </p:sp>
        <p:sp>
          <p:nvSpPr>
            <p:cNvPr id="20" name="文本框 19"/>
            <p:cNvSpPr txBox="1"/>
            <p:nvPr/>
          </p:nvSpPr>
          <p:spPr>
            <a:xfrm>
              <a:off x="6991264" y="2362863"/>
              <a:ext cx="605631" cy="523220"/>
            </a:xfrm>
            <a:prstGeom prst="rect">
              <a:avLst/>
            </a:prstGeom>
            <a:noFill/>
          </p:spPr>
          <p:txBody>
            <a:bodyPr wrap="square" rtlCol="0">
              <a:spAutoFit/>
            </a:bodyPr>
            <a:lstStyle/>
            <a:p>
              <a:r>
                <a:rPr lang="en-US" altLang="zh-CN" sz="2800" dirty="0">
                  <a:gradFill>
                    <a:gsLst>
                      <a:gs pos="0">
                        <a:srgbClr val="2AF598"/>
                      </a:gs>
                      <a:gs pos="100000">
                        <a:srgbClr val="1FDDD8"/>
                      </a:gs>
                    </a:gsLst>
                    <a:lin ang="5400000" scaled="1"/>
                  </a:gradFill>
                </a:rPr>
                <a:t>%</a:t>
              </a:r>
              <a:endParaRPr lang="zh-CN" altLang="en-US" sz="2800" dirty="0">
                <a:gradFill>
                  <a:gsLst>
                    <a:gs pos="0">
                      <a:srgbClr val="2AF598"/>
                    </a:gs>
                    <a:gs pos="100000">
                      <a:srgbClr val="1FDDD8"/>
                    </a:gs>
                  </a:gsLst>
                  <a:lin ang="5400000" scaled="1"/>
                </a:gradFill>
              </a:endParaRPr>
            </a:p>
          </p:txBody>
        </p:sp>
      </p:grpSp>
      <p:sp>
        <p:nvSpPr>
          <p:cNvPr id="21" name="文本框 20"/>
          <p:cNvSpPr txBox="1"/>
          <p:nvPr/>
        </p:nvSpPr>
        <p:spPr>
          <a:xfrm>
            <a:off x="8589232" y="2955333"/>
            <a:ext cx="3307627" cy="372410"/>
          </a:xfrm>
          <a:prstGeom prst="rect">
            <a:avLst/>
          </a:prstGeom>
          <a:noFill/>
        </p:spPr>
        <p:txBody>
          <a:bodyPr wrap="square" rtlCol="0">
            <a:spAutoFit/>
          </a:bodyPr>
          <a:lstStyle/>
          <a:p>
            <a:pPr>
              <a:lnSpc>
                <a:spcPct val="130000"/>
              </a:lnSpc>
            </a:pPr>
            <a:r>
              <a:rPr lang="zh-CN" altLang="en-US" sz="1400" dirty="0">
                <a:solidFill>
                  <a:schemeClr val="bg1">
                    <a:lumMod val="50000"/>
                  </a:schemeClr>
                </a:solidFill>
              </a:rPr>
              <a:t>添加你的标题</a:t>
            </a:r>
            <a:r>
              <a:rPr lang="en-US" altLang="zh-CN" sz="1400" dirty="0">
                <a:solidFill>
                  <a:schemeClr val="bg1">
                    <a:lumMod val="50000"/>
                  </a:schemeClr>
                </a:solidFill>
              </a:rPr>
              <a:t> </a:t>
            </a:r>
            <a:r>
              <a:rPr lang="zh-CN" altLang="en-US" sz="1400" dirty="0">
                <a:solidFill>
                  <a:schemeClr val="bg1">
                    <a:lumMod val="50000"/>
                  </a:schemeClr>
                </a:solidFill>
              </a:rPr>
              <a:t>添加你的标题</a:t>
            </a:r>
            <a:endParaRPr lang="zh-CN" altLang="en-US" sz="1400" dirty="0">
              <a:solidFill>
                <a:schemeClr val="bg1">
                  <a:lumMod val="50000"/>
                </a:schemeClr>
              </a:solidFill>
            </a:endParaRPr>
          </a:p>
        </p:txBody>
      </p:sp>
      <p:sp>
        <p:nvSpPr>
          <p:cNvPr id="22" name="文本框 21"/>
          <p:cNvSpPr txBox="1"/>
          <p:nvPr/>
        </p:nvSpPr>
        <p:spPr>
          <a:xfrm>
            <a:off x="11289904" y="2668578"/>
            <a:ext cx="54068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3.2</a:t>
            </a:r>
            <a:endParaRPr lang="zh-CN" altLang="en-US" dirty="0">
              <a:solidFill>
                <a:srgbClr val="0E2438"/>
              </a:solidFill>
            </a:endParaRPr>
          </a:p>
        </p:txBody>
      </p:sp>
      <p:sp>
        <p:nvSpPr>
          <p:cNvPr id="23" name="文本框 22"/>
          <p:cNvSpPr txBox="1"/>
          <p:nvPr/>
        </p:nvSpPr>
        <p:spPr>
          <a:xfrm>
            <a:off x="7229476" y="4001771"/>
            <a:ext cx="107351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Autumn</a:t>
            </a:r>
            <a:endParaRPr lang="zh-CN" altLang="en-US" dirty="0">
              <a:solidFill>
                <a:srgbClr val="0E2438"/>
              </a:solidFill>
            </a:endParaRPr>
          </a:p>
        </p:txBody>
      </p:sp>
      <p:grpSp>
        <p:nvGrpSpPr>
          <p:cNvPr id="24" name="组合 23"/>
          <p:cNvGrpSpPr/>
          <p:nvPr/>
        </p:nvGrpSpPr>
        <p:grpSpPr>
          <a:xfrm>
            <a:off x="4988429" y="3942272"/>
            <a:ext cx="2032102" cy="1323439"/>
            <a:chOff x="5866082" y="1732189"/>
            <a:chExt cx="2032102" cy="1323439"/>
          </a:xfrm>
        </p:grpSpPr>
        <p:sp>
          <p:nvSpPr>
            <p:cNvPr id="25" name="文本框 24"/>
            <p:cNvSpPr txBox="1"/>
            <p:nvPr/>
          </p:nvSpPr>
          <p:spPr>
            <a:xfrm>
              <a:off x="5866082" y="1732189"/>
              <a:ext cx="2032102" cy="1323439"/>
            </a:xfrm>
            <a:prstGeom prst="rect">
              <a:avLst/>
            </a:prstGeom>
            <a:noFill/>
          </p:spPr>
          <p:txBody>
            <a:bodyPr wrap="square" rtlCol="0">
              <a:spAutoFit/>
            </a:bodyPr>
            <a:lstStyle/>
            <a:p>
              <a:r>
                <a:rPr lang="en-US" altLang="zh-CN" sz="8000" dirty="0">
                  <a:gradFill>
                    <a:gsLst>
                      <a:gs pos="0">
                        <a:srgbClr val="2AF598"/>
                      </a:gs>
                      <a:gs pos="100000">
                        <a:srgbClr val="1FDDD8"/>
                      </a:gs>
                    </a:gsLst>
                    <a:lin ang="5400000" scaled="1"/>
                  </a:gradFill>
                </a:rPr>
                <a:t>10</a:t>
              </a:r>
              <a:endParaRPr lang="zh-CN" altLang="en-US" sz="8000" dirty="0">
                <a:gradFill>
                  <a:gsLst>
                    <a:gs pos="0">
                      <a:srgbClr val="2AF598"/>
                    </a:gs>
                    <a:gs pos="100000">
                      <a:srgbClr val="1FDDD8"/>
                    </a:gs>
                  </a:gsLst>
                  <a:lin ang="5400000" scaled="1"/>
                </a:gradFill>
              </a:endParaRPr>
            </a:p>
          </p:txBody>
        </p:sp>
        <p:sp>
          <p:nvSpPr>
            <p:cNvPr id="26" name="文本框 25"/>
            <p:cNvSpPr txBox="1"/>
            <p:nvPr/>
          </p:nvSpPr>
          <p:spPr>
            <a:xfrm>
              <a:off x="7005552" y="2362863"/>
              <a:ext cx="605631" cy="523220"/>
            </a:xfrm>
            <a:prstGeom prst="rect">
              <a:avLst/>
            </a:prstGeom>
            <a:noFill/>
          </p:spPr>
          <p:txBody>
            <a:bodyPr wrap="square" rtlCol="0">
              <a:spAutoFit/>
            </a:bodyPr>
            <a:lstStyle/>
            <a:p>
              <a:r>
                <a:rPr lang="en-US" altLang="zh-CN" sz="2800" dirty="0">
                  <a:gradFill>
                    <a:gsLst>
                      <a:gs pos="0">
                        <a:srgbClr val="2AF598"/>
                      </a:gs>
                      <a:gs pos="100000">
                        <a:srgbClr val="1FDDD8"/>
                      </a:gs>
                    </a:gsLst>
                    <a:lin ang="5400000" scaled="1"/>
                  </a:gradFill>
                </a:rPr>
                <a:t>%</a:t>
              </a:r>
              <a:endParaRPr lang="zh-CN" altLang="en-US" sz="2800" dirty="0">
                <a:gradFill>
                  <a:gsLst>
                    <a:gs pos="0">
                      <a:srgbClr val="2AF598"/>
                    </a:gs>
                    <a:gs pos="100000">
                      <a:srgbClr val="1FDDD8"/>
                    </a:gs>
                  </a:gsLst>
                  <a:lin ang="5400000" scaled="1"/>
                </a:gradFill>
              </a:endParaRPr>
            </a:p>
          </p:txBody>
        </p:sp>
      </p:grpSp>
      <p:sp>
        <p:nvSpPr>
          <p:cNvPr id="27" name="文本框 26"/>
          <p:cNvSpPr txBox="1"/>
          <p:nvPr/>
        </p:nvSpPr>
        <p:spPr>
          <a:xfrm>
            <a:off x="5043658" y="4976741"/>
            <a:ext cx="3307627" cy="372410"/>
          </a:xfrm>
          <a:prstGeom prst="rect">
            <a:avLst/>
          </a:prstGeom>
          <a:noFill/>
        </p:spPr>
        <p:txBody>
          <a:bodyPr wrap="square" rtlCol="0">
            <a:spAutoFit/>
          </a:bodyPr>
          <a:lstStyle/>
          <a:p>
            <a:pPr>
              <a:lnSpc>
                <a:spcPct val="130000"/>
              </a:lnSpc>
            </a:pPr>
            <a:r>
              <a:rPr lang="zh-CN" altLang="en-US" sz="1400" dirty="0">
                <a:solidFill>
                  <a:schemeClr val="bg1">
                    <a:lumMod val="50000"/>
                  </a:schemeClr>
                </a:solidFill>
              </a:rPr>
              <a:t>添加你的标题</a:t>
            </a:r>
            <a:r>
              <a:rPr lang="en-US" altLang="zh-CN" sz="1400" dirty="0">
                <a:solidFill>
                  <a:schemeClr val="bg1">
                    <a:lumMod val="50000"/>
                  </a:schemeClr>
                </a:solidFill>
              </a:rPr>
              <a:t> </a:t>
            </a:r>
            <a:r>
              <a:rPr lang="zh-CN" altLang="en-US" sz="1400" dirty="0">
                <a:solidFill>
                  <a:schemeClr val="bg1">
                    <a:lumMod val="50000"/>
                  </a:schemeClr>
                </a:solidFill>
              </a:rPr>
              <a:t>添加你的标题</a:t>
            </a:r>
            <a:endParaRPr lang="zh-CN" altLang="en-US" sz="1400" dirty="0">
              <a:solidFill>
                <a:schemeClr val="bg1">
                  <a:lumMod val="50000"/>
                </a:schemeClr>
              </a:solidFill>
            </a:endParaRPr>
          </a:p>
        </p:txBody>
      </p:sp>
      <p:sp>
        <p:nvSpPr>
          <p:cNvPr id="28" name="文本框 27"/>
          <p:cNvSpPr txBox="1"/>
          <p:nvPr/>
        </p:nvSpPr>
        <p:spPr>
          <a:xfrm>
            <a:off x="7744330" y="4689986"/>
            <a:ext cx="54068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1.4</a:t>
            </a:r>
            <a:endParaRPr lang="zh-CN" altLang="en-US" dirty="0">
              <a:solidFill>
                <a:srgbClr val="0E2438"/>
              </a:solidFill>
            </a:endParaRPr>
          </a:p>
        </p:txBody>
      </p:sp>
      <p:sp>
        <p:nvSpPr>
          <p:cNvPr id="29" name="文本框 28"/>
          <p:cNvSpPr txBox="1"/>
          <p:nvPr/>
        </p:nvSpPr>
        <p:spPr>
          <a:xfrm>
            <a:off x="10761366" y="4001771"/>
            <a:ext cx="107351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Winter</a:t>
            </a:r>
            <a:endParaRPr lang="zh-CN" altLang="en-US" dirty="0">
              <a:solidFill>
                <a:srgbClr val="0E2438"/>
              </a:solidFill>
            </a:endParaRPr>
          </a:p>
        </p:txBody>
      </p:sp>
      <p:grpSp>
        <p:nvGrpSpPr>
          <p:cNvPr id="30" name="组合 29"/>
          <p:cNvGrpSpPr/>
          <p:nvPr/>
        </p:nvGrpSpPr>
        <p:grpSpPr>
          <a:xfrm>
            <a:off x="8520319" y="3942272"/>
            <a:ext cx="2032102" cy="1323439"/>
            <a:chOff x="5866082" y="1732189"/>
            <a:chExt cx="2032102" cy="1323439"/>
          </a:xfrm>
        </p:grpSpPr>
        <p:sp>
          <p:nvSpPr>
            <p:cNvPr id="31" name="文本框 30"/>
            <p:cNvSpPr txBox="1"/>
            <p:nvPr/>
          </p:nvSpPr>
          <p:spPr>
            <a:xfrm>
              <a:off x="5866082" y="1732189"/>
              <a:ext cx="2032102" cy="1323439"/>
            </a:xfrm>
            <a:prstGeom prst="rect">
              <a:avLst/>
            </a:prstGeom>
            <a:noFill/>
          </p:spPr>
          <p:txBody>
            <a:bodyPr wrap="square" rtlCol="0">
              <a:spAutoFit/>
            </a:bodyPr>
            <a:lstStyle/>
            <a:p>
              <a:r>
                <a:rPr lang="en-US" altLang="zh-CN" sz="8000" dirty="0">
                  <a:gradFill>
                    <a:gsLst>
                      <a:gs pos="0">
                        <a:srgbClr val="2AF598"/>
                      </a:gs>
                      <a:gs pos="100000">
                        <a:srgbClr val="1FDDD8"/>
                      </a:gs>
                    </a:gsLst>
                    <a:lin ang="5400000" scaled="1"/>
                  </a:gradFill>
                </a:rPr>
                <a:t>9</a:t>
              </a:r>
              <a:endParaRPr lang="zh-CN" altLang="en-US" sz="8000" dirty="0">
                <a:gradFill>
                  <a:gsLst>
                    <a:gs pos="0">
                      <a:srgbClr val="2AF598"/>
                    </a:gs>
                    <a:gs pos="100000">
                      <a:srgbClr val="1FDDD8"/>
                    </a:gs>
                  </a:gsLst>
                  <a:lin ang="5400000" scaled="1"/>
                </a:gradFill>
              </a:endParaRPr>
            </a:p>
          </p:txBody>
        </p:sp>
        <p:sp>
          <p:nvSpPr>
            <p:cNvPr id="32" name="文本框 31"/>
            <p:cNvSpPr txBox="1"/>
            <p:nvPr/>
          </p:nvSpPr>
          <p:spPr>
            <a:xfrm>
              <a:off x="6348316" y="2362863"/>
              <a:ext cx="605631" cy="523220"/>
            </a:xfrm>
            <a:prstGeom prst="rect">
              <a:avLst/>
            </a:prstGeom>
            <a:noFill/>
          </p:spPr>
          <p:txBody>
            <a:bodyPr wrap="square" rtlCol="0">
              <a:spAutoFit/>
            </a:bodyPr>
            <a:lstStyle/>
            <a:p>
              <a:r>
                <a:rPr lang="en-US" altLang="zh-CN" sz="2800" dirty="0">
                  <a:gradFill>
                    <a:gsLst>
                      <a:gs pos="0">
                        <a:srgbClr val="2AF598"/>
                      </a:gs>
                      <a:gs pos="100000">
                        <a:srgbClr val="1FDDD8"/>
                      </a:gs>
                    </a:gsLst>
                    <a:lin ang="5400000" scaled="1"/>
                  </a:gradFill>
                </a:rPr>
                <a:t>%</a:t>
              </a:r>
              <a:endParaRPr lang="zh-CN" altLang="en-US" sz="2800" dirty="0">
                <a:gradFill>
                  <a:gsLst>
                    <a:gs pos="0">
                      <a:srgbClr val="2AF598"/>
                    </a:gs>
                    <a:gs pos="100000">
                      <a:srgbClr val="1FDDD8"/>
                    </a:gs>
                  </a:gsLst>
                  <a:lin ang="5400000" scaled="1"/>
                </a:gradFill>
              </a:endParaRPr>
            </a:p>
          </p:txBody>
        </p:sp>
      </p:grpSp>
      <p:sp>
        <p:nvSpPr>
          <p:cNvPr id="33" name="文本框 32"/>
          <p:cNvSpPr txBox="1"/>
          <p:nvPr/>
        </p:nvSpPr>
        <p:spPr>
          <a:xfrm>
            <a:off x="8575548" y="4976741"/>
            <a:ext cx="3307627" cy="372410"/>
          </a:xfrm>
          <a:prstGeom prst="rect">
            <a:avLst/>
          </a:prstGeom>
          <a:noFill/>
        </p:spPr>
        <p:txBody>
          <a:bodyPr wrap="square" rtlCol="0">
            <a:spAutoFit/>
          </a:bodyPr>
          <a:lstStyle/>
          <a:p>
            <a:pPr>
              <a:lnSpc>
                <a:spcPct val="130000"/>
              </a:lnSpc>
            </a:pPr>
            <a:r>
              <a:rPr lang="zh-CN" altLang="en-US" sz="1400" dirty="0">
                <a:solidFill>
                  <a:schemeClr val="bg1">
                    <a:lumMod val="50000"/>
                  </a:schemeClr>
                </a:solidFill>
              </a:rPr>
              <a:t>添加你的标题</a:t>
            </a:r>
            <a:r>
              <a:rPr lang="en-US" altLang="zh-CN" sz="1400" dirty="0">
                <a:solidFill>
                  <a:schemeClr val="bg1">
                    <a:lumMod val="50000"/>
                  </a:schemeClr>
                </a:solidFill>
              </a:rPr>
              <a:t> </a:t>
            </a:r>
            <a:r>
              <a:rPr lang="zh-CN" altLang="en-US" sz="1400" dirty="0">
                <a:solidFill>
                  <a:schemeClr val="bg1">
                    <a:lumMod val="50000"/>
                  </a:schemeClr>
                </a:solidFill>
              </a:rPr>
              <a:t>添加你的标题</a:t>
            </a:r>
            <a:endParaRPr lang="zh-CN" altLang="en-US" sz="1400" dirty="0">
              <a:solidFill>
                <a:schemeClr val="bg1">
                  <a:lumMod val="50000"/>
                </a:schemeClr>
              </a:solidFill>
            </a:endParaRPr>
          </a:p>
        </p:txBody>
      </p:sp>
      <p:sp>
        <p:nvSpPr>
          <p:cNvPr id="34" name="文本框 33"/>
          <p:cNvSpPr txBox="1"/>
          <p:nvPr/>
        </p:nvSpPr>
        <p:spPr>
          <a:xfrm>
            <a:off x="11276220" y="4689986"/>
            <a:ext cx="54068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1.2</a:t>
            </a:r>
            <a:endParaRPr lang="zh-CN" altLang="en-US" dirty="0">
              <a:solidFill>
                <a:srgbClr val="0E2438"/>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heel(1)">
                                      <p:cBhvr>
                                        <p:cTn id="7" dur="750"/>
                                        <p:tgtEl>
                                          <p:spTgt spid="8">
                                            <p:graphicEl>
                                              <a:chart seriesIdx="-3" categoryIdx="-3" bldStep="gridLegend"/>
                                            </p:graphicEl>
                                          </p:spTgt>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wheel(1)">
                                      <p:cBhvr>
                                        <p:cTn id="11" dur="750"/>
                                        <p:tgtEl>
                                          <p:spTgt spid="8">
                                            <p:graphicEl>
                                              <a:chart seriesIdx="0" categoryIdx="0" bldStep="ptInCategory"/>
                                            </p:graphicEl>
                                          </p:spTgt>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wheel(1)">
                                      <p:cBhvr>
                                        <p:cTn id="14" dur="750"/>
                                        <p:tgtEl>
                                          <p:spTgt spid="8">
                                            <p:graphicEl>
                                              <a:chart seriesIdx="0" categoryIdx="1" bldStep="ptInCategory"/>
                                            </p:graphicEl>
                                          </p:spTgt>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wheel(1)">
                                      <p:cBhvr>
                                        <p:cTn id="17" dur="750"/>
                                        <p:tgtEl>
                                          <p:spTgt spid="8">
                                            <p:graphicEl>
                                              <a:chart seriesIdx="0" categoryIdx="2" bldStep="ptInCategory"/>
                                            </p:graphic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8">
                                            <p:graphicEl>
                                              <a:chart seriesIdx="0" categoryIdx="3" bldStep="ptInCategory"/>
                                            </p:graphicEl>
                                          </p:spTgt>
                                        </p:tgtEl>
                                        <p:attrNameLst>
                                          <p:attrName>style.visibility</p:attrName>
                                        </p:attrNameLst>
                                      </p:cBhvr>
                                      <p:to>
                                        <p:strVal val="visible"/>
                                      </p:to>
                                    </p:set>
                                    <p:animEffect transition="in" filter="wheel(1)">
                                      <p:cBhvr>
                                        <p:cTn id="20" dur="750"/>
                                        <p:tgtEl>
                                          <p:spTgt spid="8">
                                            <p:graphicEl>
                                              <a:chart seriesIdx="0" categoryIdx="3" bldStep="ptInCategory"/>
                                            </p:graphicEl>
                                          </p:spTgt>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250"/>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25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50"/>
                                        <p:tgtEl>
                                          <p:spTgt spid="12"/>
                                        </p:tgtEl>
                                      </p:cBhvr>
                                    </p:animEffect>
                                    <p:anim calcmode="lin" valueType="num">
                                      <p:cBhvr>
                                        <p:cTn id="46" dur="250" fill="hold"/>
                                        <p:tgtEl>
                                          <p:spTgt spid="12"/>
                                        </p:tgtEl>
                                        <p:attrNameLst>
                                          <p:attrName>ppt_x</p:attrName>
                                        </p:attrNameLst>
                                      </p:cBhvr>
                                      <p:tavLst>
                                        <p:tav tm="0">
                                          <p:val>
                                            <p:strVal val="#ppt_x"/>
                                          </p:val>
                                        </p:tav>
                                        <p:tav tm="100000">
                                          <p:val>
                                            <p:strVal val="#ppt_x"/>
                                          </p:val>
                                        </p:tav>
                                      </p:tavLst>
                                    </p:anim>
                                    <p:anim calcmode="lin" valueType="num">
                                      <p:cBhvr>
                                        <p:cTn id="47" dur="25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50"/>
                                        <p:tgtEl>
                                          <p:spTgt spid="15"/>
                                        </p:tgtEl>
                                      </p:cBhvr>
                                    </p:animEffect>
                                    <p:anim calcmode="lin" valueType="num">
                                      <p:cBhvr>
                                        <p:cTn id="51" dur="250" fill="hold"/>
                                        <p:tgtEl>
                                          <p:spTgt spid="15"/>
                                        </p:tgtEl>
                                        <p:attrNameLst>
                                          <p:attrName>ppt_x</p:attrName>
                                        </p:attrNameLst>
                                      </p:cBhvr>
                                      <p:tavLst>
                                        <p:tav tm="0">
                                          <p:val>
                                            <p:strVal val="#ppt_x"/>
                                          </p:val>
                                        </p:tav>
                                        <p:tav tm="100000">
                                          <p:val>
                                            <p:strVal val="#ppt_x"/>
                                          </p:val>
                                        </p:tav>
                                      </p:tavLst>
                                    </p:anim>
                                    <p:anim calcmode="lin" valueType="num">
                                      <p:cBhvr>
                                        <p:cTn id="52" dur="250" fill="hold"/>
                                        <p:tgtEl>
                                          <p:spTgt spid="15"/>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47"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50"/>
                                        <p:tgtEl>
                                          <p:spTgt spid="11"/>
                                        </p:tgtEl>
                                      </p:cBhvr>
                                    </p:animEffect>
                                    <p:anim calcmode="lin" valueType="num">
                                      <p:cBhvr>
                                        <p:cTn id="57" dur="250" fill="hold"/>
                                        <p:tgtEl>
                                          <p:spTgt spid="11"/>
                                        </p:tgtEl>
                                        <p:attrNameLst>
                                          <p:attrName>ppt_x</p:attrName>
                                        </p:attrNameLst>
                                      </p:cBhvr>
                                      <p:tavLst>
                                        <p:tav tm="0">
                                          <p:val>
                                            <p:strVal val="#ppt_x"/>
                                          </p:val>
                                        </p:tav>
                                        <p:tav tm="100000">
                                          <p:val>
                                            <p:strVal val="#ppt_x"/>
                                          </p:val>
                                        </p:tav>
                                      </p:tavLst>
                                    </p:anim>
                                    <p:anim calcmode="lin" valueType="num">
                                      <p:cBhvr>
                                        <p:cTn id="58" dur="25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50"/>
                                        <p:tgtEl>
                                          <p:spTgt spid="16"/>
                                        </p:tgtEl>
                                      </p:cBhvr>
                                    </p:animEffect>
                                    <p:anim calcmode="lin" valueType="num">
                                      <p:cBhvr>
                                        <p:cTn id="62" dur="250" fill="hold"/>
                                        <p:tgtEl>
                                          <p:spTgt spid="16"/>
                                        </p:tgtEl>
                                        <p:attrNameLst>
                                          <p:attrName>ppt_x</p:attrName>
                                        </p:attrNameLst>
                                      </p:cBhvr>
                                      <p:tavLst>
                                        <p:tav tm="0">
                                          <p:val>
                                            <p:strVal val="#ppt_x"/>
                                          </p:val>
                                        </p:tav>
                                        <p:tav tm="100000">
                                          <p:val>
                                            <p:strVal val="#ppt_x"/>
                                          </p:val>
                                        </p:tav>
                                      </p:tavLst>
                                    </p:anim>
                                    <p:anim calcmode="lin" valueType="num">
                                      <p:cBhvr>
                                        <p:cTn id="63"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50"/>
                                        <p:tgtEl>
                                          <p:spTgt spid="18"/>
                                        </p:tgtEl>
                                      </p:cBhvr>
                                    </p:animEffect>
                                    <p:anim calcmode="lin" valueType="num">
                                      <p:cBhvr>
                                        <p:cTn id="69" dur="250" fill="hold"/>
                                        <p:tgtEl>
                                          <p:spTgt spid="18"/>
                                        </p:tgtEl>
                                        <p:attrNameLst>
                                          <p:attrName>ppt_x</p:attrName>
                                        </p:attrNameLst>
                                      </p:cBhvr>
                                      <p:tavLst>
                                        <p:tav tm="0">
                                          <p:val>
                                            <p:strVal val="#ppt_x"/>
                                          </p:val>
                                        </p:tav>
                                        <p:tav tm="100000">
                                          <p:val>
                                            <p:strVal val="#ppt_x"/>
                                          </p:val>
                                        </p:tav>
                                      </p:tavLst>
                                    </p:anim>
                                    <p:anim calcmode="lin" valueType="num">
                                      <p:cBhvr>
                                        <p:cTn id="70" dur="25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50"/>
                                        <p:tgtEl>
                                          <p:spTgt spid="21"/>
                                        </p:tgtEl>
                                      </p:cBhvr>
                                    </p:animEffect>
                                    <p:anim calcmode="lin" valueType="num">
                                      <p:cBhvr>
                                        <p:cTn id="74" dur="250" fill="hold"/>
                                        <p:tgtEl>
                                          <p:spTgt spid="21"/>
                                        </p:tgtEl>
                                        <p:attrNameLst>
                                          <p:attrName>ppt_x</p:attrName>
                                        </p:attrNameLst>
                                      </p:cBhvr>
                                      <p:tavLst>
                                        <p:tav tm="0">
                                          <p:val>
                                            <p:strVal val="#ppt_x"/>
                                          </p:val>
                                        </p:tav>
                                        <p:tav tm="100000">
                                          <p:val>
                                            <p:strVal val="#ppt_x"/>
                                          </p:val>
                                        </p:tav>
                                      </p:tavLst>
                                    </p:anim>
                                    <p:anim calcmode="lin" valueType="num">
                                      <p:cBhvr>
                                        <p:cTn id="75" dur="250" fill="hold"/>
                                        <p:tgtEl>
                                          <p:spTgt spid="21"/>
                                        </p:tgtEl>
                                        <p:attrNameLst>
                                          <p:attrName>ppt_y</p:attrName>
                                        </p:attrNameLst>
                                      </p:cBhvr>
                                      <p:tavLst>
                                        <p:tav tm="0">
                                          <p:val>
                                            <p:strVal val="#ppt_y+.1"/>
                                          </p:val>
                                        </p:tav>
                                        <p:tav tm="100000">
                                          <p:val>
                                            <p:strVal val="#ppt_y"/>
                                          </p:val>
                                        </p:tav>
                                      </p:tavLst>
                                    </p:anim>
                                  </p:childTnLst>
                                </p:cTn>
                              </p:par>
                            </p:childTnLst>
                          </p:cTn>
                        </p:par>
                        <p:par>
                          <p:cTn id="76" fill="hold">
                            <p:stCondLst>
                              <p:cond delay="500"/>
                            </p:stCondLst>
                            <p:childTnLst>
                              <p:par>
                                <p:cTn id="77" presetID="47"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250"/>
                                        <p:tgtEl>
                                          <p:spTgt spid="17"/>
                                        </p:tgtEl>
                                      </p:cBhvr>
                                    </p:animEffect>
                                    <p:anim calcmode="lin" valueType="num">
                                      <p:cBhvr>
                                        <p:cTn id="80" dur="250" fill="hold"/>
                                        <p:tgtEl>
                                          <p:spTgt spid="17"/>
                                        </p:tgtEl>
                                        <p:attrNameLst>
                                          <p:attrName>ppt_x</p:attrName>
                                        </p:attrNameLst>
                                      </p:cBhvr>
                                      <p:tavLst>
                                        <p:tav tm="0">
                                          <p:val>
                                            <p:strVal val="#ppt_x"/>
                                          </p:val>
                                        </p:tav>
                                        <p:tav tm="100000">
                                          <p:val>
                                            <p:strVal val="#ppt_x"/>
                                          </p:val>
                                        </p:tav>
                                      </p:tavLst>
                                    </p:anim>
                                    <p:anim calcmode="lin" valueType="num">
                                      <p:cBhvr>
                                        <p:cTn id="81" dur="25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250"/>
                                        <p:tgtEl>
                                          <p:spTgt spid="22"/>
                                        </p:tgtEl>
                                      </p:cBhvr>
                                    </p:animEffect>
                                    <p:anim calcmode="lin" valueType="num">
                                      <p:cBhvr>
                                        <p:cTn id="85" dur="250" fill="hold"/>
                                        <p:tgtEl>
                                          <p:spTgt spid="22"/>
                                        </p:tgtEl>
                                        <p:attrNameLst>
                                          <p:attrName>ppt_x</p:attrName>
                                        </p:attrNameLst>
                                      </p:cBhvr>
                                      <p:tavLst>
                                        <p:tav tm="0">
                                          <p:val>
                                            <p:strVal val="#ppt_x"/>
                                          </p:val>
                                        </p:tav>
                                        <p:tav tm="100000">
                                          <p:val>
                                            <p:strVal val="#ppt_x"/>
                                          </p:val>
                                        </p:tav>
                                      </p:tavLst>
                                    </p:anim>
                                    <p:anim calcmode="lin" valueType="num">
                                      <p:cBhvr>
                                        <p:cTn id="8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250"/>
                                        <p:tgtEl>
                                          <p:spTgt spid="24"/>
                                        </p:tgtEl>
                                      </p:cBhvr>
                                    </p:animEffect>
                                    <p:anim calcmode="lin" valueType="num">
                                      <p:cBhvr>
                                        <p:cTn id="92" dur="250" fill="hold"/>
                                        <p:tgtEl>
                                          <p:spTgt spid="24"/>
                                        </p:tgtEl>
                                        <p:attrNameLst>
                                          <p:attrName>ppt_x</p:attrName>
                                        </p:attrNameLst>
                                      </p:cBhvr>
                                      <p:tavLst>
                                        <p:tav tm="0">
                                          <p:val>
                                            <p:strVal val="#ppt_x"/>
                                          </p:val>
                                        </p:tav>
                                        <p:tav tm="100000">
                                          <p:val>
                                            <p:strVal val="#ppt_x"/>
                                          </p:val>
                                        </p:tav>
                                      </p:tavLst>
                                    </p:anim>
                                    <p:anim calcmode="lin" valueType="num">
                                      <p:cBhvr>
                                        <p:cTn id="93" dur="250" fill="hold"/>
                                        <p:tgtEl>
                                          <p:spTgt spid="2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250"/>
                                        <p:tgtEl>
                                          <p:spTgt spid="27"/>
                                        </p:tgtEl>
                                      </p:cBhvr>
                                    </p:animEffect>
                                    <p:anim calcmode="lin" valueType="num">
                                      <p:cBhvr>
                                        <p:cTn id="97" dur="250" fill="hold"/>
                                        <p:tgtEl>
                                          <p:spTgt spid="27"/>
                                        </p:tgtEl>
                                        <p:attrNameLst>
                                          <p:attrName>ppt_x</p:attrName>
                                        </p:attrNameLst>
                                      </p:cBhvr>
                                      <p:tavLst>
                                        <p:tav tm="0">
                                          <p:val>
                                            <p:strVal val="#ppt_x"/>
                                          </p:val>
                                        </p:tav>
                                        <p:tav tm="100000">
                                          <p:val>
                                            <p:strVal val="#ppt_x"/>
                                          </p:val>
                                        </p:tav>
                                      </p:tavLst>
                                    </p:anim>
                                    <p:anim calcmode="lin" valueType="num">
                                      <p:cBhvr>
                                        <p:cTn id="98" dur="250" fill="hold"/>
                                        <p:tgtEl>
                                          <p:spTgt spid="27"/>
                                        </p:tgtEl>
                                        <p:attrNameLst>
                                          <p:attrName>ppt_y</p:attrName>
                                        </p:attrNameLst>
                                      </p:cBhvr>
                                      <p:tavLst>
                                        <p:tav tm="0">
                                          <p:val>
                                            <p:strVal val="#ppt_y+.1"/>
                                          </p:val>
                                        </p:tav>
                                        <p:tav tm="100000">
                                          <p:val>
                                            <p:strVal val="#ppt_y"/>
                                          </p:val>
                                        </p:tav>
                                      </p:tavLst>
                                    </p:anim>
                                  </p:childTnLst>
                                </p:cTn>
                              </p:par>
                            </p:childTnLst>
                          </p:cTn>
                        </p:par>
                        <p:par>
                          <p:cTn id="99" fill="hold">
                            <p:stCondLst>
                              <p:cond delay="500"/>
                            </p:stCondLst>
                            <p:childTnLst>
                              <p:par>
                                <p:cTn id="100" presetID="47" presetClass="entr" presetSubtype="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250"/>
                                        <p:tgtEl>
                                          <p:spTgt spid="23"/>
                                        </p:tgtEl>
                                      </p:cBhvr>
                                    </p:animEffect>
                                    <p:anim calcmode="lin" valueType="num">
                                      <p:cBhvr>
                                        <p:cTn id="103" dur="250" fill="hold"/>
                                        <p:tgtEl>
                                          <p:spTgt spid="23"/>
                                        </p:tgtEl>
                                        <p:attrNameLst>
                                          <p:attrName>ppt_x</p:attrName>
                                        </p:attrNameLst>
                                      </p:cBhvr>
                                      <p:tavLst>
                                        <p:tav tm="0">
                                          <p:val>
                                            <p:strVal val="#ppt_x"/>
                                          </p:val>
                                        </p:tav>
                                        <p:tav tm="100000">
                                          <p:val>
                                            <p:strVal val="#ppt_x"/>
                                          </p:val>
                                        </p:tav>
                                      </p:tavLst>
                                    </p:anim>
                                    <p:anim calcmode="lin" valueType="num">
                                      <p:cBhvr>
                                        <p:cTn id="104" dur="250" fill="hold"/>
                                        <p:tgtEl>
                                          <p:spTgt spid="2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250"/>
                                        <p:tgtEl>
                                          <p:spTgt spid="28"/>
                                        </p:tgtEl>
                                      </p:cBhvr>
                                    </p:animEffect>
                                    <p:anim calcmode="lin" valueType="num">
                                      <p:cBhvr>
                                        <p:cTn id="108" dur="250" fill="hold"/>
                                        <p:tgtEl>
                                          <p:spTgt spid="28"/>
                                        </p:tgtEl>
                                        <p:attrNameLst>
                                          <p:attrName>ppt_x</p:attrName>
                                        </p:attrNameLst>
                                      </p:cBhvr>
                                      <p:tavLst>
                                        <p:tav tm="0">
                                          <p:val>
                                            <p:strVal val="#ppt_x"/>
                                          </p:val>
                                        </p:tav>
                                        <p:tav tm="100000">
                                          <p:val>
                                            <p:strVal val="#ppt_x"/>
                                          </p:val>
                                        </p:tav>
                                      </p:tavLst>
                                    </p:anim>
                                    <p:anim calcmode="lin" valueType="num">
                                      <p:cBhvr>
                                        <p:cTn id="109" dur="2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250"/>
                                        <p:tgtEl>
                                          <p:spTgt spid="30"/>
                                        </p:tgtEl>
                                      </p:cBhvr>
                                    </p:animEffect>
                                    <p:anim calcmode="lin" valueType="num">
                                      <p:cBhvr>
                                        <p:cTn id="115" dur="250" fill="hold"/>
                                        <p:tgtEl>
                                          <p:spTgt spid="30"/>
                                        </p:tgtEl>
                                        <p:attrNameLst>
                                          <p:attrName>ppt_x</p:attrName>
                                        </p:attrNameLst>
                                      </p:cBhvr>
                                      <p:tavLst>
                                        <p:tav tm="0">
                                          <p:val>
                                            <p:strVal val="#ppt_x"/>
                                          </p:val>
                                        </p:tav>
                                        <p:tav tm="100000">
                                          <p:val>
                                            <p:strVal val="#ppt_x"/>
                                          </p:val>
                                        </p:tav>
                                      </p:tavLst>
                                    </p:anim>
                                    <p:anim calcmode="lin" valueType="num">
                                      <p:cBhvr>
                                        <p:cTn id="116" dur="250" fill="hold"/>
                                        <p:tgtEl>
                                          <p:spTgt spid="3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250"/>
                                        <p:tgtEl>
                                          <p:spTgt spid="33"/>
                                        </p:tgtEl>
                                      </p:cBhvr>
                                    </p:animEffect>
                                    <p:anim calcmode="lin" valueType="num">
                                      <p:cBhvr>
                                        <p:cTn id="120" dur="250" fill="hold"/>
                                        <p:tgtEl>
                                          <p:spTgt spid="33"/>
                                        </p:tgtEl>
                                        <p:attrNameLst>
                                          <p:attrName>ppt_x</p:attrName>
                                        </p:attrNameLst>
                                      </p:cBhvr>
                                      <p:tavLst>
                                        <p:tav tm="0">
                                          <p:val>
                                            <p:strVal val="#ppt_x"/>
                                          </p:val>
                                        </p:tav>
                                        <p:tav tm="100000">
                                          <p:val>
                                            <p:strVal val="#ppt_x"/>
                                          </p:val>
                                        </p:tav>
                                      </p:tavLst>
                                    </p:anim>
                                    <p:anim calcmode="lin" valueType="num">
                                      <p:cBhvr>
                                        <p:cTn id="121" dur="250" fill="hold"/>
                                        <p:tgtEl>
                                          <p:spTgt spid="33"/>
                                        </p:tgtEl>
                                        <p:attrNameLst>
                                          <p:attrName>ppt_y</p:attrName>
                                        </p:attrNameLst>
                                      </p:cBhvr>
                                      <p:tavLst>
                                        <p:tav tm="0">
                                          <p:val>
                                            <p:strVal val="#ppt_y+.1"/>
                                          </p:val>
                                        </p:tav>
                                        <p:tav tm="100000">
                                          <p:val>
                                            <p:strVal val="#ppt_y"/>
                                          </p:val>
                                        </p:tav>
                                      </p:tavLst>
                                    </p:anim>
                                  </p:childTnLst>
                                </p:cTn>
                              </p:par>
                            </p:childTnLst>
                          </p:cTn>
                        </p:par>
                        <p:par>
                          <p:cTn id="122" fill="hold">
                            <p:stCondLst>
                              <p:cond delay="500"/>
                            </p:stCondLst>
                            <p:childTnLst>
                              <p:par>
                                <p:cTn id="123" presetID="47" presetClass="entr" presetSubtype="0" fill="hold" grpId="0" nodeType="after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250"/>
                                        <p:tgtEl>
                                          <p:spTgt spid="29"/>
                                        </p:tgtEl>
                                      </p:cBhvr>
                                    </p:animEffect>
                                    <p:anim calcmode="lin" valueType="num">
                                      <p:cBhvr>
                                        <p:cTn id="126" dur="250" fill="hold"/>
                                        <p:tgtEl>
                                          <p:spTgt spid="29"/>
                                        </p:tgtEl>
                                        <p:attrNameLst>
                                          <p:attrName>ppt_x</p:attrName>
                                        </p:attrNameLst>
                                      </p:cBhvr>
                                      <p:tavLst>
                                        <p:tav tm="0">
                                          <p:val>
                                            <p:strVal val="#ppt_x"/>
                                          </p:val>
                                        </p:tav>
                                        <p:tav tm="100000">
                                          <p:val>
                                            <p:strVal val="#ppt_x"/>
                                          </p:val>
                                        </p:tav>
                                      </p:tavLst>
                                    </p:anim>
                                    <p:anim calcmode="lin" valueType="num">
                                      <p:cBhvr>
                                        <p:cTn id="127" dur="250" fill="hold"/>
                                        <p:tgtEl>
                                          <p:spTgt spid="29"/>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fade">
                                      <p:cBhvr>
                                        <p:cTn id="130" dur="250"/>
                                        <p:tgtEl>
                                          <p:spTgt spid="34"/>
                                        </p:tgtEl>
                                      </p:cBhvr>
                                    </p:animEffect>
                                    <p:anim calcmode="lin" valueType="num">
                                      <p:cBhvr>
                                        <p:cTn id="131" dur="250" fill="hold"/>
                                        <p:tgtEl>
                                          <p:spTgt spid="34"/>
                                        </p:tgtEl>
                                        <p:attrNameLst>
                                          <p:attrName>ppt_x</p:attrName>
                                        </p:attrNameLst>
                                      </p:cBhvr>
                                      <p:tavLst>
                                        <p:tav tm="0">
                                          <p:val>
                                            <p:strVal val="#ppt_x"/>
                                          </p:val>
                                        </p:tav>
                                        <p:tav tm="100000">
                                          <p:val>
                                            <p:strVal val="#ppt_x"/>
                                          </p:val>
                                        </p:tav>
                                      </p:tavLst>
                                    </p:anim>
                                    <p:anim calcmode="lin" valueType="num">
                                      <p:cBhvr>
                                        <p:cTn id="132"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P spid="9" grpId="0"/>
      <p:bldP spid="10" grpId="0" animBg="1"/>
      <p:bldP spid="11" grpId="0"/>
      <p:bldP spid="15" grpId="0"/>
      <p:bldP spid="16" grpId="0"/>
      <p:bldP spid="17" grpId="0"/>
      <p:bldP spid="21" grpId="0"/>
      <p:bldP spid="22" grpId="0"/>
      <p:bldP spid="23" grpId="0"/>
      <p:bldP spid="27" grpId="0"/>
      <p:bldP spid="28" grpId="0"/>
      <p:bldP spid="29"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03875" y="4697277"/>
            <a:ext cx="6253163" cy="796413"/>
          </a:xfrm>
          <a:prstGeom prst="rect">
            <a:avLst/>
          </a:prstGeom>
          <a:solidFill>
            <a:sysClr val="window" lastClr="FFFFFF"/>
          </a:solidFill>
          <a:ln w="12700" cap="flat" cmpd="sng" algn="ctr">
            <a:noFill/>
            <a:prstDash val="solid"/>
            <a:miter lim="800000"/>
          </a:ln>
          <a:effectLst>
            <a:outerShdw blurRad="63500" algn="ctr" rotWithShape="0">
              <a:sysClr val="window" lastClr="FFFFFF">
                <a:lumMod val="7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sp>
        <p:nvSpPr>
          <p:cNvPr id="7" name="矩形 6"/>
          <p:cNvSpPr/>
          <p:nvPr/>
        </p:nvSpPr>
        <p:spPr>
          <a:xfrm>
            <a:off x="5603875" y="5777555"/>
            <a:ext cx="6253163" cy="796413"/>
          </a:xfrm>
          <a:prstGeom prst="rect">
            <a:avLst/>
          </a:prstGeom>
          <a:solidFill>
            <a:sysClr val="window" lastClr="FFFFFF"/>
          </a:solidFill>
          <a:ln w="12700" cap="flat" cmpd="sng" algn="ctr">
            <a:noFill/>
            <a:prstDash val="solid"/>
            <a:miter lim="800000"/>
          </a:ln>
          <a:effectLst>
            <a:outerShdw blurRad="63500" algn="ctr" rotWithShape="0">
              <a:sysClr val="window" lastClr="FFFFFF">
                <a:lumMod val="7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sp>
        <p:nvSpPr>
          <p:cNvPr id="8" name="矩形 7"/>
          <p:cNvSpPr/>
          <p:nvPr/>
        </p:nvSpPr>
        <p:spPr>
          <a:xfrm>
            <a:off x="5603875" y="3587502"/>
            <a:ext cx="6253163" cy="796413"/>
          </a:xfrm>
          <a:prstGeom prst="rect">
            <a:avLst/>
          </a:prstGeom>
          <a:solidFill>
            <a:sysClr val="window" lastClr="FFFFFF"/>
          </a:solidFill>
          <a:ln w="12700" cap="flat" cmpd="sng" algn="ctr">
            <a:noFill/>
            <a:prstDash val="solid"/>
            <a:miter lim="800000"/>
          </a:ln>
          <a:effectLst>
            <a:outerShdw blurRad="63500" algn="ctr" rotWithShape="0">
              <a:sysClr val="window" lastClr="FFFFFF">
                <a:lumMod val="7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华文细黑" panose="02010600040101010101" charset="-122"/>
              <a:cs typeface="+mn-cs"/>
            </a:endParaRPr>
          </a:p>
        </p:txBody>
      </p:sp>
      <p:sp>
        <p:nvSpPr>
          <p:cNvPr id="9" name="矩形 8"/>
          <p:cNvSpPr/>
          <p:nvPr/>
        </p:nvSpPr>
        <p:spPr>
          <a:xfrm>
            <a:off x="5603875" y="2507227"/>
            <a:ext cx="6253163" cy="796413"/>
          </a:xfrm>
          <a:prstGeom prst="rect">
            <a:avLst/>
          </a:prstGeom>
          <a:solidFill>
            <a:sysClr val="window" lastClr="FFFFFF"/>
          </a:solidFill>
          <a:ln w="12700" cap="flat" cmpd="sng" algn="ctr">
            <a:noFill/>
            <a:prstDash val="solid"/>
            <a:miter lim="800000"/>
          </a:ln>
          <a:effectLst>
            <a:outerShdw blurRad="63500" algn="ctr" rotWithShape="0">
              <a:sysClr val="window" lastClr="FFFFFF">
                <a:lumMod val="7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sp>
        <p:nvSpPr>
          <p:cNvPr id="10" name="矩形 9"/>
          <p:cNvSpPr/>
          <p:nvPr/>
        </p:nvSpPr>
        <p:spPr>
          <a:xfrm>
            <a:off x="3427200" y="0"/>
            <a:ext cx="1713600" cy="1710808"/>
          </a:xfrm>
          <a:prstGeom prst="rect">
            <a:avLst/>
          </a:prstGeom>
          <a:gradFill>
            <a:gsLst>
              <a:gs pos="0">
                <a:srgbClr val="2AF598"/>
              </a:gs>
              <a:gs pos="100000">
                <a:srgbClr val="1FDDD8"/>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华文细黑" panose="02010600040101010101" charset="-122"/>
              <a:cs typeface="+mn-cs"/>
            </a:endParaRPr>
          </a:p>
        </p:txBody>
      </p:sp>
      <p:pic>
        <p:nvPicPr>
          <p:cNvPr id="11" name="图片 10"/>
          <p:cNvPicPr>
            <a:picLocks noChangeAspect="1"/>
          </p:cNvPicPr>
          <p:nvPr/>
        </p:nvPicPr>
        <p:blipFill rotWithShape="1">
          <a:blip r:embed="rId2" cstate="email"/>
          <a:srcRect/>
          <a:stretch>
            <a:fillRect/>
          </a:stretch>
        </p:blipFill>
        <p:spPr>
          <a:xfrm>
            <a:off x="0" y="1709874"/>
            <a:ext cx="1713600" cy="1715400"/>
          </a:xfrm>
          <a:prstGeom prst="rect">
            <a:avLst/>
          </a:prstGeom>
          <a:ln>
            <a:noFill/>
          </a:ln>
        </p:spPr>
      </p:pic>
      <p:pic>
        <p:nvPicPr>
          <p:cNvPr id="12" name="图片 11"/>
          <p:cNvPicPr>
            <a:picLocks noChangeAspect="1"/>
          </p:cNvPicPr>
          <p:nvPr/>
        </p:nvPicPr>
        <p:blipFill rotWithShape="1">
          <a:blip r:embed="rId3" cstate="email"/>
          <a:srcRect/>
          <a:stretch>
            <a:fillRect/>
          </a:stretch>
        </p:blipFill>
        <p:spPr>
          <a:xfrm>
            <a:off x="3425139" y="1709874"/>
            <a:ext cx="1713600" cy="1705205"/>
          </a:xfrm>
          <a:prstGeom prst="rect">
            <a:avLst/>
          </a:prstGeom>
          <a:ln>
            <a:noFill/>
          </a:ln>
        </p:spPr>
      </p:pic>
      <p:pic>
        <p:nvPicPr>
          <p:cNvPr id="13" name="图片 12"/>
          <p:cNvPicPr>
            <a:picLocks noChangeAspect="1"/>
          </p:cNvPicPr>
          <p:nvPr/>
        </p:nvPicPr>
        <p:blipFill rotWithShape="1">
          <a:blip r:embed="rId4" cstate="email"/>
          <a:srcRect/>
          <a:stretch>
            <a:fillRect/>
          </a:stretch>
        </p:blipFill>
        <p:spPr>
          <a:xfrm>
            <a:off x="1713600" y="-1800"/>
            <a:ext cx="1713600" cy="1714050"/>
          </a:xfrm>
          <a:prstGeom prst="rect">
            <a:avLst/>
          </a:prstGeom>
          <a:ln>
            <a:noFill/>
          </a:ln>
        </p:spPr>
      </p:pic>
      <p:pic>
        <p:nvPicPr>
          <p:cNvPr id="14" name="图片 13"/>
          <p:cNvPicPr>
            <a:picLocks noChangeAspect="1"/>
          </p:cNvPicPr>
          <p:nvPr/>
        </p:nvPicPr>
        <p:blipFill rotWithShape="1">
          <a:blip r:embed="rId5" cstate="email"/>
          <a:srcRect/>
          <a:stretch>
            <a:fillRect/>
          </a:stretch>
        </p:blipFill>
        <p:spPr>
          <a:xfrm>
            <a:off x="0" y="-1350"/>
            <a:ext cx="1713600" cy="1714500"/>
          </a:xfrm>
          <a:prstGeom prst="rect">
            <a:avLst/>
          </a:prstGeom>
          <a:ln>
            <a:noFill/>
          </a:ln>
        </p:spPr>
      </p:pic>
      <p:pic>
        <p:nvPicPr>
          <p:cNvPr id="15" name="图片 14"/>
          <p:cNvPicPr>
            <a:picLocks noChangeAspect="1"/>
          </p:cNvPicPr>
          <p:nvPr/>
        </p:nvPicPr>
        <p:blipFill rotWithShape="1">
          <a:blip r:embed="rId6" cstate="email"/>
          <a:srcRect/>
          <a:stretch>
            <a:fillRect/>
          </a:stretch>
        </p:blipFill>
        <p:spPr>
          <a:xfrm>
            <a:off x="0" y="3418848"/>
            <a:ext cx="1713600" cy="1713600"/>
          </a:xfrm>
          <a:prstGeom prst="rect">
            <a:avLst/>
          </a:prstGeom>
        </p:spPr>
      </p:pic>
      <p:pic>
        <p:nvPicPr>
          <p:cNvPr id="16" name="图片 15"/>
          <p:cNvPicPr>
            <a:picLocks noChangeAspect="1"/>
          </p:cNvPicPr>
          <p:nvPr/>
        </p:nvPicPr>
        <p:blipFill rotWithShape="1">
          <a:blip r:embed="rId7" cstate="email"/>
          <a:srcRect/>
          <a:stretch>
            <a:fillRect/>
          </a:stretch>
        </p:blipFill>
        <p:spPr>
          <a:xfrm>
            <a:off x="1712913" y="5134248"/>
            <a:ext cx="1713600" cy="1713600"/>
          </a:xfrm>
          <a:prstGeom prst="rect">
            <a:avLst/>
          </a:prstGeom>
        </p:spPr>
      </p:pic>
      <p:pic>
        <p:nvPicPr>
          <p:cNvPr id="17" name="图片 16"/>
          <p:cNvPicPr>
            <a:picLocks noChangeAspect="1"/>
          </p:cNvPicPr>
          <p:nvPr/>
        </p:nvPicPr>
        <p:blipFill rotWithShape="1">
          <a:blip r:embed="rId8" cstate="email"/>
          <a:srcRect/>
          <a:stretch>
            <a:fillRect/>
          </a:stretch>
        </p:blipFill>
        <p:spPr>
          <a:xfrm>
            <a:off x="1712913" y="3414713"/>
            <a:ext cx="1713600" cy="1717735"/>
          </a:xfrm>
          <a:prstGeom prst="rect">
            <a:avLst/>
          </a:prstGeom>
        </p:spPr>
      </p:pic>
      <p:sp>
        <p:nvSpPr>
          <p:cNvPr id="18" name="矩形 17"/>
          <p:cNvSpPr/>
          <p:nvPr/>
        </p:nvSpPr>
        <p:spPr>
          <a:xfrm>
            <a:off x="1712913" y="1709874"/>
            <a:ext cx="1712913" cy="1706724"/>
          </a:xfrm>
          <a:prstGeom prst="rect">
            <a:avLst/>
          </a:prstGeom>
          <a:gradFill>
            <a:gsLst>
              <a:gs pos="0">
                <a:srgbClr val="08AEEA"/>
              </a:gs>
              <a:gs pos="100000">
                <a:srgbClr val="2AF598"/>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华文细黑" panose="02010600040101010101" charset="-122"/>
              <a:cs typeface="+mn-cs"/>
            </a:endParaRPr>
          </a:p>
        </p:txBody>
      </p:sp>
      <p:sp>
        <p:nvSpPr>
          <p:cNvPr id="19" name="矩形 18"/>
          <p:cNvSpPr/>
          <p:nvPr/>
        </p:nvSpPr>
        <p:spPr>
          <a:xfrm>
            <a:off x="3425826" y="3412372"/>
            <a:ext cx="1713600" cy="1716350"/>
          </a:xfrm>
          <a:prstGeom prst="rect">
            <a:avLst/>
          </a:prstGeom>
          <a:gradFill>
            <a:gsLst>
              <a:gs pos="0">
                <a:srgbClr val="08AEEA"/>
              </a:gs>
              <a:gs pos="100000">
                <a:srgbClr val="2AF598"/>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华文细黑" panose="02010600040101010101" charset="-122"/>
              <a:cs typeface="+mn-cs"/>
            </a:endParaRPr>
          </a:p>
        </p:txBody>
      </p:sp>
      <p:sp>
        <p:nvSpPr>
          <p:cNvPr id="20" name="矩形 19"/>
          <p:cNvSpPr/>
          <p:nvPr/>
        </p:nvSpPr>
        <p:spPr>
          <a:xfrm>
            <a:off x="0" y="5133798"/>
            <a:ext cx="1713600" cy="1714500"/>
          </a:xfrm>
          <a:prstGeom prst="rect">
            <a:avLst/>
          </a:prstGeom>
          <a:gradFill>
            <a:gsLst>
              <a:gs pos="0">
                <a:srgbClr val="08AEEA"/>
              </a:gs>
              <a:gs pos="100000">
                <a:srgbClr val="2AF598"/>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华文细黑" panose="02010600040101010101" charset="-122"/>
              <a:cs typeface="+mn-cs"/>
            </a:endParaRPr>
          </a:p>
        </p:txBody>
      </p:sp>
      <p:pic>
        <p:nvPicPr>
          <p:cNvPr id="21" name="图片 20"/>
          <p:cNvPicPr>
            <a:picLocks noChangeAspect="1"/>
          </p:cNvPicPr>
          <p:nvPr/>
        </p:nvPicPr>
        <p:blipFill rotWithShape="1">
          <a:blip r:embed="rId9" cstate="email"/>
          <a:srcRect/>
          <a:stretch>
            <a:fillRect/>
          </a:stretch>
        </p:blipFill>
        <p:spPr>
          <a:xfrm>
            <a:off x="3425139" y="5130471"/>
            <a:ext cx="1713600" cy="1727529"/>
          </a:xfrm>
          <a:prstGeom prst="rect">
            <a:avLst/>
          </a:prstGeom>
        </p:spPr>
      </p:pic>
      <p:sp>
        <p:nvSpPr>
          <p:cNvPr id="22" name="文本框 21"/>
          <p:cNvSpPr txBox="1"/>
          <p:nvPr/>
        </p:nvSpPr>
        <p:spPr>
          <a:xfrm>
            <a:off x="5527838" y="516338"/>
            <a:ext cx="2642777" cy="400110"/>
          </a:xfrm>
          <a:prstGeom prst="rect">
            <a:avLst/>
          </a:prstGeom>
          <a:noFill/>
        </p:spPr>
        <p:txBody>
          <a:bodyPr wrap="square" rtlCol="0">
            <a:spAutoFit/>
          </a:bodyPr>
          <a:lstStyle/>
          <a:p>
            <a:r>
              <a:rPr lang="zh-CN" altLang="en-US" sz="2000" dirty="0">
                <a:solidFill>
                  <a:prstClr val="black"/>
                </a:solidFill>
                <a:latin typeface="Nexa Bold"/>
              </a:rPr>
              <a:t>添加你的标题</a:t>
            </a:r>
            <a:r>
              <a:rPr lang="en-US" altLang="zh-CN" sz="2000" dirty="0">
                <a:solidFill>
                  <a:prstClr val="black"/>
                </a:solidFill>
                <a:latin typeface="Nexa Bold"/>
              </a:rPr>
              <a:t> </a:t>
            </a:r>
            <a:endParaRPr lang="zh-CN" altLang="en-US" sz="2000" dirty="0">
              <a:solidFill>
                <a:prstClr val="black"/>
              </a:solidFill>
              <a:latin typeface="Nexa Bold"/>
            </a:endParaRPr>
          </a:p>
        </p:txBody>
      </p:sp>
      <p:cxnSp>
        <p:nvCxnSpPr>
          <p:cNvPr id="23" name="直接连接符 22"/>
          <p:cNvCxnSpPr/>
          <p:nvPr/>
        </p:nvCxnSpPr>
        <p:spPr>
          <a:xfrm>
            <a:off x="5601578" y="981790"/>
            <a:ext cx="3557177" cy="0"/>
          </a:xfrm>
          <a:prstGeom prst="line">
            <a:avLst/>
          </a:prstGeom>
          <a:noFill/>
          <a:ln w="6350" cap="flat" cmpd="sng" algn="ctr">
            <a:solidFill>
              <a:sysClr val="window" lastClr="FFFFFF">
                <a:lumMod val="65000"/>
              </a:sysClr>
            </a:solidFill>
            <a:prstDash val="solid"/>
            <a:miter lim="800000"/>
          </a:ln>
          <a:effectLst/>
        </p:spPr>
      </p:cxnSp>
      <p:sp>
        <p:nvSpPr>
          <p:cNvPr id="24" name="文本框 23"/>
          <p:cNvSpPr txBox="1"/>
          <p:nvPr/>
        </p:nvSpPr>
        <p:spPr>
          <a:xfrm>
            <a:off x="5527838" y="1057388"/>
            <a:ext cx="6329200" cy="652486"/>
          </a:xfrm>
          <a:prstGeom prst="rect">
            <a:avLst/>
          </a:prstGeom>
          <a:noFill/>
        </p:spPr>
        <p:txBody>
          <a:bodyPr wrap="square" rtlCol="0">
            <a:spAutoFit/>
          </a:bodyPr>
          <a:lstStyle/>
          <a:p>
            <a:pPr>
              <a:lnSpc>
                <a:spcPct val="130000"/>
              </a:lnSpc>
            </a:pPr>
            <a:r>
              <a:rPr lang="zh-CN" altLang="en-US" sz="1400" dirty="0">
                <a:solidFill>
                  <a:prstClr val="black">
                    <a:lumMod val="65000"/>
                    <a:lumOff val="35000"/>
                  </a:prstClr>
                </a:solidFill>
                <a:latin typeface="华文细黑" panose="02010600040101010101" charset="-122"/>
              </a:rPr>
              <a:t>添加你的标题</a:t>
            </a:r>
            <a:r>
              <a:rPr lang="en-US" altLang="zh-CN" sz="1400" dirty="0">
                <a:solidFill>
                  <a:prstClr val="black">
                    <a:lumMod val="65000"/>
                    <a:lumOff val="35000"/>
                  </a:prstClr>
                </a:solidFill>
                <a:latin typeface="华文细黑" panose="02010600040101010101" charset="-122"/>
              </a:rPr>
              <a:t> </a:t>
            </a:r>
            <a:r>
              <a:rPr lang="zh-CN" altLang="en-US" sz="1400" dirty="0">
                <a:solidFill>
                  <a:prstClr val="black">
                    <a:lumMod val="65000"/>
                    <a:lumOff val="35000"/>
                  </a:prstClr>
                </a:solidFill>
                <a:latin typeface="华文细黑" panose="02010600040101010101" charset="-122"/>
              </a:rPr>
              <a:t>添加你的标题 添加你的标题</a:t>
            </a:r>
            <a:r>
              <a:rPr lang="en-US" altLang="zh-CN" sz="1400" dirty="0">
                <a:solidFill>
                  <a:prstClr val="black">
                    <a:lumMod val="65000"/>
                    <a:lumOff val="35000"/>
                  </a:prstClr>
                </a:solidFill>
                <a:latin typeface="华文细黑" panose="02010600040101010101" charset="-122"/>
              </a:rPr>
              <a:t> </a:t>
            </a:r>
            <a:r>
              <a:rPr lang="zh-CN" altLang="en-US" sz="1400" dirty="0">
                <a:solidFill>
                  <a:prstClr val="black">
                    <a:lumMod val="65000"/>
                    <a:lumOff val="35000"/>
                  </a:prstClr>
                </a:solidFill>
                <a:latin typeface="华文细黑" panose="02010600040101010101" charset="-122"/>
              </a:rPr>
              <a:t>添加你的标题</a:t>
            </a:r>
            <a:r>
              <a:rPr lang="en-US" altLang="zh-CN" sz="1400" dirty="0">
                <a:solidFill>
                  <a:prstClr val="black">
                    <a:lumMod val="65000"/>
                    <a:lumOff val="35000"/>
                  </a:prstClr>
                </a:solidFill>
                <a:latin typeface="华文细黑" panose="02010600040101010101" charset="-122"/>
              </a:rPr>
              <a:t> </a:t>
            </a:r>
            <a:r>
              <a:rPr lang="zh-CN" altLang="en-US" sz="1400" dirty="0">
                <a:solidFill>
                  <a:prstClr val="black">
                    <a:lumMod val="65000"/>
                    <a:lumOff val="35000"/>
                  </a:prstClr>
                </a:solidFill>
                <a:latin typeface="华文细黑" panose="02010600040101010101" charset="-122"/>
              </a:rPr>
              <a:t>添加你的标题 添加你的标题</a:t>
            </a:r>
            <a:endParaRPr lang="zh-CN" altLang="en-US" sz="1400" dirty="0">
              <a:solidFill>
                <a:prstClr val="black">
                  <a:lumMod val="65000"/>
                  <a:lumOff val="35000"/>
                </a:prstClr>
              </a:solidFill>
              <a:latin typeface="华文细黑" panose="02010600040101010101" charset="-122"/>
            </a:endParaRPr>
          </a:p>
        </p:txBody>
      </p:sp>
      <p:graphicFrame>
        <p:nvGraphicFramePr>
          <p:cNvPr id="25" name="图表 24"/>
          <p:cNvGraphicFramePr/>
          <p:nvPr/>
        </p:nvGraphicFramePr>
        <p:xfrm>
          <a:off x="6607337" y="2241753"/>
          <a:ext cx="5603665" cy="4606095"/>
        </p:xfrm>
        <a:graphic>
          <a:graphicData uri="http://schemas.openxmlformats.org/drawingml/2006/chart">
            <c:chart xmlns:c="http://schemas.openxmlformats.org/drawingml/2006/chart" xmlns:r="http://schemas.openxmlformats.org/officeDocument/2006/relationships" r:id="rId1"/>
          </a:graphicData>
        </a:graphic>
      </p:graphicFrame>
      <p:sp>
        <p:nvSpPr>
          <p:cNvPr id="26" name="Freeform 97"/>
          <p:cNvSpPr>
            <a:spLocks noEditPoints="1"/>
          </p:cNvSpPr>
          <p:nvPr/>
        </p:nvSpPr>
        <p:spPr bwMode="auto">
          <a:xfrm>
            <a:off x="2394079" y="2368493"/>
            <a:ext cx="350580" cy="399638"/>
          </a:xfrm>
          <a:custGeom>
            <a:avLst/>
            <a:gdLst>
              <a:gd name="T0" fmla="*/ 1600 w 1792"/>
              <a:gd name="T1" fmla="*/ 256 h 2048"/>
              <a:gd name="T2" fmla="*/ 1408 w 1792"/>
              <a:gd name="T3" fmla="*/ 192 h 2048"/>
              <a:gd name="T4" fmla="*/ 576 w 1792"/>
              <a:gd name="T5" fmla="*/ 0 h 2048"/>
              <a:gd name="T6" fmla="*/ 384 w 1792"/>
              <a:gd name="T7" fmla="*/ 256 h 2048"/>
              <a:gd name="T8" fmla="*/ 1 w 1792"/>
              <a:gd name="T9" fmla="*/ 436 h 2048"/>
              <a:gd name="T10" fmla="*/ 0 w 1792"/>
              <a:gd name="T11" fmla="*/ 576 h 2048"/>
              <a:gd name="T12" fmla="*/ 128 w 1792"/>
              <a:gd name="T13" fmla="*/ 704 h 2048"/>
              <a:gd name="T14" fmla="*/ 384 w 1792"/>
              <a:gd name="T15" fmla="*/ 2048 h 2048"/>
              <a:gd name="T16" fmla="*/ 1664 w 1792"/>
              <a:gd name="T17" fmla="*/ 1792 h 2048"/>
              <a:gd name="T18" fmla="*/ 1792 w 1792"/>
              <a:gd name="T19" fmla="*/ 576 h 2048"/>
              <a:gd name="T20" fmla="*/ 1791 w 1792"/>
              <a:gd name="T21" fmla="*/ 436 h 2048"/>
              <a:gd name="T22" fmla="*/ 576 w 1792"/>
              <a:gd name="T23" fmla="*/ 128 h 2048"/>
              <a:gd name="T24" fmla="*/ 1280 w 1792"/>
              <a:gd name="T25" fmla="*/ 192 h 2048"/>
              <a:gd name="T26" fmla="*/ 512 w 1792"/>
              <a:gd name="T27" fmla="*/ 256 h 2048"/>
              <a:gd name="T28" fmla="*/ 1536 w 1792"/>
              <a:gd name="T29" fmla="*/ 1792 h 2048"/>
              <a:gd name="T30" fmla="*/ 384 w 1792"/>
              <a:gd name="T31" fmla="*/ 1920 h 2048"/>
              <a:gd name="T32" fmla="*/ 256 w 1792"/>
              <a:gd name="T33" fmla="*/ 704 h 2048"/>
              <a:gd name="T34" fmla="*/ 1536 w 1792"/>
              <a:gd name="T35" fmla="*/ 1792 h 2048"/>
              <a:gd name="T36" fmla="*/ 1664 w 1792"/>
              <a:gd name="T37" fmla="*/ 576 h 2048"/>
              <a:gd name="T38" fmla="*/ 128 w 1792"/>
              <a:gd name="T39" fmla="*/ 448 h 2048"/>
              <a:gd name="T40" fmla="*/ 1600 w 1792"/>
              <a:gd name="T41" fmla="*/ 384 h 2048"/>
              <a:gd name="T42" fmla="*/ 1664 w 1792"/>
              <a:gd name="T43" fmla="*/ 512 h 2048"/>
              <a:gd name="T44" fmla="*/ 576 w 1792"/>
              <a:gd name="T45" fmla="*/ 1792 h 2048"/>
              <a:gd name="T46" fmla="*/ 640 w 1792"/>
              <a:gd name="T47" fmla="*/ 896 h 2048"/>
              <a:gd name="T48" fmla="*/ 448 w 1792"/>
              <a:gd name="T49" fmla="*/ 832 h 2048"/>
              <a:gd name="T50" fmla="*/ 384 w 1792"/>
              <a:gd name="T51" fmla="*/ 1728 h 2048"/>
              <a:gd name="T52" fmla="*/ 448 w 1792"/>
              <a:gd name="T53" fmla="*/ 896 h 2048"/>
              <a:gd name="T54" fmla="*/ 576 w 1792"/>
              <a:gd name="T55" fmla="*/ 1728 h 2048"/>
              <a:gd name="T56" fmla="*/ 448 w 1792"/>
              <a:gd name="T57" fmla="*/ 896 h 2048"/>
              <a:gd name="T58" fmla="*/ 960 w 1792"/>
              <a:gd name="T59" fmla="*/ 1792 h 2048"/>
              <a:gd name="T60" fmla="*/ 1024 w 1792"/>
              <a:gd name="T61" fmla="*/ 896 h 2048"/>
              <a:gd name="T62" fmla="*/ 832 w 1792"/>
              <a:gd name="T63" fmla="*/ 832 h 2048"/>
              <a:gd name="T64" fmla="*/ 768 w 1792"/>
              <a:gd name="T65" fmla="*/ 1728 h 2048"/>
              <a:gd name="T66" fmla="*/ 832 w 1792"/>
              <a:gd name="T67" fmla="*/ 896 h 2048"/>
              <a:gd name="T68" fmla="*/ 960 w 1792"/>
              <a:gd name="T69" fmla="*/ 1728 h 2048"/>
              <a:gd name="T70" fmla="*/ 832 w 1792"/>
              <a:gd name="T71" fmla="*/ 896 h 2048"/>
              <a:gd name="T72" fmla="*/ 1344 w 1792"/>
              <a:gd name="T73" fmla="*/ 1792 h 2048"/>
              <a:gd name="T74" fmla="*/ 1408 w 1792"/>
              <a:gd name="T75" fmla="*/ 896 h 2048"/>
              <a:gd name="T76" fmla="*/ 1216 w 1792"/>
              <a:gd name="T77" fmla="*/ 832 h 2048"/>
              <a:gd name="T78" fmla="*/ 1152 w 1792"/>
              <a:gd name="T79" fmla="*/ 1728 h 2048"/>
              <a:gd name="T80" fmla="*/ 1216 w 1792"/>
              <a:gd name="T81" fmla="*/ 896 h 2048"/>
              <a:gd name="T82" fmla="*/ 1344 w 1792"/>
              <a:gd name="T83" fmla="*/ 1728 h 2048"/>
              <a:gd name="T84" fmla="*/ 1216 w 1792"/>
              <a:gd name="T85" fmla="*/ 89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2" h="2048">
                <a:moveTo>
                  <a:pt x="1791" y="436"/>
                </a:moveTo>
                <a:cubicBezTo>
                  <a:pt x="1785" y="336"/>
                  <a:pt x="1702" y="256"/>
                  <a:pt x="1600" y="256"/>
                </a:cubicBezTo>
                <a:cubicBezTo>
                  <a:pt x="1408" y="256"/>
                  <a:pt x="1408" y="256"/>
                  <a:pt x="1408" y="256"/>
                </a:cubicBezTo>
                <a:cubicBezTo>
                  <a:pt x="1408" y="192"/>
                  <a:pt x="1408" y="192"/>
                  <a:pt x="1408" y="192"/>
                </a:cubicBezTo>
                <a:cubicBezTo>
                  <a:pt x="1408" y="86"/>
                  <a:pt x="1322" y="0"/>
                  <a:pt x="1216" y="0"/>
                </a:cubicBezTo>
                <a:cubicBezTo>
                  <a:pt x="576" y="0"/>
                  <a:pt x="576" y="0"/>
                  <a:pt x="576" y="0"/>
                </a:cubicBezTo>
                <a:cubicBezTo>
                  <a:pt x="470" y="0"/>
                  <a:pt x="384" y="86"/>
                  <a:pt x="384" y="192"/>
                </a:cubicBezTo>
                <a:cubicBezTo>
                  <a:pt x="384" y="256"/>
                  <a:pt x="384" y="256"/>
                  <a:pt x="384" y="256"/>
                </a:cubicBezTo>
                <a:cubicBezTo>
                  <a:pt x="192" y="256"/>
                  <a:pt x="192" y="256"/>
                  <a:pt x="192" y="256"/>
                </a:cubicBezTo>
                <a:cubicBezTo>
                  <a:pt x="90" y="256"/>
                  <a:pt x="7" y="336"/>
                  <a:pt x="1" y="436"/>
                </a:cubicBezTo>
                <a:cubicBezTo>
                  <a:pt x="0" y="436"/>
                  <a:pt x="0" y="436"/>
                  <a:pt x="0" y="436"/>
                </a:cubicBezTo>
                <a:cubicBezTo>
                  <a:pt x="0" y="576"/>
                  <a:pt x="0" y="576"/>
                  <a:pt x="0" y="576"/>
                </a:cubicBezTo>
                <a:cubicBezTo>
                  <a:pt x="0" y="647"/>
                  <a:pt x="57" y="704"/>
                  <a:pt x="128" y="704"/>
                </a:cubicBezTo>
                <a:cubicBezTo>
                  <a:pt x="128" y="704"/>
                  <a:pt x="128" y="704"/>
                  <a:pt x="128" y="704"/>
                </a:cubicBezTo>
                <a:cubicBezTo>
                  <a:pt x="128" y="1792"/>
                  <a:pt x="128" y="1792"/>
                  <a:pt x="128" y="1792"/>
                </a:cubicBezTo>
                <a:cubicBezTo>
                  <a:pt x="128" y="1933"/>
                  <a:pt x="243" y="2048"/>
                  <a:pt x="384" y="2048"/>
                </a:cubicBezTo>
                <a:cubicBezTo>
                  <a:pt x="1408" y="2048"/>
                  <a:pt x="1408" y="2048"/>
                  <a:pt x="1408" y="2048"/>
                </a:cubicBezTo>
                <a:cubicBezTo>
                  <a:pt x="1549" y="2048"/>
                  <a:pt x="1664" y="1933"/>
                  <a:pt x="1664" y="1792"/>
                </a:cubicBezTo>
                <a:cubicBezTo>
                  <a:pt x="1664" y="704"/>
                  <a:pt x="1664" y="704"/>
                  <a:pt x="1664" y="704"/>
                </a:cubicBezTo>
                <a:cubicBezTo>
                  <a:pt x="1735" y="704"/>
                  <a:pt x="1792" y="647"/>
                  <a:pt x="1792" y="576"/>
                </a:cubicBezTo>
                <a:cubicBezTo>
                  <a:pt x="1792" y="436"/>
                  <a:pt x="1792" y="436"/>
                  <a:pt x="1792" y="436"/>
                </a:cubicBezTo>
                <a:lnTo>
                  <a:pt x="1791" y="436"/>
                </a:lnTo>
                <a:close/>
                <a:moveTo>
                  <a:pt x="512" y="192"/>
                </a:moveTo>
                <a:cubicBezTo>
                  <a:pt x="512" y="157"/>
                  <a:pt x="541" y="128"/>
                  <a:pt x="576" y="128"/>
                </a:cubicBezTo>
                <a:cubicBezTo>
                  <a:pt x="1216" y="128"/>
                  <a:pt x="1216" y="128"/>
                  <a:pt x="1216" y="128"/>
                </a:cubicBezTo>
                <a:cubicBezTo>
                  <a:pt x="1251" y="128"/>
                  <a:pt x="1280" y="157"/>
                  <a:pt x="1280" y="192"/>
                </a:cubicBezTo>
                <a:cubicBezTo>
                  <a:pt x="1280" y="256"/>
                  <a:pt x="1280" y="256"/>
                  <a:pt x="1280" y="256"/>
                </a:cubicBezTo>
                <a:cubicBezTo>
                  <a:pt x="512" y="256"/>
                  <a:pt x="512" y="256"/>
                  <a:pt x="512" y="256"/>
                </a:cubicBezTo>
                <a:lnTo>
                  <a:pt x="512" y="192"/>
                </a:lnTo>
                <a:close/>
                <a:moveTo>
                  <a:pt x="1536" y="1792"/>
                </a:moveTo>
                <a:cubicBezTo>
                  <a:pt x="1536" y="1863"/>
                  <a:pt x="1479" y="1920"/>
                  <a:pt x="1408" y="1920"/>
                </a:cubicBezTo>
                <a:cubicBezTo>
                  <a:pt x="384" y="1920"/>
                  <a:pt x="384" y="1920"/>
                  <a:pt x="384" y="1920"/>
                </a:cubicBezTo>
                <a:cubicBezTo>
                  <a:pt x="313" y="1920"/>
                  <a:pt x="256" y="1863"/>
                  <a:pt x="256" y="1792"/>
                </a:cubicBezTo>
                <a:cubicBezTo>
                  <a:pt x="256" y="704"/>
                  <a:pt x="256" y="704"/>
                  <a:pt x="256" y="704"/>
                </a:cubicBezTo>
                <a:cubicBezTo>
                  <a:pt x="1536" y="704"/>
                  <a:pt x="1536" y="704"/>
                  <a:pt x="1536" y="704"/>
                </a:cubicBezTo>
                <a:lnTo>
                  <a:pt x="1536" y="1792"/>
                </a:lnTo>
                <a:close/>
                <a:moveTo>
                  <a:pt x="1664" y="512"/>
                </a:moveTo>
                <a:cubicBezTo>
                  <a:pt x="1664" y="576"/>
                  <a:pt x="1664" y="576"/>
                  <a:pt x="1664" y="576"/>
                </a:cubicBezTo>
                <a:cubicBezTo>
                  <a:pt x="128" y="576"/>
                  <a:pt x="128" y="576"/>
                  <a:pt x="128" y="576"/>
                </a:cubicBezTo>
                <a:cubicBezTo>
                  <a:pt x="128" y="448"/>
                  <a:pt x="128" y="448"/>
                  <a:pt x="128" y="448"/>
                </a:cubicBezTo>
                <a:cubicBezTo>
                  <a:pt x="128" y="413"/>
                  <a:pt x="157" y="384"/>
                  <a:pt x="192" y="384"/>
                </a:cubicBezTo>
                <a:cubicBezTo>
                  <a:pt x="1600" y="384"/>
                  <a:pt x="1600" y="384"/>
                  <a:pt x="1600" y="384"/>
                </a:cubicBezTo>
                <a:cubicBezTo>
                  <a:pt x="1635" y="384"/>
                  <a:pt x="1664" y="413"/>
                  <a:pt x="1664" y="448"/>
                </a:cubicBezTo>
                <a:lnTo>
                  <a:pt x="1664" y="512"/>
                </a:lnTo>
                <a:close/>
                <a:moveTo>
                  <a:pt x="448" y="1792"/>
                </a:moveTo>
                <a:cubicBezTo>
                  <a:pt x="576" y="1792"/>
                  <a:pt x="576" y="1792"/>
                  <a:pt x="576" y="1792"/>
                </a:cubicBezTo>
                <a:cubicBezTo>
                  <a:pt x="611" y="1792"/>
                  <a:pt x="640" y="1764"/>
                  <a:pt x="640" y="1728"/>
                </a:cubicBezTo>
                <a:cubicBezTo>
                  <a:pt x="640" y="896"/>
                  <a:pt x="640" y="896"/>
                  <a:pt x="640" y="896"/>
                </a:cubicBezTo>
                <a:cubicBezTo>
                  <a:pt x="640" y="861"/>
                  <a:pt x="611" y="832"/>
                  <a:pt x="576" y="832"/>
                </a:cubicBezTo>
                <a:cubicBezTo>
                  <a:pt x="448" y="832"/>
                  <a:pt x="448" y="832"/>
                  <a:pt x="448" y="832"/>
                </a:cubicBezTo>
                <a:cubicBezTo>
                  <a:pt x="413" y="832"/>
                  <a:pt x="384" y="861"/>
                  <a:pt x="384" y="896"/>
                </a:cubicBezTo>
                <a:cubicBezTo>
                  <a:pt x="384" y="1728"/>
                  <a:pt x="384" y="1728"/>
                  <a:pt x="384" y="1728"/>
                </a:cubicBezTo>
                <a:cubicBezTo>
                  <a:pt x="384" y="1764"/>
                  <a:pt x="413" y="1792"/>
                  <a:pt x="448" y="1792"/>
                </a:cubicBezTo>
                <a:close/>
                <a:moveTo>
                  <a:pt x="448" y="896"/>
                </a:moveTo>
                <a:cubicBezTo>
                  <a:pt x="576" y="896"/>
                  <a:pt x="576" y="896"/>
                  <a:pt x="576" y="896"/>
                </a:cubicBezTo>
                <a:cubicBezTo>
                  <a:pt x="576" y="1728"/>
                  <a:pt x="576" y="1728"/>
                  <a:pt x="576" y="1728"/>
                </a:cubicBezTo>
                <a:cubicBezTo>
                  <a:pt x="448" y="1728"/>
                  <a:pt x="448" y="1728"/>
                  <a:pt x="448" y="1728"/>
                </a:cubicBezTo>
                <a:lnTo>
                  <a:pt x="448" y="896"/>
                </a:lnTo>
                <a:close/>
                <a:moveTo>
                  <a:pt x="832" y="1792"/>
                </a:moveTo>
                <a:cubicBezTo>
                  <a:pt x="960" y="1792"/>
                  <a:pt x="960" y="1792"/>
                  <a:pt x="960" y="1792"/>
                </a:cubicBezTo>
                <a:cubicBezTo>
                  <a:pt x="995" y="1792"/>
                  <a:pt x="1024" y="1764"/>
                  <a:pt x="1024" y="1728"/>
                </a:cubicBezTo>
                <a:cubicBezTo>
                  <a:pt x="1024" y="896"/>
                  <a:pt x="1024" y="896"/>
                  <a:pt x="1024" y="896"/>
                </a:cubicBezTo>
                <a:cubicBezTo>
                  <a:pt x="1024" y="861"/>
                  <a:pt x="995" y="832"/>
                  <a:pt x="960" y="832"/>
                </a:cubicBezTo>
                <a:cubicBezTo>
                  <a:pt x="832" y="832"/>
                  <a:pt x="832" y="832"/>
                  <a:pt x="832" y="832"/>
                </a:cubicBezTo>
                <a:cubicBezTo>
                  <a:pt x="797" y="832"/>
                  <a:pt x="768" y="861"/>
                  <a:pt x="768" y="896"/>
                </a:cubicBezTo>
                <a:cubicBezTo>
                  <a:pt x="768" y="1728"/>
                  <a:pt x="768" y="1728"/>
                  <a:pt x="768" y="1728"/>
                </a:cubicBezTo>
                <a:cubicBezTo>
                  <a:pt x="768" y="1764"/>
                  <a:pt x="797" y="1792"/>
                  <a:pt x="832" y="1792"/>
                </a:cubicBezTo>
                <a:close/>
                <a:moveTo>
                  <a:pt x="832" y="896"/>
                </a:moveTo>
                <a:cubicBezTo>
                  <a:pt x="960" y="896"/>
                  <a:pt x="960" y="896"/>
                  <a:pt x="960" y="896"/>
                </a:cubicBezTo>
                <a:cubicBezTo>
                  <a:pt x="960" y="1728"/>
                  <a:pt x="960" y="1728"/>
                  <a:pt x="960" y="1728"/>
                </a:cubicBezTo>
                <a:cubicBezTo>
                  <a:pt x="832" y="1728"/>
                  <a:pt x="832" y="1728"/>
                  <a:pt x="832" y="1728"/>
                </a:cubicBezTo>
                <a:lnTo>
                  <a:pt x="832" y="896"/>
                </a:lnTo>
                <a:close/>
                <a:moveTo>
                  <a:pt x="1216" y="1792"/>
                </a:moveTo>
                <a:cubicBezTo>
                  <a:pt x="1344" y="1792"/>
                  <a:pt x="1344" y="1792"/>
                  <a:pt x="1344" y="1792"/>
                </a:cubicBezTo>
                <a:cubicBezTo>
                  <a:pt x="1379" y="1792"/>
                  <a:pt x="1408" y="1764"/>
                  <a:pt x="1408" y="1728"/>
                </a:cubicBezTo>
                <a:cubicBezTo>
                  <a:pt x="1408" y="896"/>
                  <a:pt x="1408" y="896"/>
                  <a:pt x="1408" y="896"/>
                </a:cubicBezTo>
                <a:cubicBezTo>
                  <a:pt x="1408" y="861"/>
                  <a:pt x="1379" y="832"/>
                  <a:pt x="1344" y="832"/>
                </a:cubicBezTo>
                <a:cubicBezTo>
                  <a:pt x="1216" y="832"/>
                  <a:pt x="1216" y="832"/>
                  <a:pt x="1216" y="832"/>
                </a:cubicBezTo>
                <a:cubicBezTo>
                  <a:pt x="1181" y="832"/>
                  <a:pt x="1152" y="861"/>
                  <a:pt x="1152" y="896"/>
                </a:cubicBezTo>
                <a:cubicBezTo>
                  <a:pt x="1152" y="1728"/>
                  <a:pt x="1152" y="1728"/>
                  <a:pt x="1152" y="1728"/>
                </a:cubicBezTo>
                <a:cubicBezTo>
                  <a:pt x="1152" y="1764"/>
                  <a:pt x="1181" y="1792"/>
                  <a:pt x="1216" y="1792"/>
                </a:cubicBezTo>
                <a:close/>
                <a:moveTo>
                  <a:pt x="1216" y="896"/>
                </a:moveTo>
                <a:cubicBezTo>
                  <a:pt x="1344" y="896"/>
                  <a:pt x="1344" y="896"/>
                  <a:pt x="1344" y="896"/>
                </a:cubicBezTo>
                <a:cubicBezTo>
                  <a:pt x="1344" y="1728"/>
                  <a:pt x="1344" y="1728"/>
                  <a:pt x="1344" y="1728"/>
                </a:cubicBezTo>
                <a:cubicBezTo>
                  <a:pt x="1216" y="1728"/>
                  <a:pt x="1216" y="1728"/>
                  <a:pt x="1216" y="1728"/>
                </a:cubicBezTo>
                <a:lnTo>
                  <a:pt x="1216" y="89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grpSp>
        <p:nvGrpSpPr>
          <p:cNvPr id="27" name="组合 26"/>
          <p:cNvGrpSpPr/>
          <p:nvPr/>
        </p:nvGrpSpPr>
        <p:grpSpPr>
          <a:xfrm>
            <a:off x="4008686" y="552332"/>
            <a:ext cx="548566" cy="614962"/>
            <a:chOff x="1014413" y="4373563"/>
            <a:chExt cx="1350962" cy="1514474"/>
          </a:xfrm>
          <a:solidFill>
            <a:sysClr val="window" lastClr="FFFFFF"/>
          </a:solidFill>
        </p:grpSpPr>
        <p:sp>
          <p:nvSpPr>
            <p:cNvPr id="28" name="Freeform 458"/>
            <p:cNvSpPr/>
            <p:nvPr/>
          </p:nvSpPr>
          <p:spPr bwMode="auto">
            <a:xfrm>
              <a:off x="1577975" y="5807075"/>
              <a:ext cx="222250" cy="80962"/>
            </a:xfrm>
            <a:custGeom>
              <a:avLst/>
              <a:gdLst>
                <a:gd name="T0" fmla="*/ 68 w 176"/>
                <a:gd name="T1" fmla="*/ 65 h 65"/>
                <a:gd name="T2" fmla="*/ 20 w 176"/>
                <a:gd name="T3" fmla="*/ 44 h 65"/>
                <a:gd name="T4" fmla="*/ 2 w 176"/>
                <a:gd name="T5" fmla="*/ 21 h 65"/>
                <a:gd name="T6" fmla="*/ 20 w 176"/>
                <a:gd name="T7" fmla="*/ 4 h 65"/>
                <a:gd name="T8" fmla="*/ 39 w 176"/>
                <a:gd name="T9" fmla="*/ 13 h 65"/>
                <a:gd name="T10" fmla="*/ 141 w 176"/>
                <a:gd name="T11" fmla="*/ 10 h 65"/>
                <a:gd name="T12" fmla="*/ 175 w 176"/>
                <a:gd name="T13" fmla="*/ 8 h 65"/>
                <a:gd name="T14" fmla="*/ 157 w 176"/>
                <a:gd name="T15" fmla="*/ 41 h 65"/>
                <a:gd name="T16" fmla="*/ 95 w 176"/>
                <a:gd name="T17" fmla="*/ 63 h 65"/>
                <a:gd name="T18" fmla="*/ 84 w 176"/>
                <a:gd name="T19" fmla="*/ 65 h 65"/>
                <a:gd name="T20" fmla="*/ 68 w 176"/>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65">
                  <a:moveTo>
                    <a:pt x="68" y="65"/>
                  </a:moveTo>
                  <a:cubicBezTo>
                    <a:pt x="52" y="58"/>
                    <a:pt x="36" y="50"/>
                    <a:pt x="20" y="44"/>
                  </a:cubicBezTo>
                  <a:cubicBezTo>
                    <a:pt x="9" y="39"/>
                    <a:pt x="4" y="31"/>
                    <a:pt x="2" y="21"/>
                  </a:cubicBezTo>
                  <a:cubicBezTo>
                    <a:pt x="0" y="9"/>
                    <a:pt x="9" y="0"/>
                    <a:pt x="20" y="4"/>
                  </a:cubicBezTo>
                  <a:cubicBezTo>
                    <a:pt x="27" y="6"/>
                    <a:pt x="33" y="10"/>
                    <a:pt x="39" y="13"/>
                  </a:cubicBezTo>
                  <a:cubicBezTo>
                    <a:pt x="74" y="33"/>
                    <a:pt x="108" y="31"/>
                    <a:pt x="141" y="10"/>
                  </a:cubicBezTo>
                  <a:cubicBezTo>
                    <a:pt x="155" y="2"/>
                    <a:pt x="159" y="1"/>
                    <a:pt x="175" y="8"/>
                  </a:cubicBezTo>
                  <a:cubicBezTo>
                    <a:pt x="176" y="22"/>
                    <a:pt x="170" y="33"/>
                    <a:pt x="157" y="41"/>
                  </a:cubicBezTo>
                  <a:cubicBezTo>
                    <a:pt x="138" y="53"/>
                    <a:pt x="117" y="60"/>
                    <a:pt x="95" y="63"/>
                  </a:cubicBezTo>
                  <a:cubicBezTo>
                    <a:pt x="91" y="63"/>
                    <a:pt x="87" y="64"/>
                    <a:pt x="84" y="65"/>
                  </a:cubicBezTo>
                  <a:cubicBezTo>
                    <a:pt x="79" y="65"/>
                    <a:pt x="73" y="65"/>
                    <a:pt x="68"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29" name="Freeform 459"/>
            <p:cNvSpPr/>
            <p:nvPr/>
          </p:nvSpPr>
          <p:spPr bwMode="auto">
            <a:xfrm>
              <a:off x="1665288" y="4373563"/>
              <a:ext cx="46038" cy="204787"/>
            </a:xfrm>
            <a:custGeom>
              <a:avLst/>
              <a:gdLst>
                <a:gd name="T0" fmla="*/ 19 w 37"/>
                <a:gd name="T1" fmla="*/ 0 h 163"/>
                <a:gd name="T2" fmla="*/ 19 w 37"/>
                <a:gd name="T3" fmla="*/ 1 h 163"/>
                <a:gd name="T4" fmla="*/ 37 w 37"/>
                <a:gd name="T5" fmla="*/ 43 h 163"/>
                <a:gd name="T6" fmla="*/ 36 w 37"/>
                <a:gd name="T7" fmla="*/ 141 h 163"/>
                <a:gd name="T8" fmla="*/ 31 w 37"/>
                <a:gd name="T9" fmla="*/ 152 h 163"/>
                <a:gd name="T10" fmla="*/ 16 w 37"/>
                <a:gd name="T11" fmla="*/ 163 h 163"/>
                <a:gd name="T12" fmla="*/ 0 w 37"/>
                <a:gd name="T13" fmla="*/ 129 h 163"/>
                <a:gd name="T14" fmla="*/ 1 w 37"/>
                <a:gd name="T15" fmla="*/ 29 h 163"/>
                <a:gd name="T16" fmla="*/ 17 w 37"/>
                <a:gd name="T17" fmla="*/ 0 h 163"/>
                <a:gd name="T18" fmla="*/ 19 w 37"/>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63">
                  <a:moveTo>
                    <a:pt x="19" y="0"/>
                  </a:moveTo>
                  <a:cubicBezTo>
                    <a:pt x="19" y="0"/>
                    <a:pt x="19" y="1"/>
                    <a:pt x="19" y="1"/>
                  </a:cubicBezTo>
                  <a:cubicBezTo>
                    <a:pt x="36" y="10"/>
                    <a:pt x="37" y="26"/>
                    <a:pt x="37" y="43"/>
                  </a:cubicBezTo>
                  <a:cubicBezTo>
                    <a:pt x="36" y="76"/>
                    <a:pt x="36" y="108"/>
                    <a:pt x="36" y="141"/>
                  </a:cubicBezTo>
                  <a:cubicBezTo>
                    <a:pt x="36" y="145"/>
                    <a:pt x="33" y="149"/>
                    <a:pt x="31" y="152"/>
                  </a:cubicBezTo>
                  <a:cubicBezTo>
                    <a:pt x="27" y="156"/>
                    <a:pt x="21" y="159"/>
                    <a:pt x="16" y="163"/>
                  </a:cubicBezTo>
                  <a:cubicBezTo>
                    <a:pt x="7" y="153"/>
                    <a:pt x="0" y="143"/>
                    <a:pt x="0" y="129"/>
                  </a:cubicBezTo>
                  <a:cubicBezTo>
                    <a:pt x="1" y="96"/>
                    <a:pt x="1" y="62"/>
                    <a:pt x="1" y="29"/>
                  </a:cubicBezTo>
                  <a:cubicBezTo>
                    <a:pt x="1" y="16"/>
                    <a:pt x="11" y="9"/>
                    <a:pt x="17" y="0"/>
                  </a:cubicBezTo>
                  <a:cubicBezTo>
                    <a:pt x="17" y="0"/>
                    <a:pt x="18"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0" name="Freeform 460"/>
            <p:cNvSpPr/>
            <p:nvPr/>
          </p:nvSpPr>
          <p:spPr bwMode="auto">
            <a:xfrm>
              <a:off x="1298575" y="4608513"/>
              <a:ext cx="793750" cy="979487"/>
            </a:xfrm>
            <a:custGeom>
              <a:avLst/>
              <a:gdLst>
                <a:gd name="T0" fmla="*/ 0 w 631"/>
                <a:gd name="T1" fmla="*/ 333 h 782"/>
                <a:gd name="T2" fmla="*/ 253 w 631"/>
                <a:gd name="T3" fmla="*/ 28 h 782"/>
                <a:gd name="T4" fmla="*/ 603 w 631"/>
                <a:gd name="T5" fmla="*/ 236 h 782"/>
                <a:gd name="T6" fmla="*/ 581 w 631"/>
                <a:gd name="T7" fmla="*/ 483 h 782"/>
                <a:gd name="T8" fmla="*/ 526 w 631"/>
                <a:gd name="T9" fmla="*/ 556 h 782"/>
                <a:gd name="T10" fmla="*/ 474 w 631"/>
                <a:gd name="T11" fmla="*/ 629 h 782"/>
                <a:gd name="T12" fmla="*/ 460 w 631"/>
                <a:gd name="T13" fmla="*/ 683 h 782"/>
                <a:gd name="T14" fmla="*/ 427 w 631"/>
                <a:gd name="T15" fmla="*/ 721 h 782"/>
                <a:gd name="T16" fmla="*/ 191 w 631"/>
                <a:gd name="T17" fmla="*/ 780 h 782"/>
                <a:gd name="T18" fmla="*/ 178 w 631"/>
                <a:gd name="T19" fmla="*/ 782 h 782"/>
                <a:gd name="T20" fmla="*/ 161 w 631"/>
                <a:gd name="T21" fmla="*/ 769 h 782"/>
                <a:gd name="T22" fmla="*/ 168 w 631"/>
                <a:gd name="T23" fmla="*/ 748 h 782"/>
                <a:gd name="T24" fmla="*/ 183 w 631"/>
                <a:gd name="T25" fmla="*/ 742 h 782"/>
                <a:gd name="T26" fmla="*/ 396 w 631"/>
                <a:gd name="T27" fmla="*/ 691 h 782"/>
                <a:gd name="T28" fmla="*/ 424 w 631"/>
                <a:gd name="T29" fmla="*/ 661 h 782"/>
                <a:gd name="T30" fmla="*/ 487 w 631"/>
                <a:gd name="T31" fmla="*/ 542 h 782"/>
                <a:gd name="T32" fmla="*/ 553 w 631"/>
                <a:gd name="T33" fmla="*/ 456 h 782"/>
                <a:gd name="T34" fmla="*/ 575 w 631"/>
                <a:gd name="T35" fmla="*/ 276 h 782"/>
                <a:gd name="T36" fmla="*/ 370 w 631"/>
                <a:gd name="T37" fmla="*/ 69 h 782"/>
                <a:gd name="T38" fmla="*/ 158 w 631"/>
                <a:gd name="T39" fmla="*/ 106 h 782"/>
                <a:gd name="T40" fmla="*/ 62 w 631"/>
                <a:gd name="T41" fmla="*/ 224 h 782"/>
                <a:gd name="T42" fmla="*/ 57 w 631"/>
                <a:gd name="T43" fmla="*/ 434 h 782"/>
                <a:gd name="T44" fmla="*/ 108 w 631"/>
                <a:gd name="T45" fmla="*/ 520 h 782"/>
                <a:gd name="T46" fmla="*/ 174 w 631"/>
                <a:gd name="T47" fmla="*/ 605 h 782"/>
                <a:gd name="T48" fmla="*/ 204 w 631"/>
                <a:gd name="T49" fmla="*/ 703 h 782"/>
                <a:gd name="T50" fmla="*/ 204 w 631"/>
                <a:gd name="T51" fmla="*/ 710 h 782"/>
                <a:gd name="T52" fmla="*/ 193 w 631"/>
                <a:gd name="T53" fmla="*/ 729 h 782"/>
                <a:gd name="T54" fmla="*/ 172 w 631"/>
                <a:gd name="T55" fmla="*/ 720 h 782"/>
                <a:gd name="T56" fmla="*/ 166 w 631"/>
                <a:gd name="T57" fmla="*/ 707 h 782"/>
                <a:gd name="T58" fmla="*/ 90 w 631"/>
                <a:gd name="T59" fmla="*/ 554 h 782"/>
                <a:gd name="T60" fmla="*/ 17 w 631"/>
                <a:gd name="T61" fmla="*/ 435 h 782"/>
                <a:gd name="T62" fmla="*/ 0 w 631"/>
                <a:gd name="T63" fmla="*/ 3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1" h="782">
                  <a:moveTo>
                    <a:pt x="0" y="333"/>
                  </a:moveTo>
                  <a:cubicBezTo>
                    <a:pt x="0" y="183"/>
                    <a:pt x="105" y="55"/>
                    <a:pt x="253" y="28"/>
                  </a:cubicBezTo>
                  <a:cubicBezTo>
                    <a:pt x="403" y="0"/>
                    <a:pt x="553" y="80"/>
                    <a:pt x="603" y="236"/>
                  </a:cubicBezTo>
                  <a:cubicBezTo>
                    <a:pt x="631" y="322"/>
                    <a:pt x="627" y="405"/>
                    <a:pt x="581" y="483"/>
                  </a:cubicBezTo>
                  <a:cubicBezTo>
                    <a:pt x="566" y="509"/>
                    <a:pt x="546" y="533"/>
                    <a:pt x="526" y="556"/>
                  </a:cubicBezTo>
                  <a:cubicBezTo>
                    <a:pt x="507" y="579"/>
                    <a:pt x="485" y="600"/>
                    <a:pt x="474" y="629"/>
                  </a:cubicBezTo>
                  <a:cubicBezTo>
                    <a:pt x="468" y="646"/>
                    <a:pt x="463" y="665"/>
                    <a:pt x="460" y="683"/>
                  </a:cubicBezTo>
                  <a:cubicBezTo>
                    <a:pt x="455" y="706"/>
                    <a:pt x="450" y="715"/>
                    <a:pt x="427" y="721"/>
                  </a:cubicBezTo>
                  <a:cubicBezTo>
                    <a:pt x="348" y="741"/>
                    <a:pt x="269" y="760"/>
                    <a:pt x="191" y="780"/>
                  </a:cubicBezTo>
                  <a:cubicBezTo>
                    <a:pt x="187" y="781"/>
                    <a:pt x="182" y="782"/>
                    <a:pt x="178" y="782"/>
                  </a:cubicBezTo>
                  <a:cubicBezTo>
                    <a:pt x="169" y="782"/>
                    <a:pt x="164" y="778"/>
                    <a:pt x="161" y="769"/>
                  </a:cubicBezTo>
                  <a:cubicBezTo>
                    <a:pt x="159" y="760"/>
                    <a:pt x="160" y="753"/>
                    <a:pt x="168" y="748"/>
                  </a:cubicBezTo>
                  <a:cubicBezTo>
                    <a:pt x="173" y="745"/>
                    <a:pt x="178" y="743"/>
                    <a:pt x="183" y="742"/>
                  </a:cubicBezTo>
                  <a:cubicBezTo>
                    <a:pt x="254" y="725"/>
                    <a:pt x="325" y="707"/>
                    <a:pt x="396" y="691"/>
                  </a:cubicBezTo>
                  <a:cubicBezTo>
                    <a:pt x="412" y="687"/>
                    <a:pt x="421" y="679"/>
                    <a:pt x="424" y="661"/>
                  </a:cubicBezTo>
                  <a:cubicBezTo>
                    <a:pt x="431" y="614"/>
                    <a:pt x="454" y="575"/>
                    <a:pt x="487" y="542"/>
                  </a:cubicBezTo>
                  <a:cubicBezTo>
                    <a:pt x="513" y="516"/>
                    <a:pt x="537" y="489"/>
                    <a:pt x="553" y="456"/>
                  </a:cubicBezTo>
                  <a:cubicBezTo>
                    <a:pt x="581" y="398"/>
                    <a:pt x="590" y="338"/>
                    <a:pt x="575" y="276"/>
                  </a:cubicBezTo>
                  <a:cubicBezTo>
                    <a:pt x="548" y="167"/>
                    <a:pt x="480" y="95"/>
                    <a:pt x="370" y="69"/>
                  </a:cubicBezTo>
                  <a:cubicBezTo>
                    <a:pt x="295" y="51"/>
                    <a:pt x="223" y="64"/>
                    <a:pt x="158" y="106"/>
                  </a:cubicBezTo>
                  <a:cubicBezTo>
                    <a:pt x="114" y="135"/>
                    <a:pt x="82" y="175"/>
                    <a:pt x="62" y="224"/>
                  </a:cubicBezTo>
                  <a:cubicBezTo>
                    <a:pt x="33" y="293"/>
                    <a:pt x="31" y="364"/>
                    <a:pt x="57" y="434"/>
                  </a:cubicBezTo>
                  <a:cubicBezTo>
                    <a:pt x="68" y="466"/>
                    <a:pt x="85" y="495"/>
                    <a:pt x="108" y="520"/>
                  </a:cubicBezTo>
                  <a:cubicBezTo>
                    <a:pt x="133" y="546"/>
                    <a:pt x="158" y="572"/>
                    <a:pt x="174" y="605"/>
                  </a:cubicBezTo>
                  <a:cubicBezTo>
                    <a:pt x="190" y="636"/>
                    <a:pt x="199" y="669"/>
                    <a:pt x="204" y="703"/>
                  </a:cubicBezTo>
                  <a:cubicBezTo>
                    <a:pt x="204" y="705"/>
                    <a:pt x="204" y="708"/>
                    <a:pt x="204" y="710"/>
                  </a:cubicBezTo>
                  <a:cubicBezTo>
                    <a:pt x="204" y="718"/>
                    <a:pt x="202" y="726"/>
                    <a:pt x="193" y="729"/>
                  </a:cubicBezTo>
                  <a:cubicBezTo>
                    <a:pt x="184" y="732"/>
                    <a:pt x="177" y="728"/>
                    <a:pt x="172" y="720"/>
                  </a:cubicBezTo>
                  <a:cubicBezTo>
                    <a:pt x="169" y="716"/>
                    <a:pt x="167" y="712"/>
                    <a:pt x="166" y="707"/>
                  </a:cubicBezTo>
                  <a:cubicBezTo>
                    <a:pt x="158" y="648"/>
                    <a:pt x="129" y="598"/>
                    <a:pt x="90" y="554"/>
                  </a:cubicBezTo>
                  <a:cubicBezTo>
                    <a:pt x="59" y="519"/>
                    <a:pt x="32" y="480"/>
                    <a:pt x="17" y="435"/>
                  </a:cubicBezTo>
                  <a:cubicBezTo>
                    <a:pt x="6" y="402"/>
                    <a:pt x="0" y="368"/>
                    <a:pt x="0" y="3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1" name="Freeform 461"/>
            <p:cNvSpPr/>
            <p:nvPr/>
          </p:nvSpPr>
          <p:spPr bwMode="auto">
            <a:xfrm>
              <a:off x="1555750" y="5133975"/>
              <a:ext cx="255588" cy="320675"/>
            </a:xfrm>
            <a:custGeom>
              <a:avLst/>
              <a:gdLst>
                <a:gd name="T0" fmla="*/ 57 w 203"/>
                <a:gd name="T1" fmla="*/ 48 h 256"/>
                <a:gd name="T2" fmla="*/ 72 w 203"/>
                <a:gd name="T3" fmla="*/ 121 h 256"/>
                <a:gd name="T4" fmla="*/ 83 w 203"/>
                <a:gd name="T5" fmla="*/ 227 h 256"/>
                <a:gd name="T6" fmla="*/ 72 w 203"/>
                <a:gd name="T7" fmla="*/ 249 h 256"/>
                <a:gd name="T8" fmla="*/ 56 w 203"/>
                <a:gd name="T9" fmla="*/ 254 h 256"/>
                <a:gd name="T10" fmla="*/ 48 w 203"/>
                <a:gd name="T11" fmla="*/ 240 h 256"/>
                <a:gd name="T12" fmla="*/ 45 w 203"/>
                <a:gd name="T13" fmla="*/ 186 h 256"/>
                <a:gd name="T14" fmla="*/ 9 w 203"/>
                <a:gd name="T15" fmla="*/ 41 h 256"/>
                <a:gd name="T16" fmla="*/ 3 w 203"/>
                <a:gd name="T17" fmla="*/ 24 h 256"/>
                <a:gd name="T18" fmla="*/ 20 w 203"/>
                <a:gd name="T19" fmla="*/ 3 h 256"/>
                <a:gd name="T20" fmla="*/ 51 w 203"/>
                <a:gd name="T21" fmla="*/ 8 h 256"/>
                <a:gd name="T22" fmla="*/ 100 w 203"/>
                <a:gd name="T23" fmla="*/ 23 h 256"/>
                <a:gd name="T24" fmla="*/ 114 w 203"/>
                <a:gd name="T25" fmla="*/ 23 h 256"/>
                <a:gd name="T26" fmla="*/ 164 w 203"/>
                <a:gd name="T27" fmla="*/ 4 h 256"/>
                <a:gd name="T28" fmla="*/ 172 w 203"/>
                <a:gd name="T29" fmla="*/ 3 h 256"/>
                <a:gd name="T30" fmla="*/ 196 w 203"/>
                <a:gd name="T31" fmla="*/ 33 h 256"/>
                <a:gd name="T32" fmla="*/ 168 w 203"/>
                <a:gd name="T33" fmla="*/ 122 h 256"/>
                <a:gd name="T34" fmla="*/ 156 w 203"/>
                <a:gd name="T35" fmla="*/ 223 h 256"/>
                <a:gd name="T36" fmla="*/ 155 w 203"/>
                <a:gd name="T37" fmla="*/ 238 h 256"/>
                <a:gd name="T38" fmla="*/ 136 w 203"/>
                <a:gd name="T39" fmla="*/ 256 h 256"/>
                <a:gd name="T40" fmla="*/ 117 w 203"/>
                <a:gd name="T41" fmla="*/ 237 h 256"/>
                <a:gd name="T42" fmla="*/ 125 w 203"/>
                <a:gd name="T43" fmla="*/ 176 h 256"/>
                <a:gd name="T44" fmla="*/ 142 w 203"/>
                <a:gd name="T45" fmla="*/ 73 h 256"/>
                <a:gd name="T46" fmla="*/ 146 w 203"/>
                <a:gd name="T47" fmla="*/ 60 h 256"/>
                <a:gd name="T48" fmla="*/ 145 w 203"/>
                <a:gd name="T49" fmla="*/ 54 h 256"/>
                <a:gd name="T50" fmla="*/ 139 w 203"/>
                <a:gd name="T51" fmla="*/ 56 h 256"/>
                <a:gd name="T52" fmla="*/ 118 w 203"/>
                <a:gd name="T53" fmla="*/ 72 h 256"/>
                <a:gd name="T54" fmla="*/ 80 w 203"/>
                <a:gd name="T55" fmla="*/ 69 h 256"/>
                <a:gd name="T56" fmla="*/ 59 w 203"/>
                <a:gd name="T57" fmla="*/ 47 h 256"/>
                <a:gd name="T58" fmla="*/ 57 w 203"/>
                <a:gd name="T59" fmla="*/ 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56">
                  <a:moveTo>
                    <a:pt x="57" y="48"/>
                  </a:moveTo>
                  <a:cubicBezTo>
                    <a:pt x="62" y="72"/>
                    <a:pt x="67" y="97"/>
                    <a:pt x="72" y="121"/>
                  </a:cubicBezTo>
                  <a:cubicBezTo>
                    <a:pt x="79" y="156"/>
                    <a:pt x="85" y="191"/>
                    <a:pt x="83" y="227"/>
                  </a:cubicBezTo>
                  <a:cubicBezTo>
                    <a:pt x="83" y="237"/>
                    <a:pt x="80" y="245"/>
                    <a:pt x="72" y="249"/>
                  </a:cubicBezTo>
                  <a:cubicBezTo>
                    <a:pt x="68" y="252"/>
                    <a:pt x="60" y="255"/>
                    <a:pt x="56" y="254"/>
                  </a:cubicBezTo>
                  <a:cubicBezTo>
                    <a:pt x="52" y="252"/>
                    <a:pt x="49" y="245"/>
                    <a:pt x="48" y="240"/>
                  </a:cubicBezTo>
                  <a:cubicBezTo>
                    <a:pt x="46" y="222"/>
                    <a:pt x="46" y="204"/>
                    <a:pt x="45" y="186"/>
                  </a:cubicBezTo>
                  <a:cubicBezTo>
                    <a:pt x="40" y="136"/>
                    <a:pt x="28" y="87"/>
                    <a:pt x="9" y="41"/>
                  </a:cubicBezTo>
                  <a:cubicBezTo>
                    <a:pt x="6" y="35"/>
                    <a:pt x="4" y="30"/>
                    <a:pt x="3" y="24"/>
                  </a:cubicBezTo>
                  <a:cubicBezTo>
                    <a:pt x="0" y="12"/>
                    <a:pt x="7" y="2"/>
                    <a:pt x="20" y="3"/>
                  </a:cubicBezTo>
                  <a:cubicBezTo>
                    <a:pt x="30" y="3"/>
                    <a:pt x="41" y="5"/>
                    <a:pt x="51" y="8"/>
                  </a:cubicBezTo>
                  <a:cubicBezTo>
                    <a:pt x="68" y="12"/>
                    <a:pt x="84" y="18"/>
                    <a:pt x="100" y="23"/>
                  </a:cubicBezTo>
                  <a:cubicBezTo>
                    <a:pt x="105" y="24"/>
                    <a:pt x="110" y="24"/>
                    <a:pt x="114" y="23"/>
                  </a:cubicBezTo>
                  <a:cubicBezTo>
                    <a:pt x="131" y="17"/>
                    <a:pt x="147" y="10"/>
                    <a:pt x="164" y="4"/>
                  </a:cubicBezTo>
                  <a:cubicBezTo>
                    <a:pt x="167" y="3"/>
                    <a:pt x="169" y="3"/>
                    <a:pt x="172" y="3"/>
                  </a:cubicBezTo>
                  <a:cubicBezTo>
                    <a:pt x="193" y="0"/>
                    <a:pt x="203" y="12"/>
                    <a:pt x="196" y="33"/>
                  </a:cubicBezTo>
                  <a:cubicBezTo>
                    <a:pt x="187" y="62"/>
                    <a:pt x="176" y="92"/>
                    <a:pt x="168" y="122"/>
                  </a:cubicBezTo>
                  <a:cubicBezTo>
                    <a:pt x="159" y="155"/>
                    <a:pt x="156" y="189"/>
                    <a:pt x="156" y="223"/>
                  </a:cubicBezTo>
                  <a:cubicBezTo>
                    <a:pt x="156" y="228"/>
                    <a:pt x="156" y="233"/>
                    <a:pt x="155" y="238"/>
                  </a:cubicBezTo>
                  <a:cubicBezTo>
                    <a:pt x="154" y="250"/>
                    <a:pt x="148" y="256"/>
                    <a:pt x="136" y="256"/>
                  </a:cubicBezTo>
                  <a:cubicBezTo>
                    <a:pt x="124" y="256"/>
                    <a:pt x="116" y="249"/>
                    <a:pt x="117" y="237"/>
                  </a:cubicBezTo>
                  <a:cubicBezTo>
                    <a:pt x="119" y="217"/>
                    <a:pt x="122" y="196"/>
                    <a:pt x="125" y="176"/>
                  </a:cubicBezTo>
                  <a:cubicBezTo>
                    <a:pt x="130" y="142"/>
                    <a:pt x="136" y="107"/>
                    <a:pt x="142" y="73"/>
                  </a:cubicBezTo>
                  <a:cubicBezTo>
                    <a:pt x="143" y="69"/>
                    <a:pt x="145" y="65"/>
                    <a:pt x="146" y="60"/>
                  </a:cubicBezTo>
                  <a:cubicBezTo>
                    <a:pt x="146" y="58"/>
                    <a:pt x="145" y="56"/>
                    <a:pt x="145" y="54"/>
                  </a:cubicBezTo>
                  <a:cubicBezTo>
                    <a:pt x="143" y="55"/>
                    <a:pt x="141" y="54"/>
                    <a:pt x="139" y="56"/>
                  </a:cubicBezTo>
                  <a:cubicBezTo>
                    <a:pt x="132" y="61"/>
                    <a:pt x="125" y="66"/>
                    <a:pt x="118" y="72"/>
                  </a:cubicBezTo>
                  <a:cubicBezTo>
                    <a:pt x="101" y="86"/>
                    <a:pt x="94" y="85"/>
                    <a:pt x="80" y="69"/>
                  </a:cubicBezTo>
                  <a:cubicBezTo>
                    <a:pt x="73" y="61"/>
                    <a:pt x="66" y="54"/>
                    <a:pt x="59" y="47"/>
                  </a:cubicBezTo>
                  <a:cubicBezTo>
                    <a:pt x="58" y="47"/>
                    <a:pt x="57" y="47"/>
                    <a:pt x="57"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2" name="Freeform 462"/>
            <p:cNvSpPr/>
            <p:nvPr/>
          </p:nvSpPr>
          <p:spPr bwMode="auto">
            <a:xfrm>
              <a:off x="1503363" y="5680075"/>
              <a:ext cx="371475" cy="127000"/>
            </a:xfrm>
            <a:custGeom>
              <a:avLst/>
              <a:gdLst>
                <a:gd name="T0" fmla="*/ 296 w 296"/>
                <a:gd name="T1" fmla="*/ 13 h 102"/>
                <a:gd name="T2" fmla="*/ 266 w 296"/>
                <a:gd name="T3" fmla="*/ 41 h 102"/>
                <a:gd name="T4" fmla="*/ 26 w 296"/>
                <a:gd name="T5" fmla="*/ 100 h 102"/>
                <a:gd name="T6" fmla="*/ 2 w 296"/>
                <a:gd name="T7" fmla="*/ 85 h 102"/>
                <a:gd name="T8" fmla="*/ 17 w 296"/>
                <a:gd name="T9" fmla="*/ 65 h 102"/>
                <a:gd name="T10" fmla="*/ 99 w 296"/>
                <a:gd name="T11" fmla="*/ 44 h 102"/>
                <a:gd name="T12" fmla="*/ 256 w 296"/>
                <a:gd name="T13" fmla="*/ 4 h 102"/>
                <a:gd name="T14" fmla="*/ 296 w 296"/>
                <a:gd name="T15" fmla="*/ 13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02">
                  <a:moveTo>
                    <a:pt x="296" y="13"/>
                  </a:moveTo>
                  <a:cubicBezTo>
                    <a:pt x="290" y="28"/>
                    <a:pt x="282" y="37"/>
                    <a:pt x="266" y="41"/>
                  </a:cubicBezTo>
                  <a:cubicBezTo>
                    <a:pt x="186" y="60"/>
                    <a:pt x="106" y="80"/>
                    <a:pt x="26" y="100"/>
                  </a:cubicBezTo>
                  <a:cubicBezTo>
                    <a:pt x="17" y="102"/>
                    <a:pt x="5" y="94"/>
                    <a:pt x="2" y="85"/>
                  </a:cubicBezTo>
                  <a:cubicBezTo>
                    <a:pt x="0" y="78"/>
                    <a:pt x="7" y="68"/>
                    <a:pt x="17" y="65"/>
                  </a:cubicBezTo>
                  <a:cubicBezTo>
                    <a:pt x="44" y="58"/>
                    <a:pt x="71" y="51"/>
                    <a:pt x="99" y="44"/>
                  </a:cubicBezTo>
                  <a:cubicBezTo>
                    <a:pt x="151" y="31"/>
                    <a:pt x="204" y="18"/>
                    <a:pt x="256" y="4"/>
                  </a:cubicBezTo>
                  <a:cubicBezTo>
                    <a:pt x="272" y="0"/>
                    <a:pt x="283" y="8"/>
                    <a:pt x="29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3" name="Freeform 463"/>
            <p:cNvSpPr/>
            <p:nvPr/>
          </p:nvSpPr>
          <p:spPr bwMode="auto">
            <a:xfrm>
              <a:off x="1500188" y="5570538"/>
              <a:ext cx="371475" cy="128587"/>
            </a:xfrm>
            <a:custGeom>
              <a:avLst/>
              <a:gdLst>
                <a:gd name="T0" fmla="*/ 296 w 296"/>
                <a:gd name="T1" fmla="*/ 11 h 103"/>
                <a:gd name="T2" fmla="*/ 265 w 296"/>
                <a:gd name="T3" fmla="*/ 40 h 103"/>
                <a:gd name="T4" fmla="*/ 35 w 296"/>
                <a:gd name="T5" fmla="*/ 97 h 103"/>
                <a:gd name="T6" fmla="*/ 11 w 296"/>
                <a:gd name="T7" fmla="*/ 95 h 103"/>
                <a:gd name="T8" fmla="*/ 21 w 296"/>
                <a:gd name="T9" fmla="*/ 63 h 103"/>
                <a:gd name="T10" fmla="*/ 101 w 296"/>
                <a:gd name="T11" fmla="*/ 43 h 103"/>
                <a:gd name="T12" fmla="*/ 267 w 296"/>
                <a:gd name="T13" fmla="*/ 3 h 103"/>
                <a:gd name="T14" fmla="*/ 296 w 296"/>
                <a:gd name="T15" fmla="*/ 1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03">
                  <a:moveTo>
                    <a:pt x="296" y="11"/>
                  </a:moveTo>
                  <a:cubicBezTo>
                    <a:pt x="292" y="29"/>
                    <a:pt x="281" y="36"/>
                    <a:pt x="265" y="40"/>
                  </a:cubicBezTo>
                  <a:cubicBezTo>
                    <a:pt x="188" y="58"/>
                    <a:pt x="112" y="78"/>
                    <a:pt x="35" y="97"/>
                  </a:cubicBezTo>
                  <a:cubicBezTo>
                    <a:pt x="28" y="99"/>
                    <a:pt x="19" y="103"/>
                    <a:pt x="11" y="95"/>
                  </a:cubicBezTo>
                  <a:cubicBezTo>
                    <a:pt x="0" y="82"/>
                    <a:pt x="4" y="68"/>
                    <a:pt x="21" y="63"/>
                  </a:cubicBezTo>
                  <a:cubicBezTo>
                    <a:pt x="47" y="56"/>
                    <a:pt x="74" y="49"/>
                    <a:pt x="101" y="43"/>
                  </a:cubicBezTo>
                  <a:cubicBezTo>
                    <a:pt x="157" y="29"/>
                    <a:pt x="212" y="16"/>
                    <a:pt x="267" y="3"/>
                  </a:cubicBezTo>
                  <a:cubicBezTo>
                    <a:pt x="279" y="0"/>
                    <a:pt x="287" y="7"/>
                    <a:pt x="29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4" name="Freeform 464"/>
            <p:cNvSpPr/>
            <p:nvPr/>
          </p:nvSpPr>
          <p:spPr bwMode="auto">
            <a:xfrm>
              <a:off x="2060575" y="5295900"/>
              <a:ext cx="193675" cy="174625"/>
            </a:xfrm>
            <a:custGeom>
              <a:avLst/>
              <a:gdLst>
                <a:gd name="T0" fmla="*/ 0 w 154"/>
                <a:gd name="T1" fmla="*/ 20 h 139"/>
                <a:gd name="T2" fmla="*/ 10 w 154"/>
                <a:gd name="T3" fmla="*/ 4 h 139"/>
                <a:gd name="T4" fmla="*/ 33 w 154"/>
                <a:gd name="T5" fmla="*/ 7 h 139"/>
                <a:gd name="T6" fmla="*/ 106 w 154"/>
                <a:gd name="T7" fmla="*/ 67 h 139"/>
                <a:gd name="T8" fmla="*/ 142 w 154"/>
                <a:gd name="T9" fmla="*/ 98 h 139"/>
                <a:gd name="T10" fmla="*/ 152 w 154"/>
                <a:gd name="T11" fmla="*/ 119 h 139"/>
                <a:gd name="T12" fmla="*/ 120 w 154"/>
                <a:gd name="T13" fmla="*/ 129 h 139"/>
                <a:gd name="T14" fmla="*/ 63 w 154"/>
                <a:gd name="T15" fmla="*/ 82 h 139"/>
                <a:gd name="T16" fmla="*/ 10 w 154"/>
                <a:gd name="T17" fmla="*/ 36 h 139"/>
                <a:gd name="T18" fmla="*/ 0 w 154"/>
                <a:gd name="T19" fmla="*/ 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39">
                  <a:moveTo>
                    <a:pt x="0" y="20"/>
                  </a:moveTo>
                  <a:cubicBezTo>
                    <a:pt x="4" y="13"/>
                    <a:pt x="5" y="6"/>
                    <a:pt x="10" y="4"/>
                  </a:cubicBezTo>
                  <a:cubicBezTo>
                    <a:pt x="17" y="0"/>
                    <a:pt x="26" y="1"/>
                    <a:pt x="33" y="7"/>
                  </a:cubicBezTo>
                  <a:cubicBezTo>
                    <a:pt x="57" y="27"/>
                    <a:pt x="82" y="47"/>
                    <a:pt x="106" y="67"/>
                  </a:cubicBezTo>
                  <a:cubicBezTo>
                    <a:pt x="118" y="77"/>
                    <a:pt x="130" y="87"/>
                    <a:pt x="142" y="98"/>
                  </a:cubicBezTo>
                  <a:cubicBezTo>
                    <a:pt x="148" y="103"/>
                    <a:pt x="154" y="109"/>
                    <a:pt x="152" y="119"/>
                  </a:cubicBezTo>
                  <a:cubicBezTo>
                    <a:pt x="147" y="134"/>
                    <a:pt x="133" y="139"/>
                    <a:pt x="120" y="129"/>
                  </a:cubicBezTo>
                  <a:cubicBezTo>
                    <a:pt x="101" y="113"/>
                    <a:pt x="82" y="98"/>
                    <a:pt x="63" y="82"/>
                  </a:cubicBezTo>
                  <a:cubicBezTo>
                    <a:pt x="45" y="67"/>
                    <a:pt x="28" y="51"/>
                    <a:pt x="10" y="36"/>
                  </a:cubicBezTo>
                  <a:cubicBezTo>
                    <a:pt x="6" y="32"/>
                    <a:pt x="4" y="26"/>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5" name="Freeform 465"/>
            <p:cNvSpPr/>
            <p:nvPr/>
          </p:nvSpPr>
          <p:spPr bwMode="auto">
            <a:xfrm>
              <a:off x="1114425" y="5295900"/>
              <a:ext cx="188913" cy="163512"/>
            </a:xfrm>
            <a:custGeom>
              <a:avLst/>
              <a:gdLst>
                <a:gd name="T0" fmla="*/ 129 w 150"/>
                <a:gd name="T1" fmla="*/ 0 h 131"/>
                <a:gd name="T2" fmla="*/ 146 w 150"/>
                <a:gd name="T3" fmla="*/ 13 h 131"/>
                <a:gd name="T4" fmla="*/ 144 w 150"/>
                <a:gd name="T5" fmla="*/ 26 h 131"/>
                <a:gd name="T6" fmla="*/ 129 w 150"/>
                <a:gd name="T7" fmla="*/ 44 h 131"/>
                <a:gd name="T8" fmla="*/ 48 w 150"/>
                <a:gd name="T9" fmla="*/ 113 h 131"/>
                <a:gd name="T10" fmla="*/ 33 w 150"/>
                <a:gd name="T11" fmla="*/ 125 h 131"/>
                <a:gd name="T12" fmla="*/ 6 w 150"/>
                <a:gd name="T13" fmla="*/ 119 h 131"/>
                <a:gd name="T14" fmla="*/ 10 w 150"/>
                <a:gd name="T15" fmla="*/ 94 h 131"/>
                <a:gd name="T16" fmla="*/ 82 w 150"/>
                <a:gd name="T17" fmla="*/ 33 h 131"/>
                <a:gd name="T18" fmla="*/ 110 w 150"/>
                <a:gd name="T19" fmla="*/ 9 h 131"/>
                <a:gd name="T20" fmla="*/ 129 w 15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31">
                  <a:moveTo>
                    <a:pt x="129" y="0"/>
                  </a:moveTo>
                  <a:cubicBezTo>
                    <a:pt x="139" y="0"/>
                    <a:pt x="142" y="7"/>
                    <a:pt x="146" y="13"/>
                  </a:cubicBezTo>
                  <a:cubicBezTo>
                    <a:pt x="150" y="18"/>
                    <a:pt x="147" y="22"/>
                    <a:pt x="144" y="26"/>
                  </a:cubicBezTo>
                  <a:cubicBezTo>
                    <a:pt x="139" y="32"/>
                    <a:pt x="135" y="39"/>
                    <a:pt x="129" y="44"/>
                  </a:cubicBezTo>
                  <a:cubicBezTo>
                    <a:pt x="102" y="67"/>
                    <a:pt x="75" y="90"/>
                    <a:pt x="48" y="113"/>
                  </a:cubicBezTo>
                  <a:cubicBezTo>
                    <a:pt x="43" y="118"/>
                    <a:pt x="38" y="121"/>
                    <a:pt x="33" y="125"/>
                  </a:cubicBezTo>
                  <a:cubicBezTo>
                    <a:pt x="22" y="131"/>
                    <a:pt x="13" y="129"/>
                    <a:pt x="6" y="119"/>
                  </a:cubicBezTo>
                  <a:cubicBezTo>
                    <a:pt x="0" y="110"/>
                    <a:pt x="1" y="103"/>
                    <a:pt x="10" y="94"/>
                  </a:cubicBezTo>
                  <a:cubicBezTo>
                    <a:pt x="34" y="74"/>
                    <a:pt x="58" y="53"/>
                    <a:pt x="82" y="33"/>
                  </a:cubicBezTo>
                  <a:cubicBezTo>
                    <a:pt x="91" y="25"/>
                    <a:pt x="100" y="16"/>
                    <a:pt x="110" y="9"/>
                  </a:cubicBezTo>
                  <a:cubicBezTo>
                    <a:pt x="116" y="5"/>
                    <a:pt x="123" y="3"/>
                    <a:pt x="1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6" name="Freeform 466"/>
            <p:cNvSpPr/>
            <p:nvPr/>
          </p:nvSpPr>
          <p:spPr bwMode="auto">
            <a:xfrm>
              <a:off x="2149475" y="4949825"/>
              <a:ext cx="215900" cy="47625"/>
            </a:xfrm>
            <a:custGeom>
              <a:avLst/>
              <a:gdLst>
                <a:gd name="T0" fmla="*/ 171 w 171"/>
                <a:gd name="T1" fmla="*/ 18 h 38"/>
                <a:gd name="T2" fmla="*/ 136 w 171"/>
                <a:gd name="T3" fmla="*/ 37 h 38"/>
                <a:gd name="T4" fmla="*/ 34 w 171"/>
                <a:gd name="T5" fmla="*/ 37 h 38"/>
                <a:gd name="T6" fmla="*/ 0 w 171"/>
                <a:gd name="T7" fmla="*/ 19 h 38"/>
                <a:gd name="T8" fmla="*/ 8 w 171"/>
                <a:gd name="T9" fmla="*/ 9 h 38"/>
                <a:gd name="T10" fmla="*/ 25 w 171"/>
                <a:gd name="T11" fmla="*/ 0 h 38"/>
                <a:gd name="T12" fmla="*/ 140 w 171"/>
                <a:gd name="T13" fmla="*/ 0 h 38"/>
                <a:gd name="T14" fmla="*/ 171 w 171"/>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38">
                  <a:moveTo>
                    <a:pt x="171" y="18"/>
                  </a:moveTo>
                  <a:cubicBezTo>
                    <a:pt x="162" y="31"/>
                    <a:pt x="151" y="38"/>
                    <a:pt x="136" y="37"/>
                  </a:cubicBezTo>
                  <a:cubicBezTo>
                    <a:pt x="102" y="37"/>
                    <a:pt x="68" y="37"/>
                    <a:pt x="34" y="37"/>
                  </a:cubicBezTo>
                  <a:cubicBezTo>
                    <a:pt x="19" y="38"/>
                    <a:pt x="8" y="32"/>
                    <a:pt x="0" y="19"/>
                  </a:cubicBezTo>
                  <a:cubicBezTo>
                    <a:pt x="3" y="16"/>
                    <a:pt x="5" y="13"/>
                    <a:pt x="8" y="9"/>
                  </a:cubicBezTo>
                  <a:cubicBezTo>
                    <a:pt x="12" y="3"/>
                    <a:pt x="17" y="0"/>
                    <a:pt x="25" y="0"/>
                  </a:cubicBezTo>
                  <a:cubicBezTo>
                    <a:pt x="63" y="1"/>
                    <a:pt x="102" y="1"/>
                    <a:pt x="140" y="0"/>
                  </a:cubicBezTo>
                  <a:cubicBezTo>
                    <a:pt x="155" y="0"/>
                    <a:pt x="163" y="8"/>
                    <a:pt x="17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7" name="Freeform 467"/>
            <p:cNvSpPr/>
            <p:nvPr/>
          </p:nvSpPr>
          <p:spPr bwMode="auto">
            <a:xfrm>
              <a:off x="1014413" y="4949825"/>
              <a:ext cx="204788" cy="47625"/>
            </a:xfrm>
            <a:custGeom>
              <a:avLst/>
              <a:gdLst>
                <a:gd name="T0" fmla="*/ 163 w 163"/>
                <a:gd name="T1" fmla="*/ 18 h 38"/>
                <a:gd name="T2" fmla="*/ 129 w 163"/>
                <a:gd name="T3" fmla="*/ 37 h 38"/>
                <a:gd name="T4" fmla="*/ 18 w 163"/>
                <a:gd name="T5" fmla="*/ 37 h 38"/>
                <a:gd name="T6" fmla="*/ 2 w 163"/>
                <a:gd name="T7" fmla="*/ 29 h 38"/>
                <a:gd name="T8" fmla="*/ 7 w 163"/>
                <a:gd name="T9" fmla="*/ 12 h 38"/>
                <a:gd name="T10" fmla="*/ 28 w 163"/>
                <a:gd name="T11" fmla="*/ 0 h 38"/>
                <a:gd name="T12" fmla="*/ 132 w 163"/>
                <a:gd name="T13" fmla="*/ 0 h 38"/>
                <a:gd name="T14" fmla="*/ 163 w 163"/>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38">
                  <a:moveTo>
                    <a:pt x="163" y="18"/>
                  </a:moveTo>
                  <a:cubicBezTo>
                    <a:pt x="156" y="32"/>
                    <a:pt x="145" y="38"/>
                    <a:pt x="129" y="37"/>
                  </a:cubicBezTo>
                  <a:cubicBezTo>
                    <a:pt x="92" y="37"/>
                    <a:pt x="55" y="38"/>
                    <a:pt x="18" y="37"/>
                  </a:cubicBezTo>
                  <a:cubicBezTo>
                    <a:pt x="13" y="37"/>
                    <a:pt x="4" y="33"/>
                    <a:pt x="2" y="29"/>
                  </a:cubicBezTo>
                  <a:cubicBezTo>
                    <a:pt x="0" y="25"/>
                    <a:pt x="4" y="17"/>
                    <a:pt x="7" y="12"/>
                  </a:cubicBezTo>
                  <a:cubicBezTo>
                    <a:pt x="11" y="4"/>
                    <a:pt x="19" y="0"/>
                    <a:pt x="28" y="0"/>
                  </a:cubicBezTo>
                  <a:cubicBezTo>
                    <a:pt x="63" y="1"/>
                    <a:pt x="97" y="0"/>
                    <a:pt x="132" y="0"/>
                  </a:cubicBezTo>
                  <a:cubicBezTo>
                    <a:pt x="150" y="0"/>
                    <a:pt x="153" y="3"/>
                    <a:pt x="16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8" name="Freeform 468"/>
            <p:cNvSpPr/>
            <p:nvPr/>
          </p:nvSpPr>
          <p:spPr bwMode="auto">
            <a:xfrm>
              <a:off x="1203325" y="4572000"/>
              <a:ext cx="163513" cy="146050"/>
            </a:xfrm>
            <a:custGeom>
              <a:avLst/>
              <a:gdLst>
                <a:gd name="T0" fmla="*/ 0 w 131"/>
                <a:gd name="T1" fmla="*/ 17 h 117"/>
                <a:gd name="T2" fmla="*/ 9 w 131"/>
                <a:gd name="T3" fmla="*/ 2 h 117"/>
                <a:gd name="T4" fmla="*/ 30 w 131"/>
                <a:gd name="T5" fmla="*/ 4 h 117"/>
                <a:gd name="T6" fmla="*/ 122 w 131"/>
                <a:gd name="T7" fmla="*/ 83 h 117"/>
                <a:gd name="T8" fmla="*/ 124 w 131"/>
                <a:gd name="T9" fmla="*/ 109 h 117"/>
                <a:gd name="T10" fmla="*/ 98 w 131"/>
                <a:gd name="T11" fmla="*/ 110 h 117"/>
                <a:gd name="T12" fmla="*/ 52 w 131"/>
                <a:gd name="T13" fmla="*/ 71 h 117"/>
                <a:gd name="T14" fmla="*/ 9 w 131"/>
                <a:gd name="T15" fmla="*/ 31 h 117"/>
                <a:gd name="T16" fmla="*/ 0 w 131"/>
                <a:gd name="T17"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7">
                  <a:moveTo>
                    <a:pt x="0" y="17"/>
                  </a:moveTo>
                  <a:cubicBezTo>
                    <a:pt x="4" y="11"/>
                    <a:pt x="5" y="3"/>
                    <a:pt x="9" y="2"/>
                  </a:cubicBezTo>
                  <a:cubicBezTo>
                    <a:pt x="15" y="0"/>
                    <a:pt x="26" y="0"/>
                    <a:pt x="30" y="4"/>
                  </a:cubicBezTo>
                  <a:cubicBezTo>
                    <a:pt x="62" y="29"/>
                    <a:pt x="92" y="56"/>
                    <a:pt x="122" y="83"/>
                  </a:cubicBezTo>
                  <a:cubicBezTo>
                    <a:pt x="131" y="90"/>
                    <a:pt x="131" y="101"/>
                    <a:pt x="124" y="109"/>
                  </a:cubicBezTo>
                  <a:cubicBezTo>
                    <a:pt x="118" y="116"/>
                    <a:pt x="107" y="117"/>
                    <a:pt x="98" y="110"/>
                  </a:cubicBezTo>
                  <a:cubicBezTo>
                    <a:pt x="82" y="97"/>
                    <a:pt x="67" y="84"/>
                    <a:pt x="52" y="71"/>
                  </a:cubicBezTo>
                  <a:cubicBezTo>
                    <a:pt x="37" y="58"/>
                    <a:pt x="23" y="45"/>
                    <a:pt x="9" y="31"/>
                  </a:cubicBezTo>
                  <a:cubicBezTo>
                    <a:pt x="5" y="28"/>
                    <a:pt x="4" y="2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9" name="Freeform 469"/>
            <p:cNvSpPr/>
            <p:nvPr/>
          </p:nvSpPr>
          <p:spPr bwMode="auto">
            <a:xfrm>
              <a:off x="1998663" y="4562475"/>
              <a:ext cx="171450" cy="153987"/>
            </a:xfrm>
            <a:custGeom>
              <a:avLst/>
              <a:gdLst>
                <a:gd name="T0" fmla="*/ 137 w 137"/>
                <a:gd name="T1" fmla="*/ 19 h 123"/>
                <a:gd name="T2" fmla="*/ 128 w 137"/>
                <a:gd name="T3" fmla="*/ 32 h 123"/>
                <a:gd name="T4" fmla="*/ 32 w 137"/>
                <a:gd name="T5" fmla="*/ 115 h 123"/>
                <a:gd name="T6" fmla="*/ 5 w 137"/>
                <a:gd name="T7" fmla="*/ 114 h 123"/>
                <a:gd name="T8" fmla="*/ 10 w 137"/>
                <a:gd name="T9" fmla="*/ 88 h 123"/>
                <a:gd name="T10" fmla="*/ 85 w 137"/>
                <a:gd name="T11" fmla="*/ 22 h 123"/>
                <a:gd name="T12" fmla="*/ 104 w 137"/>
                <a:gd name="T13" fmla="*/ 6 h 123"/>
                <a:gd name="T14" fmla="*/ 125 w 137"/>
                <a:gd name="T15" fmla="*/ 5 h 123"/>
                <a:gd name="T16" fmla="*/ 137 w 137"/>
                <a:gd name="T17"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3">
                  <a:moveTo>
                    <a:pt x="137" y="19"/>
                  </a:moveTo>
                  <a:cubicBezTo>
                    <a:pt x="133" y="25"/>
                    <a:pt x="131" y="29"/>
                    <a:pt x="128" y="32"/>
                  </a:cubicBezTo>
                  <a:cubicBezTo>
                    <a:pt x="96" y="60"/>
                    <a:pt x="64" y="87"/>
                    <a:pt x="32" y="115"/>
                  </a:cubicBezTo>
                  <a:cubicBezTo>
                    <a:pt x="21" y="123"/>
                    <a:pt x="13" y="123"/>
                    <a:pt x="5" y="114"/>
                  </a:cubicBezTo>
                  <a:cubicBezTo>
                    <a:pt x="0" y="107"/>
                    <a:pt x="2" y="95"/>
                    <a:pt x="10" y="88"/>
                  </a:cubicBezTo>
                  <a:cubicBezTo>
                    <a:pt x="35" y="66"/>
                    <a:pt x="60" y="44"/>
                    <a:pt x="85" y="22"/>
                  </a:cubicBezTo>
                  <a:cubicBezTo>
                    <a:pt x="92" y="17"/>
                    <a:pt x="98" y="12"/>
                    <a:pt x="104" y="6"/>
                  </a:cubicBezTo>
                  <a:cubicBezTo>
                    <a:pt x="111" y="0"/>
                    <a:pt x="119" y="1"/>
                    <a:pt x="125" y="5"/>
                  </a:cubicBezTo>
                  <a:cubicBezTo>
                    <a:pt x="130" y="8"/>
                    <a:pt x="132" y="14"/>
                    <a:pt x="13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grpSp>
      <p:sp>
        <p:nvSpPr>
          <p:cNvPr id="40" name="Freeform 5"/>
          <p:cNvSpPr>
            <a:spLocks noEditPoints="1"/>
          </p:cNvSpPr>
          <p:nvPr/>
        </p:nvSpPr>
        <p:spPr bwMode="auto">
          <a:xfrm>
            <a:off x="4082212" y="4073279"/>
            <a:ext cx="396356" cy="394536"/>
          </a:xfrm>
          <a:custGeom>
            <a:avLst/>
            <a:gdLst>
              <a:gd name="T0" fmla="*/ 0 w 3968"/>
              <a:gd name="T1" fmla="*/ 1984 h 3968"/>
              <a:gd name="T2" fmla="*/ 3968 w 3968"/>
              <a:gd name="T3" fmla="*/ 1984 h 3968"/>
              <a:gd name="T4" fmla="*/ 3709 w 3968"/>
              <a:gd name="T5" fmla="*/ 1920 h 3968"/>
              <a:gd name="T6" fmla="*/ 2794 w 3968"/>
              <a:gd name="T7" fmla="*/ 1118 h 3968"/>
              <a:gd name="T8" fmla="*/ 3709 w 3968"/>
              <a:gd name="T9" fmla="*/ 1920 h 3968"/>
              <a:gd name="T10" fmla="*/ 1391 w 3968"/>
              <a:gd name="T11" fmla="*/ 3034 h 3968"/>
              <a:gd name="T12" fmla="*/ 1920 w 3968"/>
              <a:gd name="T13" fmla="*/ 3709 h 3968"/>
              <a:gd name="T14" fmla="*/ 2055 w 3968"/>
              <a:gd name="T15" fmla="*/ 260 h 3968"/>
              <a:gd name="T16" fmla="*/ 2048 w 3968"/>
              <a:gd name="T17" fmla="*/ 1149 h 3968"/>
              <a:gd name="T18" fmla="*/ 2055 w 3968"/>
              <a:gd name="T19" fmla="*/ 260 h 3968"/>
              <a:gd name="T20" fmla="*/ 3185 w 3968"/>
              <a:gd name="T21" fmla="*/ 744 h 3968"/>
              <a:gd name="T22" fmla="*/ 2268 w 3968"/>
              <a:gd name="T23" fmla="*/ 281 h 3968"/>
              <a:gd name="T24" fmla="*/ 1920 w 3968"/>
              <a:gd name="T25" fmla="*/ 1149 h 3968"/>
              <a:gd name="T26" fmla="*/ 1913 w 3968"/>
              <a:gd name="T27" fmla="*/ 260 h 3968"/>
              <a:gd name="T28" fmla="*/ 1222 w 3968"/>
              <a:gd name="T29" fmla="*/ 1000 h 3968"/>
              <a:gd name="T30" fmla="*/ 1700 w 3968"/>
              <a:gd name="T31" fmla="*/ 281 h 3968"/>
              <a:gd name="T32" fmla="*/ 1293 w 3968"/>
              <a:gd name="T33" fmla="*/ 1162 h 3968"/>
              <a:gd name="T34" fmla="*/ 1920 w 3968"/>
              <a:gd name="T35" fmla="*/ 1920 h 3968"/>
              <a:gd name="T36" fmla="*/ 1293 w 3968"/>
              <a:gd name="T37" fmla="*/ 1162 h 3968"/>
              <a:gd name="T38" fmla="*/ 1920 w 3968"/>
              <a:gd name="T39" fmla="*/ 2819 h 3968"/>
              <a:gd name="T40" fmla="*/ 1155 w 3968"/>
              <a:gd name="T41" fmla="*/ 2048 h 3968"/>
              <a:gd name="T42" fmla="*/ 1700 w 3968"/>
              <a:gd name="T43" fmla="*/ 3687 h 3968"/>
              <a:gd name="T44" fmla="*/ 1271 w 3968"/>
              <a:gd name="T45" fmla="*/ 3078 h 3968"/>
              <a:gd name="T46" fmla="*/ 2048 w 3968"/>
              <a:gd name="T47" fmla="*/ 3709 h 3968"/>
              <a:gd name="T48" fmla="*/ 2577 w 3968"/>
              <a:gd name="T49" fmla="*/ 3034 h 3968"/>
              <a:gd name="T50" fmla="*/ 2048 w 3968"/>
              <a:gd name="T51" fmla="*/ 3709 h 3968"/>
              <a:gd name="T52" fmla="*/ 3106 w 3968"/>
              <a:gd name="T53" fmla="*/ 3296 h 3968"/>
              <a:gd name="T54" fmla="*/ 2697 w 3968"/>
              <a:gd name="T55" fmla="*/ 3078 h 3968"/>
              <a:gd name="T56" fmla="*/ 2048 w 3968"/>
              <a:gd name="T57" fmla="*/ 2819 h 3968"/>
              <a:gd name="T58" fmla="*/ 2813 w 3968"/>
              <a:gd name="T59" fmla="*/ 2048 h 3968"/>
              <a:gd name="T60" fmla="*/ 2048 w 3968"/>
              <a:gd name="T61" fmla="*/ 1920 h 3968"/>
              <a:gd name="T62" fmla="*/ 2675 w 3968"/>
              <a:gd name="T63" fmla="*/ 1162 h 3968"/>
              <a:gd name="T64" fmla="*/ 2048 w 3968"/>
              <a:gd name="T65" fmla="*/ 1920 h 3968"/>
              <a:gd name="T66" fmla="*/ 1174 w 3968"/>
              <a:gd name="T67" fmla="*/ 1118 h 3968"/>
              <a:gd name="T68" fmla="*/ 259 w 3968"/>
              <a:gd name="T69" fmla="*/ 1920 h 3968"/>
              <a:gd name="T70" fmla="*/ 259 w 3968"/>
              <a:gd name="T71" fmla="*/ 2048 h 3968"/>
              <a:gd name="T72" fmla="*/ 1219 w 3968"/>
              <a:gd name="T73" fmla="*/ 2962 h 3968"/>
              <a:gd name="T74" fmla="*/ 259 w 3968"/>
              <a:gd name="T75" fmla="*/ 2048 h 3968"/>
              <a:gd name="T76" fmla="*/ 2749 w 3968"/>
              <a:gd name="T77" fmla="*/ 2961 h 3968"/>
              <a:gd name="T78" fmla="*/ 3709 w 3968"/>
              <a:gd name="T79" fmla="*/ 2048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8" h="3968">
                <a:moveTo>
                  <a:pt x="1984" y="0"/>
                </a:moveTo>
                <a:cubicBezTo>
                  <a:pt x="888" y="0"/>
                  <a:pt x="0" y="888"/>
                  <a:pt x="0" y="1984"/>
                </a:cubicBezTo>
                <a:cubicBezTo>
                  <a:pt x="0" y="3080"/>
                  <a:pt x="888" y="3968"/>
                  <a:pt x="1984" y="3968"/>
                </a:cubicBezTo>
                <a:cubicBezTo>
                  <a:pt x="3080" y="3968"/>
                  <a:pt x="3968" y="3080"/>
                  <a:pt x="3968" y="1984"/>
                </a:cubicBezTo>
                <a:cubicBezTo>
                  <a:pt x="3968" y="888"/>
                  <a:pt x="3080" y="0"/>
                  <a:pt x="1984" y="0"/>
                </a:cubicBezTo>
                <a:close/>
                <a:moveTo>
                  <a:pt x="3709" y="1920"/>
                </a:moveTo>
                <a:cubicBezTo>
                  <a:pt x="2941" y="1920"/>
                  <a:pt x="2941" y="1920"/>
                  <a:pt x="2941" y="1920"/>
                </a:cubicBezTo>
                <a:cubicBezTo>
                  <a:pt x="2934" y="1636"/>
                  <a:pt x="2884" y="1366"/>
                  <a:pt x="2794" y="1118"/>
                </a:cubicBezTo>
                <a:cubicBezTo>
                  <a:pt x="2967" y="1046"/>
                  <a:pt x="3127" y="950"/>
                  <a:pt x="3273" y="836"/>
                </a:cubicBezTo>
                <a:cubicBezTo>
                  <a:pt x="3532" y="1127"/>
                  <a:pt x="3693" y="1505"/>
                  <a:pt x="3709" y="1920"/>
                </a:cubicBezTo>
                <a:close/>
                <a:moveTo>
                  <a:pt x="1913" y="3708"/>
                </a:moveTo>
                <a:cubicBezTo>
                  <a:pt x="1700" y="3531"/>
                  <a:pt x="1522" y="3301"/>
                  <a:pt x="1391" y="3034"/>
                </a:cubicBezTo>
                <a:cubicBezTo>
                  <a:pt x="1559" y="2982"/>
                  <a:pt x="1737" y="2953"/>
                  <a:pt x="1920" y="2947"/>
                </a:cubicBezTo>
                <a:cubicBezTo>
                  <a:pt x="1920" y="3709"/>
                  <a:pt x="1920" y="3709"/>
                  <a:pt x="1920" y="3709"/>
                </a:cubicBezTo>
                <a:cubicBezTo>
                  <a:pt x="1918" y="3709"/>
                  <a:pt x="1916" y="3709"/>
                  <a:pt x="1913" y="3708"/>
                </a:cubicBezTo>
                <a:close/>
                <a:moveTo>
                  <a:pt x="2055" y="260"/>
                </a:moveTo>
                <a:cubicBezTo>
                  <a:pt x="2296" y="461"/>
                  <a:pt x="2493" y="730"/>
                  <a:pt x="2626" y="1044"/>
                </a:cubicBezTo>
                <a:cubicBezTo>
                  <a:pt x="2444" y="1106"/>
                  <a:pt x="2250" y="1142"/>
                  <a:pt x="2048" y="1149"/>
                </a:cubicBezTo>
                <a:cubicBezTo>
                  <a:pt x="2048" y="259"/>
                  <a:pt x="2048" y="259"/>
                  <a:pt x="2048" y="259"/>
                </a:cubicBezTo>
                <a:cubicBezTo>
                  <a:pt x="2050" y="259"/>
                  <a:pt x="2052" y="259"/>
                  <a:pt x="2055" y="260"/>
                </a:cubicBezTo>
                <a:close/>
                <a:moveTo>
                  <a:pt x="2268" y="281"/>
                </a:moveTo>
                <a:cubicBezTo>
                  <a:pt x="2621" y="340"/>
                  <a:pt x="2938" y="505"/>
                  <a:pt x="3185" y="744"/>
                </a:cubicBezTo>
                <a:cubicBezTo>
                  <a:pt x="3051" y="847"/>
                  <a:pt x="2904" y="934"/>
                  <a:pt x="2746" y="1000"/>
                </a:cubicBezTo>
                <a:cubicBezTo>
                  <a:pt x="2630" y="724"/>
                  <a:pt x="2466" y="479"/>
                  <a:pt x="2268" y="281"/>
                </a:cubicBezTo>
                <a:close/>
                <a:moveTo>
                  <a:pt x="1920" y="259"/>
                </a:moveTo>
                <a:cubicBezTo>
                  <a:pt x="1920" y="1149"/>
                  <a:pt x="1920" y="1149"/>
                  <a:pt x="1920" y="1149"/>
                </a:cubicBezTo>
                <a:cubicBezTo>
                  <a:pt x="1718" y="1142"/>
                  <a:pt x="1524" y="1106"/>
                  <a:pt x="1342" y="1044"/>
                </a:cubicBezTo>
                <a:cubicBezTo>
                  <a:pt x="1475" y="730"/>
                  <a:pt x="1672" y="461"/>
                  <a:pt x="1913" y="260"/>
                </a:cubicBezTo>
                <a:cubicBezTo>
                  <a:pt x="1916" y="259"/>
                  <a:pt x="1918" y="259"/>
                  <a:pt x="1920" y="259"/>
                </a:cubicBezTo>
                <a:close/>
                <a:moveTo>
                  <a:pt x="1222" y="1000"/>
                </a:moveTo>
                <a:cubicBezTo>
                  <a:pt x="1064" y="934"/>
                  <a:pt x="917" y="847"/>
                  <a:pt x="783" y="744"/>
                </a:cubicBezTo>
                <a:cubicBezTo>
                  <a:pt x="1030" y="505"/>
                  <a:pt x="1347" y="340"/>
                  <a:pt x="1700" y="281"/>
                </a:cubicBezTo>
                <a:cubicBezTo>
                  <a:pt x="1502" y="479"/>
                  <a:pt x="1338" y="724"/>
                  <a:pt x="1222" y="1000"/>
                </a:cubicBezTo>
                <a:close/>
                <a:moveTo>
                  <a:pt x="1293" y="1162"/>
                </a:moveTo>
                <a:cubicBezTo>
                  <a:pt x="1491" y="1230"/>
                  <a:pt x="1701" y="1270"/>
                  <a:pt x="1920" y="1277"/>
                </a:cubicBezTo>
                <a:cubicBezTo>
                  <a:pt x="1920" y="1920"/>
                  <a:pt x="1920" y="1920"/>
                  <a:pt x="1920" y="1920"/>
                </a:cubicBezTo>
                <a:cubicBezTo>
                  <a:pt x="1155" y="1920"/>
                  <a:pt x="1155" y="1920"/>
                  <a:pt x="1155" y="1920"/>
                </a:cubicBezTo>
                <a:cubicBezTo>
                  <a:pt x="1162" y="1652"/>
                  <a:pt x="1209" y="1396"/>
                  <a:pt x="1293" y="1162"/>
                </a:cubicBezTo>
                <a:close/>
                <a:moveTo>
                  <a:pt x="1920" y="2048"/>
                </a:moveTo>
                <a:cubicBezTo>
                  <a:pt x="1920" y="2819"/>
                  <a:pt x="1920" y="2819"/>
                  <a:pt x="1920" y="2819"/>
                </a:cubicBezTo>
                <a:cubicBezTo>
                  <a:pt x="1718" y="2825"/>
                  <a:pt x="1523" y="2858"/>
                  <a:pt x="1339" y="2918"/>
                </a:cubicBezTo>
                <a:cubicBezTo>
                  <a:pt x="1228" y="2654"/>
                  <a:pt x="1163" y="2360"/>
                  <a:pt x="1155" y="2048"/>
                </a:cubicBezTo>
                <a:cubicBezTo>
                  <a:pt x="1920" y="2048"/>
                  <a:pt x="1920" y="2048"/>
                  <a:pt x="1920" y="2048"/>
                </a:cubicBezTo>
                <a:close/>
                <a:moveTo>
                  <a:pt x="1700" y="3687"/>
                </a:moveTo>
                <a:cubicBezTo>
                  <a:pt x="1384" y="3634"/>
                  <a:pt x="1096" y="3496"/>
                  <a:pt x="862" y="3296"/>
                </a:cubicBezTo>
                <a:cubicBezTo>
                  <a:pt x="989" y="3209"/>
                  <a:pt x="1125" y="3135"/>
                  <a:pt x="1271" y="3078"/>
                </a:cubicBezTo>
                <a:cubicBezTo>
                  <a:pt x="1382" y="3310"/>
                  <a:pt x="1528" y="3515"/>
                  <a:pt x="1700" y="3687"/>
                </a:cubicBezTo>
                <a:close/>
                <a:moveTo>
                  <a:pt x="2048" y="3709"/>
                </a:moveTo>
                <a:cubicBezTo>
                  <a:pt x="2048" y="2947"/>
                  <a:pt x="2048" y="2947"/>
                  <a:pt x="2048" y="2947"/>
                </a:cubicBezTo>
                <a:cubicBezTo>
                  <a:pt x="2231" y="2953"/>
                  <a:pt x="2409" y="2982"/>
                  <a:pt x="2577" y="3034"/>
                </a:cubicBezTo>
                <a:cubicBezTo>
                  <a:pt x="2446" y="3301"/>
                  <a:pt x="2268" y="3531"/>
                  <a:pt x="2055" y="3709"/>
                </a:cubicBezTo>
                <a:cubicBezTo>
                  <a:pt x="2053" y="3709"/>
                  <a:pt x="2050" y="3709"/>
                  <a:pt x="2048" y="3709"/>
                </a:cubicBezTo>
                <a:close/>
                <a:moveTo>
                  <a:pt x="2697" y="3078"/>
                </a:moveTo>
                <a:cubicBezTo>
                  <a:pt x="2843" y="3135"/>
                  <a:pt x="2979" y="3209"/>
                  <a:pt x="3106" y="3296"/>
                </a:cubicBezTo>
                <a:cubicBezTo>
                  <a:pt x="2872" y="3496"/>
                  <a:pt x="2584" y="3634"/>
                  <a:pt x="2268" y="3687"/>
                </a:cubicBezTo>
                <a:cubicBezTo>
                  <a:pt x="2440" y="3515"/>
                  <a:pt x="2586" y="3310"/>
                  <a:pt x="2697" y="3078"/>
                </a:cubicBezTo>
                <a:close/>
                <a:moveTo>
                  <a:pt x="2629" y="2918"/>
                </a:moveTo>
                <a:cubicBezTo>
                  <a:pt x="2445" y="2858"/>
                  <a:pt x="2250" y="2825"/>
                  <a:pt x="2048" y="2819"/>
                </a:cubicBezTo>
                <a:cubicBezTo>
                  <a:pt x="2048" y="2048"/>
                  <a:pt x="2048" y="2048"/>
                  <a:pt x="2048" y="2048"/>
                </a:cubicBezTo>
                <a:cubicBezTo>
                  <a:pt x="2813" y="2048"/>
                  <a:pt x="2813" y="2048"/>
                  <a:pt x="2813" y="2048"/>
                </a:cubicBezTo>
                <a:cubicBezTo>
                  <a:pt x="2805" y="2360"/>
                  <a:pt x="2740" y="2654"/>
                  <a:pt x="2629" y="2918"/>
                </a:cubicBezTo>
                <a:close/>
                <a:moveTo>
                  <a:pt x="2048" y="1920"/>
                </a:moveTo>
                <a:cubicBezTo>
                  <a:pt x="2048" y="1277"/>
                  <a:pt x="2048" y="1277"/>
                  <a:pt x="2048" y="1277"/>
                </a:cubicBezTo>
                <a:cubicBezTo>
                  <a:pt x="2267" y="1270"/>
                  <a:pt x="2477" y="1230"/>
                  <a:pt x="2675" y="1162"/>
                </a:cubicBezTo>
                <a:cubicBezTo>
                  <a:pt x="2759" y="1396"/>
                  <a:pt x="2806" y="1652"/>
                  <a:pt x="2813" y="1920"/>
                </a:cubicBezTo>
                <a:cubicBezTo>
                  <a:pt x="2048" y="1920"/>
                  <a:pt x="2048" y="1920"/>
                  <a:pt x="2048" y="1920"/>
                </a:cubicBezTo>
                <a:close/>
                <a:moveTo>
                  <a:pt x="696" y="836"/>
                </a:moveTo>
                <a:cubicBezTo>
                  <a:pt x="841" y="950"/>
                  <a:pt x="1001" y="1046"/>
                  <a:pt x="1174" y="1118"/>
                </a:cubicBezTo>
                <a:cubicBezTo>
                  <a:pt x="1084" y="1366"/>
                  <a:pt x="1034" y="1636"/>
                  <a:pt x="1027" y="1920"/>
                </a:cubicBezTo>
                <a:cubicBezTo>
                  <a:pt x="259" y="1920"/>
                  <a:pt x="259" y="1920"/>
                  <a:pt x="259" y="1920"/>
                </a:cubicBezTo>
                <a:cubicBezTo>
                  <a:pt x="275" y="1505"/>
                  <a:pt x="436" y="1127"/>
                  <a:pt x="696" y="836"/>
                </a:cubicBezTo>
                <a:close/>
                <a:moveTo>
                  <a:pt x="259" y="2048"/>
                </a:moveTo>
                <a:cubicBezTo>
                  <a:pt x="1027" y="2048"/>
                  <a:pt x="1027" y="2048"/>
                  <a:pt x="1027" y="2048"/>
                </a:cubicBezTo>
                <a:cubicBezTo>
                  <a:pt x="1035" y="2375"/>
                  <a:pt x="1103" y="2684"/>
                  <a:pt x="1219" y="2962"/>
                </a:cubicBezTo>
                <a:cubicBezTo>
                  <a:pt x="1057" y="3025"/>
                  <a:pt x="906" y="3109"/>
                  <a:pt x="766" y="3209"/>
                </a:cubicBezTo>
                <a:cubicBezTo>
                  <a:pt x="466" y="2910"/>
                  <a:pt x="276" y="2501"/>
                  <a:pt x="259" y="2048"/>
                </a:cubicBezTo>
                <a:close/>
                <a:moveTo>
                  <a:pt x="3202" y="3209"/>
                </a:moveTo>
                <a:cubicBezTo>
                  <a:pt x="3062" y="3109"/>
                  <a:pt x="2911" y="3025"/>
                  <a:pt x="2749" y="2961"/>
                </a:cubicBezTo>
                <a:cubicBezTo>
                  <a:pt x="2865" y="2684"/>
                  <a:pt x="2933" y="2375"/>
                  <a:pt x="2941" y="2048"/>
                </a:cubicBezTo>
                <a:cubicBezTo>
                  <a:pt x="3709" y="2048"/>
                  <a:pt x="3709" y="2048"/>
                  <a:pt x="3709" y="2048"/>
                </a:cubicBezTo>
                <a:cubicBezTo>
                  <a:pt x="3692" y="2501"/>
                  <a:pt x="3502" y="2910"/>
                  <a:pt x="3202" y="320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41" name="Freeform 45"/>
          <p:cNvSpPr>
            <a:spLocks noEditPoints="1"/>
          </p:cNvSpPr>
          <p:nvPr/>
        </p:nvSpPr>
        <p:spPr bwMode="auto">
          <a:xfrm>
            <a:off x="651373" y="5787139"/>
            <a:ext cx="410168" cy="407818"/>
          </a:xfrm>
          <a:custGeom>
            <a:avLst/>
            <a:gdLst>
              <a:gd name="T0" fmla="*/ 60 w 128"/>
              <a:gd name="T1" fmla="*/ 0 h 128"/>
              <a:gd name="T2" fmla="*/ 52 w 128"/>
              <a:gd name="T3" fmla="*/ 0 h 128"/>
              <a:gd name="T4" fmla="*/ 52 w 128"/>
              <a:gd name="T5" fmla="*/ 12 h 128"/>
              <a:gd name="T6" fmla="*/ 0 w 128"/>
              <a:gd name="T7" fmla="*/ 70 h 128"/>
              <a:gd name="T8" fmla="*/ 58 w 128"/>
              <a:gd name="T9" fmla="*/ 128 h 128"/>
              <a:gd name="T10" fmla="*/ 111 w 128"/>
              <a:gd name="T11" fmla="*/ 94 h 128"/>
              <a:gd name="T12" fmla="*/ 120 w 128"/>
              <a:gd name="T13" fmla="*/ 96 h 128"/>
              <a:gd name="T14" fmla="*/ 128 w 128"/>
              <a:gd name="T15" fmla="*/ 66 h 128"/>
              <a:gd name="T16" fmla="*/ 60 w 128"/>
              <a:gd name="T17" fmla="*/ 0 h 128"/>
              <a:gd name="T18" fmla="*/ 58 w 128"/>
              <a:gd name="T19" fmla="*/ 120 h 128"/>
              <a:gd name="T20" fmla="*/ 8 w 128"/>
              <a:gd name="T21" fmla="*/ 70 h 128"/>
              <a:gd name="T22" fmla="*/ 52 w 128"/>
              <a:gd name="T23" fmla="*/ 20 h 128"/>
              <a:gd name="T24" fmla="*/ 52 w 128"/>
              <a:gd name="T25" fmla="*/ 74 h 128"/>
              <a:gd name="T26" fmla="*/ 103 w 128"/>
              <a:gd name="T27" fmla="*/ 91 h 128"/>
              <a:gd name="T28" fmla="*/ 58 w 128"/>
              <a:gd name="T29" fmla="*/ 120 h 128"/>
              <a:gd name="T30" fmla="*/ 114 w 128"/>
              <a:gd name="T31" fmla="*/ 86 h 128"/>
              <a:gd name="T32" fmla="*/ 60 w 128"/>
              <a:gd name="T33" fmla="*/ 68 h 128"/>
              <a:gd name="T34" fmla="*/ 60 w 128"/>
              <a:gd name="T35" fmla="*/ 8 h 128"/>
              <a:gd name="T36" fmla="*/ 120 w 128"/>
              <a:gd name="T37" fmla="*/ 66 h 128"/>
              <a:gd name="T38" fmla="*/ 114 w 128"/>
              <a:gd name="T39"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0"/>
                </a:moveTo>
                <a:cubicBezTo>
                  <a:pt x="52" y="0"/>
                  <a:pt x="52" y="0"/>
                  <a:pt x="52" y="0"/>
                </a:cubicBezTo>
                <a:cubicBezTo>
                  <a:pt x="52" y="12"/>
                  <a:pt x="52" y="12"/>
                  <a:pt x="52" y="12"/>
                </a:cubicBezTo>
                <a:cubicBezTo>
                  <a:pt x="23" y="15"/>
                  <a:pt x="0" y="40"/>
                  <a:pt x="0" y="70"/>
                </a:cubicBezTo>
                <a:cubicBezTo>
                  <a:pt x="0" y="102"/>
                  <a:pt x="26" y="128"/>
                  <a:pt x="58" y="128"/>
                </a:cubicBezTo>
                <a:cubicBezTo>
                  <a:pt x="82" y="128"/>
                  <a:pt x="102" y="114"/>
                  <a:pt x="111" y="94"/>
                </a:cubicBezTo>
                <a:cubicBezTo>
                  <a:pt x="120" y="96"/>
                  <a:pt x="120" y="96"/>
                  <a:pt x="120" y="96"/>
                </a:cubicBezTo>
                <a:cubicBezTo>
                  <a:pt x="124" y="89"/>
                  <a:pt x="128" y="79"/>
                  <a:pt x="128" y="66"/>
                </a:cubicBezTo>
                <a:cubicBezTo>
                  <a:pt x="128" y="30"/>
                  <a:pt x="96" y="0"/>
                  <a:pt x="60" y="0"/>
                </a:cubicBezTo>
                <a:close/>
                <a:moveTo>
                  <a:pt x="58" y="120"/>
                </a:moveTo>
                <a:cubicBezTo>
                  <a:pt x="30" y="120"/>
                  <a:pt x="8" y="98"/>
                  <a:pt x="8" y="70"/>
                </a:cubicBezTo>
                <a:cubicBezTo>
                  <a:pt x="8" y="45"/>
                  <a:pt x="28" y="24"/>
                  <a:pt x="52" y="20"/>
                </a:cubicBezTo>
                <a:cubicBezTo>
                  <a:pt x="52" y="74"/>
                  <a:pt x="52" y="74"/>
                  <a:pt x="52" y="74"/>
                </a:cubicBezTo>
                <a:cubicBezTo>
                  <a:pt x="103" y="91"/>
                  <a:pt x="103" y="91"/>
                  <a:pt x="103" y="91"/>
                </a:cubicBezTo>
                <a:cubicBezTo>
                  <a:pt x="96" y="109"/>
                  <a:pt x="77" y="120"/>
                  <a:pt x="58" y="120"/>
                </a:cubicBezTo>
                <a:close/>
                <a:moveTo>
                  <a:pt x="114" y="86"/>
                </a:moveTo>
                <a:cubicBezTo>
                  <a:pt x="60" y="68"/>
                  <a:pt x="60" y="68"/>
                  <a:pt x="60" y="68"/>
                </a:cubicBezTo>
                <a:cubicBezTo>
                  <a:pt x="60" y="8"/>
                  <a:pt x="60" y="8"/>
                  <a:pt x="60" y="8"/>
                </a:cubicBezTo>
                <a:cubicBezTo>
                  <a:pt x="91" y="8"/>
                  <a:pt x="120" y="35"/>
                  <a:pt x="120" y="66"/>
                </a:cubicBezTo>
                <a:cubicBezTo>
                  <a:pt x="120" y="75"/>
                  <a:pt x="117" y="81"/>
                  <a:pt x="114" y="8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grpSp>
        <p:nvGrpSpPr>
          <p:cNvPr id="42" name="组合 41"/>
          <p:cNvGrpSpPr/>
          <p:nvPr/>
        </p:nvGrpSpPr>
        <p:grpSpPr>
          <a:xfrm>
            <a:off x="8878127" y="2518887"/>
            <a:ext cx="702285" cy="316388"/>
            <a:chOff x="8692438" y="2518887"/>
            <a:chExt cx="702285" cy="316388"/>
          </a:xfrm>
        </p:grpSpPr>
        <p:sp>
          <p:nvSpPr>
            <p:cNvPr id="43" name="文本框 42"/>
            <p:cNvSpPr txBox="1"/>
            <p:nvPr/>
          </p:nvSpPr>
          <p:spPr>
            <a:xfrm>
              <a:off x="8692438" y="2518887"/>
              <a:ext cx="70228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774F71"/>
                  </a:solidFill>
                  <a:effectLst/>
                  <a:uLnTx/>
                  <a:uFillTx/>
                  <a:latin typeface="华文细黑" panose="02010600040101010101" charset="-122"/>
                </a:rPr>
                <a:t>2.8</a:t>
              </a:r>
              <a:endParaRPr kumimoji="0" lang="zh-CN" altLang="en-US" sz="1200" b="0" i="0" u="none" strike="noStrike" kern="0" cap="none" spc="0" normalizeH="0" baseline="0" noProof="0" dirty="0">
                <a:ln>
                  <a:noFill/>
                </a:ln>
                <a:solidFill>
                  <a:srgbClr val="774F71"/>
                </a:solidFill>
                <a:effectLst/>
                <a:uLnTx/>
                <a:uFillTx/>
                <a:latin typeface="华文细黑" panose="02010600040101010101" charset="-122"/>
              </a:endParaRPr>
            </a:p>
          </p:txBody>
        </p:sp>
        <p:sp>
          <p:nvSpPr>
            <p:cNvPr id="44" name="等腰三角形 43"/>
            <p:cNvSpPr/>
            <p:nvPr/>
          </p:nvSpPr>
          <p:spPr>
            <a:xfrm flipV="1">
              <a:off x="9010705" y="2755995"/>
              <a:ext cx="66066" cy="79280"/>
            </a:xfrm>
            <a:prstGeom prst="triangle">
              <a:avLst/>
            </a:prstGeom>
            <a:solidFill>
              <a:srgbClr val="774F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grpSp>
      <p:grpSp>
        <p:nvGrpSpPr>
          <p:cNvPr id="45" name="组合 44"/>
          <p:cNvGrpSpPr/>
          <p:nvPr/>
        </p:nvGrpSpPr>
        <p:grpSpPr>
          <a:xfrm>
            <a:off x="7989127" y="3595212"/>
            <a:ext cx="702285" cy="316388"/>
            <a:chOff x="8692438" y="2518887"/>
            <a:chExt cx="702285" cy="316388"/>
          </a:xfrm>
        </p:grpSpPr>
        <p:sp>
          <p:nvSpPr>
            <p:cNvPr id="46" name="文本框 45"/>
            <p:cNvSpPr txBox="1"/>
            <p:nvPr/>
          </p:nvSpPr>
          <p:spPr>
            <a:xfrm>
              <a:off x="8692438" y="2518887"/>
              <a:ext cx="70228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774F71"/>
                  </a:solidFill>
                  <a:effectLst/>
                  <a:uLnTx/>
                  <a:uFillTx/>
                  <a:latin typeface="华文细黑" panose="02010600040101010101" charset="-122"/>
                </a:rPr>
                <a:t>1.8</a:t>
              </a:r>
              <a:endParaRPr kumimoji="0" lang="zh-CN" altLang="en-US" sz="1200" b="0" i="0" u="none" strike="noStrike" kern="0" cap="none" spc="0" normalizeH="0" baseline="0" noProof="0" dirty="0">
                <a:ln>
                  <a:noFill/>
                </a:ln>
                <a:solidFill>
                  <a:srgbClr val="774F71"/>
                </a:solidFill>
                <a:effectLst/>
                <a:uLnTx/>
                <a:uFillTx/>
                <a:latin typeface="华文细黑" panose="02010600040101010101" charset="-122"/>
              </a:endParaRPr>
            </a:p>
          </p:txBody>
        </p:sp>
        <p:sp>
          <p:nvSpPr>
            <p:cNvPr id="47" name="等腰三角形 46"/>
            <p:cNvSpPr/>
            <p:nvPr/>
          </p:nvSpPr>
          <p:spPr>
            <a:xfrm flipV="1">
              <a:off x="9010705" y="2755995"/>
              <a:ext cx="66066" cy="79280"/>
            </a:xfrm>
            <a:prstGeom prst="triangle">
              <a:avLst/>
            </a:prstGeom>
            <a:solidFill>
              <a:srgbClr val="774F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grpSp>
      <p:grpSp>
        <p:nvGrpSpPr>
          <p:cNvPr id="48" name="组合 47"/>
          <p:cNvGrpSpPr/>
          <p:nvPr/>
        </p:nvGrpSpPr>
        <p:grpSpPr>
          <a:xfrm>
            <a:off x="10287827" y="4671537"/>
            <a:ext cx="702285" cy="316388"/>
            <a:chOff x="8692438" y="2518887"/>
            <a:chExt cx="702285" cy="316388"/>
          </a:xfrm>
        </p:grpSpPr>
        <p:sp>
          <p:nvSpPr>
            <p:cNvPr id="49" name="文本框 48"/>
            <p:cNvSpPr txBox="1"/>
            <p:nvPr/>
          </p:nvSpPr>
          <p:spPr>
            <a:xfrm>
              <a:off x="8692438" y="2518887"/>
              <a:ext cx="70228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774F71"/>
                  </a:solidFill>
                  <a:effectLst/>
                  <a:uLnTx/>
                  <a:uFillTx/>
                  <a:latin typeface="华文细黑" panose="02010600040101010101" charset="-122"/>
                </a:rPr>
                <a:t>4.4</a:t>
              </a:r>
              <a:endParaRPr kumimoji="0" lang="zh-CN" altLang="en-US" sz="1200" b="0" i="0" u="none" strike="noStrike" kern="0" cap="none" spc="0" normalizeH="0" baseline="0" noProof="0" dirty="0">
                <a:ln>
                  <a:noFill/>
                </a:ln>
                <a:solidFill>
                  <a:srgbClr val="774F71"/>
                </a:solidFill>
                <a:effectLst/>
                <a:uLnTx/>
                <a:uFillTx/>
                <a:latin typeface="华文细黑" panose="02010600040101010101" charset="-122"/>
              </a:endParaRPr>
            </a:p>
          </p:txBody>
        </p:sp>
        <p:sp>
          <p:nvSpPr>
            <p:cNvPr id="50" name="等腰三角形 49"/>
            <p:cNvSpPr/>
            <p:nvPr/>
          </p:nvSpPr>
          <p:spPr>
            <a:xfrm flipV="1">
              <a:off x="9010705" y="2755995"/>
              <a:ext cx="66066" cy="79280"/>
            </a:xfrm>
            <a:prstGeom prst="triangle">
              <a:avLst/>
            </a:prstGeom>
            <a:solidFill>
              <a:srgbClr val="774F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grpSp>
      <p:grpSp>
        <p:nvGrpSpPr>
          <p:cNvPr id="51" name="组合 50"/>
          <p:cNvGrpSpPr/>
          <p:nvPr/>
        </p:nvGrpSpPr>
        <p:grpSpPr>
          <a:xfrm>
            <a:off x="8525702" y="5760562"/>
            <a:ext cx="702285" cy="316388"/>
            <a:chOff x="8692438" y="2518887"/>
            <a:chExt cx="702285" cy="316388"/>
          </a:xfrm>
        </p:grpSpPr>
        <p:sp>
          <p:nvSpPr>
            <p:cNvPr id="52" name="文本框 51"/>
            <p:cNvSpPr txBox="1"/>
            <p:nvPr/>
          </p:nvSpPr>
          <p:spPr>
            <a:xfrm>
              <a:off x="8692438" y="2518887"/>
              <a:ext cx="70228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774F71"/>
                  </a:solidFill>
                  <a:effectLst/>
                  <a:uLnTx/>
                  <a:uFillTx/>
                  <a:latin typeface="华文细黑" panose="02010600040101010101" charset="-122"/>
                </a:rPr>
                <a:t>2.4</a:t>
              </a:r>
              <a:endParaRPr kumimoji="0" lang="zh-CN" altLang="en-US" sz="1200" b="0" i="0" u="none" strike="noStrike" kern="0" cap="none" spc="0" normalizeH="0" baseline="0" noProof="0" dirty="0">
                <a:ln>
                  <a:noFill/>
                </a:ln>
                <a:solidFill>
                  <a:srgbClr val="774F71"/>
                </a:solidFill>
                <a:effectLst/>
                <a:uLnTx/>
                <a:uFillTx/>
                <a:latin typeface="华文细黑" panose="02010600040101010101" charset="-122"/>
              </a:endParaRPr>
            </a:p>
          </p:txBody>
        </p:sp>
        <p:sp>
          <p:nvSpPr>
            <p:cNvPr id="53" name="等腰三角形 52"/>
            <p:cNvSpPr/>
            <p:nvPr/>
          </p:nvSpPr>
          <p:spPr>
            <a:xfrm flipV="1">
              <a:off x="9010705" y="2755995"/>
              <a:ext cx="66066" cy="79280"/>
            </a:xfrm>
            <a:prstGeom prst="triangle">
              <a:avLst/>
            </a:prstGeom>
            <a:solidFill>
              <a:srgbClr val="774F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grpSp>
      <p:grpSp>
        <p:nvGrpSpPr>
          <p:cNvPr id="54" name="组合 53"/>
          <p:cNvGrpSpPr/>
          <p:nvPr/>
        </p:nvGrpSpPr>
        <p:grpSpPr>
          <a:xfrm>
            <a:off x="5965208" y="2657386"/>
            <a:ext cx="414138" cy="464264"/>
            <a:chOff x="1014413" y="4373563"/>
            <a:chExt cx="1350962" cy="1514474"/>
          </a:xfrm>
          <a:gradFill>
            <a:gsLst>
              <a:gs pos="0">
                <a:srgbClr val="08AEEA"/>
              </a:gs>
              <a:gs pos="100000">
                <a:srgbClr val="2AF598"/>
              </a:gs>
            </a:gsLst>
            <a:lin ang="5400000" scaled="1"/>
          </a:gradFill>
        </p:grpSpPr>
        <p:sp>
          <p:nvSpPr>
            <p:cNvPr id="55" name="Freeform 458"/>
            <p:cNvSpPr/>
            <p:nvPr/>
          </p:nvSpPr>
          <p:spPr bwMode="auto">
            <a:xfrm>
              <a:off x="1577975" y="5807075"/>
              <a:ext cx="222250" cy="80962"/>
            </a:xfrm>
            <a:custGeom>
              <a:avLst/>
              <a:gdLst>
                <a:gd name="T0" fmla="*/ 68 w 176"/>
                <a:gd name="T1" fmla="*/ 65 h 65"/>
                <a:gd name="T2" fmla="*/ 20 w 176"/>
                <a:gd name="T3" fmla="*/ 44 h 65"/>
                <a:gd name="T4" fmla="*/ 2 w 176"/>
                <a:gd name="T5" fmla="*/ 21 h 65"/>
                <a:gd name="T6" fmla="*/ 20 w 176"/>
                <a:gd name="T7" fmla="*/ 4 h 65"/>
                <a:gd name="T8" fmla="*/ 39 w 176"/>
                <a:gd name="T9" fmla="*/ 13 h 65"/>
                <a:gd name="T10" fmla="*/ 141 w 176"/>
                <a:gd name="T11" fmla="*/ 10 h 65"/>
                <a:gd name="T12" fmla="*/ 175 w 176"/>
                <a:gd name="T13" fmla="*/ 8 h 65"/>
                <a:gd name="T14" fmla="*/ 157 w 176"/>
                <a:gd name="T15" fmla="*/ 41 h 65"/>
                <a:gd name="T16" fmla="*/ 95 w 176"/>
                <a:gd name="T17" fmla="*/ 63 h 65"/>
                <a:gd name="T18" fmla="*/ 84 w 176"/>
                <a:gd name="T19" fmla="*/ 65 h 65"/>
                <a:gd name="T20" fmla="*/ 68 w 176"/>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65">
                  <a:moveTo>
                    <a:pt x="68" y="65"/>
                  </a:moveTo>
                  <a:cubicBezTo>
                    <a:pt x="52" y="58"/>
                    <a:pt x="36" y="50"/>
                    <a:pt x="20" y="44"/>
                  </a:cubicBezTo>
                  <a:cubicBezTo>
                    <a:pt x="9" y="39"/>
                    <a:pt x="4" y="31"/>
                    <a:pt x="2" y="21"/>
                  </a:cubicBezTo>
                  <a:cubicBezTo>
                    <a:pt x="0" y="9"/>
                    <a:pt x="9" y="0"/>
                    <a:pt x="20" y="4"/>
                  </a:cubicBezTo>
                  <a:cubicBezTo>
                    <a:pt x="27" y="6"/>
                    <a:pt x="33" y="10"/>
                    <a:pt x="39" y="13"/>
                  </a:cubicBezTo>
                  <a:cubicBezTo>
                    <a:pt x="74" y="33"/>
                    <a:pt x="108" y="31"/>
                    <a:pt x="141" y="10"/>
                  </a:cubicBezTo>
                  <a:cubicBezTo>
                    <a:pt x="155" y="2"/>
                    <a:pt x="159" y="1"/>
                    <a:pt x="175" y="8"/>
                  </a:cubicBezTo>
                  <a:cubicBezTo>
                    <a:pt x="176" y="22"/>
                    <a:pt x="170" y="33"/>
                    <a:pt x="157" y="41"/>
                  </a:cubicBezTo>
                  <a:cubicBezTo>
                    <a:pt x="138" y="53"/>
                    <a:pt x="117" y="60"/>
                    <a:pt x="95" y="63"/>
                  </a:cubicBezTo>
                  <a:cubicBezTo>
                    <a:pt x="91" y="63"/>
                    <a:pt x="87" y="64"/>
                    <a:pt x="84" y="65"/>
                  </a:cubicBezTo>
                  <a:cubicBezTo>
                    <a:pt x="79" y="65"/>
                    <a:pt x="73" y="65"/>
                    <a:pt x="68"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56" name="Freeform 459"/>
            <p:cNvSpPr/>
            <p:nvPr/>
          </p:nvSpPr>
          <p:spPr bwMode="auto">
            <a:xfrm>
              <a:off x="1665288" y="4373563"/>
              <a:ext cx="46038" cy="204787"/>
            </a:xfrm>
            <a:custGeom>
              <a:avLst/>
              <a:gdLst>
                <a:gd name="T0" fmla="*/ 19 w 37"/>
                <a:gd name="T1" fmla="*/ 0 h 163"/>
                <a:gd name="T2" fmla="*/ 19 w 37"/>
                <a:gd name="T3" fmla="*/ 1 h 163"/>
                <a:gd name="T4" fmla="*/ 37 w 37"/>
                <a:gd name="T5" fmla="*/ 43 h 163"/>
                <a:gd name="T6" fmla="*/ 36 w 37"/>
                <a:gd name="T7" fmla="*/ 141 h 163"/>
                <a:gd name="T8" fmla="*/ 31 w 37"/>
                <a:gd name="T9" fmla="*/ 152 h 163"/>
                <a:gd name="T10" fmla="*/ 16 w 37"/>
                <a:gd name="T11" fmla="*/ 163 h 163"/>
                <a:gd name="T12" fmla="*/ 0 w 37"/>
                <a:gd name="T13" fmla="*/ 129 h 163"/>
                <a:gd name="T14" fmla="*/ 1 w 37"/>
                <a:gd name="T15" fmla="*/ 29 h 163"/>
                <a:gd name="T16" fmla="*/ 17 w 37"/>
                <a:gd name="T17" fmla="*/ 0 h 163"/>
                <a:gd name="T18" fmla="*/ 19 w 37"/>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63">
                  <a:moveTo>
                    <a:pt x="19" y="0"/>
                  </a:moveTo>
                  <a:cubicBezTo>
                    <a:pt x="19" y="0"/>
                    <a:pt x="19" y="1"/>
                    <a:pt x="19" y="1"/>
                  </a:cubicBezTo>
                  <a:cubicBezTo>
                    <a:pt x="36" y="10"/>
                    <a:pt x="37" y="26"/>
                    <a:pt x="37" y="43"/>
                  </a:cubicBezTo>
                  <a:cubicBezTo>
                    <a:pt x="36" y="76"/>
                    <a:pt x="36" y="108"/>
                    <a:pt x="36" y="141"/>
                  </a:cubicBezTo>
                  <a:cubicBezTo>
                    <a:pt x="36" y="145"/>
                    <a:pt x="33" y="149"/>
                    <a:pt x="31" y="152"/>
                  </a:cubicBezTo>
                  <a:cubicBezTo>
                    <a:pt x="27" y="156"/>
                    <a:pt x="21" y="159"/>
                    <a:pt x="16" y="163"/>
                  </a:cubicBezTo>
                  <a:cubicBezTo>
                    <a:pt x="7" y="153"/>
                    <a:pt x="0" y="143"/>
                    <a:pt x="0" y="129"/>
                  </a:cubicBezTo>
                  <a:cubicBezTo>
                    <a:pt x="1" y="96"/>
                    <a:pt x="1" y="62"/>
                    <a:pt x="1" y="29"/>
                  </a:cubicBezTo>
                  <a:cubicBezTo>
                    <a:pt x="1" y="16"/>
                    <a:pt x="11" y="9"/>
                    <a:pt x="17" y="0"/>
                  </a:cubicBezTo>
                  <a:cubicBezTo>
                    <a:pt x="17" y="0"/>
                    <a:pt x="18"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57" name="Freeform 460"/>
            <p:cNvSpPr/>
            <p:nvPr/>
          </p:nvSpPr>
          <p:spPr bwMode="auto">
            <a:xfrm>
              <a:off x="1298575" y="4608513"/>
              <a:ext cx="793750" cy="979487"/>
            </a:xfrm>
            <a:custGeom>
              <a:avLst/>
              <a:gdLst>
                <a:gd name="T0" fmla="*/ 0 w 631"/>
                <a:gd name="T1" fmla="*/ 333 h 782"/>
                <a:gd name="T2" fmla="*/ 253 w 631"/>
                <a:gd name="T3" fmla="*/ 28 h 782"/>
                <a:gd name="T4" fmla="*/ 603 w 631"/>
                <a:gd name="T5" fmla="*/ 236 h 782"/>
                <a:gd name="T6" fmla="*/ 581 w 631"/>
                <a:gd name="T7" fmla="*/ 483 h 782"/>
                <a:gd name="T8" fmla="*/ 526 w 631"/>
                <a:gd name="T9" fmla="*/ 556 h 782"/>
                <a:gd name="T10" fmla="*/ 474 w 631"/>
                <a:gd name="T11" fmla="*/ 629 h 782"/>
                <a:gd name="T12" fmla="*/ 460 w 631"/>
                <a:gd name="T13" fmla="*/ 683 h 782"/>
                <a:gd name="T14" fmla="*/ 427 w 631"/>
                <a:gd name="T15" fmla="*/ 721 h 782"/>
                <a:gd name="T16" fmla="*/ 191 w 631"/>
                <a:gd name="T17" fmla="*/ 780 h 782"/>
                <a:gd name="T18" fmla="*/ 178 w 631"/>
                <a:gd name="T19" fmla="*/ 782 h 782"/>
                <a:gd name="T20" fmla="*/ 161 w 631"/>
                <a:gd name="T21" fmla="*/ 769 h 782"/>
                <a:gd name="T22" fmla="*/ 168 w 631"/>
                <a:gd name="T23" fmla="*/ 748 h 782"/>
                <a:gd name="T24" fmla="*/ 183 w 631"/>
                <a:gd name="T25" fmla="*/ 742 h 782"/>
                <a:gd name="T26" fmla="*/ 396 w 631"/>
                <a:gd name="T27" fmla="*/ 691 h 782"/>
                <a:gd name="T28" fmla="*/ 424 w 631"/>
                <a:gd name="T29" fmla="*/ 661 h 782"/>
                <a:gd name="T30" fmla="*/ 487 w 631"/>
                <a:gd name="T31" fmla="*/ 542 h 782"/>
                <a:gd name="T32" fmla="*/ 553 w 631"/>
                <a:gd name="T33" fmla="*/ 456 h 782"/>
                <a:gd name="T34" fmla="*/ 575 w 631"/>
                <a:gd name="T35" fmla="*/ 276 h 782"/>
                <a:gd name="T36" fmla="*/ 370 w 631"/>
                <a:gd name="T37" fmla="*/ 69 h 782"/>
                <a:gd name="T38" fmla="*/ 158 w 631"/>
                <a:gd name="T39" fmla="*/ 106 h 782"/>
                <a:gd name="T40" fmla="*/ 62 w 631"/>
                <a:gd name="T41" fmla="*/ 224 h 782"/>
                <a:gd name="T42" fmla="*/ 57 w 631"/>
                <a:gd name="T43" fmla="*/ 434 h 782"/>
                <a:gd name="T44" fmla="*/ 108 w 631"/>
                <a:gd name="T45" fmla="*/ 520 h 782"/>
                <a:gd name="T46" fmla="*/ 174 w 631"/>
                <a:gd name="T47" fmla="*/ 605 h 782"/>
                <a:gd name="T48" fmla="*/ 204 w 631"/>
                <a:gd name="T49" fmla="*/ 703 h 782"/>
                <a:gd name="T50" fmla="*/ 204 w 631"/>
                <a:gd name="T51" fmla="*/ 710 h 782"/>
                <a:gd name="T52" fmla="*/ 193 w 631"/>
                <a:gd name="T53" fmla="*/ 729 h 782"/>
                <a:gd name="T54" fmla="*/ 172 w 631"/>
                <a:gd name="T55" fmla="*/ 720 h 782"/>
                <a:gd name="T56" fmla="*/ 166 w 631"/>
                <a:gd name="T57" fmla="*/ 707 h 782"/>
                <a:gd name="T58" fmla="*/ 90 w 631"/>
                <a:gd name="T59" fmla="*/ 554 h 782"/>
                <a:gd name="T60" fmla="*/ 17 w 631"/>
                <a:gd name="T61" fmla="*/ 435 h 782"/>
                <a:gd name="T62" fmla="*/ 0 w 631"/>
                <a:gd name="T63" fmla="*/ 3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1" h="782">
                  <a:moveTo>
                    <a:pt x="0" y="333"/>
                  </a:moveTo>
                  <a:cubicBezTo>
                    <a:pt x="0" y="183"/>
                    <a:pt x="105" y="55"/>
                    <a:pt x="253" y="28"/>
                  </a:cubicBezTo>
                  <a:cubicBezTo>
                    <a:pt x="403" y="0"/>
                    <a:pt x="553" y="80"/>
                    <a:pt x="603" y="236"/>
                  </a:cubicBezTo>
                  <a:cubicBezTo>
                    <a:pt x="631" y="322"/>
                    <a:pt x="627" y="405"/>
                    <a:pt x="581" y="483"/>
                  </a:cubicBezTo>
                  <a:cubicBezTo>
                    <a:pt x="566" y="509"/>
                    <a:pt x="546" y="533"/>
                    <a:pt x="526" y="556"/>
                  </a:cubicBezTo>
                  <a:cubicBezTo>
                    <a:pt x="507" y="579"/>
                    <a:pt x="485" y="600"/>
                    <a:pt x="474" y="629"/>
                  </a:cubicBezTo>
                  <a:cubicBezTo>
                    <a:pt x="468" y="646"/>
                    <a:pt x="463" y="665"/>
                    <a:pt x="460" y="683"/>
                  </a:cubicBezTo>
                  <a:cubicBezTo>
                    <a:pt x="455" y="706"/>
                    <a:pt x="450" y="715"/>
                    <a:pt x="427" y="721"/>
                  </a:cubicBezTo>
                  <a:cubicBezTo>
                    <a:pt x="348" y="741"/>
                    <a:pt x="269" y="760"/>
                    <a:pt x="191" y="780"/>
                  </a:cubicBezTo>
                  <a:cubicBezTo>
                    <a:pt x="187" y="781"/>
                    <a:pt x="182" y="782"/>
                    <a:pt x="178" y="782"/>
                  </a:cubicBezTo>
                  <a:cubicBezTo>
                    <a:pt x="169" y="782"/>
                    <a:pt x="164" y="778"/>
                    <a:pt x="161" y="769"/>
                  </a:cubicBezTo>
                  <a:cubicBezTo>
                    <a:pt x="159" y="760"/>
                    <a:pt x="160" y="753"/>
                    <a:pt x="168" y="748"/>
                  </a:cubicBezTo>
                  <a:cubicBezTo>
                    <a:pt x="173" y="745"/>
                    <a:pt x="178" y="743"/>
                    <a:pt x="183" y="742"/>
                  </a:cubicBezTo>
                  <a:cubicBezTo>
                    <a:pt x="254" y="725"/>
                    <a:pt x="325" y="707"/>
                    <a:pt x="396" y="691"/>
                  </a:cubicBezTo>
                  <a:cubicBezTo>
                    <a:pt x="412" y="687"/>
                    <a:pt x="421" y="679"/>
                    <a:pt x="424" y="661"/>
                  </a:cubicBezTo>
                  <a:cubicBezTo>
                    <a:pt x="431" y="614"/>
                    <a:pt x="454" y="575"/>
                    <a:pt x="487" y="542"/>
                  </a:cubicBezTo>
                  <a:cubicBezTo>
                    <a:pt x="513" y="516"/>
                    <a:pt x="537" y="489"/>
                    <a:pt x="553" y="456"/>
                  </a:cubicBezTo>
                  <a:cubicBezTo>
                    <a:pt x="581" y="398"/>
                    <a:pt x="590" y="338"/>
                    <a:pt x="575" y="276"/>
                  </a:cubicBezTo>
                  <a:cubicBezTo>
                    <a:pt x="548" y="167"/>
                    <a:pt x="480" y="95"/>
                    <a:pt x="370" y="69"/>
                  </a:cubicBezTo>
                  <a:cubicBezTo>
                    <a:pt x="295" y="51"/>
                    <a:pt x="223" y="64"/>
                    <a:pt x="158" y="106"/>
                  </a:cubicBezTo>
                  <a:cubicBezTo>
                    <a:pt x="114" y="135"/>
                    <a:pt x="82" y="175"/>
                    <a:pt x="62" y="224"/>
                  </a:cubicBezTo>
                  <a:cubicBezTo>
                    <a:pt x="33" y="293"/>
                    <a:pt x="31" y="364"/>
                    <a:pt x="57" y="434"/>
                  </a:cubicBezTo>
                  <a:cubicBezTo>
                    <a:pt x="68" y="466"/>
                    <a:pt x="85" y="495"/>
                    <a:pt x="108" y="520"/>
                  </a:cubicBezTo>
                  <a:cubicBezTo>
                    <a:pt x="133" y="546"/>
                    <a:pt x="158" y="572"/>
                    <a:pt x="174" y="605"/>
                  </a:cubicBezTo>
                  <a:cubicBezTo>
                    <a:pt x="190" y="636"/>
                    <a:pt x="199" y="669"/>
                    <a:pt x="204" y="703"/>
                  </a:cubicBezTo>
                  <a:cubicBezTo>
                    <a:pt x="204" y="705"/>
                    <a:pt x="204" y="708"/>
                    <a:pt x="204" y="710"/>
                  </a:cubicBezTo>
                  <a:cubicBezTo>
                    <a:pt x="204" y="718"/>
                    <a:pt x="202" y="726"/>
                    <a:pt x="193" y="729"/>
                  </a:cubicBezTo>
                  <a:cubicBezTo>
                    <a:pt x="184" y="732"/>
                    <a:pt x="177" y="728"/>
                    <a:pt x="172" y="720"/>
                  </a:cubicBezTo>
                  <a:cubicBezTo>
                    <a:pt x="169" y="716"/>
                    <a:pt x="167" y="712"/>
                    <a:pt x="166" y="707"/>
                  </a:cubicBezTo>
                  <a:cubicBezTo>
                    <a:pt x="158" y="648"/>
                    <a:pt x="129" y="598"/>
                    <a:pt x="90" y="554"/>
                  </a:cubicBezTo>
                  <a:cubicBezTo>
                    <a:pt x="59" y="519"/>
                    <a:pt x="32" y="480"/>
                    <a:pt x="17" y="435"/>
                  </a:cubicBezTo>
                  <a:cubicBezTo>
                    <a:pt x="6" y="402"/>
                    <a:pt x="0" y="368"/>
                    <a:pt x="0" y="3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58" name="Freeform 461"/>
            <p:cNvSpPr/>
            <p:nvPr/>
          </p:nvSpPr>
          <p:spPr bwMode="auto">
            <a:xfrm>
              <a:off x="1555750" y="5133975"/>
              <a:ext cx="255588" cy="320675"/>
            </a:xfrm>
            <a:custGeom>
              <a:avLst/>
              <a:gdLst>
                <a:gd name="T0" fmla="*/ 57 w 203"/>
                <a:gd name="T1" fmla="*/ 48 h 256"/>
                <a:gd name="T2" fmla="*/ 72 w 203"/>
                <a:gd name="T3" fmla="*/ 121 h 256"/>
                <a:gd name="T4" fmla="*/ 83 w 203"/>
                <a:gd name="T5" fmla="*/ 227 h 256"/>
                <a:gd name="T6" fmla="*/ 72 w 203"/>
                <a:gd name="T7" fmla="*/ 249 h 256"/>
                <a:gd name="T8" fmla="*/ 56 w 203"/>
                <a:gd name="T9" fmla="*/ 254 h 256"/>
                <a:gd name="T10" fmla="*/ 48 w 203"/>
                <a:gd name="T11" fmla="*/ 240 h 256"/>
                <a:gd name="T12" fmla="*/ 45 w 203"/>
                <a:gd name="T13" fmla="*/ 186 h 256"/>
                <a:gd name="T14" fmla="*/ 9 w 203"/>
                <a:gd name="T15" fmla="*/ 41 h 256"/>
                <a:gd name="T16" fmla="*/ 3 w 203"/>
                <a:gd name="T17" fmla="*/ 24 h 256"/>
                <a:gd name="T18" fmla="*/ 20 w 203"/>
                <a:gd name="T19" fmla="*/ 3 h 256"/>
                <a:gd name="T20" fmla="*/ 51 w 203"/>
                <a:gd name="T21" fmla="*/ 8 h 256"/>
                <a:gd name="T22" fmla="*/ 100 w 203"/>
                <a:gd name="T23" fmla="*/ 23 h 256"/>
                <a:gd name="T24" fmla="*/ 114 w 203"/>
                <a:gd name="T25" fmla="*/ 23 h 256"/>
                <a:gd name="T26" fmla="*/ 164 w 203"/>
                <a:gd name="T27" fmla="*/ 4 h 256"/>
                <a:gd name="T28" fmla="*/ 172 w 203"/>
                <a:gd name="T29" fmla="*/ 3 h 256"/>
                <a:gd name="T30" fmla="*/ 196 w 203"/>
                <a:gd name="T31" fmla="*/ 33 h 256"/>
                <a:gd name="T32" fmla="*/ 168 w 203"/>
                <a:gd name="T33" fmla="*/ 122 h 256"/>
                <a:gd name="T34" fmla="*/ 156 w 203"/>
                <a:gd name="T35" fmla="*/ 223 h 256"/>
                <a:gd name="T36" fmla="*/ 155 w 203"/>
                <a:gd name="T37" fmla="*/ 238 h 256"/>
                <a:gd name="T38" fmla="*/ 136 w 203"/>
                <a:gd name="T39" fmla="*/ 256 h 256"/>
                <a:gd name="T40" fmla="*/ 117 w 203"/>
                <a:gd name="T41" fmla="*/ 237 h 256"/>
                <a:gd name="T42" fmla="*/ 125 w 203"/>
                <a:gd name="T43" fmla="*/ 176 h 256"/>
                <a:gd name="T44" fmla="*/ 142 w 203"/>
                <a:gd name="T45" fmla="*/ 73 h 256"/>
                <a:gd name="T46" fmla="*/ 146 w 203"/>
                <a:gd name="T47" fmla="*/ 60 h 256"/>
                <a:gd name="T48" fmla="*/ 145 w 203"/>
                <a:gd name="T49" fmla="*/ 54 h 256"/>
                <a:gd name="T50" fmla="*/ 139 w 203"/>
                <a:gd name="T51" fmla="*/ 56 h 256"/>
                <a:gd name="T52" fmla="*/ 118 w 203"/>
                <a:gd name="T53" fmla="*/ 72 h 256"/>
                <a:gd name="T54" fmla="*/ 80 w 203"/>
                <a:gd name="T55" fmla="*/ 69 h 256"/>
                <a:gd name="T56" fmla="*/ 59 w 203"/>
                <a:gd name="T57" fmla="*/ 47 h 256"/>
                <a:gd name="T58" fmla="*/ 57 w 203"/>
                <a:gd name="T59" fmla="*/ 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56">
                  <a:moveTo>
                    <a:pt x="57" y="48"/>
                  </a:moveTo>
                  <a:cubicBezTo>
                    <a:pt x="62" y="72"/>
                    <a:pt x="67" y="97"/>
                    <a:pt x="72" y="121"/>
                  </a:cubicBezTo>
                  <a:cubicBezTo>
                    <a:pt x="79" y="156"/>
                    <a:pt x="85" y="191"/>
                    <a:pt x="83" y="227"/>
                  </a:cubicBezTo>
                  <a:cubicBezTo>
                    <a:pt x="83" y="237"/>
                    <a:pt x="80" y="245"/>
                    <a:pt x="72" y="249"/>
                  </a:cubicBezTo>
                  <a:cubicBezTo>
                    <a:pt x="68" y="252"/>
                    <a:pt x="60" y="255"/>
                    <a:pt x="56" y="254"/>
                  </a:cubicBezTo>
                  <a:cubicBezTo>
                    <a:pt x="52" y="252"/>
                    <a:pt x="49" y="245"/>
                    <a:pt x="48" y="240"/>
                  </a:cubicBezTo>
                  <a:cubicBezTo>
                    <a:pt x="46" y="222"/>
                    <a:pt x="46" y="204"/>
                    <a:pt x="45" y="186"/>
                  </a:cubicBezTo>
                  <a:cubicBezTo>
                    <a:pt x="40" y="136"/>
                    <a:pt x="28" y="87"/>
                    <a:pt x="9" y="41"/>
                  </a:cubicBezTo>
                  <a:cubicBezTo>
                    <a:pt x="6" y="35"/>
                    <a:pt x="4" y="30"/>
                    <a:pt x="3" y="24"/>
                  </a:cubicBezTo>
                  <a:cubicBezTo>
                    <a:pt x="0" y="12"/>
                    <a:pt x="7" y="2"/>
                    <a:pt x="20" y="3"/>
                  </a:cubicBezTo>
                  <a:cubicBezTo>
                    <a:pt x="30" y="3"/>
                    <a:pt x="41" y="5"/>
                    <a:pt x="51" y="8"/>
                  </a:cubicBezTo>
                  <a:cubicBezTo>
                    <a:pt x="68" y="12"/>
                    <a:pt x="84" y="18"/>
                    <a:pt x="100" y="23"/>
                  </a:cubicBezTo>
                  <a:cubicBezTo>
                    <a:pt x="105" y="24"/>
                    <a:pt x="110" y="24"/>
                    <a:pt x="114" y="23"/>
                  </a:cubicBezTo>
                  <a:cubicBezTo>
                    <a:pt x="131" y="17"/>
                    <a:pt x="147" y="10"/>
                    <a:pt x="164" y="4"/>
                  </a:cubicBezTo>
                  <a:cubicBezTo>
                    <a:pt x="167" y="3"/>
                    <a:pt x="169" y="3"/>
                    <a:pt x="172" y="3"/>
                  </a:cubicBezTo>
                  <a:cubicBezTo>
                    <a:pt x="193" y="0"/>
                    <a:pt x="203" y="12"/>
                    <a:pt x="196" y="33"/>
                  </a:cubicBezTo>
                  <a:cubicBezTo>
                    <a:pt x="187" y="62"/>
                    <a:pt x="176" y="92"/>
                    <a:pt x="168" y="122"/>
                  </a:cubicBezTo>
                  <a:cubicBezTo>
                    <a:pt x="159" y="155"/>
                    <a:pt x="156" y="189"/>
                    <a:pt x="156" y="223"/>
                  </a:cubicBezTo>
                  <a:cubicBezTo>
                    <a:pt x="156" y="228"/>
                    <a:pt x="156" y="233"/>
                    <a:pt x="155" y="238"/>
                  </a:cubicBezTo>
                  <a:cubicBezTo>
                    <a:pt x="154" y="250"/>
                    <a:pt x="148" y="256"/>
                    <a:pt x="136" y="256"/>
                  </a:cubicBezTo>
                  <a:cubicBezTo>
                    <a:pt x="124" y="256"/>
                    <a:pt x="116" y="249"/>
                    <a:pt x="117" y="237"/>
                  </a:cubicBezTo>
                  <a:cubicBezTo>
                    <a:pt x="119" y="217"/>
                    <a:pt x="122" y="196"/>
                    <a:pt x="125" y="176"/>
                  </a:cubicBezTo>
                  <a:cubicBezTo>
                    <a:pt x="130" y="142"/>
                    <a:pt x="136" y="107"/>
                    <a:pt x="142" y="73"/>
                  </a:cubicBezTo>
                  <a:cubicBezTo>
                    <a:pt x="143" y="69"/>
                    <a:pt x="145" y="65"/>
                    <a:pt x="146" y="60"/>
                  </a:cubicBezTo>
                  <a:cubicBezTo>
                    <a:pt x="146" y="58"/>
                    <a:pt x="145" y="56"/>
                    <a:pt x="145" y="54"/>
                  </a:cubicBezTo>
                  <a:cubicBezTo>
                    <a:pt x="143" y="55"/>
                    <a:pt x="141" y="54"/>
                    <a:pt x="139" y="56"/>
                  </a:cubicBezTo>
                  <a:cubicBezTo>
                    <a:pt x="132" y="61"/>
                    <a:pt x="125" y="66"/>
                    <a:pt x="118" y="72"/>
                  </a:cubicBezTo>
                  <a:cubicBezTo>
                    <a:pt x="101" y="86"/>
                    <a:pt x="94" y="85"/>
                    <a:pt x="80" y="69"/>
                  </a:cubicBezTo>
                  <a:cubicBezTo>
                    <a:pt x="73" y="61"/>
                    <a:pt x="66" y="54"/>
                    <a:pt x="59" y="47"/>
                  </a:cubicBezTo>
                  <a:cubicBezTo>
                    <a:pt x="58" y="47"/>
                    <a:pt x="57" y="47"/>
                    <a:pt x="57"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59" name="Freeform 462"/>
            <p:cNvSpPr/>
            <p:nvPr/>
          </p:nvSpPr>
          <p:spPr bwMode="auto">
            <a:xfrm>
              <a:off x="1503363" y="5680075"/>
              <a:ext cx="371475" cy="127000"/>
            </a:xfrm>
            <a:custGeom>
              <a:avLst/>
              <a:gdLst>
                <a:gd name="T0" fmla="*/ 296 w 296"/>
                <a:gd name="T1" fmla="*/ 13 h 102"/>
                <a:gd name="T2" fmla="*/ 266 w 296"/>
                <a:gd name="T3" fmla="*/ 41 h 102"/>
                <a:gd name="T4" fmla="*/ 26 w 296"/>
                <a:gd name="T5" fmla="*/ 100 h 102"/>
                <a:gd name="T6" fmla="*/ 2 w 296"/>
                <a:gd name="T7" fmla="*/ 85 h 102"/>
                <a:gd name="T8" fmla="*/ 17 w 296"/>
                <a:gd name="T9" fmla="*/ 65 h 102"/>
                <a:gd name="T10" fmla="*/ 99 w 296"/>
                <a:gd name="T11" fmla="*/ 44 h 102"/>
                <a:gd name="T12" fmla="*/ 256 w 296"/>
                <a:gd name="T13" fmla="*/ 4 h 102"/>
                <a:gd name="T14" fmla="*/ 296 w 296"/>
                <a:gd name="T15" fmla="*/ 13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02">
                  <a:moveTo>
                    <a:pt x="296" y="13"/>
                  </a:moveTo>
                  <a:cubicBezTo>
                    <a:pt x="290" y="28"/>
                    <a:pt x="282" y="37"/>
                    <a:pt x="266" y="41"/>
                  </a:cubicBezTo>
                  <a:cubicBezTo>
                    <a:pt x="186" y="60"/>
                    <a:pt x="106" y="80"/>
                    <a:pt x="26" y="100"/>
                  </a:cubicBezTo>
                  <a:cubicBezTo>
                    <a:pt x="17" y="102"/>
                    <a:pt x="5" y="94"/>
                    <a:pt x="2" y="85"/>
                  </a:cubicBezTo>
                  <a:cubicBezTo>
                    <a:pt x="0" y="78"/>
                    <a:pt x="7" y="68"/>
                    <a:pt x="17" y="65"/>
                  </a:cubicBezTo>
                  <a:cubicBezTo>
                    <a:pt x="44" y="58"/>
                    <a:pt x="71" y="51"/>
                    <a:pt x="99" y="44"/>
                  </a:cubicBezTo>
                  <a:cubicBezTo>
                    <a:pt x="151" y="31"/>
                    <a:pt x="204" y="18"/>
                    <a:pt x="256" y="4"/>
                  </a:cubicBezTo>
                  <a:cubicBezTo>
                    <a:pt x="272" y="0"/>
                    <a:pt x="283" y="8"/>
                    <a:pt x="29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0" name="Freeform 463"/>
            <p:cNvSpPr/>
            <p:nvPr/>
          </p:nvSpPr>
          <p:spPr bwMode="auto">
            <a:xfrm>
              <a:off x="1500188" y="5570538"/>
              <a:ext cx="371475" cy="128587"/>
            </a:xfrm>
            <a:custGeom>
              <a:avLst/>
              <a:gdLst>
                <a:gd name="T0" fmla="*/ 296 w 296"/>
                <a:gd name="T1" fmla="*/ 11 h 103"/>
                <a:gd name="T2" fmla="*/ 265 w 296"/>
                <a:gd name="T3" fmla="*/ 40 h 103"/>
                <a:gd name="T4" fmla="*/ 35 w 296"/>
                <a:gd name="T5" fmla="*/ 97 h 103"/>
                <a:gd name="T6" fmla="*/ 11 w 296"/>
                <a:gd name="T7" fmla="*/ 95 h 103"/>
                <a:gd name="T8" fmla="*/ 21 w 296"/>
                <a:gd name="T9" fmla="*/ 63 h 103"/>
                <a:gd name="T10" fmla="*/ 101 w 296"/>
                <a:gd name="T11" fmla="*/ 43 h 103"/>
                <a:gd name="T12" fmla="*/ 267 w 296"/>
                <a:gd name="T13" fmla="*/ 3 h 103"/>
                <a:gd name="T14" fmla="*/ 296 w 296"/>
                <a:gd name="T15" fmla="*/ 1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03">
                  <a:moveTo>
                    <a:pt x="296" y="11"/>
                  </a:moveTo>
                  <a:cubicBezTo>
                    <a:pt x="292" y="29"/>
                    <a:pt x="281" y="36"/>
                    <a:pt x="265" y="40"/>
                  </a:cubicBezTo>
                  <a:cubicBezTo>
                    <a:pt x="188" y="58"/>
                    <a:pt x="112" y="78"/>
                    <a:pt x="35" y="97"/>
                  </a:cubicBezTo>
                  <a:cubicBezTo>
                    <a:pt x="28" y="99"/>
                    <a:pt x="19" y="103"/>
                    <a:pt x="11" y="95"/>
                  </a:cubicBezTo>
                  <a:cubicBezTo>
                    <a:pt x="0" y="82"/>
                    <a:pt x="4" y="68"/>
                    <a:pt x="21" y="63"/>
                  </a:cubicBezTo>
                  <a:cubicBezTo>
                    <a:pt x="47" y="56"/>
                    <a:pt x="74" y="49"/>
                    <a:pt x="101" y="43"/>
                  </a:cubicBezTo>
                  <a:cubicBezTo>
                    <a:pt x="157" y="29"/>
                    <a:pt x="212" y="16"/>
                    <a:pt x="267" y="3"/>
                  </a:cubicBezTo>
                  <a:cubicBezTo>
                    <a:pt x="279" y="0"/>
                    <a:pt x="287" y="7"/>
                    <a:pt x="29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1" name="Freeform 464"/>
            <p:cNvSpPr/>
            <p:nvPr/>
          </p:nvSpPr>
          <p:spPr bwMode="auto">
            <a:xfrm>
              <a:off x="2060575" y="5295900"/>
              <a:ext cx="193675" cy="174625"/>
            </a:xfrm>
            <a:custGeom>
              <a:avLst/>
              <a:gdLst>
                <a:gd name="T0" fmla="*/ 0 w 154"/>
                <a:gd name="T1" fmla="*/ 20 h 139"/>
                <a:gd name="T2" fmla="*/ 10 w 154"/>
                <a:gd name="T3" fmla="*/ 4 h 139"/>
                <a:gd name="T4" fmla="*/ 33 w 154"/>
                <a:gd name="T5" fmla="*/ 7 h 139"/>
                <a:gd name="T6" fmla="*/ 106 w 154"/>
                <a:gd name="T7" fmla="*/ 67 h 139"/>
                <a:gd name="T8" fmla="*/ 142 w 154"/>
                <a:gd name="T9" fmla="*/ 98 h 139"/>
                <a:gd name="T10" fmla="*/ 152 w 154"/>
                <a:gd name="T11" fmla="*/ 119 h 139"/>
                <a:gd name="T12" fmla="*/ 120 w 154"/>
                <a:gd name="T13" fmla="*/ 129 h 139"/>
                <a:gd name="T14" fmla="*/ 63 w 154"/>
                <a:gd name="T15" fmla="*/ 82 h 139"/>
                <a:gd name="T16" fmla="*/ 10 w 154"/>
                <a:gd name="T17" fmla="*/ 36 h 139"/>
                <a:gd name="T18" fmla="*/ 0 w 154"/>
                <a:gd name="T19" fmla="*/ 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39">
                  <a:moveTo>
                    <a:pt x="0" y="20"/>
                  </a:moveTo>
                  <a:cubicBezTo>
                    <a:pt x="4" y="13"/>
                    <a:pt x="5" y="6"/>
                    <a:pt x="10" y="4"/>
                  </a:cubicBezTo>
                  <a:cubicBezTo>
                    <a:pt x="17" y="0"/>
                    <a:pt x="26" y="1"/>
                    <a:pt x="33" y="7"/>
                  </a:cubicBezTo>
                  <a:cubicBezTo>
                    <a:pt x="57" y="27"/>
                    <a:pt x="82" y="47"/>
                    <a:pt x="106" y="67"/>
                  </a:cubicBezTo>
                  <a:cubicBezTo>
                    <a:pt x="118" y="77"/>
                    <a:pt x="130" y="87"/>
                    <a:pt x="142" y="98"/>
                  </a:cubicBezTo>
                  <a:cubicBezTo>
                    <a:pt x="148" y="103"/>
                    <a:pt x="154" y="109"/>
                    <a:pt x="152" y="119"/>
                  </a:cubicBezTo>
                  <a:cubicBezTo>
                    <a:pt x="147" y="134"/>
                    <a:pt x="133" y="139"/>
                    <a:pt x="120" y="129"/>
                  </a:cubicBezTo>
                  <a:cubicBezTo>
                    <a:pt x="101" y="113"/>
                    <a:pt x="82" y="98"/>
                    <a:pt x="63" y="82"/>
                  </a:cubicBezTo>
                  <a:cubicBezTo>
                    <a:pt x="45" y="67"/>
                    <a:pt x="28" y="51"/>
                    <a:pt x="10" y="36"/>
                  </a:cubicBezTo>
                  <a:cubicBezTo>
                    <a:pt x="6" y="32"/>
                    <a:pt x="4" y="26"/>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2" name="Freeform 465"/>
            <p:cNvSpPr/>
            <p:nvPr/>
          </p:nvSpPr>
          <p:spPr bwMode="auto">
            <a:xfrm>
              <a:off x="1114425" y="5295900"/>
              <a:ext cx="188913" cy="163512"/>
            </a:xfrm>
            <a:custGeom>
              <a:avLst/>
              <a:gdLst>
                <a:gd name="T0" fmla="*/ 129 w 150"/>
                <a:gd name="T1" fmla="*/ 0 h 131"/>
                <a:gd name="T2" fmla="*/ 146 w 150"/>
                <a:gd name="T3" fmla="*/ 13 h 131"/>
                <a:gd name="T4" fmla="*/ 144 w 150"/>
                <a:gd name="T5" fmla="*/ 26 h 131"/>
                <a:gd name="T6" fmla="*/ 129 w 150"/>
                <a:gd name="T7" fmla="*/ 44 h 131"/>
                <a:gd name="T8" fmla="*/ 48 w 150"/>
                <a:gd name="T9" fmla="*/ 113 h 131"/>
                <a:gd name="T10" fmla="*/ 33 w 150"/>
                <a:gd name="T11" fmla="*/ 125 h 131"/>
                <a:gd name="T12" fmla="*/ 6 w 150"/>
                <a:gd name="T13" fmla="*/ 119 h 131"/>
                <a:gd name="T14" fmla="*/ 10 w 150"/>
                <a:gd name="T15" fmla="*/ 94 h 131"/>
                <a:gd name="T16" fmla="*/ 82 w 150"/>
                <a:gd name="T17" fmla="*/ 33 h 131"/>
                <a:gd name="T18" fmla="*/ 110 w 150"/>
                <a:gd name="T19" fmla="*/ 9 h 131"/>
                <a:gd name="T20" fmla="*/ 129 w 15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31">
                  <a:moveTo>
                    <a:pt x="129" y="0"/>
                  </a:moveTo>
                  <a:cubicBezTo>
                    <a:pt x="139" y="0"/>
                    <a:pt x="142" y="7"/>
                    <a:pt x="146" y="13"/>
                  </a:cubicBezTo>
                  <a:cubicBezTo>
                    <a:pt x="150" y="18"/>
                    <a:pt x="147" y="22"/>
                    <a:pt x="144" y="26"/>
                  </a:cubicBezTo>
                  <a:cubicBezTo>
                    <a:pt x="139" y="32"/>
                    <a:pt x="135" y="39"/>
                    <a:pt x="129" y="44"/>
                  </a:cubicBezTo>
                  <a:cubicBezTo>
                    <a:pt x="102" y="67"/>
                    <a:pt x="75" y="90"/>
                    <a:pt x="48" y="113"/>
                  </a:cubicBezTo>
                  <a:cubicBezTo>
                    <a:pt x="43" y="118"/>
                    <a:pt x="38" y="121"/>
                    <a:pt x="33" y="125"/>
                  </a:cubicBezTo>
                  <a:cubicBezTo>
                    <a:pt x="22" y="131"/>
                    <a:pt x="13" y="129"/>
                    <a:pt x="6" y="119"/>
                  </a:cubicBezTo>
                  <a:cubicBezTo>
                    <a:pt x="0" y="110"/>
                    <a:pt x="1" y="103"/>
                    <a:pt x="10" y="94"/>
                  </a:cubicBezTo>
                  <a:cubicBezTo>
                    <a:pt x="34" y="74"/>
                    <a:pt x="58" y="53"/>
                    <a:pt x="82" y="33"/>
                  </a:cubicBezTo>
                  <a:cubicBezTo>
                    <a:pt x="91" y="25"/>
                    <a:pt x="100" y="16"/>
                    <a:pt x="110" y="9"/>
                  </a:cubicBezTo>
                  <a:cubicBezTo>
                    <a:pt x="116" y="5"/>
                    <a:pt x="123" y="3"/>
                    <a:pt x="1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3" name="Freeform 466"/>
            <p:cNvSpPr/>
            <p:nvPr/>
          </p:nvSpPr>
          <p:spPr bwMode="auto">
            <a:xfrm>
              <a:off x="2149475" y="4949825"/>
              <a:ext cx="215900" cy="47625"/>
            </a:xfrm>
            <a:custGeom>
              <a:avLst/>
              <a:gdLst>
                <a:gd name="T0" fmla="*/ 171 w 171"/>
                <a:gd name="T1" fmla="*/ 18 h 38"/>
                <a:gd name="T2" fmla="*/ 136 w 171"/>
                <a:gd name="T3" fmla="*/ 37 h 38"/>
                <a:gd name="T4" fmla="*/ 34 w 171"/>
                <a:gd name="T5" fmla="*/ 37 h 38"/>
                <a:gd name="T6" fmla="*/ 0 w 171"/>
                <a:gd name="T7" fmla="*/ 19 h 38"/>
                <a:gd name="T8" fmla="*/ 8 w 171"/>
                <a:gd name="T9" fmla="*/ 9 h 38"/>
                <a:gd name="T10" fmla="*/ 25 w 171"/>
                <a:gd name="T11" fmla="*/ 0 h 38"/>
                <a:gd name="T12" fmla="*/ 140 w 171"/>
                <a:gd name="T13" fmla="*/ 0 h 38"/>
                <a:gd name="T14" fmla="*/ 171 w 171"/>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38">
                  <a:moveTo>
                    <a:pt x="171" y="18"/>
                  </a:moveTo>
                  <a:cubicBezTo>
                    <a:pt x="162" y="31"/>
                    <a:pt x="151" y="38"/>
                    <a:pt x="136" y="37"/>
                  </a:cubicBezTo>
                  <a:cubicBezTo>
                    <a:pt x="102" y="37"/>
                    <a:pt x="68" y="37"/>
                    <a:pt x="34" y="37"/>
                  </a:cubicBezTo>
                  <a:cubicBezTo>
                    <a:pt x="19" y="38"/>
                    <a:pt x="8" y="32"/>
                    <a:pt x="0" y="19"/>
                  </a:cubicBezTo>
                  <a:cubicBezTo>
                    <a:pt x="3" y="16"/>
                    <a:pt x="5" y="13"/>
                    <a:pt x="8" y="9"/>
                  </a:cubicBezTo>
                  <a:cubicBezTo>
                    <a:pt x="12" y="3"/>
                    <a:pt x="17" y="0"/>
                    <a:pt x="25" y="0"/>
                  </a:cubicBezTo>
                  <a:cubicBezTo>
                    <a:pt x="63" y="1"/>
                    <a:pt x="102" y="1"/>
                    <a:pt x="140" y="0"/>
                  </a:cubicBezTo>
                  <a:cubicBezTo>
                    <a:pt x="155" y="0"/>
                    <a:pt x="163" y="8"/>
                    <a:pt x="17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4" name="Freeform 467"/>
            <p:cNvSpPr/>
            <p:nvPr/>
          </p:nvSpPr>
          <p:spPr bwMode="auto">
            <a:xfrm>
              <a:off x="1014413" y="4949825"/>
              <a:ext cx="204788" cy="47625"/>
            </a:xfrm>
            <a:custGeom>
              <a:avLst/>
              <a:gdLst>
                <a:gd name="T0" fmla="*/ 163 w 163"/>
                <a:gd name="T1" fmla="*/ 18 h 38"/>
                <a:gd name="T2" fmla="*/ 129 w 163"/>
                <a:gd name="T3" fmla="*/ 37 h 38"/>
                <a:gd name="T4" fmla="*/ 18 w 163"/>
                <a:gd name="T5" fmla="*/ 37 h 38"/>
                <a:gd name="T6" fmla="*/ 2 w 163"/>
                <a:gd name="T7" fmla="*/ 29 h 38"/>
                <a:gd name="T8" fmla="*/ 7 w 163"/>
                <a:gd name="T9" fmla="*/ 12 h 38"/>
                <a:gd name="T10" fmla="*/ 28 w 163"/>
                <a:gd name="T11" fmla="*/ 0 h 38"/>
                <a:gd name="T12" fmla="*/ 132 w 163"/>
                <a:gd name="T13" fmla="*/ 0 h 38"/>
                <a:gd name="T14" fmla="*/ 163 w 163"/>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38">
                  <a:moveTo>
                    <a:pt x="163" y="18"/>
                  </a:moveTo>
                  <a:cubicBezTo>
                    <a:pt x="156" y="32"/>
                    <a:pt x="145" y="38"/>
                    <a:pt x="129" y="37"/>
                  </a:cubicBezTo>
                  <a:cubicBezTo>
                    <a:pt x="92" y="37"/>
                    <a:pt x="55" y="38"/>
                    <a:pt x="18" y="37"/>
                  </a:cubicBezTo>
                  <a:cubicBezTo>
                    <a:pt x="13" y="37"/>
                    <a:pt x="4" y="33"/>
                    <a:pt x="2" y="29"/>
                  </a:cubicBezTo>
                  <a:cubicBezTo>
                    <a:pt x="0" y="25"/>
                    <a:pt x="4" y="17"/>
                    <a:pt x="7" y="12"/>
                  </a:cubicBezTo>
                  <a:cubicBezTo>
                    <a:pt x="11" y="4"/>
                    <a:pt x="19" y="0"/>
                    <a:pt x="28" y="0"/>
                  </a:cubicBezTo>
                  <a:cubicBezTo>
                    <a:pt x="63" y="1"/>
                    <a:pt x="97" y="0"/>
                    <a:pt x="132" y="0"/>
                  </a:cubicBezTo>
                  <a:cubicBezTo>
                    <a:pt x="150" y="0"/>
                    <a:pt x="153" y="3"/>
                    <a:pt x="16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5" name="Freeform 468"/>
            <p:cNvSpPr/>
            <p:nvPr/>
          </p:nvSpPr>
          <p:spPr bwMode="auto">
            <a:xfrm>
              <a:off x="1203325" y="4572000"/>
              <a:ext cx="163513" cy="146050"/>
            </a:xfrm>
            <a:custGeom>
              <a:avLst/>
              <a:gdLst>
                <a:gd name="T0" fmla="*/ 0 w 131"/>
                <a:gd name="T1" fmla="*/ 17 h 117"/>
                <a:gd name="T2" fmla="*/ 9 w 131"/>
                <a:gd name="T3" fmla="*/ 2 h 117"/>
                <a:gd name="T4" fmla="*/ 30 w 131"/>
                <a:gd name="T5" fmla="*/ 4 h 117"/>
                <a:gd name="T6" fmla="*/ 122 w 131"/>
                <a:gd name="T7" fmla="*/ 83 h 117"/>
                <a:gd name="T8" fmla="*/ 124 w 131"/>
                <a:gd name="T9" fmla="*/ 109 h 117"/>
                <a:gd name="T10" fmla="*/ 98 w 131"/>
                <a:gd name="T11" fmla="*/ 110 h 117"/>
                <a:gd name="T12" fmla="*/ 52 w 131"/>
                <a:gd name="T13" fmla="*/ 71 h 117"/>
                <a:gd name="T14" fmla="*/ 9 w 131"/>
                <a:gd name="T15" fmla="*/ 31 h 117"/>
                <a:gd name="T16" fmla="*/ 0 w 131"/>
                <a:gd name="T17"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7">
                  <a:moveTo>
                    <a:pt x="0" y="17"/>
                  </a:moveTo>
                  <a:cubicBezTo>
                    <a:pt x="4" y="11"/>
                    <a:pt x="5" y="3"/>
                    <a:pt x="9" y="2"/>
                  </a:cubicBezTo>
                  <a:cubicBezTo>
                    <a:pt x="15" y="0"/>
                    <a:pt x="26" y="0"/>
                    <a:pt x="30" y="4"/>
                  </a:cubicBezTo>
                  <a:cubicBezTo>
                    <a:pt x="62" y="29"/>
                    <a:pt x="92" y="56"/>
                    <a:pt x="122" y="83"/>
                  </a:cubicBezTo>
                  <a:cubicBezTo>
                    <a:pt x="131" y="90"/>
                    <a:pt x="131" y="101"/>
                    <a:pt x="124" y="109"/>
                  </a:cubicBezTo>
                  <a:cubicBezTo>
                    <a:pt x="118" y="116"/>
                    <a:pt x="107" y="117"/>
                    <a:pt x="98" y="110"/>
                  </a:cubicBezTo>
                  <a:cubicBezTo>
                    <a:pt x="82" y="97"/>
                    <a:pt x="67" y="84"/>
                    <a:pt x="52" y="71"/>
                  </a:cubicBezTo>
                  <a:cubicBezTo>
                    <a:pt x="37" y="58"/>
                    <a:pt x="23" y="45"/>
                    <a:pt x="9" y="31"/>
                  </a:cubicBezTo>
                  <a:cubicBezTo>
                    <a:pt x="5" y="28"/>
                    <a:pt x="4" y="2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6" name="Freeform 469"/>
            <p:cNvSpPr/>
            <p:nvPr/>
          </p:nvSpPr>
          <p:spPr bwMode="auto">
            <a:xfrm>
              <a:off x="1998663" y="4562475"/>
              <a:ext cx="171450" cy="153987"/>
            </a:xfrm>
            <a:custGeom>
              <a:avLst/>
              <a:gdLst>
                <a:gd name="T0" fmla="*/ 137 w 137"/>
                <a:gd name="T1" fmla="*/ 19 h 123"/>
                <a:gd name="T2" fmla="*/ 128 w 137"/>
                <a:gd name="T3" fmla="*/ 32 h 123"/>
                <a:gd name="T4" fmla="*/ 32 w 137"/>
                <a:gd name="T5" fmla="*/ 115 h 123"/>
                <a:gd name="T6" fmla="*/ 5 w 137"/>
                <a:gd name="T7" fmla="*/ 114 h 123"/>
                <a:gd name="T8" fmla="*/ 10 w 137"/>
                <a:gd name="T9" fmla="*/ 88 h 123"/>
                <a:gd name="T10" fmla="*/ 85 w 137"/>
                <a:gd name="T11" fmla="*/ 22 h 123"/>
                <a:gd name="T12" fmla="*/ 104 w 137"/>
                <a:gd name="T13" fmla="*/ 6 h 123"/>
                <a:gd name="T14" fmla="*/ 125 w 137"/>
                <a:gd name="T15" fmla="*/ 5 h 123"/>
                <a:gd name="T16" fmla="*/ 137 w 137"/>
                <a:gd name="T17"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3">
                  <a:moveTo>
                    <a:pt x="137" y="19"/>
                  </a:moveTo>
                  <a:cubicBezTo>
                    <a:pt x="133" y="25"/>
                    <a:pt x="131" y="29"/>
                    <a:pt x="128" y="32"/>
                  </a:cubicBezTo>
                  <a:cubicBezTo>
                    <a:pt x="96" y="60"/>
                    <a:pt x="64" y="87"/>
                    <a:pt x="32" y="115"/>
                  </a:cubicBezTo>
                  <a:cubicBezTo>
                    <a:pt x="21" y="123"/>
                    <a:pt x="13" y="123"/>
                    <a:pt x="5" y="114"/>
                  </a:cubicBezTo>
                  <a:cubicBezTo>
                    <a:pt x="0" y="107"/>
                    <a:pt x="2" y="95"/>
                    <a:pt x="10" y="88"/>
                  </a:cubicBezTo>
                  <a:cubicBezTo>
                    <a:pt x="35" y="66"/>
                    <a:pt x="60" y="44"/>
                    <a:pt x="85" y="22"/>
                  </a:cubicBezTo>
                  <a:cubicBezTo>
                    <a:pt x="92" y="17"/>
                    <a:pt x="98" y="12"/>
                    <a:pt x="104" y="6"/>
                  </a:cubicBezTo>
                  <a:cubicBezTo>
                    <a:pt x="111" y="0"/>
                    <a:pt x="119" y="1"/>
                    <a:pt x="125" y="5"/>
                  </a:cubicBezTo>
                  <a:cubicBezTo>
                    <a:pt x="130" y="8"/>
                    <a:pt x="132" y="14"/>
                    <a:pt x="13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grpSp>
      <p:sp>
        <p:nvSpPr>
          <p:cNvPr id="67" name="Freeform 97"/>
          <p:cNvSpPr>
            <a:spLocks noEditPoints="1"/>
          </p:cNvSpPr>
          <p:nvPr/>
        </p:nvSpPr>
        <p:spPr bwMode="auto">
          <a:xfrm>
            <a:off x="5993830" y="3818516"/>
            <a:ext cx="293336" cy="334384"/>
          </a:xfrm>
          <a:custGeom>
            <a:avLst/>
            <a:gdLst>
              <a:gd name="T0" fmla="*/ 1600 w 1792"/>
              <a:gd name="T1" fmla="*/ 256 h 2048"/>
              <a:gd name="T2" fmla="*/ 1408 w 1792"/>
              <a:gd name="T3" fmla="*/ 192 h 2048"/>
              <a:gd name="T4" fmla="*/ 576 w 1792"/>
              <a:gd name="T5" fmla="*/ 0 h 2048"/>
              <a:gd name="T6" fmla="*/ 384 w 1792"/>
              <a:gd name="T7" fmla="*/ 256 h 2048"/>
              <a:gd name="T8" fmla="*/ 1 w 1792"/>
              <a:gd name="T9" fmla="*/ 436 h 2048"/>
              <a:gd name="T10" fmla="*/ 0 w 1792"/>
              <a:gd name="T11" fmla="*/ 576 h 2048"/>
              <a:gd name="T12" fmla="*/ 128 w 1792"/>
              <a:gd name="T13" fmla="*/ 704 h 2048"/>
              <a:gd name="T14" fmla="*/ 384 w 1792"/>
              <a:gd name="T15" fmla="*/ 2048 h 2048"/>
              <a:gd name="T16" fmla="*/ 1664 w 1792"/>
              <a:gd name="T17" fmla="*/ 1792 h 2048"/>
              <a:gd name="T18" fmla="*/ 1792 w 1792"/>
              <a:gd name="T19" fmla="*/ 576 h 2048"/>
              <a:gd name="T20" fmla="*/ 1791 w 1792"/>
              <a:gd name="T21" fmla="*/ 436 h 2048"/>
              <a:gd name="T22" fmla="*/ 576 w 1792"/>
              <a:gd name="T23" fmla="*/ 128 h 2048"/>
              <a:gd name="T24" fmla="*/ 1280 w 1792"/>
              <a:gd name="T25" fmla="*/ 192 h 2048"/>
              <a:gd name="T26" fmla="*/ 512 w 1792"/>
              <a:gd name="T27" fmla="*/ 256 h 2048"/>
              <a:gd name="T28" fmla="*/ 1536 w 1792"/>
              <a:gd name="T29" fmla="*/ 1792 h 2048"/>
              <a:gd name="T30" fmla="*/ 384 w 1792"/>
              <a:gd name="T31" fmla="*/ 1920 h 2048"/>
              <a:gd name="T32" fmla="*/ 256 w 1792"/>
              <a:gd name="T33" fmla="*/ 704 h 2048"/>
              <a:gd name="T34" fmla="*/ 1536 w 1792"/>
              <a:gd name="T35" fmla="*/ 1792 h 2048"/>
              <a:gd name="T36" fmla="*/ 1664 w 1792"/>
              <a:gd name="T37" fmla="*/ 576 h 2048"/>
              <a:gd name="T38" fmla="*/ 128 w 1792"/>
              <a:gd name="T39" fmla="*/ 448 h 2048"/>
              <a:gd name="T40" fmla="*/ 1600 w 1792"/>
              <a:gd name="T41" fmla="*/ 384 h 2048"/>
              <a:gd name="T42" fmla="*/ 1664 w 1792"/>
              <a:gd name="T43" fmla="*/ 512 h 2048"/>
              <a:gd name="T44" fmla="*/ 576 w 1792"/>
              <a:gd name="T45" fmla="*/ 1792 h 2048"/>
              <a:gd name="T46" fmla="*/ 640 w 1792"/>
              <a:gd name="T47" fmla="*/ 896 h 2048"/>
              <a:gd name="T48" fmla="*/ 448 w 1792"/>
              <a:gd name="T49" fmla="*/ 832 h 2048"/>
              <a:gd name="T50" fmla="*/ 384 w 1792"/>
              <a:gd name="T51" fmla="*/ 1728 h 2048"/>
              <a:gd name="T52" fmla="*/ 448 w 1792"/>
              <a:gd name="T53" fmla="*/ 896 h 2048"/>
              <a:gd name="T54" fmla="*/ 576 w 1792"/>
              <a:gd name="T55" fmla="*/ 1728 h 2048"/>
              <a:gd name="T56" fmla="*/ 448 w 1792"/>
              <a:gd name="T57" fmla="*/ 896 h 2048"/>
              <a:gd name="T58" fmla="*/ 960 w 1792"/>
              <a:gd name="T59" fmla="*/ 1792 h 2048"/>
              <a:gd name="T60" fmla="*/ 1024 w 1792"/>
              <a:gd name="T61" fmla="*/ 896 h 2048"/>
              <a:gd name="T62" fmla="*/ 832 w 1792"/>
              <a:gd name="T63" fmla="*/ 832 h 2048"/>
              <a:gd name="T64" fmla="*/ 768 w 1792"/>
              <a:gd name="T65" fmla="*/ 1728 h 2048"/>
              <a:gd name="T66" fmla="*/ 832 w 1792"/>
              <a:gd name="T67" fmla="*/ 896 h 2048"/>
              <a:gd name="T68" fmla="*/ 960 w 1792"/>
              <a:gd name="T69" fmla="*/ 1728 h 2048"/>
              <a:gd name="T70" fmla="*/ 832 w 1792"/>
              <a:gd name="T71" fmla="*/ 896 h 2048"/>
              <a:gd name="T72" fmla="*/ 1344 w 1792"/>
              <a:gd name="T73" fmla="*/ 1792 h 2048"/>
              <a:gd name="T74" fmla="*/ 1408 w 1792"/>
              <a:gd name="T75" fmla="*/ 896 h 2048"/>
              <a:gd name="T76" fmla="*/ 1216 w 1792"/>
              <a:gd name="T77" fmla="*/ 832 h 2048"/>
              <a:gd name="T78" fmla="*/ 1152 w 1792"/>
              <a:gd name="T79" fmla="*/ 1728 h 2048"/>
              <a:gd name="T80" fmla="*/ 1216 w 1792"/>
              <a:gd name="T81" fmla="*/ 896 h 2048"/>
              <a:gd name="T82" fmla="*/ 1344 w 1792"/>
              <a:gd name="T83" fmla="*/ 1728 h 2048"/>
              <a:gd name="T84" fmla="*/ 1216 w 1792"/>
              <a:gd name="T85" fmla="*/ 89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2" h="2048">
                <a:moveTo>
                  <a:pt x="1791" y="436"/>
                </a:moveTo>
                <a:cubicBezTo>
                  <a:pt x="1785" y="336"/>
                  <a:pt x="1702" y="256"/>
                  <a:pt x="1600" y="256"/>
                </a:cubicBezTo>
                <a:cubicBezTo>
                  <a:pt x="1408" y="256"/>
                  <a:pt x="1408" y="256"/>
                  <a:pt x="1408" y="256"/>
                </a:cubicBezTo>
                <a:cubicBezTo>
                  <a:pt x="1408" y="192"/>
                  <a:pt x="1408" y="192"/>
                  <a:pt x="1408" y="192"/>
                </a:cubicBezTo>
                <a:cubicBezTo>
                  <a:pt x="1408" y="86"/>
                  <a:pt x="1322" y="0"/>
                  <a:pt x="1216" y="0"/>
                </a:cubicBezTo>
                <a:cubicBezTo>
                  <a:pt x="576" y="0"/>
                  <a:pt x="576" y="0"/>
                  <a:pt x="576" y="0"/>
                </a:cubicBezTo>
                <a:cubicBezTo>
                  <a:pt x="470" y="0"/>
                  <a:pt x="384" y="86"/>
                  <a:pt x="384" y="192"/>
                </a:cubicBezTo>
                <a:cubicBezTo>
                  <a:pt x="384" y="256"/>
                  <a:pt x="384" y="256"/>
                  <a:pt x="384" y="256"/>
                </a:cubicBezTo>
                <a:cubicBezTo>
                  <a:pt x="192" y="256"/>
                  <a:pt x="192" y="256"/>
                  <a:pt x="192" y="256"/>
                </a:cubicBezTo>
                <a:cubicBezTo>
                  <a:pt x="90" y="256"/>
                  <a:pt x="7" y="336"/>
                  <a:pt x="1" y="436"/>
                </a:cubicBezTo>
                <a:cubicBezTo>
                  <a:pt x="0" y="436"/>
                  <a:pt x="0" y="436"/>
                  <a:pt x="0" y="436"/>
                </a:cubicBezTo>
                <a:cubicBezTo>
                  <a:pt x="0" y="576"/>
                  <a:pt x="0" y="576"/>
                  <a:pt x="0" y="576"/>
                </a:cubicBezTo>
                <a:cubicBezTo>
                  <a:pt x="0" y="647"/>
                  <a:pt x="57" y="704"/>
                  <a:pt x="128" y="704"/>
                </a:cubicBezTo>
                <a:cubicBezTo>
                  <a:pt x="128" y="704"/>
                  <a:pt x="128" y="704"/>
                  <a:pt x="128" y="704"/>
                </a:cubicBezTo>
                <a:cubicBezTo>
                  <a:pt x="128" y="1792"/>
                  <a:pt x="128" y="1792"/>
                  <a:pt x="128" y="1792"/>
                </a:cubicBezTo>
                <a:cubicBezTo>
                  <a:pt x="128" y="1933"/>
                  <a:pt x="243" y="2048"/>
                  <a:pt x="384" y="2048"/>
                </a:cubicBezTo>
                <a:cubicBezTo>
                  <a:pt x="1408" y="2048"/>
                  <a:pt x="1408" y="2048"/>
                  <a:pt x="1408" y="2048"/>
                </a:cubicBezTo>
                <a:cubicBezTo>
                  <a:pt x="1549" y="2048"/>
                  <a:pt x="1664" y="1933"/>
                  <a:pt x="1664" y="1792"/>
                </a:cubicBezTo>
                <a:cubicBezTo>
                  <a:pt x="1664" y="704"/>
                  <a:pt x="1664" y="704"/>
                  <a:pt x="1664" y="704"/>
                </a:cubicBezTo>
                <a:cubicBezTo>
                  <a:pt x="1735" y="704"/>
                  <a:pt x="1792" y="647"/>
                  <a:pt x="1792" y="576"/>
                </a:cubicBezTo>
                <a:cubicBezTo>
                  <a:pt x="1792" y="436"/>
                  <a:pt x="1792" y="436"/>
                  <a:pt x="1792" y="436"/>
                </a:cubicBezTo>
                <a:lnTo>
                  <a:pt x="1791" y="436"/>
                </a:lnTo>
                <a:close/>
                <a:moveTo>
                  <a:pt x="512" y="192"/>
                </a:moveTo>
                <a:cubicBezTo>
                  <a:pt x="512" y="157"/>
                  <a:pt x="541" y="128"/>
                  <a:pt x="576" y="128"/>
                </a:cubicBezTo>
                <a:cubicBezTo>
                  <a:pt x="1216" y="128"/>
                  <a:pt x="1216" y="128"/>
                  <a:pt x="1216" y="128"/>
                </a:cubicBezTo>
                <a:cubicBezTo>
                  <a:pt x="1251" y="128"/>
                  <a:pt x="1280" y="157"/>
                  <a:pt x="1280" y="192"/>
                </a:cubicBezTo>
                <a:cubicBezTo>
                  <a:pt x="1280" y="256"/>
                  <a:pt x="1280" y="256"/>
                  <a:pt x="1280" y="256"/>
                </a:cubicBezTo>
                <a:cubicBezTo>
                  <a:pt x="512" y="256"/>
                  <a:pt x="512" y="256"/>
                  <a:pt x="512" y="256"/>
                </a:cubicBezTo>
                <a:lnTo>
                  <a:pt x="512" y="192"/>
                </a:lnTo>
                <a:close/>
                <a:moveTo>
                  <a:pt x="1536" y="1792"/>
                </a:moveTo>
                <a:cubicBezTo>
                  <a:pt x="1536" y="1863"/>
                  <a:pt x="1479" y="1920"/>
                  <a:pt x="1408" y="1920"/>
                </a:cubicBezTo>
                <a:cubicBezTo>
                  <a:pt x="384" y="1920"/>
                  <a:pt x="384" y="1920"/>
                  <a:pt x="384" y="1920"/>
                </a:cubicBezTo>
                <a:cubicBezTo>
                  <a:pt x="313" y="1920"/>
                  <a:pt x="256" y="1863"/>
                  <a:pt x="256" y="1792"/>
                </a:cubicBezTo>
                <a:cubicBezTo>
                  <a:pt x="256" y="704"/>
                  <a:pt x="256" y="704"/>
                  <a:pt x="256" y="704"/>
                </a:cubicBezTo>
                <a:cubicBezTo>
                  <a:pt x="1536" y="704"/>
                  <a:pt x="1536" y="704"/>
                  <a:pt x="1536" y="704"/>
                </a:cubicBezTo>
                <a:lnTo>
                  <a:pt x="1536" y="1792"/>
                </a:lnTo>
                <a:close/>
                <a:moveTo>
                  <a:pt x="1664" y="512"/>
                </a:moveTo>
                <a:cubicBezTo>
                  <a:pt x="1664" y="576"/>
                  <a:pt x="1664" y="576"/>
                  <a:pt x="1664" y="576"/>
                </a:cubicBezTo>
                <a:cubicBezTo>
                  <a:pt x="128" y="576"/>
                  <a:pt x="128" y="576"/>
                  <a:pt x="128" y="576"/>
                </a:cubicBezTo>
                <a:cubicBezTo>
                  <a:pt x="128" y="448"/>
                  <a:pt x="128" y="448"/>
                  <a:pt x="128" y="448"/>
                </a:cubicBezTo>
                <a:cubicBezTo>
                  <a:pt x="128" y="413"/>
                  <a:pt x="157" y="384"/>
                  <a:pt x="192" y="384"/>
                </a:cubicBezTo>
                <a:cubicBezTo>
                  <a:pt x="1600" y="384"/>
                  <a:pt x="1600" y="384"/>
                  <a:pt x="1600" y="384"/>
                </a:cubicBezTo>
                <a:cubicBezTo>
                  <a:pt x="1635" y="384"/>
                  <a:pt x="1664" y="413"/>
                  <a:pt x="1664" y="448"/>
                </a:cubicBezTo>
                <a:lnTo>
                  <a:pt x="1664" y="512"/>
                </a:lnTo>
                <a:close/>
                <a:moveTo>
                  <a:pt x="448" y="1792"/>
                </a:moveTo>
                <a:cubicBezTo>
                  <a:pt x="576" y="1792"/>
                  <a:pt x="576" y="1792"/>
                  <a:pt x="576" y="1792"/>
                </a:cubicBezTo>
                <a:cubicBezTo>
                  <a:pt x="611" y="1792"/>
                  <a:pt x="640" y="1764"/>
                  <a:pt x="640" y="1728"/>
                </a:cubicBezTo>
                <a:cubicBezTo>
                  <a:pt x="640" y="896"/>
                  <a:pt x="640" y="896"/>
                  <a:pt x="640" y="896"/>
                </a:cubicBezTo>
                <a:cubicBezTo>
                  <a:pt x="640" y="861"/>
                  <a:pt x="611" y="832"/>
                  <a:pt x="576" y="832"/>
                </a:cubicBezTo>
                <a:cubicBezTo>
                  <a:pt x="448" y="832"/>
                  <a:pt x="448" y="832"/>
                  <a:pt x="448" y="832"/>
                </a:cubicBezTo>
                <a:cubicBezTo>
                  <a:pt x="413" y="832"/>
                  <a:pt x="384" y="861"/>
                  <a:pt x="384" y="896"/>
                </a:cubicBezTo>
                <a:cubicBezTo>
                  <a:pt x="384" y="1728"/>
                  <a:pt x="384" y="1728"/>
                  <a:pt x="384" y="1728"/>
                </a:cubicBezTo>
                <a:cubicBezTo>
                  <a:pt x="384" y="1764"/>
                  <a:pt x="413" y="1792"/>
                  <a:pt x="448" y="1792"/>
                </a:cubicBezTo>
                <a:close/>
                <a:moveTo>
                  <a:pt x="448" y="896"/>
                </a:moveTo>
                <a:cubicBezTo>
                  <a:pt x="576" y="896"/>
                  <a:pt x="576" y="896"/>
                  <a:pt x="576" y="896"/>
                </a:cubicBezTo>
                <a:cubicBezTo>
                  <a:pt x="576" y="1728"/>
                  <a:pt x="576" y="1728"/>
                  <a:pt x="576" y="1728"/>
                </a:cubicBezTo>
                <a:cubicBezTo>
                  <a:pt x="448" y="1728"/>
                  <a:pt x="448" y="1728"/>
                  <a:pt x="448" y="1728"/>
                </a:cubicBezTo>
                <a:lnTo>
                  <a:pt x="448" y="896"/>
                </a:lnTo>
                <a:close/>
                <a:moveTo>
                  <a:pt x="832" y="1792"/>
                </a:moveTo>
                <a:cubicBezTo>
                  <a:pt x="960" y="1792"/>
                  <a:pt x="960" y="1792"/>
                  <a:pt x="960" y="1792"/>
                </a:cubicBezTo>
                <a:cubicBezTo>
                  <a:pt x="995" y="1792"/>
                  <a:pt x="1024" y="1764"/>
                  <a:pt x="1024" y="1728"/>
                </a:cubicBezTo>
                <a:cubicBezTo>
                  <a:pt x="1024" y="896"/>
                  <a:pt x="1024" y="896"/>
                  <a:pt x="1024" y="896"/>
                </a:cubicBezTo>
                <a:cubicBezTo>
                  <a:pt x="1024" y="861"/>
                  <a:pt x="995" y="832"/>
                  <a:pt x="960" y="832"/>
                </a:cubicBezTo>
                <a:cubicBezTo>
                  <a:pt x="832" y="832"/>
                  <a:pt x="832" y="832"/>
                  <a:pt x="832" y="832"/>
                </a:cubicBezTo>
                <a:cubicBezTo>
                  <a:pt x="797" y="832"/>
                  <a:pt x="768" y="861"/>
                  <a:pt x="768" y="896"/>
                </a:cubicBezTo>
                <a:cubicBezTo>
                  <a:pt x="768" y="1728"/>
                  <a:pt x="768" y="1728"/>
                  <a:pt x="768" y="1728"/>
                </a:cubicBezTo>
                <a:cubicBezTo>
                  <a:pt x="768" y="1764"/>
                  <a:pt x="797" y="1792"/>
                  <a:pt x="832" y="1792"/>
                </a:cubicBezTo>
                <a:close/>
                <a:moveTo>
                  <a:pt x="832" y="896"/>
                </a:moveTo>
                <a:cubicBezTo>
                  <a:pt x="960" y="896"/>
                  <a:pt x="960" y="896"/>
                  <a:pt x="960" y="896"/>
                </a:cubicBezTo>
                <a:cubicBezTo>
                  <a:pt x="960" y="1728"/>
                  <a:pt x="960" y="1728"/>
                  <a:pt x="960" y="1728"/>
                </a:cubicBezTo>
                <a:cubicBezTo>
                  <a:pt x="832" y="1728"/>
                  <a:pt x="832" y="1728"/>
                  <a:pt x="832" y="1728"/>
                </a:cubicBezTo>
                <a:lnTo>
                  <a:pt x="832" y="896"/>
                </a:lnTo>
                <a:close/>
                <a:moveTo>
                  <a:pt x="1216" y="1792"/>
                </a:moveTo>
                <a:cubicBezTo>
                  <a:pt x="1344" y="1792"/>
                  <a:pt x="1344" y="1792"/>
                  <a:pt x="1344" y="1792"/>
                </a:cubicBezTo>
                <a:cubicBezTo>
                  <a:pt x="1379" y="1792"/>
                  <a:pt x="1408" y="1764"/>
                  <a:pt x="1408" y="1728"/>
                </a:cubicBezTo>
                <a:cubicBezTo>
                  <a:pt x="1408" y="896"/>
                  <a:pt x="1408" y="896"/>
                  <a:pt x="1408" y="896"/>
                </a:cubicBezTo>
                <a:cubicBezTo>
                  <a:pt x="1408" y="861"/>
                  <a:pt x="1379" y="832"/>
                  <a:pt x="1344" y="832"/>
                </a:cubicBezTo>
                <a:cubicBezTo>
                  <a:pt x="1216" y="832"/>
                  <a:pt x="1216" y="832"/>
                  <a:pt x="1216" y="832"/>
                </a:cubicBezTo>
                <a:cubicBezTo>
                  <a:pt x="1181" y="832"/>
                  <a:pt x="1152" y="861"/>
                  <a:pt x="1152" y="896"/>
                </a:cubicBezTo>
                <a:cubicBezTo>
                  <a:pt x="1152" y="1728"/>
                  <a:pt x="1152" y="1728"/>
                  <a:pt x="1152" y="1728"/>
                </a:cubicBezTo>
                <a:cubicBezTo>
                  <a:pt x="1152" y="1764"/>
                  <a:pt x="1181" y="1792"/>
                  <a:pt x="1216" y="1792"/>
                </a:cubicBezTo>
                <a:close/>
                <a:moveTo>
                  <a:pt x="1216" y="896"/>
                </a:moveTo>
                <a:cubicBezTo>
                  <a:pt x="1344" y="896"/>
                  <a:pt x="1344" y="896"/>
                  <a:pt x="1344" y="896"/>
                </a:cubicBezTo>
                <a:cubicBezTo>
                  <a:pt x="1344" y="1728"/>
                  <a:pt x="1344" y="1728"/>
                  <a:pt x="1344" y="1728"/>
                </a:cubicBezTo>
                <a:cubicBezTo>
                  <a:pt x="1216" y="1728"/>
                  <a:pt x="1216" y="1728"/>
                  <a:pt x="1216" y="1728"/>
                </a:cubicBezTo>
                <a:lnTo>
                  <a:pt x="1216" y="896"/>
                </a:ln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dirty="0">
              <a:solidFill>
                <a:prstClr val="black"/>
              </a:solidFill>
              <a:latin typeface="华文细黑" panose="02010600040101010101" charset="-122"/>
            </a:endParaRPr>
          </a:p>
        </p:txBody>
      </p:sp>
      <p:sp>
        <p:nvSpPr>
          <p:cNvPr id="68" name="Freeform 5"/>
          <p:cNvSpPr>
            <a:spLocks noEditPoints="1"/>
          </p:cNvSpPr>
          <p:nvPr/>
        </p:nvSpPr>
        <p:spPr bwMode="auto">
          <a:xfrm>
            <a:off x="5969010" y="4933970"/>
            <a:ext cx="324516" cy="323026"/>
          </a:xfrm>
          <a:custGeom>
            <a:avLst/>
            <a:gdLst>
              <a:gd name="T0" fmla="*/ 0 w 3968"/>
              <a:gd name="T1" fmla="*/ 1984 h 3968"/>
              <a:gd name="T2" fmla="*/ 3968 w 3968"/>
              <a:gd name="T3" fmla="*/ 1984 h 3968"/>
              <a:gd name="T4" fmla="*/ 3709 w 3968"/>
              <a:gd name="T5" fmla="*/ 1920 h 3968"/>
              <a:gd name="T6" fmla="*/ 2794 w 3968"/>
              <a:gd name="T7" fmla="*/ 1118 h 3968"/>
              <a:gd name="T8" fmla="*/ 3709 w 3968"/>
              <a:gd name="T9" fmla="*/ 1920 h 3968"/>
              <a:gd name="T10" fmla="*/ 1391 w 3968"/>
              <a:gd name="T11" fmla="*/ 3034 h 3968"/>
              <a:gd name="T12" fmla="*/ 1920 w 3968"/>
              <a:gd name="T13" fmla="*/ 3709 h 3968"/>
              <a:gd name="T14" fmla="*/ 2055 w 3968"/>
              <a:gd name="T15" fmla="*/ 260 h 3968"/>
              <a:gd name="T16" fmla="*/ 2048 w 3968"/>
              <a:gd name="T17" fmla="*/ 1149 h 3968"/>
              <a:gd name="T18" fmla="*/ 2055 w 3968"/>
              <a:gd name="T19" fmla="*/ 260 h 3968"/>
              <a:gd name="T20" fmla="*/ 3185 w 3968"/>
              <a:gd name="T21" fmla="*/ 744 h 3968"/>
              <a:gd name="T22" fmla="*/ 2268 w 3968"/>
              <a:gd name="T23" fmla="*/ 281 h 3968"/>
              <a:gd name="T24" fmla="*/ 1920 w 3968"/>
              <a:gd name="T25" fmla="*/ 1149 h 3968"/>
              <a:gd name="T26" fmla="*/ 1913 w 3968"/>
              <a:gd name="T27" fmla="*/ 260 h 3968"/>
              <a:gd name="T28" fmla="*/ 1222 w 3968"/>
              <a:gd name="T29" fmla="*/ 1000 h 3968"/>
              <a:gd name="T30" fmla="*/ 1700 w 3968"/>
              <a:gd name="T31" fmla="*/ 281 h 3968"/>
              <a:gd name="T32" fmla="*/ 1293 w 3968"/>
              <a:gd name="T33" fmla="*/ 1162 h 3968"/>
              <a:gd name="T34" fmla="*/ 1920 w 3968"/>
              <a:gd name="T35" fmla="*/ 1920 h 3968"/>
              <a:gd name="T36" fmla="*/ 1293 w 3968"/>
              <a:gd name="T37" fmla="*/ 1162 h 3968"/>
              <a:gd name="T38" fmla="*/ 1920 w 3968"/>
              <a:gd name="T39" fmla="*/ 2819 h 3968"/>
              <a:gd name="T40" fmla="*/ 1155 w 3968"/>
              <a:gd name="T41" fmla="*/ 2048 h 3968"/>
              <a:gd name="T42" fmla="*/ 1700 w 3968"/>
              <a:gd name="T43" fmla="*/ 3687 h 3968"/>
              <a:gd name="T44" fmla="*/ 1271 w 3968"/>
              <a:gd name="T45" fmla="*/ 3078 h 3968"/>
              <a:gd name="T46" fmla="*/ 2048 w 3968"/>
              <a:gd name="T47" fmla="*/ 3709 h 3968"/>
              <a:gd name="T48" fmla="*/ 2577 w 3968"/>
              <a:gd name="T49" fmla="*/ 3034 h 3968"/>
              <a:gd name="T50" fmla="*/ 2048 w 3968"/>
              <a:gd name="T51" fmla="*/ 3709 h 3968"/>
              <a:gd name="T52" fmla="*/ 3106 w 3968"/>
              <a:gd name="T53" fmla="*/ 3296 h 3968"/>
              <a:gd name="T54" fmla="*/ 2697 w 3968"/>
              <a:gd name="T55" fmla="*/ 3078 h 3968"/>
              <a:gd name="T56" fmla="*/ 2048 w 3968"/>
              <a:gd name="T57" fmla="*/ 2819 h 3968"/>
              <a:gd name="T58" fmla="*/ 2813 w 3968"/>
              <a:gd name="T59" fmla="*/ 2048 h 3968"/>
              <a:gd name="T60" fmla="*/ 2048 w 3968"/>
              <a:gd name="T61" fmla="*/ 1920 h 3968"/>
              <a:gd name="T62" fmla="*/ 2675 w 3968"/>
              <a:gd name="T63" fmla="*/ 1162 h 3968"/>
              <a:gd name="T64" fmla="*/ 2048 w 3968"/>
              <a:gd name="T65" fmla="*/ 1920 h 3968"/>
              <a:gd name="T66" fmla="*/ 1174 w 3968"/>
              <a:gd name="T67" fmla="*/ 1118 h 3968"/>
              <a:gd name="T68" fmla="*/ 259 w 3968"/>
              <a:gd name="T69" fmla="*/ 1920 h 3968"/>
              <a:gd name="T70" fmla="*/ 259 w 3968"/>
              <a:gd name="T71" fmla="*/ 2048 h 3968"/>
              <a:gd name="T72" fmla="*/ 1219 w 3968"/>
              <a:gd name="T73" fmla="*/ 2962 h 3968"/>
              <a:gd name="T74" fmla="*/ 259 w 3968"/>
              <a:gd name="T75" fmla="*/ 2048 h 3968"/>
              <a:gd name="T76" fmla="*/ 2749 w 3968"/>
              <a:gd name="T77" fmla="*/ 2961 h 3968"/>
              <a:gd name="T78" fmla="*/ 3709 w 3968"/>
              <a:gd name="T79" fmla="*/ 2048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8" h="3968">
                <a:moveTo>
                  <a:pt x="1984" y="0"/>
                </a:moveTo>
                <a:cubicBezTo>
                  <a:pt x="888" y="0"/>
                  <a:pt x="0" y="888"/>
                  <a:pt x="0" y="1984"/>
                </a:cubicBezTo>
                <a:cubicBezTo>
                  <a:pt x="0" y="3080"/>
                  <a:pt x="888" y="3968"/>
                  <a:pt x="1984" y="3968"/>
                </a:cubicBezTo>
                <a:cubicBezTo>
                  <a:pt x="3080" y="3968"/>
                  <a:pt x="3968" y="3080"/>
                  <a:pt x="3968" y="1984"/>
                </a:cubicBezTo>
                <a:cubicBezTo>
                  <a:pt x="3968" y="888"/>
                  <a:pt x="3080" y="0"/>
                  <a:pt x="1984" y="0"/>
                </a:cubicBezTo>
                <a:close/>
                <a:moveTo>
                  <a:pt x="3709" y="1920"/>
                </a:moveTo>
                <a:cubicBezTo>
                  <a:pt x="2941" y="1920"/>
                  <a:pt x="2941" y="1920"/>
                  <a:pt x="2941" y="1920"/>
                </a:cubicBezTo>
                <a:cubicBezTo>
                  <a:pt x="2934" y="1636"/>
                  <a:pt x="2884" y="1366"/>
                  <a:pt x="2794" y="1118"/>
                </a:cubicBezTo>
                <a:cubicBezTo>
                  <a:pt x="2967" y="1046"/>
                  <a:pt x="3127" y="950"/>
                  <a:pt x="3273" y="836"/>
                </a:cubicBezTo>
                <a:cubicBezTo>
                  <a:pt x="3532" y="1127"/>
                  <a:pt x="3693" y="1505"/>
                  <a:pt x="3709" y="1920"/>
                </a:cubicBezTo>
                <a:close/>
                <a:moveTo>
                  <a:pt x="1913" y="3708"/>
                </a:moveTo>
                <a:cubicBezTo>
                  <a:pt x="1700" y="3531"/>
                  <a:pt x="1522" y="3301"/>
                  <a:pt x="1391" y="3034"/>
                </a:cubicBezTo>
                <a:cubicBezTo>
                  <a:pt x="1559" y="2982"/>
                  <a:pt x="1737" y="2953"/>
                  <a:pt x="1920" y="2947"/>
                </a:cubicBezTo>
                <a:cubicBezTo>
                  <a:pt x="1920" y="3709"/>
                  <a:pt x="1920" y="3709"/>
                  <a:pt x="1920" y="3709"/>
                </a:cubicBezTo>
                <a:cubicBezTo>
                  <a:pt x="1918" y="3709"/>
                  <a:pt x="1916" y="3709"/>
                  <a:pt x="1913" y="3708"/>
                </a:cubicBezTo>
                <a:close/>
                <a:moveTo>
                  <a:pt x="2055" y="260"/>
                </a:moveTo>
                <a:cubicBezTo>
                  <a:pt x="2296" y="461"/>
                  <a:pt x="2493" y="730"/>
                  <a:pt x="2626" y="1044"/>
                </a:cubicBezTo>
                <a:cubicBezTo>
                  <a:pt x="2444" y="1106"/>
                  <a:pt x="2250" y="1142"/>
                  <a:pt x="2048" y="1149"/>
                </a:cubicBezTo>
                <a:cubicBezTo>
                  <a:pt x="2048" y="259"/>
                  <a:pt x="2048" y="259"/>
                  <a:pt x="2048" y="259"/>
                </a:cubicBezTo>
                <a:cubicBezTo>
                  <a:pt x="2050" y="259"/>
                  <a:pt x="2052" y="259"/>
                  <a:pt x="2055" y="260"/>
                </a:cubicBezTo>
                <a:close/>
                <a:moveTo>
                  <a:pt x="2268" y="281"/>
                </a:moveTo>
                <a:cubicBezTo>
                  <a:pt x="2621" y="340"/>
                  <a:pt x="2938" y="505"/>
                  <a:pt x="3185" y="744"/>
                </a:cubicBezTo>
                <a:cubicBezTo>
                  <a:pt x="3051" y="847"/>
                  <a:pt x="2904" y="934"/>
                  <a:pt x="2746" y="1000"/>
                </a:cubicBezTo>
                <a:cubicBezTo>
                  <a:pt x="2630" y="724"/>
                  <a:pt x="2466" y="479"/>
                  <a:pt x="2268" y="281"/>
                </a:cubicBezTo>
                <a:close/>
                <a:moveTo>
                  <a:pt x="1920" y="259"/>
                </a:moveTo>
                <a:cubicBezTo>
                  <a:pt x="1920" y="1149"/>
                  <a:pt x="1920" y="1149"/>
                  <a:pt x="1920" y="1149"/>
                </a:cubicBezTo>
                <a:cubicBezTo>
                  <a:pt x="1718" y="1142"/>
                  <a:pt x="1524" y="1106"/>
                  <a:pt x="1342" y="1044"/>
                </a:cubicBezTo>
                <a:cubicBezTo>
                  <a:pt x="1475" y="730"/>
                  <a:pt x="1672" y="461"/>
                  <a:pt x="1913" y="260"/>
                </a:cubicBezTo>
                <a:cubicBezTo>
                  <a:pt x="1916" y="259"/>
                  <a:pt x="1918" y="259"/>
                  <a:pt x="1920" y="259"/>
                </a:cubicBezTo>
                <a:close/>
                <a:moveTo>
                  <a:pt x="1222" y="1000"/>
                </a:moveTo>
                <a:cubicBezTo>
                  <a:pt x="1064" y="934"/>
                  <a:pt x="917" y="847"/>
                  <a:pt x="783" y="744"/>
                </a:cubicBezTo>
                <a:cubicBezTo>
                  <a:pt x="1030" y="505"/>
                  <a:pt x="1347" y="340"/>
                  <a:pt x="1700" y="281"/>
                </a:cubicBezTo>
                <a:cubicBezTo>
                  <a:pt x="1502" y="479"/>
                  <a:pt x="1338" y="724"/>
                  <a:pt x="1222" y="1000"/>
                </a:cubicBezTo>
                <a:close/>
                <a:moveTo>
                  <a:pt x="1293" y="1162"/>
                </a:moveTo>
                <a:cubicBezTo>
                  <a:pt x="1491" y="1230"/>
                  <a:pt x="1701" y="1270"/>
                  <a:pt x="1920" y="1277"/>
                </a:cubicBezTo>
                <a:cubicBezTo>
                  <a:pt x="1920" y="1920"/>
                  <a:pt x="1920" y="1920"/>
                  <a:pt x="1920" y="1920"/>
                </a:cubicBezTo>
                <a:cubicBezTo>
                  <a:pt x="1155" y="1920"/>
                  <a:pt x="1155" y="1920"/>
                  <a:pt x="1155" y="1920"/>
                </a:cubicBezTo>
                <a:cubicBezTo>
                  <a:pt x="1162" y="1652"/>
                  <a:pt x="1209" y="1396"/>
                  <a:pt x="1293" y="1162"/>
                </a:cubicBezTo>
                <a:close/>
                <a:moveTo>
                  <a:pt x="1920" y="2048"/>
                </a:moveTo>
                <a:cubicBezTo>
                  <a:pt x="1920" y="2819"/>
                  <a:pt x="1920" y="2819"/>
                  <a:pt x="1920" y="2819"/>
                </a:cubicBezTo>
                <a:cubicBezTo>
                  <a:pt x="1718" y="2825"/>
                  <a:pt x="1523" y="2858"/>
                  <a:pt x="1339" y="2918"/>
                </a:cubicBezTo>
                <a:cubicBezTo>
                  <a:pt x="1228" y="2654"/>
                  <a:pt x="1163" y="2360"/>
                  <a:pt x="1155" y="2048"/>
                </a:cubicBezTo>
                <a:cubicBezTo>
                  <a:pt x="1920" y="2048"/>
                  <a:pt x="1920" y="2048"/>
                  <a:pt x="1920" y="2048"/>
                </a:cubicBezTo>
                <a:close/>
                <a:moveTo>
                  <a:pt x="1700" y="3687"/>
                </a:moveTo>
                <a:cubicBezTo>
                  <a:pt x="1384" y="3634"/>
                  <a:pt x="1096" y="3496"/>
                  <a:pt x="862" y="3296"/>
                </a:cubicBezTo>
                <a:cubicBezTo>
                  <a:pt x="989" y="3209"/>
                  <a:pt x="1125" y="3135"/>
                  <a:pt x="1271" y="3078"/>
                </a:cubicBezTo>
                <a:cubicBezTo>
                  <a:pt x="1382" y="3310"/>
                  <a:pt x="1528" y="3515"/>
                  <a:pt x="1700" y="3687"/>
                </a:cubicBezTo>
                <a:close/>
                <a:moveTo>
                  <a:pt x="2048" y="3709"/>
                </a:moveTo>
                <a:cubicBezTo>
                  <a:pt x="2048" y="2947"/>
                  <a:pt x="2048" y="2947"/>
                  <a:pt x="2048" y="2947"/>
                </a:cubicBezTo>
                <a:cubicBezTo>
                  <a:pt x="2231" y="2953"/>
                  <a:pt x="2409" y="2982"/>
                  <a:pt x="2577" y="3034"/>
                </a:cubicBezTo>
                <a:cubicBezTo>
                  <a:pt x="2446" y="3301"/>
                  <a:pt x="2268" y="3531"/>
                  <a:pt x="2055" y="3709"/>
                </a:cubicBezTo>
                <a:cubicBezTo>
                  <a:pt x="2053" y="3709"/>
                  <a:pt x="2050" y="3709"/>
                  <a:pt x="2048" y="3709"/>
                </a:cubicBezTo>
                <a:close/>
                <a:moveTo>
                  <a:pt x="2697" y="3078"/>
                </a:moveTo>
                <a:cubicBezTo>
                  <a:pt x="2843" y="3135"/>
                  <a:pt x="2979" y="3209"/>
                  <a:pt x="3106" y="3296"/>
                </a:cubicBezTo>
                <a:cubicBezTo>
                  <a:pt x="2872" y="3496"/>
                  <a:pt x="2584" y="3634"/>
                  <a:pt x="2268" y="3687"/>
                </a:cubicBezTo>
                <a:cubicBezTo>
                  <a:pt x="2440" y="3515"/>
                  <a:pt x="2586" y="3310"/>
                  <a:pt x="2697" y="3078"/>
                </a:cubicBezTo>
                <a:close/>
                <a:moveTo>
                  <a:pt x="2629" y="2918"/>
                </a:moveTo>
                <a:cubicBezTo>
                  <a:pt x="2445" y="2858"/>
                  <a:pt x="2250" y="2825"/>
                  <a:pt x="2048" y="2819"/>
                </a:cubicBezTo>
                <a:cubicBezTo>
                  <a:pt x="2048" y="2048"/>
                  <a:pt x="2048" y="2048"/>
                  <a:pt x="2048" y="2048"/>
                </a:cubicBezTo>
                <a:cubicBezTo>
                  <a:pt x="2813" y="2048"/>
                  <a:pt x="2813" y="2048"/>
                  <a:pt x="2813" y="2048"/>
                </a:cubicBezTo>
                <a:cubicBezTo>
                  <a:pt x="2805" y="2360"/>
                  <a:pt x="2740" y="2654"/>
                  <a:pt x="2629" y="2918"/>
                </a:cubicBezTo>
                <a:close/>
                <a:moveTo>
                  <a:pt x="2048" y="1920"/>
                </a:moveTo>
                <a:cubicBezTo>
                  <a:pt x="2048" y="1277"/>
                  <a:pt x="2048" y="1277"/>
                  <a:pt x="2048" y="1277"/>
                </a:cubicBezTo>
                <a:cubicBezTo>
                  <a:pt x="2267" y="1270"/>
                  <a:pt x="2477" y="1230"/>
                  <a:pt x="2675" y="1162"/>
                </a:cubicBezTo>
                <a:cubicBezTo>
                  <a:pt x="2759" y="1396"/>
                  <a:pt x="2806" y="1652"/>
                  <a:pt x="2813" y="1920"/>
                </a:cubicBezTo>
                <a:cubicBezTo>
                  <a:pt x="2048" y="1920"/>
                  <a:pt x="2048" y="1920"/>
                  <a:pt x="2048" y="1920"/>
                </a:cubicBezTo>
                <a:close/>
                <a:moveTo>
                  <a:pt x="696" y="836"/>
                </a:moveTo>
                <a:cubicBezTo>
                  <a:pt x="841" y="950"/>
                  <a:pt x="1001" y="1046"/>
                  <a:pt x="1174" y="1118"/>
                </a:cubicBezTo>
                <a:cubicBezTo>
                  <a:pt x="1084" y="1366"/>
                  <a:pt x="1034" y="1636"/>
                  <a:pt x="1027" y="1920"/>
                </a:cubicBezTo>
                <a:cubicBezTo>
                  <a:pt x="259" y="1920"/>
                  <a:pt x="259" y="1920"/>
                  <a:pt x="259" y="1920"/>
                </a:cubicBezTo>
                <a:cubicBezTo>
                  <a:pt x="275" y="1505"/>
                  <a:pt x="436" y="1127"/>
                  <a:pt x="696" y="836"/>
                </a:cubicBezTo>
                <a:close/>
                <a:moveTo>
                  <a:pt x="259" y="2048"/>
                </a:moveTo>
                <a:cubicBezTo>
                  <a:pt x="1027" y="2048"/>
                  <a:pt x="1027" y="2048"/>
                  <a:pt x="1027" y="2048"/>
                </a:cubicBezTo>
                <a:cubicBezTo>
                  <a:pt x="1035" y="2375"/>
                  <a:pt x="1103" y="2684"/>
                  <a:pt x="1219" y="2962"/>
                </a:cubicBezTo>
                <a:cubicBezTo>
                  <a:pt x="1057" y="3025"/>
                  <a:pt x="906" y="3109"/>
                  <a:pt x="766" y="3209"/>
                </a:cubicBezTo>
                <a:cubicBezTo>
                  <a:pt x="466" y="2910"/>
                  <a:pt x="276" y="2501"/>
                  <a:pt x="259" y="2048"/>
                </a:cubicBezTo>
                <a:close/>
                <a:moveTo>
                  <a:pt x="3202" y="3209"/>
                </a:moveTo>
                <a:cubicBezTo>
                  <a:pt x="3062" y="3109"/>
                  <a:pt x="2911" y="3025"/>
                  <a:pt x="2749" y="2961"/>
                </a:cubicBezTo>
                <a:cubicBezTo>
                  <a:pt x="2865" y="2684"/>
                  <a:pt x="2933" y="2375"/>
                  <a:pt x="2941" y="2048"/>
                </a:cubicBezTo>
                <a:cubicBezTo>
                  <a:pt x="3709" y="2048"/>
                  <a:pt x="3709" y="2048"/>
                  <a:pt x="3709" y="2048"/>
                </a:cubicBezTo>
                <a:cubicBezTo>
                  <a:pt x="3692" y="2501"/>
                  <a:pt x="3502" y="2910"/>
                  <a:pt x="3202" y="3209"/>
                </a:cubicBez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9" name="Freeform 45"/>
          <p:cNvSpPr>
            <a:spLocks noEditPoints="1"/>
          </p:cNvSpPr>
          <p:nvPr/>
        </p:nvSpPr>
        <p:spPr bwMode="auto">
          <a:xfrm>
            <a:off x="6001773" y="5997670"/>
            <a:ext cx="291436" cy="289766"/>
          </a:xfrm>
          <a:custGeom>
            <a:avLst/>
            <a:gdLst>
              <a:gd name="T0" fmla="*/ 60 w 128"/>
              <a:gd name="T1" fmla="*/ 0 h 128"/>
              <a:gd name="T2" fmla="*/ 52 w 128"/>
              <a:gd name="T3" fmla="*/ 0 h 128"/>
              <a:gd name="T4" fmla="*/ 52 w 128"/>
              <a:gd name="T5" fmla="*/ 12 h 128"/>
              <a:gd name="T6" fmla="*/ 0 w 128"/>
              <a:gd name="T7" fmla="*/ 70 h 128"/>
              <a:gd name="T8" fmla="*/ 58 w 128"/>
              <a:gd name="T9" fmla="*/ 128 h 128"/>
              <a:gd name="T10" fmla="*/ 111 w 128"/>
              <a:gd name="T11" fmla="*/ 94 h 128"/>
              <a:gd name="T12" fmla="*/ 120 w 128"/>
              <a:gd name="T13" fmla="*/ 96 h 128"/>
              <a:gd name="T14" fmla="*/ 128 w 128"/>
              <a:gd name="T15" fmla="*/ 66 h 128"/>
              <a:gd name="T16" fmla="*/ 60 w 128"/>
              <a:gd name="T17" fmla="*/ 0 h 128"/>
              <a:gd name="T18" fmla="*/ 58 w 128"/>
              <a:gd name="T19" fmla="*/ 120 h 128"/>
              <a:gd name="T20" fmla="*/ 8 w 128"/>
              <a:gd name="T21" fmla="*/ 70 h 128"/>
              <a:gd name="T22" fmla="*/ 52 w 128"/>
              <a:gd name="T23" fmla="*/ 20 h 128"/>
              <a:gd name="T24" fmla="*/ 52 w 128"/>
              <a:gd name="T25" fmla="*/ 74 h 128"/>
              <a:gd name="T26" fmla="*/ 103 w 128"/>
              <a:gd name="T27" fmla="*/ 91 h 128"/>
              <a:gd name="T28" fmla="*/ 58 w 128"/>
              <a:gd name="T29" fmla="*/ 120 h 128"/>
              <a:gd name="T30" fmla="*/ 114 w 128"/>
              <a:gd name="T31" fmla="*/ 86 h 128"/>
              <a:gd name="T32" fmla="*/ 60 w 128"/>
              <a:gd name="T33" fmla="*/ 68 h 128"/>
              <a:gd name="T34" fmla="*/ 60 w 128"/>
              <a:gd name="T35" fmla="*/ 8 h 128"/>
              <a:gd name="T36" fmla="*/ 120 w 128"/>
              <a:gd name="T37" fmla="*/ 66 h 128"/>
              <a:gd name="T38" fmla="*/ 114 w 128"/>
              <a:gd name="T39"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0"/>
                </a:moveTo>
                <a:cubicBezTo>
                  <a:pt x="52" y="0"/>
                  <a:pt x="52" y="0"/>
                  <a:pt x="52" y="0"/>
                </a:cubicBezTo>
                <a:cubicBezTo>
                  <a:pt x="52" y="12"/>
                  <a:pt x="52" y="12"/>
                  <a:pt x="52" y="12"/>
                </a:cubicBezTo>
                <a:cubicBezTo>
                  <a:pt x="23" y="15"/>
                  <a:pt x="0" y="40"/>
                  <a:pt x="0" y="70"/>
                </a:cubicBezTo>
                <a:cubicBezTo>
                  <a:pt x="0" y="102"/>
                  <a:pt x="26" y="128"/>
                  <a:pt x="58" y="128"/>
                </a:cubicBezTo>
                <a:cubicBezTo>
                  <a:pt x="82" y="128"/>
                  <a:pt x="102" y="114"/>
                  <a:pt x="111" y="94"/>
                </a:cubicBezTo>
                <a:cubicBezTo>
                  <a:pt x="120" y="96"/>
                  <a:pt x="120" y="96"/>
                  <a:pt x="120" y="96"/>
                </a:cubicBezTo>
                <a:cubicBezTo>
                  <a:pt x="124" y="89"/>
                  <a:pt x="128" y="79"/>
                  <a:pt x="128" y="66"/>
                </a:cubicBezTo>
                <a:cubicBezTo>
                  <a:pt x="128" y="30"/>
                  <a:pt x="96" y="0"/>
                  <a:pt x="60" y="0"/>
                </a:cubicBezTo>
                <a:close/>
                <a:moveTo>
                  <a:pt x="58" y="120"/>
                </a:moveTo>
                <a:cubicBezTo>
                  <a:pt x="30" y="120"/>
                  <a:pt x="8" y="98"/>
                  <a:pt x="8" y="70"/>
                </a:cubicBezTo>
                <a:cubicBezTo>
                  <a:pt x="8" y="45"/>
                  <a:pt x="28" y="24"/>
                  <a:pt x="52" y="20"/>
                </a:cubicBezTo>
                <a:cubicBezTo>
                  <a:pt x="52" y="74"/>
                  <a:pt x="52" y="74"/>
                  <a:pt x="52" y="74"/>
                </a:cubicBezTo>
                <a:cubicBezTo>
                  <a:pt x="103" y="91"/>
                  <a:pt x="103" y="91"/>
                  <a:pt x="103" y="91"/>
                </a:cubicBezTo>
                <a:cubicBezTo>
                  <a:pt x="96" y="109"/>
                  <a:pt x="77" y="120"/>
                  <a:pt x="58" y="120"/>
                </a:cubicBezTo>
                <a:close/>
                <a:moveTo>
                  <a:pt x="114" y="86"/>
                </a:moveTo>
                <a:cubicBezTo>
                  <a:pt x="60" y="68"/>
                  <a:pt x="60" y="68"/>
                  <a:pt x="60" y="68"/>
                </a:cubicBezTo>
                <a:cubicBezTo>
                  <a:pt x="60" y="8"/>
                  <a:pt x="60" y="8"/>
                  <a:pt x="60" y="8"/>
                </a:cubicBezTo>
                <a:cubicBezTo>
                  <a:pt x="91" y="8"/>
                  <a:pt x="120" y="35"/>
                  <a:pt x="120" y="66"/>
                </a:cubicBezTo>
                <a:cubicBezTo>
                  <a:pt x="120" y="75"/>
                  <a:pt x="117" y="81"/>
                  <a:pt x="114" y="86"/>
                </a:cubicBez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2" decel="100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0-#ppt_w/2"/>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750" fill="hold"/>
                                        <p:tgtEl>
                                          <p:spTgt spid="17"/>
                                        </p:tgtEl>
                                        <p:attrNameLst>
                                          <p:attrName>ppt_x</p:attrName>
                                        </p:attrNameLst>
                                      </p:cBhvr>
                                      <p:tavLst>
                                        <p:tav tm="0">
                                          <p:val>
                                            <p:strVal val="1+#ppt_w/2"/>
                                          </p:val>
                                        </p:tav>
                                        <p:tav tm="100000">
                                          <p:val>
                                            <p:strVal val="#ppt_x"/>
                                          </p:val>
                                        </p:tav>
                                      </p:tavLst>
                                    </p:anim>
                                    <p:anim calcmode="lin" valueType="num">
                                      <p:cBhvr additive="base">
                                        <p:cTn id="36" dur="75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1" decel="10000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750" fill="hold"/>
                                        <p:tgtEl>
                                          <p:spTgt spid="20"/>
                                        </p:tgtEl>
                                        <p:attrNameLst>
                                          <p:attrName>ppt_x</p:attrName>
                                        </p:attrNameLst>
                                      </p:cBhvr>
                                      <p:tavLst>
                                        <p:tav tm="0">
                                          <p:val>
                                            <p:strVal val="1+#ppt_w/2"/>
                                          </p:val>
                                        </p:tav>
                                        <p:tav tm="100000">
                                          <p:val>
                                            <p:strVal val="#ppt_x"/>
                                          </p:val>
                                        </p:tav>
                                      </p:tavLst>
                                    </p:anim>
                                    <p:anim calcmode="lin" valueType="num">
                                      <p:cBhvr additive="base">
                                        <p:cTn id="44" dur="750" fill="hold"/>
                                        <p:tgtEl>
                                          <p:spTgt spid="20"/>
                                        </p:tgtEl>
                                        <p:attrNameLst>
                                          <p:attrName>ppt_y</p:attrName>
                                        </p:attrNameLst>
                                      </p:cBhvr>
                                      <p:tavLst>
                                        <p:tav tm="0">
                                          <p:val>
                                            <p:strVal val="0-#ppt_h/2"/>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ppt_x"/>
                                          </p:val>
                                        </p:tav>
                                        <p:tav tm="100000">
                                          <p:val>
                                            <p:strVal val="#ppt_x"/>
                                          </p:val>
                                        </p:tav>
                                      </p:tavLst>
                                    </p:anim>
                                    <p:anim calcmode="lin" valueType="num">
                                      <p:cBhvr additive="base">
                                        <p:cTn id="48" dur="750" fill="hold"/>
                                        <p:tgtEl>
                                          <p:spTgt spid="16"/>
                                        </p:tgtEl>
                                        <p:attrNameLst>
                                          <p:attrName>ppt_y</p:attrName>
                                        </p:attrNameLst>
                                      </p:cBhvr>
                                      <p:tavLst>
                                        <p:tav tm="0">
                                          <p:val>
                                            <p:strVal val="0-#ppt_h/2"/>
                                          </p:val>
                                        </p:tav>
                                        <p:tav tm="100000">
                                          <p:val>
                                            <p:strVal val="#ppt_y"/>
                                          </p:val>
                                        </p:tav>
                                      </p:tavLst>
                                    </p:anim>
                                  </p:childTnLst>
                                </p:cTn>
                              </p:par>
                              <p:par>
                                <p:cTn id="49" presetID="2" presetClass="entr" presetSubtype="9" decel="10000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750" fill="hold"/>
                                        <p:tgtEl>
                                          <p:spTgt spid="21"/>
                                        </p:tgtEl>
                                        <p:attrNameLst>
                                          <p:attrName>ppt_x</p:attrName>
                                        </p:attrNameLst>
                                      </p:cBhvr>
                                      <p:tavLst>
                                        <p:tav tm="0">
                                          <p:val>
                                            <p:strVal val="0-#ppt_w/2"/>
                                          </p:val>
                                        </p:tav>
                                        <p:tav tm="100000">
                                          <p:val>
                                            <p:strVal val="#ppt_x"/>
                                          </p:val>
                                        </p:tav>
                                      </p:tavLst>
                                    </p:anim>
                                    <p:anim calcmode="lin" valueType="num">
                                      <p:cBhvr additive="base">
                                        <p:cTn id="52" dur="750" fill="hold"/>
                                        <p:tgtEl>
                                          <p:spTgt spid="21"/>
                                        </p:tgtEl>
                                        <p:attrNameLst>
                                          <p:attrName>ppt_y</p:attrName>
                                        </p:attrNameLst>
                                      </p:cBhvr>
                                      <p:tavLst>
                                        <p:tav tm="0">
                                          <p:val>
                                            <p:strVal val="0-#ppt_h/2"/>
                                          </p:val>
                                        </p:tav>
                                        <p:tav tm="100000">
                                          <p:val>
                                            <p:strVal val="#ppt_y"/>
                                          </p:val>
                                        </p:tav>
                                      </p:tavLst>
                                    </p:anim>
                                  </p:childTnLst>
                                </p:cTn>
                              </p:par>
                            </p:childTnLst>
                          </p:cTn>
                        </p:par>
                        <p:par>
                          <p:cTn id="53" fill="hold">
                            <p:stCondLst>
                              <p:cond delay="1000"/>
                            </p:stCondLst>
                            <p:childTnLst>
                              <p:par>
                                <p:cTn id="54" presetID="53" presetClass="entr" presetSubtype="16"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250" fill="hold"/>
                                        <p:tgtEl>
                                          <p:spTgt spid="27"/>
                                        </p:tgtEl>
                                        <p:attrNameLst>
                                          <p:attrName>ppt_w</p:attrName>
                                        </p:attrNameLst>
                                      </p:cBhvr>
                                      <p:tavLst>
                                        <p:tav tm="0">
                                          <p:val>
                                            <p:fltVal val="0"/>
                                          </p:val>
                                        </p:tav>
                                        <p:tav tm="100000">
                                          <p:val>
                                            <p:strVal val="#ppt_w"/>
                                          </p:val>
                                        </p:tav>
                                      </p:tavLst>
                                    </p:anim>
                                    <p:anim calcmode="lin" valueType="num">
                                      <p:cBhvr>
                                        <p:cTn id="57" dur="250" fill="hold"/>
                                        <p:tgtEl>
                                          <p:spTgt spid="27"/>
                                        </p:tgtEl>
                                        <p:attrNameLst>
                                          <p:attrName>ppt_h</p:attrName>
                                        </p:attrNameLst>
                                      </p:cBhvr>
                                      <p:tavLst>
                                        <p:tav tm="0">
                                          <p:val>
                                            <p:fltVal val="0"/>
                                          </p:val>
                                        </p:tav>
                                        <p:tav tm="100000">
                                          <p:val>
                                            <p:strVal val="#ppt_h"/>
                                          </p:val>
                                        </p:tav>
                                      </p:tavLst>
                                    </p:anim>
                                    <p:animEffect transition="in" filter="fade">
                                      <p:cBhvr>
                                        <p:cTn id="58" dur="250"/>
                                        <p:tgtEl>
                                          <p:spTgt spid="2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250" fill="hold"/>
                                        <p:tgtEl>
                                          <p:spTgt spid="26"/>
                                        </p:tgtEl>
                                        <p:attrNameLst>
                                          <p:attrName>ppt_w</p:attrName>
                                        </p:attrNameLst>
                                      </p:cBhvr>
                                      <p:tavLst>
                                        <p:tav tm="0">
                                          <p:val>
                                            <p:fltVal val="0"/>
                                          </p:val>
                                        </p:tav>
                                        <p:tav tm="100000">
                                          <p:val>
                                            <p:strVal val="#ppt_w"/>
                                          </p:val>
                                        </p:tav>
                                      </p:tavLst>
                                    </p:anim>
                                    <p:anim calcmode="lin" valueType="num">
                                      <p:cBhvr>
                                        <p:cTn id="62" dur="250" fill="hold"/>
                                        <p:tgtEl>
                                          <p:spTgt spid="26"/>
                                        </p:tgtEl>
                                        <p:attrNameLst>
                                          <p:attrName>ppt_h</p:attrName>
                                        </p:attrNameLst>
                                      </p:cBhvr>
                                      <p:tavLst>
                                        <p:tav tm="0">
                                          <p:val>
                                            <p:fltVal val="0"/>
                                          </p:val>
                                        </p:tav>
                                        <p:tav tm="100000">
                                          <p:val>
                                            <p:strVal val="#ppt_h"/>
                                          </p:val>
                                        </p:tav>
                                      </p:tavLst>
                                    </p:anim>
                                    <p:animEffect transition="in" filter="fade">
                                      <p:cBhvr>
                                        <p:cTn id="63" dur="250"/>
                                        <p:tgtEl>
                                          <p:spTgt spid="2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250" fill="hold"/>
                                        <p:tgtEl>
                                          <p:spTgt spid="40"/>
                                        </p:tgtEl>
                                        <p:attrNameLst>
                                          <p:attrName>ppt_w</p:attrName>
                                        </p:attrNameLst>
                                      </p:cBhvr>
                                      <p:tavLst>
                                        <p:tav tm="0">
                                          <p:val>
                                            <p:fltVal val="0"/>
                                          </p:val>
                                        </p:tav>
                                        <p:tav tm="100000">
                                          <p:val>
                                            <p:strVal val="#ppt_w"/>
                                          </p:val>
                                        </p:tav>
                                      </p:tavLst>
                                    </p:anim>
                                    <p:anim calcmode="lin" valueType="num">
                                      <p:cBhvr>
                                        <p:cTn id="67" dur="250" fill="hold"/>
                                        <p:tgtEl>
                                          <p:spTgt spid="40"/>
                                        </p:tgtEl>
                                        <p:attrNameLst>
                                          <p:attrName>ppt_h</p:attrName>
                                        </p:attrNameLst>
                                      </p:cBhvr>
                                      <p:tavLst>
                                        <p:tav tm="0">
                                          <p:val>
                                            <p:fltVal val="0"/>
                                          </p:val>
                                        </p:tav>
                                        <p:tav tm="100000">
                                          <p:val>
                                            <p:strVal val="#ppt_h"/>
                                          </p:val>
                                        </p:tav>
                                      </p:tavLst>
                                    </p:anim>
                                    <p:animEffect transition="in" filter="fade">
                                      <p:cBhvr>
                                        <p:cTn id="68" dur="250"/>
                                        <p:tgtEl>
                                          <p:spTgt spid="4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250" fill="hold"/>
                                        <p:tgtEl>
                                          <p:spTgt spid="41"/>
                                        </p:tgtEl>
                                        <p:attrNameLst>
                                          <p:attrName>ppt_w</p:attrName>
                                        </p:attrNameLst>
                                      </p:cBhvr>
                                      <p:tavLst>
                                        <p:tav tm="0">
                                          <p:val>
                                            <p:fltVal val="0"/>
                                          </p:val>
                                        </p:tav>
                                        <p:tav tm="100000">
                                          <p:val>
                                            <p:strVal val="#ppt_w"/>
                                          </p:val>
                                        </p:tav>
                                      </p:tavLst>
                                    </p:anim>
                                    <p:anim calcmode="lin" valueType="num">
                                      <p:cBhvr>
                                        <p:cTn id="72" dur="250" fill="hold"/>
                                        <p:tgtEl>
                                          <p:spTgt spid="41"/>
                                        </p:tgtEl>
                                        <p:attrNameLst>
                                          <p:attrName>ppt_h</p:attrName>
                                        </p:attrNameLst>
                                      </p:cBhvr>
                                      <p:tavLst>
                                        <p:tav tm="0">
                                          <p:val>
                                            <p:fltVal val="0"/>
                                          </p:val>
                                        </p:tav>
                                        <p:tav tm="100000">
                                          <p:val>
                                            <p:strVal val="#ppt_h"/>
                                          </p:val>
                                        </p:tav>
                                      </p:tavLst>
                                    </p:anim>
                                    <p:animEffect transition="in" filter="fade">
                                      <p:cBhvr>
                                        <p:cTn id="73" dur="25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childTnLst>
                          </p:cTn>
                        </p:par>
                        <p:par>
                          <p:cTn id="79" fill="hold">
                            <p:stCondLst>
                              <p:cond delay="500"/>
                            </p:stCondLst>
                            <p:childTnLst>
                              <p:par>
                                <p:cTn id="80" presetID="47"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250"/>
                                        <p:tgtEl>
                                          <p:spTgt spid="22"/>
                                        </p:tgtEl>
                                      </p:cBhvr>
                                    </p:animEffect>
                                    <p:anim calcmode="lin" valueType="num">
                                      <p:cBhvr>
                                        <p:cTn id="83" dur="250" fill="hold"/>
                                        <p:tgtEl>
                                          <p:spTgt spid="22"/>
                                        </p:tgtEl>
                                        <p:attrNameLst>
                                          <p:attrName>ppt_x</p:attrName>
                                        </p:attrNameLst>
                                      </p:cBhvr>
                                      <p:tavLst>
                                        <p:tav tm="0">
                                          <p:val>
                                            <p:strVal val="#ppt_x"/>
                                          </p:val>
                                        </p:tav>
                                        <p:tav tm="100000">
                                          <p:val>
                                            <p:strVal val="#ppt_x"/>
                                          </p:val>
                                        </p:tav>
                                      </p:tavLst>
                                    </p:anim>
                                    <p:anim calcmode="lin" valueType="num">
                                      <p:cBhvr>
                                        <p:cTn id="84" dur="25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250"/>
                                        <p:tgtEl>
                                          <p:spTgt spid="24"/>
                                        </p:tgtEl>
                                      </p:cBhvr>
                                    </p:animEffect>
                                    <p:anim calcmode="lin" valueType="num">
                                      <p:cBhvr>
                                        <p:cTn id="88" dur="250" fill="hold"/>
                                        <p:tgtEl>
                                          <p:spTgt spid="24"/>
                                        </p:tgtEl>
                                        <p:attrNameLst>
                                          <p:attrName>ppt_x</p:attrName>
                                        </p:attrNameLst>
                                      </p:cBhvr>
                                      <p:tavLst>
                                        <p:tav tm="0">
                                          <p:val>
                                            <p:strVal val="#ppt_x"/>
                                          </p:val>
                                        </p:tav>
                                        <p:tav tm="100000">
                                          <p:val>
                                            <p:strVal val="#ppt_x"/>
                                          </p:val>
                                        </p:tav>
                                      </p:tavLst>
                                    </p:anim>
                                    <p:anim calcmode="lin" valueType="num">
                                      <p:cBhvr>
                                        <p:cTn id="8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decel="10000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anim calcmode="lin" valueType="num">
                                      <p:cBhvr additive="base">
                                        <p:cTn id="94" dur="750" fill="hold"/>
                                        <p:tgtEl>
                                          <p:spTgt spid="9"/>
                                        </p:tgtEl>
                                        <p:attrNameLst>
                                          <p:attrName>ppt_x</p:attrName>
                                        </p:attrNameLst>
                                      </p:cBhvr>
                                      <p:tavLst>
                                        <p:tav tm="0">
                                          <p:val>
                                            <p:strVal val="#ppt_x"/>
                                          </p:val>
                                        </p:tav>
                                        <p:tav tm="100000">
                                          <p:val>
                                            <p:strVal val="#ppt_x"/>
                                          </p:val>
                                        </p:tav>
                                      </p:tavLst>
                                    </p:anim>
                                    <p:anim calcmode="lin" valueType="num">
                                      <p:cBhvr additive="base">
                                        <p:cTn id="95" dur="750" fill="hold"/>
                                        <p:tgtEl>
                                          <p:spTgt spid="9"/>
                                        </p:tgtEl>
                                        <p:attrNameLst>
                                          <p:attrName>ppt_y</p:attrName>
                                        </p:attrNameLst>
                                      </p:cBhvr>
                                      <p:tavLst>
                                        <p:tav tm="0">
                                          <p:val>
                                            <p:strVal val="1+#ppt_h/2"/>
                                          </p:val>
                                        </p:tav>
                                        <p:tav tm="100000">
                                          <p:val>
                                            <p:strVal val="#ppt_y"/>
                                          </p:val>
                                        </p:tav>
                                      </p:tavLst>
                                    </p:anim>
                                  </p:childTnLst>
                                </p:cTn>
                              </p:par>
                              <p:par>
                                <p:cTn id="96" presetID="2" presetClass="entr" presetSubtype="4" decel="100000" fill="hold" grpId="0" nodeType="withEffect">
                                  <p:stCondLst>
                                    <p:cond delay="250"/>
                                  </p:stCondLst>
                                  <p:childTnLst>
                                    <p:set>
                                      <p:cBhvr>
                                        <p:cTn id="97" dur="1" fill="hold">
                                          <p:stCondLst>
                                            <p:cond delay="0"/>
                                          </p:stCondLst>
                                        </p:cTn>
                                        <p:tgtEl>
                                          <p:spTgt spid="8"/>
                                        </p:tgtEl>
                                        <p:attrNameLst>
                                          <p:attrName>style.visibility</p:attrName>
                                        </p:attrNameLst>
                                      </p:cBhvr>
                                      <p:to>
                                        <p:strVal val="visible"/>
                                      </p:to>
                                    </p:set>
                                    <p:anim calcmode="lin" valueType="num">
                                      <p:cBhvr additive="base">
                                        <p:cTn id="98" dur="750" fill="hold"/>
                                        <p:tgtEl>
                                          <p:spTgt spid="8"/>
                                        </p:tgtEl>
                                        <p:attrNameLst>
                                          <p:attrName>ppt_x</p:attrName>
                                        </p:attrNameLst>
                                      </p:cBhvr>
                                      <p:tavLst>
                                        <p:tav tm="0">
                                          <p:val>
                                            <p:strVal val="#ppt_x"/>
                                          </p:val>
                                        </p:tav>
                                        <p:tav tm="100000">
                                          <p:val>
                                            <p:strVal val="#ppt_x"/>
                                          </p:val>
                                        </p:tav>
                                      </p:tavLst>
                                    </p:anim>
                                    <p:anim calcmode="lin" valueType="num">
                                      <p:cBhvr additive="base">
                                        <p:cTn id="99" dur="750" fill="hold"/>
                                        <p:tgtEl>
                                          <p:spTgt spid="8"/>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500"/>
                                  </p:stCondLst>
                                  <p:childTnLst>
                                    <p:set>
                                      <p:cBhvr>
                                        <p:cTn id="101" dur="1" fill="hold">
                                          <p:stCondLst>
                                            <p:cond delay="0"/>
                                          </p:stCondLst>
                                        </p:cTn>
                                        <p:tgtEl>
                                          <p:spTgt spid="6"/>
                                        </p:tgtEl>
                                        <p:attrNameLst>
                                          <p:attrName>style.visibility</p:attrName>
                                        </p:attrNameLst>
                                      </p:cBhvr>
                                      <p:to>
                                        <p:strVal val="visible"/>
                                      </p:to>
                                    </p:set>
                                    <p:anim calcmode="lin" valueType="num">
                                      <p:cBhvr additive="base">
                                        <p:cTn id="102" dur="750" fill="hold"/>
                                        <p:tgtEl>
                                          <p:spTgt spid="6"/>
                                        </p:tgtEl>
                                        <p:attrNameLst>
                                          <p:attrName>ppt_x</p:attrName>
                                        </p:attrNameLst>
                                      </p:cBhvr>
                                      <p:tavLst>
                                        <p:tav tm="0">
                                          <p:val>
                                            <p:strVal val="#ppt_x"/>
                                          </p:val>
                                        </p:tav>
                                        <p:tav tm="100000">
                                          <p:val>
                                            <p:strVal val="#ppt_x"/>
                                          </p:val>
                                        </p:tav>
                                      </p:tavLst>
                                    </p:anim>
                                    <p:anim calcmode="lin" valueType="num">
                                      <p:cBhvr additive="base">
                                        <p:cTn id="103" dur="750" fill="hold"/>
                                        <p:tgtEl>
                                          <p:spTgt spid="6"/>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750"/>
                                  </p:stCondLst>
                                  <p:childTnLst>
                                    <p:set>
                                      <p:cBhvr>
                                        <p:cTn id="105" dur="1" fill="hold">
                                          <p:stCondLst>
                                            <p:cond delay="0"/>
                                          </p:stCondLst>
                                        </p:cTn>
                                        <p:tgtEl>
                                          <p:spTgt spid="7"/>
                                        </p:tgtEl>
                                        <p:attrNameLst>
                                          <p:attrName>style.visibility</p:attrName>
                                        </p:attrNameLst>
                                      </p:cBhvr>
                                      <p:to>
                                        <p:strVal val="visible"/>
                                      </p:to>
                                    </p:set>
                                    <p:anim calcmode="lin" valueType="num">
                                      <p:cBhvr additive="base">
                                        <p:cTn id="106" dur="750" fill="hold"/>
                                        <p:tgtEl>
                                          <p:spTgt spid="7"/>
                                        </p:tgtEl>
                                        <p:attrNameLst>
                                          <p:attrName>ppt_x</p:attrName>
                                        </p:attrNameLst>
                                      </p:cBhvr>
                                      <p:tavLst>
                                        <p:tav tm="0">
                                          <p:val>
                                            <p:strVal val="#ppt_x"/>
                                          </p:val>
                                        </p:tav>
                                        <p:tav tm="100000">
                                          <p:val>
                                            <p:strVal val="#ppt_x"/>
                                          </p:val>
                                        </p:tav>
                                      </p:tavLst>
                                    </p:anim>
                                    <p:anim calcmode="lin" valueType="num">
                                      <p:cBhvr additive="base">
                                        <p:cTn id="107" dur="750" fill="hold"/>
                                        <p:tgtEl>
                                          <p:spTgt spid="7"/>
                                        </p:tgtEl>
                                        <p:attrNameLst>
                                          <p:attrName>ppt_y</p:attrName>
                                        </p:attrNameLst>
                                      </p:cBhvr>
                                      <p:tavLst>
                                        <p:tav tm="0">
                                          <p:val>
                                            <p:strVal val="1+#ppt_h/2"/>
                                          </p:val>
                                        </p:tav>
                                        <p:tav tm="100000">
                                          <p:val>
                                            <p:strVal val="#ppt_y"/>
                                          </p:val>
                                        </p:tav>
                                      </p:tavLst>
                                    </p:anim>
                                  </p:childTnLst>
                                </p:cTn>
                              </p:par>
                            </p:childTnLst>
                          </p:cTn>
                        </p:par>
                        <p:par>
                          <p:cTn id="108" fill="hold">
                            <p:stCondLst>
                              <p:cond delay="1000"/>
                            </p:stCondLst>
                            <p:childTnLst>
                              <p:par>
                                <p:cTn id="109" presetID="53" presetClass="entr" presetSubtype="16" fill="hold"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250" fill="hold"/>
                                        <p:tgtEl>
                                          <p:spTgt spid="54"/>
                                        </p:tgtEl>
                                        <p:attrNameLst>
                                          <p:attrName>ppt_w</p:attrName>
                                        </p:attrNameLst>
                                      </p:cBhvr>
                                      <p:tavLst>
                                        <p:tav tm="0">
                                          <p:val>
                                            <p:fltVal val="0"/>
                                          </p:val>
                                        </p:tav>
                                        <p:tav tm="100000">
                                          <p:val>
                                            <p:strVal val="#ppt_w"/>
                                          </p:val>
                                        </p:tav>
                                      </p:tavLst>
                                    </p:anim>
                                    <p:anim calcmode="lin" valueType="num">
                                      <p:cBhvr>
                                        <p:cTn id="112" dur="250" fill="hold"/>
                                        <p:tgtEl>
                                          <p:spTgt spid="54"/>
                                        </p:tgtEl>
                                        <p:attrNameLst>
                                          <p:attrName>ppt_h</p:attrName>
                                        </p:attrNameLst>
                                      </p:cBhvr>
                                      <p:tavLst>
                                        <p:tav tm="0">
                                          <p:val>
                                            <p:fltVal val="0"/>
                                          </p:val>
                                        </p:tav>
                                        <p:tav tm="100000">
                                          <p:val>
                                            <p:strVal val="#ppt_h"/>
                                          </p:val>
                                        </p:tav>
                                      </p:tavLst>
                                    </p:anim>
                                    <p:animEffect transition="in" filter="fade">
                                      <p:cBhvr>
                                        <p:cTn id="113" dur="250"/>
                                        <p:tgtEl>
                                          <p:spTgt spid="54"/>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anim calcmode="lin" valueType="num">
                                      <p:cBhvr>
                                        <p:cTn id="116" dur="250" fill="hold"/>
                                        <p:tgtEl>
                                          <p:spTgt spid="67"/>
                                        </p:tgtEl>
                                        <p:attrNameLst>
                                          <p:attrName>ppt_w</p:attrName>
                                        </p:attrNameLst>
                                      </p:cBhvr>
                                      <p:tavLst>
                                        <p:tav tm="0">
                                          <p:val>
                                            <p:fltVal val="0"/>
                                          </p:val>
                                        </p:tav>
                                        <p:tav tm="100000">
                                          <p:val>
                                            <p:strVal val="#ppt_w"/>
                                          </p:val>
                                        </p:tav>
                                      </p:tavLst>
                                    </p:anim>
                                    <p:anim calcmode="lin" valueType="num">
                                      <p:cBhvr>
                                        <p:cTn id="117" dur="250" fill="hold"/>
                                        <p:tgtEl>
                                          <p:spTgt spid="67"/>
                                        </p:tgtEl>
                                        <p:attrNameLst>
                                          <p:attrName>ppt_h</p:attrName>
                                        </p:attrNameLst>
                                      </p:cBhvr>
                                      <p:tavLst>
                                        <p:tav tm="0">
                                          <p:val>
                                            <p:fltVal val="0"/>
                                          </p:val>
                                        </p:tav>
                                        <p:tav tm="100000">
                                          <p:val>
                                            <p:strVal val="#ppt_h"/>
                                          </p:val>
                                        </p:tav>
                                      </p:tavLst>
                                    </p:anim>
                                    <p:animEffect transition="in" filter="fade">
                                      <p:cBhvr>
                                        <p:cTn id="118" dur="250"/>
                                        <p:tgtEl>
                                          <p:spTgt spid="67"/>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anim calcmode="lin" valueType="num">
                                      <p:cBhvr>
                                        <p:cTn id="121" dur="250" fill="hold"/>
                                        <p:tgtEl>
                                          <p:spTgt spid="68"/>
                                        </p:tgtEl>
                                        <p:attrNameLst>
                                          <p:attrName>ppt_w</p:attrName>
                                        </p:attrNameLst>
                                      </p:cBhvr>
                                      <p:tavLst>
                                        <p:tav tm="0">
                                          <p:val>
                                            <p:fltVal val="0"/>
                                          </p:val>
                                        </p:tav>
                                        <p:tav tm="100000">
                                          <p:val>
                                            <p:strVal val="#ppt_w"/>
                                          </p:val>
                                        </p:tav>
                                      </p:tavLst>
                                    </p:anim>
                                    <p:anim calcmode="lin" valueType="num">
                                      <p:cBhvr>
                                        <p:cTn id="122" dur="250" fill="hold"/>
                                        <p:tgtEl>
                                          <p:spTgt spid="68"/>
                                        </p:tgtEl>
                                        <p:attrNameLst>
                                          <p:attrName>ppt_h</p:attrName>
                                        </p:attrNameLst>
                                      </p:cBhvr>
                                      <p:tavLst>
                                        <p:tav tm="0">
                                          <p:val>
                                            <p:fltVal val="0"/>
                                          </p:val>
                                        </p:tav>
                                        <p:tav tm="100000">
                                          <p:val>
                                            <p:strVal val="#ppt_h"/>
                                          </p:val>
                                        </p:tav>
                                      </p:tavLst>
                                    </p:anim>
                                    <p:animEffect transition="in" filter="fade">
                                      <p:cBhvr>
                                        <p:cTn id="123" dur="250"/>
                                        <p:tgtEl>
                                          <p:spTgt spid="68"/>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69"/>
                                        </p:tgtEl>
                                        <p:attrNameLst>
                                          <p:attrName>style.visibility</p:attrName>
                                        </p:attrNameLst>
                                      </p:cBhvr>
                                      <p:to>
                                        <p:strVal val="visible"/>
                                      </p:to>
                                    </p:set>
                                    <p:anim calcmode="lin" valueType="num">
                                      <p:cBhvr>
                                        <p:cTn id="126" dur="250" fill="hold"/>
                                        <p:tgtEl>
                                          <p:spTgt spid="69"/>
                                        </p:tgtEl>
                                        <p:attrNameLst>
                                          <p:attrName>ppt_w</p:attrName>
                                        </p:attrNameLst>
                                      </p:cBhvr>
                                      <p:tavLst>
                                        <p:tav tm="0">
                                          <p:val>
                                            <p:fltVal val="0"/>
                                          </p:val>
                                        </p:tav>
                                        <p:tav tm="100000">
                                          <p:val>
                                            <p:strVal val="#ppt_w"/>
                                          </p:val>
                                        </p:tav>
                                      </p:tavLst>
                                    </p:anim>
                                    <p:anim calcmode="lin" valueType="num">
                                      <p:cBhvr>
                                        <p:cTn id="127" dur="250" fill="hold"/>
                                        <p:tgtEl>
                                          <p:spTgt spid="69"/>
                                        </p:tgtEl>
                                        <p:attrNameLst>
                                          <p:attrName>ppt_h</p:attrName>
                                        </p:attrNameLst>
                                      </p:cBhvr>
                                      <p:tavLst>
                                        <p:tav tm="0">
                                          <p:val>
                                            <p:fltVal val="0"/>
                                          </p:val>
                                        </p:tav>
                                        <p:tav tm="100000">
                                          <p:val>
                                            <p:strVal val="#ppt_h"/>
                                          </p:val>
                                        </p:tav>
                                      </p:tavLst>
                                    </p:anim>
                                    <p:animEffect transition="in" filter="fade">
                                      <p:cBhvr>
                                        <p:cTn id="128" dur="250"/>
                                        <p:tgtEl>
                                          <p:spTgt spid="69"/>
                                        </p:tgtEl>
                                      </p:cBhvr>
                                    </p:animEffect>
                                  </p:childTnLst>
                                </p:cTn>
                              </p:par>
                            </p:childTnLst>
                          </p:cTn>
                        </p:par>
                        <p:par>
                          <p:cTn id="129" fill="hold">
                            <p:stCondLst>
                              <p:cond delay="1500"/>
                            </p:stCondLst>
                            <p:childTnLst>
                              <p:par>
                                <p:cTn id="130" presetID="22" presetClass="entr" presetSubtype="8" fill="hold" grpId="0" nodeType="afterEffect">
                                  <p:stCondLst>
                                    <p:cond delay="0"/>
                                  </p:stCondLst>
                                  <p:childTnLst>
                                    <p:set>
                                      <p:cBhvr>
                                        <p:cTn id="131"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wipe(left)">
                                      <p:cBhvr>
                                        <p:cTn id="132" dur="500"/>
                                        <p:tgtEl>
                                          <p:spTgt spid="25">
                                            <p:graphicEl>
                                              <a:chart seriesIdx="-3" categoryIdx="-3" bldStep="gridLegend"/>
                                            </p:graphicEl>
                                          </p:spTgt>
                                        </p:tgtEl>
                                      </p:cBhvr>
                                    </p:animEffect>
                                  </p:childTnLst>
                                </p:cTn>
                              </p:par>
                            </p:childTnLst>
                          </p:cTn>
                        </p:par>
                        <p:par>
                          <p:cTn id="133" fill="hold">
                            <p:stCondLst>
                              <p:cond delay="2000"/>
                            </p:stCondLst>
                            <p:childTnLst>
                              <p:par>
                                <p:cTn id="134" presetID="22" presetClass="entr" presetSubtype="8" fill="hold" grpId="0" nodeType="afterEffect">
                                  <p:stCondLst>
                                    <p:cond delay="0"/>
                                  </p:stCondLst>
                                  <p:childTnLst>
                                    <p:set>
                                      <p:cBhvr>
                                        <p:cTn id="135"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wipe(left)">
                                      <p:cBhvr>
                                        <p:cTn id="136" dur="250"/>
                                        <p:tgtEl>
                                          <p:spTgt spid="25">
                                            <p:graphicEl>
                                              <a:chart seriesIdx="0" categoryIdx="-4" bldStep="series"/>
                                            </p:graphicEl>
                                          </p:spTgt>
                                        </p:tgtEl>
                                      </p:cBhvr>
                                    </p:animEffect>
                                  </p:childTnLst>
                                </p:cTn>
                              </p:par>
                            </p:childTnLst>
                          </p:cTn>
                        </p:par>
                        <p:par>
                          <p:cTn id="137" fill="hold">
                            <p:stCondLst>
                              <p:cond delay="2500"/>
                            </p:stCondLst>
                            <p:childTnLst>
                              <p:par>
                                <p:cTn id="138" presetID="22" presetClass="entr" presetSubtype="8" fill="hold" grpId="0" nodeType="afterEffect">
                                  <p:stCondLst>
                                    <p:cond delay="0"/>
                                  </p:stCondLst>
                                  <p:childTnLst>
                                    <p:set>
                                      <p:cBhvr>
                                        <p:cTn id="139"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wipe(left)">
                                      <p:cBhvr>
                                        <p:cTn id="140" dur="500"/>
                                        <p:tgtEl>
                                          <p:spTgt spid="25">
                                            <p:graphicEl>
                                              <a:chart seriesIdx="1" categoryIdx="-4" bldStep="series"/>
                                            </p:graphicEl>
                                          </p:spTgt>
                                        </p:tgtEl>
                                      </p:cBhvr>
                                    </p:animEffect>
                                  </p:childTnLst>
                                </p:cTn>
                              </p:par>
                            </p:childTnLst>
                          </p:cTn>
                        </p:par>
                        <p:par>
                          <p:cTn id="141" fill="hold">
                            <p:stCondLst>
                              <p:cond delay="3000"/>
                            </p:stCondLst>
                            <p:childTnLst>
                              <p:par>
                                <p:cTn id="142" presetID="2" presetClass="entr" presetSubtype="4" decel="100000" fill="hold" nodeType="afterEffect">
                                  <p:stCondLst>
                                    <p:cond delay="0"/>
                                  </p:stCondLst>
                                  <p:childTnLst>
                                    <p:set>
                                      <p:cBhvr>
                                        <p:cTn id="143" dur="1" fill="hold">
                                          <p:stCondLst>
                                            <p:cond delay="0"/>
                                          </p:stCondLst>
                                        </p:cTn>
                                        <p:tgtEl>
                                          <p:spTgt spid="42"/>
                                        </p:tgtEl>
                                        <p:attrNameLst>
                                          <p:attrName>style.visibility</p:attrName>
                                        </p:attrNameLst>
                                      </p:cBhvr>
                                      <p:to>
                                        <p:strVal val="visible"/>
                                      </p:to>
                                    </p:set>
                                    <p:anim calcmode="lin" valueType="num">
                                      <p:cBhvr additive="base">
                                        <p:cTn id="144" dur="500" fill="hold"/>
                                        <p:tgtEl>
                                          <p:spTgt spid="42"/>
                                        </p:tgtEl>
                                        <p:attrNameLst>
                                          <p:attrName>ppt_x</p:attrName>
                                        </p:attrNameLst>
                                      </p:cBhvr>
                                      <p:tavLst>
                                        <p:tav tm="0">
                                          <p:val>
                                            <p:strVal val="#ppt_x"/>
                                          </p:val>
                                        </p:tav>
                                        <p:tav tm="100000">
                                          <p:val>
                                            <p:strVal val="#ppt_x"/>
                                          </p:val>
                                        </p:tav>
                                      </p:tavLst>
                                    </p:anim>
                                    <p:anim calcmode="lin" valueType="num">
                                      <p:cBhvr additive="base">
                                        <p:cTn id="145" dur="500" fill="hold"/>
                                        <p:tgtEl>
                                          <p:spTgt spid="42"/>
                                        </p:tgtEl>
                                        <p:attrNameLst>
                                          <p:attrName>ppt_y</p:attrName>
                                        </p:attrNameLst>
                                      </p:cBhvr>
                                      <p:tavLst>
                                        <p:tav tm="0">
                                          <p:val>
                                            <p:strVal val="1+#ppt_h/2"/>
                                          </p:val>
                                        </p:tav>
                                        <p:tav tm="100000">
                                          <p:val>
                                            <p:strVal val="#ppt_y"/>
                                          </p:val>
                                        </p:tav>
                                      </p:tavLst>
                                    </p:anim>
                                  </p:childTnLst>
                                </p:cTn>
                              </p:par>
                              <p:par>
                                <p:cTn id="146" presetID="2" presetClass="entr" presetSubtype="4" decel="100000" fill="hold" nodeType="withEffect">
                                  <p:stCondLst>
                                    <p:cond delay="250"/>
                                  </p:stCondLst>
                                  <p:childTnLst>
                                    <p:set>
                                      <p:cBhvr>
                                        <p:cTn id="147" dur="1" fill="hold">
                                          <p:stCondLst>
                                            <p:cond delay="0"/>
                                          </p:stCondLst>
                                        </p:cTn>
                                        <p:tgtEl>
                                          <p:spTgt spid="45"/>
                                        </p:tgtEl>
                                        <p:attrNameLst>
                                          <p:attrName>style.visibility</p:attrName>
                                        </p:attrNameLst>
                                      </p:cBhvr>
                                      <p:to>
                                        <p:strVal val="visible"/>
                                      </p:to>
                                    </p:set>
                                    <p:anim calcmode="lin" valueType="num">
                                      <p:cBhvr additive="base">
                                        <p:cTn id="148" dur="500" fill="hold"/>
                                        <p:tgtEl>
                                          <p:spTgt spid="45"/>
                                        </p:tgtEl>
                                        <p:attrNameLst>
                                          <p:attrName>ppt_x</p:attrName>
                                        </p:attrNameLst>
                                      </p:cBhvr>
                                      <p:tavLst>
                                        <p:tav tm="0">
                                          <p:val>
                                            <p:strVal val="#ppt_x"/>
                                          </p:val>
                                        </p:tav>
                                        <p:tav tm="100000">
                                          <p:val>
                                            <p:strVal val="#ppt_x"/>
                                          </p:val>
                                        </p:tav>
                                      </p:tavLst>
                                    </p:anim>
                                    <p:anim calcmode="lin" valueType="num">
                                      <p:cBhvr additive="base">
                                        <p:cTn id="149" dur="500" fill="hold"/>
                                        <p:tgtEl>
                                          <p:spTgt spid="45"/>
                                        </p:tgtEl>
                                        <p:attrNameLst>
                                          <p:attrName>ppt_y</p:attrName>
                                        </p:attrNameLst>
                                      </p:cBhvr>
                                      <p:tavLst>
                                        <p:tav tm="0">
                                          <p:val>
                                            <p:strVal val="1+#ppt_h/2"/>
                                          </p:val>
                                        </p:tav>
                                        <p:tav tm="100000">
                                          <p:val>
                                            <p:strVal val="#ppt_y"/>
                                          </p:val>
                                        </p:tav>
                                      </p:tavLst>
                                    </p:anim>
                                  </p:childTnLst>
                                </p:cTn>
                              </p:par>
                              <p:par>
                                <p:cTn id="150" presetID="2" presetClass="entr" presetSubtype="4" decel="100000" fill="hold" nodeType="withEffect">
                                  <p:stCondLst>
                                    <p:cond delay="500"/>
                                  </p:stCondLst>
                                  <p:childTnLst>
                                    <p:set>
                                      <p:cBhvr>
                                        <p:cTn id="151" dur="1" fill="hold">
                                          <p:stCondLst>
                                            <p:cond delay="0"/>
                                          </p:stCondLst>
                                        </p:cTn>
                                        <p:tgtEl>
                                          <p:spTgt spid="48"/>
                                        </p:tgtEl>
                                        <p:attrNameLst>
                                          <p:attrName>style.visibility</p:attrName>
                                        </p:attrNameLst>
                                      </p:cBhvr>
                                      <p:to>
                                        <p:strVal val="visible"/>
                                      </p:to>
                                    </p:set>
                                    <p:anim calcmode="lin" valueType="num">
                                      <p:cBhvr additive="base">
                                        <p:cTn id="152" dur="500" fill="hold"/>
                                        <p:tgtEl>
                                          <p:spTgt spid="48"/>
                                        </p:tgtEl>
                                        <p:attrNameLst>
                                          <p:attrName>ppt_x</p:attrName>
                                        </p:attrNameLst>
                                      </p:cBhvr>
                                      <p:tavLst>
                                        <p:tav tm="0">
                                          <p:val>
                                            <p:strVal val="#ppt_x"/>
                                          </p:val>
                                        </p:tav>
                                        <p:tav tm="100000">
                                          <p:val>
                                            <p:strVal val="#ppt_x"/>
                                          </p:val>
                                        </p:tav>
                                      </p:tavLst>
                                    </p:anim>
                                    <p:anim calcmode="lin" valueType="num">
                                      <p:cBhvr additive="base">
                                        <p:cTn id="153" dur="500" fill="hold"/>
                                        <p:tgtEl>
                                          <p:spTgt spid="48"/>
                                        </p:tgtEl>
                                        <p:attrNameLst>
                                          <p:attrName>ppt_y</p:attrName>
                                        </p:attrNameLst>
                                      </p:cBhvr>
                                      <p:tavLst>
                                        <p:tav tm="0">
                                          <p:val>
                                            <p:strVal val="1+#ppt_h/2"/>
                                          </p:val>
                                        </p:tav>
                                        <p:tav tm="100000">
                                          <p:val>
                                            <p:strVal val="#ppt_y"/>
                                          </p:val>
                                        </p:tav>
                                      </p:tavLst>
                                    </p:anim>
                                  </p:childTnLst>
                                </p:cTn>
                              </p:par>
                              <p:par>
                                <p:cTn id="154" presetID="2" presetClass="entr" presetSubtype="4" decel="100000" fill="hold" nodeType="withEffect">
                                  <p:stCondLst>
                                    <p:cond delay="750"/>
                                  </p:stCondLst>
                                  <p:childTnLst>
                                    <p:set>
                                      <p:cBhvr>
                                        <p:cTn id="155" dur="1" fill="hold">
                                          <p:stCondLst>
                                            <p:cond delay="0"/>
                                          </p:stCondLst>
                                        </p:cTn>
                                        <p:tgtEl>
                                          <p:spTgt spid="51"/>
                                        </p:tgtEl>
                                        <p:attrNameLst>
                                          <p:attrName>style.visibility</p:attrName>
                                        </p:attrNameLst>
                                      </p:cBhvr>
                                      <p:to>
                                        <p:strVal val="visible"/>
                                      </p:to>
                                    </p:set>
                                    <p:anim calcmode="lin" valueType="num">
                                      <p:cBhvr additive="base">
                                        <p:cTn id="156" dur="500" fill="hold"/>
                                        <p:tgtEl>
                                          <p:spTgt spid="51"/>
                                        </p:tgtEl>
                                        <p:attrNameLst>
                                          <p:attrName>ppt_x</p:attrName>
                                        </p:attrNameLst>
                                      </p:cBhvr>
                                      <p:tavLst>
                                        <p:tav tm="0">
                                          <p:val>
                                            <p:strVal val="#ppt_x"/>
                                          </p:val>
                                        </p:tav>
                                        <p:tav tm="100000">
                                          <p:val>
                                            <p:strVal val="#ppt_x"/>
                                          </p:val>
                                        </p:tav>
                                      </p:tavLst>
                                    </p:anim>
                                    <p:anim calcmode="lin" valueType="num">
                                      <p:cBhvr additive="base">
                                        <p:cTn id="15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8" grpId="0" animBg="1"/>
      <p:bldP spid="19" grpId="0" animBg="1"/>
      <p:bldP spid="20" grpId="0" animBg="1"/>
      <p:bldP spid="22" grpId="0"/>
      <p:bldP spid="24" grpId="0"/>
      <p:bldGraphic spid="25" grpId="0" uiExpand="1">
        <p:bldSub>
          <a:bldChart bld="series"/>
        </p:bldSub>
      </p:bldGraphic>
      <p:bldP spid="26" grpId="0" animBg="1"/>
      <p:bldP spid="40" grpId="0" animBg="1"/>
      <p:bldP spid="41"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3128" y="56446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04</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财务分析</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6" name="图片 5"/>
          <p:cNvPicPr>
            <a:picLocks noChangeAspect="1"/>
          </p:cNvPicPr>
          <p:nvPr/>
        </p:nvPicPr>
        <p:blipFill>
          <a:blip r:embed="rId1" cstate="email"/>
          <a:stretch>
            <a:fillRect/>
          </a:stretch>
        </p:blipFill>
        <p:spPr>
          <a:xfrm>
            <a:off x="3492782" y="3013626"/>
            <a:ext cx="3122134" cy="2083312"/>
          </a:xfrm>
          <a:prstGeom prst="rect">
            <a:avLst/>
          </a:prstGeom>
        </p:spPr>
      </p:pic>
      <p:pic>
        <p:nvPicPr>
          <p:cNvPr id="7" name="图片 6"/>
          <p:cNvPicPr>
            <a:picLocks noChangeAspect="1"/>
          </p:cNvPicPr>
          <p:nvPr/>
        </p:nvPicPr>
        <p:blipFill>
          <a:blip r:embed="rId2" cstate="email"/>
          <a:stretch>
            <a:fillRect/>
          </a:stretch>
        </p:blipFill>
        <p:spPr>
          <a:xfrm>
            <a:off x="334963" y="3013626"/>
            <a:ext cx="3122134" cy="2083312"/>
          </a:xfrm>
          <a:prstGeom prst="rect">
            <a:avLst/>
          </a:prstGeom>
        </p:spPr>
      </p:pic>
      <p:pic>
        <p:nvPicPr>
          <p:cNvPr id="8" name="图片 7"/>
          <p:cNvPicPr>
            <a:picLocks noChangeAspect="1"/>
          </p:cNvPicPr>
          <p:nvPr/>
        </p:nvPicPr>
        <p:blipFill>
          <a:blip r:embed="rId3" cstate="email"/>
          <a:stretch>
            <a:fillRect/>
          </a:stretch>
        </p:blipFill>
        <p:spPr>
          <a:xfrm>
            <a:off x="3492782" y="887610"/>
            <a:ext cx="3122134" cy="2083274"/>
          </a:xfrm>
          <a:prstGeom prst="rect">
            <a:avLst/>
          </a:prstGeom>
        </p:spPr>
      </p:pic>
      <p:pic>
        <p:nvPicPr>
          <p:cNvPr id="9" name="图片 8"/>
          <p:cNvPicPr>
            <a:picLocks noChangeAspect="1"/>
          </p:cNvPicPr>
          <p:nvPr/>
        </p:nvPicPr>
        <p:blipFill>
          <a:blip r:embed="rId4" cstate="email"/>
          <a:stretch>
            <a:fillRect/>
          </a:stretch>
        </p:blipFill>
        <p:spPr>
          <a:xfrm>
            <a:off x="334963" y="890274"/>
            <a:ext cx="3122134" cy="2080610"/>
          </a:xfrm>
          <a:prstGeom prst="rect">
            <a:avLst/>
          </a:prstGeom>
        </p:spPr>
      </p:pic>
      <p:sp>
        <p:nvSpPr>
          <p:cNvPr id="10" name="文本框 9"/>
          <p:cNvSpPr txBox="1"/>
          <p:nvPr/>
        </p:nvSpPr>
        <p:spPr>
          <a:xfrm>
            <a:off x="6827345" y="1293102"/>
            <a:ext cx="2642777" cy="400110"/>
          </a:xfrm>
          <a:prstGeom prst="rect">
            <a:avLst/>
          </a:prstGeom>
          <a:noFill/>
        </p:spPr>
        <p:txBody>
          <a:bodyPr wrap="square" rtlCol="0">
            <a:spAutoFit/>
          </a:bodyPr>
          <a:lstStyle/>
          <a:p>
            <a:pPr algn="ctr"/>
            <a:r>
              <a:rPr lang="zh-CN" altLang="en-US" sz="2000" dirty="0">
                <a:gradFill>
                  <a:gsLst>
                    <a:gs pos="0">
                      <a:srgbClr val="08AEEA"/>
                    </a:gs>
                    <a:gs pos="100000">
                      <a:srgbClr val="2AF598"/>
                    </a:gs>
                  </a:gsLst>
                  <a:lin ang="5400000" scaled="1"/>
                </a:gradFill>
                <a:latin typeface="+mj-lt"/>
              </a:rPr>
              <a:t>添加你的标题</a:t>
            </a:r>
            <a:r>
              <a:rPr lang="en-US" altLang="zh-CN" sz="2000" dirty="0">
                <a:gradFill>
                  <a:gsLst>
                    <a:gs pos="0">
                      <a:srgbClr val="08AEEA"/>
                    </a:gs>
                    <a:gs pos="100000">
                      <a:srgbClr val="2AF598"/>
                    </a:gs>
                  </a:gsLst>
                  <a:lin ang="5400000" scaled="1"/>
                </a:gradFill>
                <a:latin typeface="+mj-lt"/>
              </a:rPr>
              <a:t> </a:t>
            </a:r>
            <a:endParaRPr lang="zh-CN" altLang="en-US" sz="2000" dirty="0">
              <a:gradFill>
                <a:gsLst>
                  <a:gs pos="0">
                    <a:srgbClr val="08AEEA"/>
                  </a:gs>
                  <a:gs pos="100000">
                    <a:srgbClr val="2AF598"/>
                  </a:gs>
                </a:gsLst>
                <a:lin ang="5400000" scaled="1"/>
              </a:gradFill>
              <a:latin typeface="+mj-lt"/>
            </a:endParaRPr>
          </a:p>
        </p:txBody>
      </p:sp>
      <p:sp>
        <p:nvSpPr>
          <p:cNvPr id="11" name="文本框 10"/>
          <p:cNvSpPr txBox="1"/>
          <p:nvPr/>
        </p:nvSpPr>
        <p:spPr>
          <a:xfrm>
            <a:off x="6924281" y="1734395"/>
            <a:ext cx="5267719" cy="812530"/>
          </a:xfrm>
          <a:prstGeom prst="rect">
            <a:avLst/>
          </a:prstGeom>
          <a:noFill/>
        </p:spPr>
        <p:txBody>
          <a:bodyPr wrap="square" rtlCol="0">
            <a:spAutoFit/>
          </a:bodyPr>
          <a:lstStyle/>
          <a:p>
            <a:pPr>
              <a:lnSpc>
                <a:spcPct val="130000"/>
              </a:lnSpc>
            </a:pPr>
            <a:r>
              <a:rPr lang="zh-CN" altLang="en-US" dirty="0">
                <a:solidFill>
                  <a:schemeClr val="bg1">
                    <a:lumMod val="50000"/>
                  </a:schemeClr>
                </a:solidFill>
              </a:rPr>
              <a:t>添加你的标题</a:t>
            </a:r>
            <a:r>
              <a:rPr lang="en-US" altLang="zh-CN" dirty="0">
                <a:solidFill>
                  <a:schemeClr val="bg1">
                    <a:lumMod val="50000"/>
                  </a:schemeClr>
                </a:solidFill>
              </a:rPr>
              <a:t> </a:t>
            </a:r>
            <a:r>
              <a:rPr lang="zh-CN" altLang="en-US" dirty="0">
                <a:solidFill>
                  <a:schemeClr val="bg1">
                    <a:lumMod val="50000"/>
                  </a:schemeClr>
                </a:solidFill>
              </a:rPr>
              <a:t>添加你的标题 添加你的标题</a:t>
            </a:r>
            <a:r>
              <a:rPr lang="en-US" altLang="zh-CN" dirty="0">
                <a:solidFill>
                  <a:schemeClr val="bg1">
                    <a:lumMod val="50000"/>
                  </a:schemeClr>
                </a:solidFill>
              </a:rPr>
              <a:t> </a:t>
            </a:r>
            <a:r>
              <a:rPr lang="zh-CN" altLang="en-US" dirty="0">
                <a:solidFill>
                  <a:schemeClr val="bg1">
                    <a:lumMod val="50000"/>
                  </a:schemeClr>
                </a:solidFill>
              </a:rPr>
              <a:t>添加你的标题</a:t>
            </a:r>
            <a:r>
              <a:rPr lang="en-US" altLang="zh-CN" dirty="0">
                <a:solidFill>
                  <a:schemeClr val="bg1">
                    <a:lumMod val="50000"/>
                  </a:schemeClr>
                </a:solidFill>
              </a:rPr>
              <a:t> </a:t>
            </a:r>
            <a:r>
              <a:rPr lang="zh-CN" altLang="en-US" dirty="0">
                <a:solidFill>
                  <a:schemeClr val="bg1">
                    <a:lumMod val="50000"/>
                  </a:schemeClr>
                </a:solidFill>
              </a:rPr>
              <a:t>添加你的标题 添加你的标题</a:t>
            </a:r>
            <a:endParaRPr lang="zh-CN" altLang="en-US" dirty="0">
              <a:solidFill>
                <a:schemeClr val="bg1">
                  <a:lumMod val="50000"/>
                </a:schemeClr>
              </a:solidFill>
            </a:endParaRPr>
          </a:p>
        </p:txBody>
      </p:sp>
      <p:sp>
        <p:nvSpPr>
          <p:cNvPr id="12" name="Freeform 5"/>
          <p:cNvSpPr>
            <a:spLocks noEditPoints="1"/>
          </p:cNvSpPr>
          <p:nvPr/>
        </p:nvSpPr>
        <p:spPr bwMode="auto">
          <a:xfrm>
            <a:off x="9479414" y="4792080"/>
            <a:ext cx="284026" cy="282172"/>
          </a:xfrm>
          <a:custGeom>
            <a:avLst/>
            <a:gdLst>
              <a:gd name="T0" fmla="*/ 112 w 128"/>
              <a:gd name="T1" fmla="*/ 0 h 128"/>
              <a:gd name="T2" fmla="*/ 16 w 128"/>
              <a:gd name="T3" fmla="*/ 0 h 128"/>
              <a:gd name="T4" fmla="*/ 0 w 128"/>
              <a:gd name="T5" fmla="*/ 16 h 128"/>
              <a:gd name="T6" fmla="*/ 0 w 128"/>
              <a:gd name="T7" fmla="*/ 112 h 128"/>
              <a:gd name="T8" fmla="*/ 16 w 128"/>
              <a:gd name="T9" fmla="*/ 128 h 128"/>
              <a:gd name="T10" fmla="*/ 112 w 128"/>
              <a:gd name="T11" fmla="*/ 128 h 128"/>
              <a:gd name="T12" fmla="*/ 128 w 128"/>
              <a:gd name="T13" fmla="*/ 112 h 128"/>
              <a:gd name="T14" fmla="*/ 128 w 128"/>
              <a:gd name="T15" fmla="*/ 16 h 128"/>
              <a:gd name="T16" fmla="*/ 112 w 128"/>
              <a:gd name="T17" fmla="*/ 0 h 128"/>
              <a:gd name="T18" fmla="*/ 32 w 128"/>
              <a:gd name="T19" fmla="*/ 8 h 128"/>
              <a:gd name="T20" fmla="*/ 96 w 128"/>
              <a:gd name="T21" fmla="*/ 8 h 128"/>
              <a:gd name="T22" fmla="*/ 96 w 128"/>
              <a:gd name="T23" fmla="*/ 44 h 128"/>
              <a:gd name="T24" fmla="*/ 92 w 128"/>
              <a:gd name="T25" fmla="*/ 48 h 128"/>
              <a:gd name="T26" fmla="*/ 36 w 128"/>
              <a:gd name="T27" fmla="*/ 48 h 128"/>
              <a:gd name="T28" fmla="*/ 32 w 128"/>
              <a:gd name="T29" fmla="*/ 44 h 128"/>
              <a:gd name="T30" fmla="*/ 32 w 128"/>
              <a:gd name="T31" fmla="*/ 8 h 128"/>
              <a:gd name="T32" fmla="*/ 120 w 128"/>
              <a:gd name="T33" fmla="*/ 112 h 128"/>
              <a:gd name="T34" fmla="*/ 112 w 128"/>
              <a:gd name="T35" fmla="*/ 120 h 128"/>
              <a:gd name="T36" fmla="*/ 16 w 128"/>
              <a:gd name="T37" fmla="*/ 120 h 128"/>
              <a:gd name="T38" fmla="*/ 8 w 128"/>
              <a:gd name="T39" fmla="*/ 112 h 128"/>
              <a:gd name="T40" fmla="*/ 8 w 128"/>
              <a:gd name="T41" fmla="*/ 16 h 128"/>
              <a:gd name="T42" fmla="*/ 16 w 128"/>
              <a:gd name="T43" fmla="*/ 8 h 128"/>
              <a:gd name="T44" fmla="*/ 24 w 128"/>
              <a:gd name="T45" fmla="*/ 8 h 128"/>
              <a:gd name="T46" fmla="*/ 24 w 128"/>
              <a:gd name="T47" fmla="*/ 48 h 128"/>
              <a:gd name="T48" fmla="*/ 32 w 128"/>
              <a:gd name="T49" fmla="*/ 56 h 128"/>
              <a:gd name="T50" fmla="*/ 96 w 128"/>
              <a:gd name="T51" fmla="*/ 56 h 128"/>
              <a:gd name="T52" fmla="*/ 104 w 128"/>
              <a:gd name="T53" fmla="*/ 48 h 128"/>
              <a:gd name="T54" fmla="*/ 104 w 128"/>
              <a:gd name="T55" fmla="*/ 8 h 128"/>
              <a:gd name="T56" fmla="*/ 112 w 128"/>
              <a:gd name="T57" fmla="*/ 8 h 128"/>
              <a:gd name="T58" fmla="*/ 120 w 128"/>
              <a:gd name="T59" fmla="*/ 16 h 128"/>
              <a:gd name="T60" fmla="*/ 120 w 128"/>
              <a:gd name="T61" fmla="*/ 112 h 128"/>
              <a:gd name="T62" fmla="*/ 76 w 128"/>
              <a:gd name="T63" fmla="*/ 40 h 128"/>
              <a:gd name="T64" fmla="*/ 80 w 128"/>
              <a:gd name="T65" fmla="*/ 36 h 128"/>
              <a:gd name="T66" fmla="*/ 80 w 128"/>
              <a:gd name="T67" fmla="*/ 20 h 128"/>
              <a:gd name="T68" fmla="*/ 76 w 128"/>
              <a:gd name="T69" fmla="*/ 16 h 128"/>
              <a:gd name="T70" fmla="*/ 72 w 128"/>
              <a:gd name="T71" fmla="*/ 20 h 128"/>
              <a:gd name="T72" fmla="*/ 72 w 128"/>
              <a:gd name="T73" fmla="*/ 36 h 128"/>
              <a:gd name="T74" fmla="*/ 76 w 128"/>
              <a:gd name="T75"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8"/>
                </a:moveTo>
                <a:cubicBezTo>
                  <a:pt x="34" y="8"/>
                  <a:pt x="94" y="8"/>
                  <a:pt x="96" y="8"/>
                </a:cubicBezTo>
                <a:cubicBezTo>
                  <a:pt x="96" y="44"/>
                  <a:pt x="96" y="44"/>
                  <a:pt x="96" y="44"/>
                </a:cubicBezTo>
                <a:cubicBezTo>
                  <a:pt x="96" y="46"/>
                  <a:pt x="94" y="48"/>
                  <a:pt x="92" y="48"/>
                </a:cubicBezTo>
                <a:cubicBezTo>
                  <a:pt x="36" y="48"/>
                  <a:pt x="36" y="48"/>
                  <a:pt x="36" y="48"/>
                </a:cubicBezTo>
                <a:cubicBezTo>
                  <a:pt x="34" y="48"/>
                  <a:pt x="32" y="46"/>
                  <a:pt x="32" y="44"/>
                </a:cubicBezTo>
                <a:lnTo>
                  <a:pt x="32" y="8"/>
                </a:lnTo>
                <a:close/>
                <a:moveTo>
                  <a:pt x="120" y="112"/>
                </a:moveTo>
                <a:cubicBezTo>
                  <a:pt x="120" y="116"/>
                  <a:pt x="116" y="120"/>
                  <a:pt x="112" y="120"/>
                </a:cubicBezTo>
                <a:cubicBezTo>
                  <a:pt x="16" y="120"/>
                  <a:pt x="16" y="120"/>
                  <a:pt x="16" y="120"/>
                </a:cubicBezTo>
                <a:cubicBezTo>
                  <a:pt x="12" y="120"/>
                  <a:pt x="8" y="116"/>
                  <a:pt x="8" y="112"/>
                </a:cubicBezTo>
                <a:cubicBezTo>
                  <a:pt x="8" y="16"/>
                  <a:pt x="8" y="16"/>
                  <a:pt x="8" y="16"/>
                </a:cubicBezTo>
                <a:cubicBezTo>
                  <a:pt x="8" y="12"/>
                  <a:pt x="12" y="8"/>
                  <a:pt x="16" y="8"/>
                </a:cubicBezTo>
                <a:cubicBezTo>
                  <a:pt x="24" y="8"/>
                  <a:pt x="24" y="8"/>
                  <a:pt x="24" y="8"/>
                </a:cubicBezTo>
                <a:cubicBezTo>
                  <a:pt x="24" y="48"/>
                  <a:pt x="24" y="48"/>
                  <a:pt x="24" y="48"/>
                </a:cubicBezTo>
                <a:cubicBezTo>
                  <a:pt x="24" y="52"/>
                  <a:pt x="28" y="56"/>
                  <a:pt x="32" y="56"/>
                </a:cubicBezTo>
                <a:cubicBezTo>
                  <a:pt x="96" y="56"/>
                  <a:pt x="96" y="56"/>
                  <a:pt x="96" y="56"/>
                </a:cubicBezTo>
                <a:cubicBezTo>
                  <a:pt x="100" y="56"/>
                  <a:pt x="104" y="52"/>
                  <a:pt x="104" y="48"/>
                </a:cubicBezTo>
                <a:cubicBezTo>
                  <a:pt x="104" y="8"/>
                  <a:pt x="104" y="8"/>
                  <a:pt x="104" y="8"/>
                </a:cubicBezTo>
                <a:cubicBezTo>
                  <a:pt x="112" y="8"/>
                  <a:pt x="112" y="8"/>
                  <a:pt x="112" y="8"/>
                </a:cubicBezTo>
                <a:cubicBezTo>
                  <a:pt x="116" y="8"/>
                  <a:pt x="120" y="12"/>
                  <a:pt x="120" y="16"/>
                </a:cubicBezTo>
                <a:lnTo>
                  <a:pt x="120" y="112"/>
                </a:lnTo>
                <a:close/>
                <a:moveTo>
                  <a:pt x="76" y="40"/>
                </a:moveTo>
                <a:cubicBezTo>
                  <a:pt x="78" y="40"/>
                  <a:pt x="80" y="38"/>
                  <a:pt x="80" y="36"/>
                </a:cubicBezTo>
                <a:cubicBezTo>
                  <a:pt x="80" y="20"/>
                  <a:pt x="80" y="20"/>
                  <a:pt x="80" y="20"/>
                </a:cubicBezTo>
                <a:cubicBezTo>
                  <a:pt x="80" y="18"/>
                  <a:pt x="78" y="16"/>
                  <a:pt x="76" y="16"/>
                </a:cubicBezTo>
                <a:cubicBezTo>
                  <a:pt x="74" y="16"/>
                  <a:pt x="72" y="18"/>
                  <a:pt x="72" y="20"/>
                </a:cubicBezTo>
                <a:cubicBezTo>
                  <a:pt x="72" y="36"/>
                  <a:pt x="72" y="36"/>
                  <a:pt x="72" y="36"/>
                </a:cubicBezTo>
                <a:cubicBezTo>
                  <a:pt x="72" y="38"/>
                  <a:pt x="74" y="40"/>
                  <a:pt x="76" y="40"/>
                </a:cubicBez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p>
        </p:txBody>
      </p:sp>
      <p:sp>
        <p:nvSpPr>
          <p:cNvPr id="13" name="Freeform 17"/>
          <p:cNvSpPr>
            <a:spLocks noEditPoints="1"/>
          </p:cNvSpPr>
          <p:nvPr/>
        </p:nvSpPr>
        <p:spPr bwMode="auto">
          <a:xfrm>
            <a:off x="7010400" y="3800012"/>
            <a:ext cx="404782" cy="402796"/>
          </a:xfrm>
          <a:custGeom>
            <a:avLst/>
            <a:gdLst>
              <a:gd name="T0" fmla="*/ 108 w 112"/>
              <a:gd name="T1" fmla="*/ 0 h 112"/>
              <a:gd name="T2" fmla="*/ 80 w 112"/>
              <a:gd name="T3" fmla="*/ 0 h 112"/>
              <a:gd name="T4" fmla="*/ 76 w 112"/>
              <a:gd name="T5" fmla="*/ 4 h 112"/>
              <a:gd name="T6" fmla="*/ 80 w 112"/>
              <a:gd name="T7" fmla="*/ 8 h 112"/>
              <a:gd name="T8" fmla="*/ 98 w 112"/>
              <a:gd name="T9" fmla="*/ 8 h 112"/>
              <a:gd name="T10" fmla="*/ 37 w 112"/>
              <a:gd name="T11" fmla="*/ 65 h 112"/>
              <a:gd name="T12" fmla="*/ 37 w 112"/>
              <a:gd name="T13" fmla="*/ 71 h 112"/>
              <a:gd name="T14" fmla="*/ 43 w 112"/>
              <a:gd name="T15" fmla="*/ 71 h 112"/>
              <a:gd name="T16" fmla="*/ 104 w 112"/>
              <a:gd name="T17" fmla="*/ 13 h 112"/>
              <a:gd name="T18" fmla="*/ 104 w 112"/>
              <a:gd name="T19" fmla="*/ 32 h 112"/>
              <a:gd name="T20" fmla="*/ 108 w 112"/>
              <a:gd name="T21" fmla="*/ 36 h 112"/>
              <a:gd name="T22" fmla="*/ 112 w 112"/>
              <a:gd name="T23" fmla="*/ 32 h 112"/>
              <a:gd name="T24" fmla="*/ 112 w 112"/>
              <a:gd name="T25" fmla="*/ 4 h 112"/>
              <a:gd name="T26" fmla="*/ 108 w 112"/>
              <a:gd name="T27" fmla="*/ 0 h 112"/>
              <a:gd name="T28" fmla="*/ 104 w 112"/>
              <a:gd name="T29" fmla="*/ 96 h 112"/>
              <a:gd name="T30" fmla="*/ 96 w 112"/>
              <a:gd name="T31" fmla="*/ 104 h 112"/>
              <a:gd name="T32" fmla="*/ 16 w 112"/>
              <a:gd name="T33" fmla="*/ 104 h 112"/>
              <a:gd name="T34" fmla="*/ 8 w 112"/>
              <a:gd name="T35" fmla="*/ 96 h 112"/>
              <a:gd name="T36" fmla="*/ 8 w 112"/>
              <a:gd name="T37" fmla="*/ 16 h 112"/>
              <a:gd name="T38" fmla="*/ 16 w 112"/>
              <a:gd name="T39" fmla="*/ 8 h 112"/>
              <a:gd name="T40" fmla="*/ 60 w 112"/>
              <a:gd name="T41" fmla="*/ 8 h 112"/>
              <a:gd name="T42" fmla="*/ 60 w 112"/>
              <a:gd name="T43" fmla="*/ 0 h 112"/>
              <a:gd name="T44" fmla="*/ 16 w 112"/>
              <a:gd name="T45" fmla="*/ 0 h 112"/>
              <a:gd name="T46" fmla="*/ 0 w 112"/>
              <a:gd name="T47" fmla="*/ 18 h 112"/>
              <a:gd name="T48" fmla="*/ 0 w 112"/>
              <a:gd name="T49" fmla="*/ 96 h 112"/>
              <a:gd name="T50" fmla="*/ 16 w 112"/>
              <a:gd name="T51" fmla="*/ 112 h 112"/>
              <a:gd name="T52" fmla="*/ 94 w 112"/>
              <a:gd name="T53" fmla="*/ 112 h 112"/>
              <a:gd name="T54" fmla="*/ 112 w 112"/>
              <a:gd name="T55" fmla="*/ 96 h 112"/>
              <a:gd name="T56" fmla="*/ 112 w 112"/>
              <a:gd name="T57" fmla="*/ 52 h 112"/>
              <a:gd name="T58" fmla="*/ 104 w 112"/>
              <a:gd name="T59" fmla="*/ 52 h 112"/>
              <a:gd name="T60" fmla="*/ 104 w 112"/>
              <a:gd name="T61"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12">
                <a:moveTo>
                  <a:pt x="108" y="0"/>
                </a:moveTo>
                <a:cubicBezTo>
                  <a:pt x="80" y="0"/>
                  <a:pt x="80" y="0"/>
                  <a:pt x="80" y="0"/>
                </a:cubicBezTo>
                <a:cubicBezTo>
                  <a:pt x="78" y="0"/>
                  <a:pt x="76" y="2"/>
                  <a:pt x="76" y="4"/>
                </a:cubicBezTo>
                <a:cubicBezTo>
                  <a:pt x="76" y="6"/>
                  <a:pt x="78" y="8"/>
                  <a:pt x="80" y="8"/>
                </a:cubicBezTo>
                <a:cubicBezTo>
                  <a:pt x="98" y="8"/>
                  <a:pt x="98" y="8"/>
                  <a:pt x="98" y="8"/>
                </a:cubicBezTo>
                <a:cubicBezTo>
                  <a:pt x="37" y="65"/>
                  <a:pt x="37" y="65"/>
                  <a:pt x="37" y="65"/>
                </a:cubicBezTo>
                <a:cubicBezTo>
                  <a:pt x="36" y="67"/>
                  <a:pt x="36" y="69"/>
                  <a:pt x="37" y="71"/>
                </a:cubicBezTo>
                <a:cubicBezTo>
                  <a:pt x="39" y="72"/>
                  <a:pt x="41" y="72"/>
                  <a:pt x="43" y="71"/>
                </a:cubicBezTo>
                <a:cubicBezTo>
                  <a:pt x="104" y="13"/>
                  <a:pt x="104" y="13"/>
                  <a:pt x="104" y="13"/>
                </a:cubicBezTo>
                <a:cubicBezTo>
                  <a:pt x="104" y="32"/>
                  <a:pt x="104" y="32"/>
                  <a:pt x="104" y="32"/>
                </a:cubicBezTo>
                <a:cubicBezTo>
                  <a:pt x="104" y="34"/>
                  <a:pt x="106" y="36"/>
                  <a:pt x="108" y="36"/>
                </a:cubicBezTo>
                <a:cubicBezTo>
                  <a:pt x="110" y="36"/>
                  <a:pt x="112" y="34"/>
                  <a:pt x="112" y="32"/>
                </a:cubicBezTo>
                <a:cubicBezTo>
                  <a:pt x="112" y="4"/>
                  <a:pt x="112" y="4"/>
                  <a:pt x="112" y="4"/>
                </a:cubicBezTo>
                <a:cubicBezTo>
                  <a:pt x="112" y="2"/>
                  <a:pt x="110" y="0"/>
                  <a:pt x="108" y="0"/>
                </a:cubicBezTo>
                <a:close/>
                <a:moveTo>
                  <a:pt x="104" y="96"/>
                </a:moveTo>
                <a:cubicBezTo>
                  <a:pt x="104" y="100"/>
                  <a:pt x="100" y="104"/>
                  <a:pt x="96" y="104"/>
                </a:cubicBezTo>
                <a:cubicBezTo>
                  <a:pt x="16" y="104"/>
                  <a:pt x="16" y="104"/>
                  <a:pt x="16" y="104"/>
                </a:cubicBezTo>
                <a:cubicBezTo>
                  <a:pt x="11" y="104"/>
                  <a:pt x="8" y="101"/>
                  <a:pt x="8" y="96"/>
                </a:cubicBezTo>
                <a:cubicBezTo>
                  <a:pt x="8" y="16"/>
                  <a:pt x="8" y="16"/>
                  <a:pt x="8" y="16"/>
                </a:cubicBezTo>
                <a:cubicBezTo>
                  <a:pt x="8" y="12"/>
                  <a:pt x="12" y="8"/>
                  <a:pt x="16" y="8"/>
                </a:cubicBezTo>
                <a:cubicBezTo>
                  <a:pt x="60" y="8"/>
                  <a:pt x="60" y="8"/>
                  <a:pt x="60" y="8"/>
                </a:cubicBezTo>
                <a:cubicBezTo>
                  <a:pt x="60" y="0"/>
                  <a:pt x="60" y="0"/>
                  <a:pt x="60" y="0"/>
                </a:cubicBezTo>
                <a:cubicBezTo>
                  <a:pt x="16" y="0"/>
                  <a:pt x="16" y="0"/>
                  <a:pt x="16" y="0"/>
                </a:cubicBezTo>
                <a:cubicBezTo>
                  <a:pt x="7" y="0"/>
                  <a:pt x="0" y="9"/>
                  <a:pt x="0" y="18"/>
                </a:cubicBezTo>
                <a:cubicBezTo>
                  <a:pt x="0" y="96"/>
                  <a:pt x="0" y="96"/>
                  <a:pt x="0" y="96"/>
                </a:cubicBezTo>
                <a:cubicBezTo>
                  <a:pt x="0" y="105"/>
                  <a:pt x="7" y="112"/>
                  <a:pt x="16" y="112"/>
                </a:cubicBezTo>
                <a:cubicBezTo>
                  <a:pt x="94" y="112"/>
                  <a:pt x="94" y="112"/>
                  <a:pt x="94" y="112"/>
                </a:cubicBezTo>
                <a:cubicBezTo>
                  <a:pt x="103" y="112"/>
                  <a:pt x="112" y="105"/>
                  <a:pt x="112" y="96"/>
                </a:cubicBezTo>
                <a:cubicBezTo>
                  <a:pt x="112" y="52"/>
                  <a:pt x="112" y="52"/>
                  <a:pt x="112" y="52"/>
                </a:cubicBezTo>
                <a:cubicBezTo>
                  <a:pt x="104" y="52"/>
                  <a:pt x="104" y="52"/>
                  <a:pt x="104" y="52"/>
                </a:cubicBezTo>
                <a:lnTo>
                  <a:pt x="104" y="96"/>
                </a:ln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p>
        </p:txBody>
      </p:sp>
      <p:sp>
        <p:nvSpPr>
          <p:cNvPr id="14" name="Freeform 17"/>
          <p:cNvSpPr>
            <a:spLocks noEditPoints="1"/>
          </p:cNvSpPr>
          <p:nvPr/>
        </p:nvSpPr>
        <p:spPr bwMode="auto">
          <a:xfrm>
            <a:off x="9468711" y="3830127"/>
            <a:ext cx="408304" cy="419718"/>
          </a:xfrm>
          <a:custGeom>
            <a:avLst/>
            <a:gdLst>
              <a:gd name="T0" fmla="*/ 50 w 124"/>
              <a:gd name="T1" fmla="*/ 52 h 128"/>
              <a:gd name="T2" fmla="*/ 56 w 124"/>
              <a:gd name="T3" fmla="*/ 46 h 128"/>
              <a:gd name="T4" fmla="*/ 50 w 124"/>
              <a:gd name="T5" fmla="*/ 40 h 128"/>
              <a:gd name="T6" fmla="*/ 44 w 124"/>
              <a:gd name="T7" fmla="*/ 46 h 128"/>
              <a:gd name="T8" fmla="*/ 50 w 124"/>
              <a:gd name="T9" fmla="*/ 52 h 128"/>
              <a:gd name="T10" fmla="*/ 26 w 124"/>
              <a:gd name="T11" fmla="*/ 52 h 128"/>
              <a:gd name="T12" fmla="*/ 32 w 124"/>
              <a:gd name="T13" fmla="*/ 46 h 128"/>
              <a:gd name="T14" fmla="*/ 26 w 124"/>
              <a:gd name="T15" fmla="*/ 40 h 128"/>
              <a:gd name="T16" fmla="*/ 20 w 124"/>
              <a:gd name="T17" fmla="*/ 46 h 128"/>
              <a:gd name="T18" fmla="*/ 26 w 124"/>
              <a:gd name="T19" fmla="*/ 52 h 128"/>
              <a:gd name="T20" fmla="*/ 74 w 124"/>
              <a:gd name="T21" fmla="*/ 52 h 128"/>
              <a:gd name="T22" fmla="*/ 80 w 124"/>
              <a:gd name="T23" fmla="*/ 46 h 128"/>
              <a:gd name="T24" fmla="*/ 74 w 124"/>
              <a:gd name="T25" fmla="*/ 40 h 128"/>
              <a:gd name="T26" fmla="*/ 68 w 124"/>
              <a:gd name="T27" fmla="*/ 46 h 128"/>
              <a:gd name="T28" fmla="*/ 74 w 124"/>
              <a:gd name="T29" fmla="*/ 52 h 128"/>
              <a:gd name="T30" fmla="*/ 108 w 124"/>
              <a:gd name="T31" fmla="*/ 37 h 128"/>
              <a:gd name="T32" fmla="*/ 108 w 124"/>
              <a:gd name="T33" fmla="*/ 40 h 128"/>
              <a:gd name="T34" fmla="*/ 107 w 124"/>
              <a:gd name="T35" fmla="*/ 47 h 128"/>
              <a:gd name="T36" fmla="*/ 116 w 124"/>
              <a:gd name="T37" fmla="*/ 70 h 128"/>
              <a:gd name="T38" fmla="*/ 96 w 124"/>
              <a:gd name="T39" fmla="*/ 102 h 128"/>
              <a:gd name="T40" fmla="*/ 96 w 124"/>
              <a:gd name="T41" fmla="*/ 116 h 128"/>
              <a:gd name="T42" fmla="*/ 82 w 124"/>
              <a:gd name="T43" fmla="*/ 107 h 128"/>
              <a:gd name="T44" fmla="*/ 72 w 124"/>
              <a:gd name="T45" fmla="*/ 108 h 128"/>
              <a:gd name="T46" fmla="*/ 49 w 124"/>
              <a:gd name="T47" fmla="*/ 100 h 128"/>
              <a:gd name="T48" fmla="*/ 42 w 124"/>
              <a:gd name="T49" fmla="*/ 100 h 128"/>
              <a:gd name="T50" fmla="*/ 37 w 124"/>
              <a:gd name="T51" fmla="*/ 100 h 128"/>
              <a:gd name="T52" fmla="*/ 72 w 124"/>
              <a:gd name="T53" fmla="*/ 115 h 128"/>
              <a:gd name="T54" fmla="*/ 82 w 124"/>
              <a:gd name="T55" fmla="*/ 114 h 128"/>
              <a:gd name="T56" fmla="*/ 104 w 124"/>
              <a:gd name="T57" fmla="*/ 128 h 128"/>
              <a:gd name="T58" fmla="*/ 104 w 124"/>
              <a:gd name="T59" fmla="*/ 105 h 128"/>
              <a:gd name="T60" fmla="*/ 124 w 124"/>
              <a:gd name="T61" fmla="*/ 69 h 128"/>
              <a:gd name="T62" fmla="*/ 108 w 124"/>
              <a:gd name="T63" fmla="*/ 37 h 128"/>
              <a:gd name="T64" fmla="*/ 39 w 124"/>
              <a:gd name="T65" fmla="*/ 91 h 128"/>
              <a:gd name="T66" fmla="*/ 52 w 124"/>
              <a:gd name="T67" fmla="*/ 92 h 128"/>
              <a:gd name="T68" fmla="*/ 100 w 124"/>
              <a:gd name="T69" fmla="*/ 45 h 128"/>
              <a:gd name="T70" fmla="*/ 52 w 124"/>
              <a:gd name="T71" fmla="*/ 0 h 128"/>
              <a:gd name="T72" fmla="*/ 0 w 124"/>
              <a:gd name="T73" fmla="*/ 45 h 128"/>
              <a:gd name="T74" fmla="*/ 16 w 124"/>
              <a:gd name="T75" fmla="*/ 81 h 128"/>
              <a:gd name="T76" fmla="*/ 16 w 124"/>
              <a:gd name="T77" fmla="*/ 104 h 128"/>
              <a:gd name="T78" fmla="*/ 39 w 124"/>
              <a:gd name="T79" fmla="*/ 91 h 128"/>
              <a:gd name="T80" fmla="*/ 8 w 124"/>
              <a:gd name="T81" fmla="*/ 46 h 128"/>
              <a:gd name="T82" fmla="*/ 52 w 124"/>
              <a:gd name="T83" fmla="*/ 8 h 128"/>
              <a:gd name="T84" fmla="*/ 92 w 124"/>
              <a:gd name="T85" fmla="*/ 46 h 128"/>
              <a:gd name="T86" fmla="*/ 52 w 124"/>
              <a:gd name="T87" fmla="*/ 84 h 128"/>
              <a:gd name="T88" fmla="*/ 38 w 124"/>
              <a:gd name="T89" fmla="*/ 83 h 128"/>
              <a:gd name="T90" fmla="*/ 24 w 124"/>
              <a:gd name="T91" fmla="*/ 92 h 128"/>
              <a:gd name="T92" fmla="*/ 24 w 124"/>
              <a:gd name="T93" fmla="*/ 78 h 128"/>
              <a:gd name="T94" fmla="*/ 8 w 124"/>
              <a:gd name="T95"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128">
                <a:moveTo>
                  <a:pt x="50" y="52"/>
                </a:moveTo>
                <a:cubicBezTo>
                  <a:pt x="53" y="52"/>
                  <a:pt x="56" y="49"/>
                  <a:pt x="56" y="46"/>
                </a:cubicBezTo>
                <a:cubicBezTo>
                  <a:pt x="56" y="43"/>
                  <a:pt x="53" y="40"/>
                  <a:pt x="50" y="40"/>
                </a:cubicBezTo>
                <a:cubicBezTo>
                  <a:pt x="47" y="40"/>
                  <a:pt x="44" y="43"/>
                  <a:pt x="44" y="46"/>
                </a:cubicBezTo>
                <a:cubicBezTo>
                  <a:pt x="44" y="49"/>
                  <a:pt x="47" y="52"/>
                  <a:pt x="50" y="52"/>
                </a:cubicBezTo>
                <a:close/>
                <a:moveTo>
                  <a:pt x="26" y="52"/>
                </a:moveTo>
                <a:cubicBezTo>
                  <a:pt x="29" y="52"/>
                  <a:pt x="32" y="49"/>
                  <a:pt x="32" y="46"/>
                </a:cubicBezTo>
                <a:cubicBezTo>
                  <a:pt x="32" y="43"/>
                  <a:pt x="29" y="40"/>
                  <a:pt x="26" y="40"/>
                </a:cubicBezTo>
                <a:cubicBezTo>
                  <a:pt x="23" y="40"/>
                  <a:pt x="20" y="43"/>
                  <a:pt x="20" y="46"/>
                </a:cubicBezTo>
                <a:cubicBezTo>
                  <a:pt x="20" y="49"/>
                  <a:pt x="23" y="52"/>
                  <a:pt x="26" y="52"/>
                </a:cubicBezTo>
                <a:close/>
                <a:moveTo>
                  <a:pt x="74" y="52"/>
                </a:moveTo>
                <a:cubicBezTo>
                  <a:pt x="77" y="52"/>
                  <a:pt x="80" y="49"/>
                  <a:pt x="80" y="46"/>
                </a:cubicBezTo>
                <a:cubicBezTo>
                  <a:pt x="80" y="43"/>
                  <a:pt x="77" y="40"/>
                  <a:pt x="74" y="40"/>
                </a:cubicBezTo>
                <a:cubicBezTo>
                  <a:pt x="71" y="40"/>
                  <a:pt x="68" y="43"/>
                  <a:pt x="68" y="46"/>
                </a:cubicBezTo>
                <a:cubicBezTo>
                  <a:pt x="68" y="49"/>
                  <a:pt x="71" y="52"/>
                  <a:pt x="74" y="52"/>
                </a:cubicBezTo>
                <a:close/>
                <a:moveTo>
                  <a:pt x="108" y="37"/>
                </a:moveTo>
                <a:cubicBezTo>
                  <a:pt x="108" y="38"/>
                  <a:pt x="108" y="39"/>
                  <a:pt x="108" y="40"/>
                </a:cubicBezTo>
                <a:cubicBezTo>
                  <a:pt x="108" y="43"/>
                  <a:pt x="108" y="45"/>
                  <a:pt x="107" y="47"/>
                </a:cubicBezTo>
                <a:cubicBezTo>
                  <a:pt x="113" y="54"/>
                  <a:pt x="116" y="62"/>
                  <a:pt x="116" y="70"/>
                </a:cubicBezTo>
                <a:cubicBezTo>
                  <a:pt x="116" y="83"/>
                  <a:pt x="108" y="95"/>
                  <a:pt x="96" y="102"/>
                </a:cubicBezTo>
                <a:cubicBezTo>
                  <a:pt x="96" y="116"/>
                  <a:pt x="96" y="116"/>
                  <a:pt x="96" y="116"/>
                </a:cubicBezTo>
                <a:cubicBezTo>
                  <a:pt x="82" y="107"/>
                  <a:pt x="82" y="107"/>
                  <a:pt x="82" y="107"/>
                </a:cubicBezTo>
                <a:cubicBezTo>
                  <a:pt x="79" y="108"/>
                  <a:pt x="76" y="108"/>
                  <a:pt x="72" y="108"/>
                </a:cubicBezTo>
                <a:cubicBezTo>
                  <a:pt x="62" y="108"/>
                  <a:pt x="56" y="105"/>
                  <a:pt x="49" y="100"/>
                </a:cubicBezTo>
                <a:cubicBezTo>
                  <a:pt x="46" y="100"/>
                  <a:pt x="44" y="100"/>
                  <a:pt x="42" y="100"/>
                </a:cubicBezTo>
                <a:cubicBezTo>
                  <a:pt x="40" y="100"/>
                  <a:pt x="39" y="100"/>
                  <a:pt x="37" y="100"/>
                </a:cubicBezTo>
                <a:cubicBezTo>
                  <a:pt x="47" y="109"/>
                  <a:pt x="57" y="115"/>
                  <a:pt x="72" y="115"/>
                </a:cubicBezTo>
                <a:cubicBezTo>
                  <a:pt x="75" y="115"/>
                  <a:pt x="78" y="115"/>
                  <a:pt x="82" y="114"/>
                </a:cubicBezTo>
                <a:cubicBezTo>
                  <a:pt x="104" y="128"/>
                  <a:pt x="104" y="128"/>
                  <a:pt x="104" y="128"/>
                </a:cubicBezTo>
                <a:cubicBezTo>
                  <a:pt x="104" y="105"/>
                  <a:pt x="104" y="105"/>
                  <a:pt x="104" y="105"/>
                </a:cubicBezTo>
                <a:cubicBezTo>
                  <a:pt x="116" y="97"/>
                  <a:pt x="124" y="84"/>
                  <a:pt x="124" y="69"/>
                </a:cubicBezTo>
                <a:cubicBezTo>
                  <a:pt x="124" y="57"/>
                  <a:pt x="118" y="45"/>
                  <a:pt x="108" y="37"/>
                </a:cubicBezTo>
                <a:close/>
                <a:moveTo>
                  <a:pt x="39" y="91"/>
                </a:moveTo>
                <a:cubicBezTo>
                  <a:pt x="42" y="91"/>
                  <a:pt x="49" y="92"/>
                  <a:pt x="52" y="92"/>
                </a:cubicBezTo>
                <a:cubicBezTo>
                  <a:pt x="81" y="92"/>
                  <a:pt x="100" y="71"/>
                  <a:pt x="100" y="45"/>
                </a:cubicBezTo>
                <a:cubicBezTo>
                  <a:pt x="100" y="20"/>
                  <a:pt x="76" y="0"/>
                  <a:pt x="52" y="0"/>
                </a:cubicBezTo>
                <a:cubicBezTo>
                  <a:pt x="23" y="0"/>
                  <a:pt x="0" y="20"/>
                  <a:pt x="0" y="45"/>
                </a:cubicBezTo>
                <a:cubicBezTo>
                  <a:pt x="0" y="60"/>
                  <a:pt x="6" y="72"/>
                  <a:pt x="16" y="81"/>
                </a:cubicBezTo>
                <a:cubicBezTo>
                  <a:pt x="16" y="104"/>
                  <a:pt x="16" y="104"/>
                  <a:pt x="16" y="104"/>
                </a:cubicBezTo>
                <a:lnTo>
                  <a:pt x="39" y="91"/>
                </a:lnTo>
                <a:close/>
                <a:moveTo>
                  <a:pt x="8" y="46"/>
                </a:moveTo>
                <a:cubicBezTo>
                  <a:pt x="8" y="25"/>
                  <a:pt x="27" y="8"/>
                  <a:pt x="52" y="8"/>
                </a:cubicBezTo>
                <a:cubicBezTo>
                  <a:pt x="72" y="8"/>
                  <a:pt x="92" y="25"/>
                  <a:pt x="92" y="46"/>
                </a:cubicBezTo>
                <a:cubicBezTo>
                  <a:pt x="92" y="67"/>
                  <a:pt x="76" y="84"/>
                  <a:pt x="52" y="84"/>
                </a:cubicBezTo>
                <a:cubicBezTo>
                  <a:pt x="48" y="84"/>
                  <a:pt x="41" y="84"/>
                  <a:pt x="38" y="83"/>
                </a:cubicBezTo>
                <a:cubicBezTo>
                  <a:pt x="24" y="92"/>
                  <a:pt x="24" y="92"/>
                  <a:pt x="24" y="92"/>
                </a:cubicBezTo>
                <a:cubicBezTo>
                  <a:pt x="24" y="78"/>
                  <a:pt x="24" y="78"/>
                  <a:pt x="24" y="78"/>
                </a:cubicBezTo>
                <a:cubicBezTo>
                  <a:pt x="14" y="70"/>
                  <a:pt x="8" y="59"/>
                  <a:pt x="8" y="46"/>
                </a:cubicBez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p>
        </p:txBody>
      </p:sp>
      <p:sp>
        <p:nvSpPr>
          <p:cNvPr id="15" name="Freeform 21"/>
          <p:cNvSpPr>
            <a:spLocks noEditPoints="1"/>
          </p:cNvSpPr>
          <p:nvPr/>
        </p:nvSpPr>
        <p:spPr bwMode="auto">
          <a:xfrm>
            <a:off x="7010400" y="4794190"/>
            <a:ext cx="372584" cy="280062"/>
          </a:xfrm>
          <a:custGeom>
            <a:avLst/>
            <a:gdLst>
              <a:gd name="T0" fmla="*/ 112 w 128"/>
              <a:gd name="T1" fmla="*/ 0 h 96"/>
              <a:gd name="T2" fmla="*/ 16 w 128"/>
              <a:gd name="T3" fmla="*/ 0 h 96"/>
              <a:gd name="T4" fmla="*/ 0 w 128"/>
              <a:gd name="T5" fmla="*/ 16 h 96"/>
              <a:gd name="T6" fmla="*/ 0 w 128"/>
              <a:gd name="T7" fmla="*/ 80 h 96"/>
              <a:gd name="T8" fmla="*/ 16 w 128"/>
              <a:gd name="T9" fmla="*/ 96 h 96"/>
              <a:gd name="T10" fmla="*/ 112 w 128"/>
              <a:gd name="T11" fmla="*/ 96 h 96"/>
              <a:gd name="T12" fmla="*/ 128 w 128"/>
              <a:gd name="T13" fmla="*/ 80 h 96"/>
              <a:gd name="T14" fmla="*/ 128 w 128"/>
              <a:gd name="T15" fmla="*/ 16 h 96"/>
              <a:gd name="T16" fmla="*/ 112 w 128"/>
              <a:gd name="T17" fmla="*/ 0 h 96"/>
              <a:gd name="T18" fmla="*/ 116 w 128"/>
              <a:gd name="T19" fmla="*/ 8 h 96"/>
              <a:gd name="T20" fmla="*/ 64 w 128"/>
              <a:gd name="T21" fmla="*/ 48 h 96"/>
              <a:gd name="T22" fmla="*/ 12 w 128"/>
              <a:gd name="T23" fmla="*/ 8 h 96"/>
              <a:gd name="T24" fmla="*/ 116 w 128"/>
              <a:gd name="T25" fmla="*/ 8 h 96"/>
              <a:gd name="T26" fmla="*/ 8 w 128"/>
              <a:gd name="T27" fmla="*/ 80 h 96"/>
              <a:gd name="T28" fmla="*/ 8 w 128"/>
              <a:gd name="T29" fmla="*/ 16 h 96"/>
              <a:gd name="T30" fmla="*/ 44 w 128"/>
              <a:gd name="T31" fmla="*/ 44 h 96"/>
              <a:gd name="T32" fmla="*/ 8 w 128"/>
              <a:gd name="T33" fmla="*/ 82 h 96"/>
              <a:gd name="T34" fmla="*/ 8 w 128"/>
              <a:gd name="T35" fmla="*/ 80 h 96"/>
              <a:gd name="T36" fmla="*/ 14 w 128"/>
              <a:gd name="T37" fmla="*/ 88 h 96"/>
              <a:gd name="T38" fmla="*/ 50 w 128"/>
              <a:gd name="T39" fmla="*/ 49 h 96"/>
              <a:gd name="T40" fmla="*/ 64 w 128"/>
              <a:gd name="T41" fmla="*/ 60 h 96"/>
              <a:gd name="T42" fmla="*/ 77 w 128"/>
              <a:gd name="T43" fmla="*/ 49 h 96"/>
              <a:gd name="T44" fmla="*/ 114 w 128"/>
              <a:gd name="T45" fmla="*/ 88 h 96"/>
              <a:gd name="T46" fmla="*/ 14 w 128"/>
              <a:gd name="T47" fmla="*/ 88 h 96"/>
              <a:gd name="T48" fmla="*/ 120 w 128"/>
              <a:gd name="T49" fmla="*/ 80 h 96"/>
              <a:gd name="T50" fmla="*/ 120 w 128"/>
              <a:gd name="T51" fmla="*/ 82 h 96"/>
              <a:gd name="T52" fmla="*/ 84 w 128"/>
              <a:gd name="T53" fmla="*/ 44 h 96"/>
              <a:gd name="T54" fmla="*/ 120 w 128"/>
              <a:gd name="T55" fmla="*/ 16 h 96"/>
              <a:gd name="T56" fmla="*/ 120 w 128"/>
              <a:gd name="T5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96">
                <a:moveTo>
                  <a:pt x="112" y="0"/>
                </a:moveTo>
                <a:cubicBezTo>
                  <a:pt x="16" y="0"/>
                  <a:pt x="16" y="0"/>
                  <a:pt x="16" y="0"/>
                </a:cubicBezTo>
                <a:cubicBezTo>
                  <a:pt x="7" y="0"/>
                  <a:pt x="0" y="7"/>
                  <a:pt x="0" y="16"/>
                </a:cubicBezTo>
                <a:cubicBezTo>
                  <a:pt x="0" y="80"/>
                  <a:pt x="0" y="80"/>
                  <a:pt x="0" y="80"/>
                </a:cubicBezTo>
                <a:cubicBezTo>
                  <a:pt x="0" y="89"/>
                  <a:pt x="7" y="96"/>
                  <a:pt x="16" y="96"/>
                </a:cubicBezTo>
                <a:cubicBezTo>
                  <a:pt x="112" y="96"/>
                  <a:pt x="112" y="96"/>
                  <a:pt x="112" y="96"/>
                </a:cubicBezTo>
                <a:cubicBezTo>
                  <a:pt x="121" y="96"/>
                  <a:pt x="128" y="89"/>
                  <a:pt x="128" y="80"/>
                </a:cubicBezTo>
                <a:cubicBezTo>
                  <a:pt x="128" y="16"/>
                  <a:pt x="128" y="16"/>
                  <a:pt x="128" y="16"/>
                </a:cubicBezTo>
                <a:cubicBezTo>
                  <a:pt x="128" y="7"/>
                  <a:pt x="121" y="0"/>
                  <a:pt x="112" y="0"/>
                </a:cubicBezTo>
                <a:close/>
                <a:moveTo>
                  <a:pt x="116" y="8"/>
                </a:moveTo>
                <a:cubicBezTo>
                  <a:pt x="64" y="48"/>
                  <a:pt x="64" y="48"/>
                  <a:pt x="64" y="48"/>
                </a:cubicBezTo>
                <a:cubicBezTo>
                  <a:pt x="12" y="8"/>
                  <a:pt x="12" y="8"/>
                  <a:pt x="12" y="8"/>
                </a:cubicBezTo>
                <a:lnTo>
                  <a:pt x="116" y="8"/>
                </a:lnTo>
                <a:close/>
                <a:moveTo>
                  <a:pt x="8" y="80"/>
                </a:moveTo>
                <a:cubicBezTo>
                  <a:pt x="8" y="16"/>
                  <a:pt x="8" y="16"/>
                  <a:pt x="8" y="16"/>
                </a:cubicBezTo>
                <a:cubicBezTo>
                  <a:pt x="44" y="44"/>
                  <a:pt x="44" y="44"/>
                  <a:pt x="44" y="44"/>
                </a:cubicBezTo>
                <a:cubicBezTo>
                  <a:pt x="8" y="82"/>
                  <a:pt x="8" y="82"/>
                  <a:pt x="8" y="82"/>
                </a:cubicBezTo>
                <a:cubicBezTo>
                  <a:pt x="8" y="82"/>
                  <a:pt x="8" y="81"/>
                  <a:pt x="8" y="80"/>
                </a:cubicBezTo>
                <a:close/>
                <a:moveTo>
                  <a:pt x="14" y="88"/>
                </a:moveTo>
                <a:cubicBezTo>
                  <a:pt x="50" y="49"/>
                  <a:pt x="50" y="49"/>
                  <a:pt x="50" y="49"/>
                </a:cubicBezTo>
                <a:cubicBezTo>
                  <a:pt x="64" y="60"/>
                  <a:pt x="64" y="60"/>
                  <a:pt x="64" y="60"/>
                </a:cubicBezTo>
                <a:cubicBezTo>
                  <a:pt x="77" y="49"/>
                  <a:pt x="77" y="49"/>
                  <a:pt x="77" y="49"/>
                </a:cubicBezTo>
                <a:cubicBezTo>
                  <a:pt x="114" y="88"/>
                  <a:pt x="114" y="88"/>
                  <a:pt x="114" y="88"/>
                </a:cubicBezTo>
                <a:cubicBezTo>
                  <a:pt x="113" y="88"/>
                  <a:pt x="15" y="88"/>
                  <a:pt x="14" y="88"/>
                </a:cubicBezTo>
                <a:close/>
                <a:moveTo>
                  <a:pt x="120" y="80"/>
                </a:moveTo>
                <a:cubicBezTo>
                  <a:pt x="120" y="81"/>
                  <a:pt x="120" y="82"/>
                  <a:pt x="120" y="82"/>
                </a:cubicBezTo>
                <a:cubicBezTo>
                  <a:pt x="84" y="44"/>
                  <a:pt x="84" y="44"/>
                  <a:pt x="84" y="44"/>
                </a:cubicBezTo>
                <a:cubicBezTo>
                  <a:pt x="120" y="16"/>
                  <a:pt x="120" y="16"/>
                  <a:pt x="120" y="16"/>
                </a:cubicBezTo>
                <a:lnTo>
                  <a:pt x="120" y="80"/>
                </a:ln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p>
        </p:txBody>
      </p:sp>
      <p:sp>
        <p:nvSpPr>
          <p:cNvPr id="16" name="文本框 15"/>
          <p:cNvSpPr txBox="1"/>
          <p:nvPr/>
        </p:nvSpPr>
        <p:spPr>
          <a:xfrm>
            <a:off x="7417162" y="3822605"/>
            <a:ext cx="1192955" cy="369332"/>
          </a:xfrm>
          <a:prstGeom prst="rect">
            <a:avLst/>
          </a:prstGeom>
          <a:noFill/>
        </p:spPr>
        <p:txBody>
          <a:bodyPr wrap="square" rtlCol="0">
            <a:spAutoFit/>
          </a:bodyPr>
          <a:lstStyle/>
          <a:p>
            <a:r>
              <a:rPr lang="zh-CN" altLang="en-US" dirty="0">
                <a:solidFill>
                  <a:schemeClr val="bg1">
                    <a:lumMod val="50000"/>
                  </a:schemeClr>
                </a:solidFill>
              </a:rPr>
              <a:t>标题</a:t>
            </a:r>
            <a:endParaRPr lang="zh-CN" altLang="en-US" dirty="0">
              <a:solidFill>
                <a:schemeClr val="bg1">
                  <a:lumMod val="50000"/>
                </a:schemeClr>
              </a:solidFill>
            </a:endParaRPr>
          </a:p>
        </p:txBody>
      </p:sp>
      <p:sp>
        <p:nvSpPr>
          <p:cNvPr id="17" name="文本框 16"/>
          <p:cNvSpPr txBox="1"/>
          <p:nvPr/>
        </p:nvSpPr>
        <p:spPr>
          <a:xfrm>
            <a:off x="9905034" y="3833476"/>
            <a:ext cx="1192955" cy="369332"/>
          </a:xfrm>
          <a:prstGeom prst="rect">
            <a:avLst/>
          </a:prstGeom>
          <a:noFill/>
        </p:spPr>
        <p:txBody>
          <a:bodyPr wrap="square" rtlCol="0">
            <a:spAutoFit/>
          </a:bodyPr>
          <a:lstStyle/>
          <a:p>
            <a:r>
              <a:rPr lang="zh-CN" altLang="en-US" dirty="0">
                <a:solidFill>
                  <a:schemeClr val="bg1">
                    <a:lumMod val="50000"/>
                  </a:schemeClr>
                </a:solidFill>
              </a:rPr>
              <a:t>标题</a:t>
            </a:r>
            <a:endParaRPr lang="zh-CN" altLang="en-US" dirty="0">
              <a:solidFill>
                <a:schemeClr val="bg1">
                  <a:lumMod val="50000"/>
                </a:schemeClr>
              </a:solidFill>
            </a:endParaRPr>
          </a:p>
        </p:txBody>
      </p:sp>
      <p:sp>
        <p:nvSpPr>
          <p:cNvPr id="18" name="文本框 17"/>
          <p:cNvSpPr txBox="1"/>
          <p:nvPr/>
        </p:nvSpPr>
        <p:spPr>
          <a:xfrm>
            <a:off x="7417162" y="4741671"/>
            <a:ext cx="1192955" cy="369332"/>
          </a:xfrm>
          <a:prstGeom prst="rect">
            <a:avLst/>
          </a:prstGeom>
          <a:noFill/>
        </p:spPr>
        <p:txBody>
          <a:bodyPr wrap="square" rtlCol="0">
            <a:spAutoFit/>
          </a:bodyPr>
          <a:lstStyle/>
          <a:p>
            <a:r>
              <a:rPr lang="zh-CN" altLang="en-US" dirty="0">
                <a:solidFill>
                  <a:schemeClr val="bg1">
                    <a:lumMod val="50000"/>
                  </a:schemeClr>
                </a:solidFill>
              </a:rPr>
              <a:t>标题</a:t>
            </a:r>
            <a:endParaRPr lang="zh-CN" altLang="en-US" dirty="0">
              <a:solidFill>
                <a:schemeClr val="bg1">
                  <a:lumMod val="50000"/>
                </a:schemeClr>
              </a:solidFill>
            </a:endParaRPr>
          </a:p>
        </p:txBody>
      </p:sp>
      <p:sp>
        <p:nvSpPr>
          <p:cNvPr id="19" name="文本框 18"/>
          <p:cNvSpPr txBox="1"/>
          <p:nvPr/>
        </p:nvSpPr>
        <p:spPr>
          <a:xfrm>
            <a:off x="9877015" y="4741671"/>
            <a:ext cx="1192955" cy="369332"/>
          </a:xfrm>
          <a:prstGeom prst="rect">
            <a:avLst/>
          </a:prstGeom>
          <a:noFill/>
        </p:spPr>
        <p:txBody>
          <a:bodyPr wrap="square" rtlCol="0">
            <a:spAutoFit/>
          </a:bodyPr>
          <a:lstStyle/>
          <a:p>
            <a:r>
              <a:rPr lang="zh-CN" altLang="en-US" dirty="0">
                <a:solidFill>
                  <a:schemeClr val="bg1">
                    <a:lumMod val="50000"/>
                  </a:schemeClr>
                </a:solidFill>
              </a:rPr>
              <a:t>标题</a:t>
            </a:r>
            <a:endParaRPr lang="zh-CN" altLang="en-US"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6" decel="10000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9" decel="100000"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25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50"/>
                                        <p:tgtEl>
                                          <p:spTgt spid="13"/>
                                        </p:tgtEl>
                                      </p:cBhvr>
                                    </p:animEffect>
                                    <p:anim calcmode="lin" valueType="num">
                                      <p:cBhvr>
                                        <p:cTn id="34" dur="250" fill="hold"/>
                                        <p:tgtEl>
                                          <p:spTgt spid="13"/>
                                        </p:tgtEl>
                                        <p:attrNameLst>
                                          <p:attrName>ppt_x</p:attrName>
                                        </p:attrNameLst>
                                      </p:cBhvr>
                                      <p:tavLst>
                                        <p:tav tm="0">
                                          <p:val>
                                            <p:strVal val="#ppt_x"/>
                                          </p:val>
                                        </p:tav>
                                        <p:tav tm="100000">
                                          <p:val>
                                            <p:strVal val="#ppt_x"/>
                                          </p:val>
                                        </p:tav>
                                      </p:tavLst>
                                    </p:anim>
                                    <p:anim calcmode="lin" valueType="num">
                                      <p:cBhvr>
                                        <p:cTn id="35" dur="25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250"/>
                                        <p:tgtEl>
                                          <p:spTgt spid="16"/>
                                        </p:tgtEl>
                                      </p:cBhvr>
                                    </p:animEffect>
                                  </p:childTnLst>
                                </p:cTn>
                              </p:par>
                            </p:childTnLst>
                          </p:cTn>
                        </p:par>
                        <p:par>
                          <p:cTn id="40" fill="hold">
                            <p:stCondLst>
                              <p:cond delay="375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anim calcmode="lin" valueType="num">
                                      <p:cBhvr>
                                        <p:cTn id="44" dur="250" fill="hold"/>
                                        <p:tgtEl>
                                          <p:spTgt spid="14"/>
                                        </p:tgtEl>
                                        <p:attrNameLst>
                                          <p:attrName>ppt_x</p:attrName>
                                        </p:attrNameLst>
                                      </p:cBhvr>
                                      <p:tavLst>
                                        <p:tav tm="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250"/>
                                        <p:tgtEl>
                                          <p:spTgt spid="17"/>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250"/>
                                        <p:tgtEl>
                                          <p:spTgt spid="18"/>
                                        </p:tgtEl>
                                      </p:cBhvr>
                                    </p:animEffect>
                                  </p:childTnLst>
                                </p:cTn>
                              </p:par>
                            </p:childTnLst>
                          </p:cTn>
                        </p:par>
                        <p:par>
                          <p:cTn id="60" fill="hold">
                            <p:stCondLst>
                              <p:cond delay="5750"/>
                            </p:stCondLst>
                            <p:childTnLst>
                              <p:par>
                                <p:cTn id="61" presetID="42"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50"/>
                                        <p:tgtEl>
                                          <p:spTgt spid="12"/>
                                        </p:tgtEl>
                                      </p:cBhvr>
                                    </p:animEffect>
                                    <p:anim calcmode="lin" valueType="num">
                                      <p:cBhvr>
                                        <p:cTn id="64" dur="250" fill="hold"/>
                                        <p:tgtEl>
                                          <p:spTgt spid="12"/>
                                        </p:tgtEl>
                                        <p:attrNameLst>
                                          <p:attrName>ppt_x</p:attrName>
                                        </p:attrNameLst>
                                      </p:cBhvr>
                                      <p:tavLst>
                                        <p:tav tm="0">
                                          <p:val>
                                            <p:strVal val="#ppt_x"/>
                                          </p:val>
                                        </p:tav>
                                        <p:tav tm="100000">
                                          <p:val>
                                            <p:strVal val="#ppt_x"/>
                                          </p:val>
                                        </p:tav>
                                      </p:tavLst>
                                    </p:anim>
                                    <p:anim calcmode="lin" valueType="num">
                                      <p:cBhvr>
                                        <p:cTn id="65" dur="250" fill="hold"/>
                                        <p:tgtEl>
                                          <p:spTgt spid="12"/>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animBg="1"/>
      <p:bldP spid="15" grpId="0" animBg="1"/>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3128" y="56446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04</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财务分析</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6" name="图片 5"/>
          <p:cNvPicPr>
            <a:picLocks noChangeAspect="1"/>
          </p:cNvPicPr>
          <p:nvPr/>
        </p:nvPicPr>
        <p:blipFill rotWithShape="1">
          <a:blip r:embed="rId1" cstate="email"/>
          <a:srcRect/>
          <a:stretch>
            <a:fillRect/>
          </a:stretch>
        </p:blipFill>
        <p:spPr>
          <a:xfrm>
            <a:off x="0" y="0"/>
            <a:ext cx="6096000" cy="6858000"/>
          </a:xfrm>
          <a:prstGeom prst="rect">
            <a:avLst/>
          </a:prstGeom>
        </p:spPr>
      </p:pic>
      <p:pic>
        <p:nvPicPr>
          <p:cNvPr id="7" name="图片 6"/>
          <p:cNvPicPr>
            <a:picLocks noChangeAspect="1"/>
          </p:cNvPicPr>
          <p:nvPr/>
        </p:nvPicPr>
        <p:blipFill rotWithShape="1">
          <a:blip r:embed="rId2" cstate="email"/>
          <a:srcRect/>
          <a:stretch>
            <a:fillRect/>
          </a:stretch>
        </p:blipFill>
        <p:spPr>
          <a:xfrm>
            <a:off x="6096000" y="0"/>
            <a:ext cx="6096000" cy="6858000"/>
          </a:xfrm>
          <a:prstGeom prst="rect">
            <a:avLst/>
          </a:prstGeom>
        </p:spPr>
      </p:pic>
      <p:sp>
        <p:nvSpPr>
          <p:cNvPr id="8" name="矩形 7"/>
          <p:cNvSpPr/>
          <p:nvPr/>
        </p:nvSpPr>
        <p:spPr>
          <a:xfrm>
            <a:off x="0" y="0"/>
            <a:ext cx="6096000" cy="6858000"/>
          </a:xfrm>
          <a:prstGeom prst="rect">
            <a:avLst/>
          </a:prstGeom>
          <a:gradFill>
            <a:gsLst>
              <a:gs pos="0">
                <a:srgbClr val="08AEEA">
                  <a:alpha val="50000"/>
                </a:srgbClr>
              </a:gs>
              <a:gs pos="100000">
                <a:srgbClr val="2AF59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096000" y="0"/>
            <a:ext cx="6096000" cy="6858000"/>
          </a:xfrm>
          <a:prstGeom prst="rect">
            <a:avLst/>
          </a:prstGeom>
          <a:gradFill>
            <a:gsLst>
              <a:gs pos="0">
                <a:srgbClr val="08AEEA">
                  <a:alpha val="50000"/>
                </a:srgbClr>
              </a:gs>
              <a:gs pos="100000">
                <a:srgbClr val="2AF59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1845695" y="1582056"/>
            <a:ext cx="1966686" cy="923330"/>
          </a:xfrm>
          <a:prstGeom prst="rect">
            <a:avLst/>
          </a:prstGeom>
          <a:noFill/>
        </p:spPr>
        <p:txBody>
          <a:bodyPr wrap="square" rtlCol="0">
            <a:spAutoFit/>
          </a:bodyPr>
          <a:lstStyle/>
          <a:p>
            <a:pPr algn="ctr"/>
            <a:r>
              <a:rPr lang="en-US" altLang="zh-CN" sz="5400" dirty="0">
                <a:solidFill>
                  <a:schemeClr val="bg1"/>
                </a:solidFill>
              </a:rPr>
              <a:t>56</a:t>
            </a:r>
            <a:r>
              <a:rPr lang="en-US" altLang="zh-CN" sz="2400" dirty="0">
                <a:solidFill>
                  <a:schemeClr val="bg1"/>
                </a:solidFill>
              </a:rPr>
              <a:t>%</a:t>
            </a:r>
            <a:endParaRPr lang="zh-CN" altLang="en-US" sz="2400" dirty="0">
              <a:solidFill>
                <a:schemeClr val="bg1"/>
              </a:solidFill>
            </a:endParaRPr>
          </a:p>
        </p:txBody>
      </p:sp>
      <p:sp>
        <p:nvSpPr>
          <p:cNvPr id="11" name="文本框 10"/>
          <p:cNvSpPr txBox="1"/>
          <p:nvPr/>
        </p:nvSpPr>
        <p:spPr>
          <a:xfrm>
            <a:off x="521834" y="2642196"/>
            <a:ext cx="4614409" cy="732508"/>
          </a:xfrm>
          <a:prstGeom prst="rect">
            <a:avLst/>
          </a:prstGeom>
          <a:noFill/>
        </p:spPr>
        <p:txBody>
          <a:bodyPr wrap="square" rtlCol="0">
            <a:spAutoFit/>
          </a:bodyPr>
          <a:lstStyle/>
          <a:p>
            <a:pPr algn="ctr">
              <a:lnSpc>
                <a:spcPct val="130000"/>
              </a:lnSpc>
            </a:pPr>
            <a:r>
              <a:rPr lang="zh-CN" altLang="en-US" sz="1600" dirty="0">
                <a:solidFill>
                  <a:schemeClr val="bg1"/>
                </a:solidFill>
              </a:rPr>
              <a:t>添加你的标题</a:t>
            </a:r>
            <a:r>
              <a:rPr lang="en-US" altLang="zh-CN" sz="1600" dirty="0">
                <a:solidFill>
                  <a:schemeClr val="bg1"/>
                </a:solidFill>
              </a:rPr>
              <a:t> </a:t>
            </a:r>
            <a:r>
              <a:rPr lang="zh-CN" altLang="en-US" sz="1600" dirty="0">
                <a:solidFill>
                  <a:schemeClr val="bg1"/>
                </a:solidFill>
              </a:rPr>
              <a:t>添加你的标题 添加你的标题</a:t>
            </a:r>
            <a:r>
              <a:rPr lang="en-US" altLang="zh-CN" sz="1600" dirty="0">
                <a:solidFill>
                  <a:schemeClr val="bg1"/>
                </a:solidFill>
              </a:rPr>
              <a:t> </a:t>
            </a:r>
            <a:r>
              <a:rPr lang="zh-CN" altLang="en-US" sz="1600" dirty="0">
                <a:solidFill>
                  <a:schemeClr val="bg1"/>
                </a:solidFill>
              </a:rPr>
              <a:t>添加你的标题</a:t>
            </a:r>
            <a:r>
              <a:rPr lang="en-US" altLang="zh-CN" sz="1600" dirty="0">
                <a:solidFill>
                  <a:schemeClr val="bg1"/>
                </a:solidFill>
              </a:rPr>
              <a:t> </a:t>
            </a:r>
            <a:r>
              <a:rPr lang="zh-CN" altLang="en-US" sz="1600" dirty="0">
                <a:solidFill>
                  <a:schemeClr val="bg1"/>
                </a:solidFill>
              </a:rPr>
              <a:t>添加你的标题 添加你的标题</a:t>
            </a:r>
            <a:endParaRPr lang="zh-CN" altLang="en-US" sz="1600" dirty="0">
              <a:solidFill>
                <a:schemeClr val="bg1"/>
              </a:solidFill>
            </a:endParaRPr>
          </a:p>
        </p:txBody>
      </p:sp>
      <p:grpSp>
        <p:nvGrpSpPr>
          <p:cNvPr id="12" name="组合 11"/>
          <p:cNvGrpSpPr/>
          <p:nvPr/>
        </p:nvGrpSpPr>
        <p:grpSpPr>
          <a:xfrm>
            <a:off x="1980065" y="4534988"/>
            <a:ext cx="1697945" cy="414383"/>
            <a:chOff x="1567543" y="5246188"/>
            <a:chExt cx="1697945" cy="414383"/>
          </a:xfrm>
        </p:grpSpPr>
        <p:sp>
          <p:nvSpPr>
            <p:cNvPr id="13" name="矩形: 圆角 12"/>
            <p:cNvSpPr/>
            <p:nvPr/>
          </p:nvSpPr>
          <p:spPr>
            <a:xfrm>
              <a:off x="1567543" y="5246188"/>
              <a:ext cx="1697945" cy="4143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2042999" y="5268713"/>
              <a:ext cx="747032" cy="369332"/>
            </a:xfrm>
            <a:prstGeom prst="rect">
              <a:avLst/>
            </a:prstGeom>
            <a:noFill/>
          </p:spPr>
          <p:txBody>
            <a:bodyPr wrap="square" rtlCol="0">
              <a:spAutoFit/>
            </a:bodyPr>
            <a:lstStyle/>
            <a:p>
              <a:r>
                <a:rPr lang="en-US" altLang="zh-CN" b="1" dirty="0">
                  <a:gradFill>
                    <a:gsLst>
                      <a:gs pos="0">
                        <a:srgbClr val="08AEEA">
                          <a:alpha val="50000"/>
                        </a:srgbClr>
                      </a:gs>
                      <a:gs pos="100000">
                        <a:srgbClr val="2AF598">
                          <a:alpha val="50000"/>
                        </a:srgbClr>
                      </a:gs>
                    </a:gsLst>
                    <a:lin ang="5400000" scaled="1"/>
                  </a:gradFill>
                </a:rPr>
                <a:t>2015</a:t>
              </a:r>
              <a:endParaRPr lang="zh-CN" altLang="en-US" b="1" dirty="0">
                <a:gradFill>
                  <a:gsLst>
                    <a:gs pos="0">
                      <a:srgbClr val="08AEEA">
                        <a:alpha val="50000"/>
                      </a:srgbClr>
                    </a:gs>
                    <a:gs pos="100000">
                      <a:srgbClr val="2AF598">
                        <a:alpha val="50000"/>
                      </a:srgbClr>
                    </a:gs>
                  </a:gsLst>
                  <a:lin ang="5400000" scaled="1"/>
                </a:gradFill>
              </a:endParaRPr>
            </a:p>
          </p:txBody>
        </p:sp>
      </p:grpSp>
      <p:sp>
        <p:nvSpPr>
          <p:cNvPr id="15" name="文本框 14"/>
          <p:cNvSpPr txBox="1"/>
          <p:nvPr/>
        </p:nvSpPr>
        <p:spPr>
          <a:xfrm>
            <a:off x="8160656" y="1582056"/>
            <a:ext cx="1966686" cy="923330"/>
          </a:xfrm>
          <a:prstGeom prst="rect">
            <a:avLst/>
          </a:prstGeom>
          <a:noFill/>
        </p:spPr>
        <p:txBody>
          <a:bodyPr wrap="square" rtlCol="0">
            <a:spAutoFit/>
          </a:bodyPr>
          <a:lstStyle/>
          <a:p>
            <a:pPr algn="ctr"/>
            <a:r>
              <a:rPr lang="en-US" altLang="zh-CN" sz="5400" dirty="0">
                <a:solidFill>
                  <a:schemeClr val="bg1"/>
                </a:solidFill>
              </a:rPr>
              <a:t>65</a:t>
            </a:r>
            <a:r>
              <a:rPr lang="en-US" altLang="zh-CN" sz="2400" dirty="0">
                <a:solidFill>
                  <a:schemeClr val="bg1"/>
                </a:solidFill>
              </a:rPr>
              <a:t>%</a:t>
            </a:r>
            <a:endParaRPr lang="zh-CN" altLang="en-US" sz="2400" dirty="0">
              <a:solidFill>
                <a:schemeClr val="bg1"/>
              </a:solidFill>
            </a:endParaRPr>
          </a:p>
        </p:txBody>
      </p:sp>
      <p:sp>
        <p:nvSpPr>
          <p:cNvPr id="16" name="文本框 15"/>
          <p:cNvSpPr txBox="1"/>
          <p:nvPr/>
        </p:nvSpPr>
        <p:spPr>
          <a:xfrm>
            <a:off x="6836795" y="2642196"/>
            <a:ext cx="4614409" cy="732508"/>
          </a:xfrm>
          <a:prstGeom prst="rect">
            <a:avLst/>
          </a:prstGeom>
          <a:noFill/>
        </p:spPr>
        <p:txBody>
          <a:bodyPr wrap="square" rtlCol="0">
            <a:spAutoFit/>
          </a:bodyPr>
          <a:lstStyle/>
          <a:p>
            <a:pPr algn="ctr">
              <a:lnSpc>
                <a:spcPct val="130000"/>
              </a:lnSpc>
            </a:pPr>
            <a:r>
              <a:rPr lang="zh-CN" altLang="en-US" sz="1600" dirty="0">
                <a:solidFill>
                  <a:schemeClr val="bg1"/>
                </a:solidFill>
              </a:rPr>
              <a:t>添加你的标题</a:t>
            </a:r>
            <a:r>
              <a:rPr lang="en-US" altLang="zh-CN" sz="1600" dirty="0">
                <a:solidFill>
                  <a:schemeClr val="bg1"/>
                </a:solidFill>
              </a:rPr>
              <a:t> </a:t>
            </a:r>
            <a:r>
              <a:rPr lang="zh-CN" altLang="en-US" sz="1600" dirty="0">
                <a:solidFill>
                  <a:schemeClr val="bg1"/>
                </a:solidFill>
              </a:rPr>
              <a:t>添加你的标题 添加你的标题</a:t>
            </a:r>
            <a:r>
              <a:rPr lang="en-US" altLang="zh-CN" sz="1600" dirty="0">
                <a:solidFill>
                  <a:schemeClr val="bg1"/>
                </a:solidFill>
              </a:rPr>
              <a:t> </a:t>
            </a:r>
            <a:r>
              <a:rPr lang="zh-CN" altLang="en-US" sz="1600" dirty="0">
                <a:solidFill>
                  <a:schemeClr val="bg1"/>
                </a:solidFill>
              </a:rPr>
              <a:t>添加你的标题</a:t>
            </a:r>
            <a:r>
              <a:rPr lang="en-US" altLang="zh-CN" sz="1600" dirty="0">
                <a:solidFill>
                  <a:schemeClr val="bg1"/>
                </a:solidFill>
              </a:rPr>
              <a:t> </a:t>
            </a:r>
            <a:r>
              <a:rPr lang="zh-CN" altLang="en-US" sz="1600" dirty="0">
                <a:solidFill>
                  <a:schemeClr val="bg1"/>
                </a:solidFill>
              </a:rPr>
              <a:t>添加你的标题 添加你的标题</a:t>
            </a:r>
            <a:endParaRPr lang="zh-CN" altLang="en-US" sz="1600" dirty="0">
              <a:solidFill>
                <a:schemeClr val="bg1"/>
              </a:solidFill>
            </a:endParaRPr>
          </a:p>
        </p:txBody>
      </p:sp>
      <p:grpSp>
        <p:nvGrpSpPr>
          <p:cNvPr id="17" name="组合 16"/>
          <p:cNvGrpSpPr/>
          <p:nvPr/>
        </p:nvGrpSpPr>
        <p:grpSpPr>
          <a:xfrm>
            <a:off x="8295026" y="4534988"/>
            <a:ext cx="1697945" cy="414383"/>
            <a:chOff x="1567543" y="5246188"/>
            <a:chExt cx="1697945" cy="414383"/>
          </a:xfrm>
        </p:grpSpPr>
        <p:sp>
          <p:nvSpPr>
            <p:cNvPr id="18" name="矩形: 圆角 17"/>
            <p:cNvSpPr/>
            <p:nvPr/>
          </p:nvSpPr>
          <p:spPr>
            <a:xfrm>
              <a:off x="1567543" y="5246188"/>
              <a:ext cx="1697945" cy="4143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9" name="文本框 18"/>
            <p:cNvSpPr txBox="1"/>
            <p:nvPr/>
          </p:nvSpPr>
          <p:spPr>
            <a:xfrm>
              <a:off x="2042999" y="5268713"/>
              <a:ext cx="747032" cy="369332"/>
            </a:xfrm>
            <a:prstGeom prst="rect">
              <a:avLst/>
            </a:prstGeom>
            <a:noFill/>
          </p:spPr>
          <p:txBody>
            <a:bodyPr wrap="square" rtlCol="0">
              <a:spAutoFit/>
            </a:bodyPr>
            <a:lstStyle/>
            <a:p>
              <a:r>
                <a:rPr lang="en-US" altLang="zh-CN" dirty="0">
                  <a:gradFill>
                    <a:gsLst>
                      <a:gs pos="0">
                        <a:srgbClr val="08AEEA">
                          <a:alpha val="50000"/>
                        </a:srgbClr>
                      </a:gs>
                      <a:gs pos="100000">
                        <a:srgbClr val="2AF598">
                          <a:alpha val="50000"/>
                        </a:srgbClr>
                      </a:gs>
                    </a:gsLst>
                    <a:lin ang="5400000" scaled="1"/>
                  </a:gradFill>
                </a:rPr>
                <a:t>2016</a:t>
              </a:r>
              <a:endParaRPr lang="zh-CN" altLang="en-US" dirty="0">
                <a:gradFill>
                  <a:gsLst>
                    <a:gs pos="0">
                      <a:srgbClr val="08AEEA">
                        <a:alpha val="50000"/>
                      </a:srgbClr>
                    </a:gs>
                    <a:gs pos="100000">
                      <a:srgbClr val="2AF598">
                        <a:alpha val="50000"/>
                      </a:srgbClr>
                    </a:gs>
                  </a:gsLst>
                  <a:lin ang="5400000" scaled="1"/>
                </a:gra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50"/>
                                        <p:tgtEl>
                                          <p:spTgt spid="10"/>
                                        </p:tgtEl>
                                      </p:cBhvr>
                                    </p:animEffect>
                                    <p:anim calcmode="lin" valueType="num">
                                      <p:cBhvr>
                                        <p:cTn id="26" dur="250" fill="hold"/>
                                        <p:tgtEl>
                                          <p:spTgt spid="10"/>
                                        </p:tgtEl>
                                        <p:attrNameLst>
                                          <p:attrName>ppt_x</p:attrName>
                                        </p:attrNameLst>
                                      </p:cBhvr>
                                      <p:tavLst>
                                        <p:tav tm="0">
                                          <p:val>
                                            <p:strVal val="#ppt_x"/>
                                          </p:val>
                                        </p:tav>
                                        <p:tav tm="100000">
                                          <p:val>
                                            <p:strVal val="#ppt_x"/>
                                          </p:val>
                                        </p:tav>
                                      </p:tavLst>
                                    </p:anim>
                                    <p:anim calcmode="lin" valueType="num">
                                      <p:cBhvr>
                                        <p:cTn id="27" dur="25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750"/>
                            </p:stCondLst>
                            <p:childTnLst>
                              <p:par>
                                <p:cTn id="33" presetID="2" presetClass="entr" presetSubtype="4" decel="10000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50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2750"/>
                            </p:stCondLst>
                            <p:childTnLst>
                              <p:par>
                                <p:cTn id="49" presetID="2" presetClass="entr" presetSubtype="4" decel="10000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2" name="矩形 21"/>
          <p:cNvSpPr/>
          <p:nvPr/>
        </p:nvSpPr>
        <p:spPr>
          <a:xfrm>
            <a:off x="0" y="4176885"/>
            <a:ext cx="12192000" cy="2726257"/>
          </a:xfrm>
          <a:prstGeom prst="rect">
            <a:avLst/>
          </a:prstGeom>
          <a:solidFill>
            <a:srgbClr val="F2F3F7"/>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479425" y="2781570"/>
            <a:ext cx="11233150" cy="2700339"/>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 name="组合 5"/>
          <p:cNvGrpSpPr/>
          <p:nvPr/>
        </p:nvGrpSpPr>
        <p:grpSpPr>
          <a:xfrm>
            <a:off x="2183197" y="3201738"/>
            <a:ext cx="7391193" cy="1860001"/>
            <a:chOff x="1504990" y="3952325"/>
            <a:chExt cx="7391193" cy="1860001"/>
          </a:xfrm>
        </p:grpSpPr>
        <p:grpSp>
          <p:nvGrpSpPr>
            <p:cNvPr id="7" name="Group 4"/>
            <p:cNvGrpSpPr>
              <a:grpSpLocks noChangeAspect="1"/>
            </p:cNvGrpSpPr>
            <p:nvPr/>
          </p:nvGrpSpPr>
          <p:grpSpPr bwMode="auto">
            <a:xfrm>
              <a:off x="1539915" y="3952325"/>
              <a:ext cx="452438" cy="531813"/>
              <a:chOff x="302" y="403"/>
              <a:chExt cx="285" cy="335"/>
            </a:xfrm>
            <a:gradFill>
              <a:gsLst>
                <a:gs pos="0">
                  <a:srgbClr val="08AEEA"/>
                </a:gs>
                <a:gs pos="100000">
                  <a:srgbClr val="2AF598"/>
                </a:gs>
              </a:gsLst>
              <a:lin ang="2700000" scaled="0"/>
            </a:gradFill>
          </p:grpSpPr>
          <p:sp>
            <p:nvSpPr>
              <p:cNvPr id="8" name="Freeform 5"/>
              <p:cNvSpPr>
                <a:spLocks noEditPoints="1"/>
              </p:cNvSpPr>
              <p:nvPr/>
            </p:nvSpPr>
            <p:spPr bwMode="auto">
              <a:xfrm>
                <a:off x="368" y="403"/>
                <a:ext cx="153" cy="180"/>
              </a:xfrm>
              <a:custGeom>
                <a:avLst/>
                <a:gdLst>
                  <a:gd name="T0" fmla="*/ 349 w 708"/>
                  <a:gd name="T1" fmla="*/ 833 h 833"/>
                  <a:gd name="T2" fmla="*/ 359 w 708"/>
                  <a:gd name="T3" fmla="*/ 833 h 833"/>
                  <a:gd name="T4" fmla="*/ 584 w 708"/>
                  <a:gd name="T5" fmla="*/ 735 h 833"/>
                  <a:gd name="T6" fmla="*/ 685 w 708"/>
                  <a:gd name="T7" fmla="*/ 336 h 833"/>
                  <a:gd name="T8" fmla="*/ 530 w 708"/>
                  <a:gd name="T9" fmla="*/ 45 h 833"/>
                  <a:gd name="T10" fmla="*/ 358 w 708"/>
                  <a:gd name="T11" fmla="*/ 0 h 833"/>
                  <a:gd name="T12" fmla="*/ 352 w 708"/>
                  <a:gd name="T13" fmla="*/ 0 h 833"/>
                  <a:gd name="T14" fmla="*/ 180 w 708"/>
                  <a:gd name="T15" fmla="*/ 44 h 833"/>
                  <a:gd name="T16" fmla="*/ 23 w 708"/>
                  <a:gd name="T17" fmla="*/ 336 h 833"/>
                  <a:gd name="T18" fmla="*/ 123 w 708"/>
                  <a:gd name="T19" fmla="*/ 735 h 833"/>
                  <a:gd name="T20" fmla="*/ 349 w 708"/>
                  <a:gd name="T21" fmla="*/ 833 h 833"/>
                  <a:gd name="T22" fmla="*/ 108 w 708"/>
                  <a:gd name="T23" fmla="*/ 344 h 833"/>
                  <a:gd name="T24" fmla="*/ 109 w 708"/>
                  <a:gd name="T25" fmla="*/ 341 h 833"/>
                  <a:gd name="T26" fmla="*/ 352 w 708"/>
                  <a:gd name="T27" fmla="*/ 87 h 833"/>
                  <a:gd name="T28" fmla="*/ 356 w 708"/>
                  <a:gd name="T29" fmla="*/ 87 h 833"/>
                  <a:gd name="T30" fmla="*/ 599 w 708"/>
                  <a:gd name="T31" fmla="*/ 341 h 833"/>
                  <a:gd name="T32" fmla="*/ 599 w 708"/>
                  <a:gd name="T33" fmla="*/ 344 h 833"/>
                  <a:gd name="T34" fmla="*/ 520 w 708"/>
                  <a:gd name="T35" fmla="*/ 678 h 833"/>
                  <a:gd name="T36" fmla="*/ 355 w 708"/>
                  <a:gd name="T37" fmla="*/ 746 h 833"/>
                  <a:gd name="T38" fmla="*/ 352 w 708"/>
                  <a:gd name="T39" fmla="*/ 746 h 833"/>
                  <a:gd name="T40" fmla="*/ 188 w 708"/>
                  <a:gd name="T41" fmla="*/ 678 h 833"/>
                  <a:gd name="T42" fmla="*/ 108 w 708"/>
                  <a:gd name="T43" fmla="*/ 344 h 833"/>
                  <a:gd name="T44" fmla="*/ 108 w 708"/>
                  <a:gd name="T45" fmla="*/ 344 h 833"/>
                  <a:gd name="T46" fmla="*/ 108 w 708"/>
                  <a:gd name="T47" fmla="*/ 34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8" h="833">
                    <a:moveTo>
                      <a:pt x="349" y="833"/>
                    </a:moveTo>
                    <a:cubicBezTo>
                      <a:pt x="359" y="833"/>
                      <a:pt x="359" y="833"/>
                      <a:pt x="359" y="833"/>
                    </a:cubicBezTo>
                    <a:cubicBezTo>
                      <a:pt x="453" y="831"/>
                      <a:pt x="528" y="798"/>
                      <a:pt x="584" y="735"/>
                    </a:cubicBezTo>
                    <a:cubicBezTo>
                      <a:pt x="708" y="596"/>
                      <a:pt x="687" y="358"/>
                      <a:pt x="685" y="336"/>
                    </a:cubicBezTo>
                    <a:cubicBezTo>
                      <a:pt x="677" y="165"/>
                      <a:pt x="596" y="83"/>
                      <a:pt x="530" y="45"/>
                    </a:cubicBezTo>
                    <a:cubicBezTo>
                      <a:pt x="480" y="17"/>
                      <a:pt x="422" y="2"/>
                      <a:pt x="358" y="0"/>
                    </a:cubicBezTo>
                    <a:cubicBezTo>
                      <a:pt x="352" y="0"/>
                      <a:pt x="352" y="0"/>
                      <a:pt x="352" y="0"/>
                    </a:cubicBezTo>
                    <a:cubicBezTo>
                      <a:pt x="317" y="0"/>
                      <a:pt x="247" y="6"/>
                      <a:pt x="180" y="44"/>
                    </a:cubicBezTo>
                    <a:cubicBezTo>
                      <a:pt x="113" y="82"/>
                      <a:pt x="31" y="164"/>
                      <a:pt x="23" y="336"/>
                    </a:cubicBezTo>
                    <a:cubicBezTo>
                      <a:pt x="21" y="358"/>
                      <a:pt x="0" y="596"/>
                      <a:pt x="123" y="735"/>
                    </a:cubicBezTo>
                    <a:cubicBezTo>
                      <a:pt x="179" y="798"/>
                      <a:pt x="255" y="831"/>
                      <a:pt x="349" y="833"/>
                    </a:cubicBezTo>
                    <a:close/>
                    <a:moveTo>
                      <a:pt x="108" y="344"/>
                    </a:moveTo>
                    <a:cubicBezTo>
                      <a:pt x="108" y="343"/>
                      <a:pt x="109" y="342"/>
                      <a:pt x="109" y="341"/>
                    </a:cubicBezTo>
                    <a:cubicBezTo>
                      <a:pt x="119" y="112"/>
                      <a:pt x="282" y="87"/>
                      <a:pt x="352" y="87"/>
                    </a:cubicBezTo>
                    <a:cubicBezTo>
                      <a:pt x="356" y="87"/>
                      <a:pt x="356" y="87"/>
                      <a:pt x="356" y="87"/>
                    </a:cubicBezTo>
                    <a:cubicBezTo>
                      <a:pt x="442" y="89"/>
                      <a:pt x="589" y="124"/>
                      <a:pt x="599" y="341"/>
                    </a:cubicBezTo>
                    <a:cubicBezTo>
                      <a:pt x="599" y="342"/>
                      <a:pt x="599" y="343"/>
                      <a:pt x="599" y="344"/>
                    </a:cubicBezTo>
                    <a:cubicBezTo>
                      <a:pt x="599" y="346"/>
                      <a:pt x="622" y="563"/>
                      <a:pt x="520" y="678"/>
                    </a:cubicBezTo>
                    <a:cubicBezTo>
                      <a:pt x="480" y="723"/>
                      <a:pt x="426" y="746"/>
                      <a:pt x="355" y="746"/>
                    </a:cubicBezTo>
                    <a:cubicBezTo>
                      <a:pt x="352" y="746"/>
                      <a:pt x="352" y="746"/>
                      <a:pt x="352" y="746"/>
                    </a:cubicBezTo>
                    <a:cubicBezTo>
                      <a:pt x="282" y="746"/>
                      <a:pt x="228" y="723"/>
                      <a:pt x="188" y="678"/>
                    </a:cubicBezTo>
                    <a:cubicBezTo>
                      <a:pt x="86" y="564"/>
                      <a:pt x="108" y="346"/>
                      <a:pt x="108" y="344"/>
                    </a:cubicBezTo>
                    <a:close/>
                    <a:moveTo>
                      <a:pt x="108" y="344"/>
                    </a:moveTo>
                    <a:cubicBezTo>
                      <a:pt x="108" y="344"/>
                      <a:pt x="108" y="344"/>
                      <a:pt x="108" y="3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02" y="581"/>
                <a:ext cx="285" cy="157"/>
              </a:xfrm>
              <a:custGeom>
                <a:avLst/>
                <a:gdLst>
                  <a:gd name="T0" fmla="*/ 1315 w 1316"/>
                  <a:gd name="T1" fmla="*/ 404 h 722"/>
                  <a:gd name="T2" fmla="*/ 1315 w 1316"/>
                  <a:gd name="T3" fmla="*/ 403 h 722"/>
                  <a:gd name="T4" fmla="*/ 1315 w 1316"/>
                  <a:gd name="T5" fmla="*/ 395 h 722"/>
                  <a:gd name="T6" fmla="*/ 1170 w 1316"/>
                  <a:gd name="T7" fmla="*/ 136 h 722"/>
                  <a:gd name="T8" fmla="*/ 1167 w 1316"/>
                  <a:gd name="T9" fmla="*/ 135 h 722"/>
                  <a:gd name="T10" fmla="*/ 901 w 1316"/>
                  <a:gd name="T11" fmla="*/ 14 h 722"/>
                  <a:gd name="T12" fmla="*/ 841 w 1316"/>
                  <a:gd name="T13" fmla="*/ 25 h 722"/>
                  <a:gd name="T14" fmla="*/ 852 w 1316"/>
                  <a:gd name="T15" fmla="*/ 85 h 722"/>
                  <a:gd name="T16" fmla="*/ 1144 w 1316"/>
                  <a:gd name="T17" fmla="*/ 218 h 722"/>
                  <a:gd name="T18" fmla="*/ 1229 w 1316"/>
                  <a:gd name="T19" fmla="*/ 397 h 722"/>
                  <a:gd name="T20" fmla="*/ 1229 w 1316"/>
                  <a:gd name="T21" fmla="*/ 405 h 722"/>
                  <a:gd name="T22" fmla="*/ 1223 w 1316"/>
                  <a:gd name="T23" fmla="*/ 504 h 722"/>
                  <a:gd name="T24" fmla="*/ 658 w 1316"/>
                  <a:gd name="T25" fmla="*/ 635 h 722"/>
                  <a:gd name="T26" fmla="*/ 94 w 1316"/>
                  <a:gd name="T27" fmla="*/ 504 h 722"/>
                  <a:gd name="T28" fmla="*/ 87 w 1316"/>
                  <a:gd name="T29" fmla="*/ 405 h 722"/>
                  <a:gd name="T30" fmla="*/ 87 w 1316"/>
                  <a:gd name="T31" fmla="*/ 397 h 722"/>
                  <a:gd name="T32" fmla="*/ 173 w 1316"/>
                  <a:gd name="T33" fmla="*/ 218 h 722"/>
                  <a:gd name="T34" fmla="*/ 465 w 1316"/>
                  <a:gd name="T35" fmla="*/ 84 h 722"/>
                  <a:gd name="T36" fmla="*/ 475 w 1316"/>
                  <a:gd name="T37" fmla="*/ 24 h 722"/>
                  <a:gd name="T38" fmla="*/ 415 w 1316"/>
                  <a:gd name="T39" fmla="*/ 14 h 722"/>
                  <a:gd name="T40" fmla="*/ 150 w 1316"/>
                  <a:gd name="T41" fmla="*/ 135 h 722"/>
                  <a:gd name="T42" fmla="*/ 146 w 1316"/>
                  <a:gd name="T43" fmla="*/ 136 h 722"/>
                  <a:gd name="T44" fmla="*/ 1 w 1316"/>
                  <a:gd name="T45" fmla="*/ 394 h 722"/>
                  <a:gd name="T46" fmla="*/ 1 w 1316"/>
                  <a:gd name="T47" fmla="*/ 402 h 722"/>
                  <a:gd name="T48" fmla="*/ 1 w 1316"/>
                  <a:gd name="T49" fmla="*/ 403 h 722"/>
                  <a:gd name="T50" fmla="*/ 17 w 1316"/>
                  <a:gd name="T51" fmla="*/ 548 h 722"/>
                  <a:gd name="T52" fmla="*/ 34 w 1316"/>
                  <a:gd name="T53" fmla="*/ 569 h 722"/>
                  <a:gd name="T54" fmla="*/ 659 w 1316"/>
                  <a:gd name="T55" fmla="*/ 722 h 722"/>
                  <a:gd name="T56" fmla="*/ 1283 w 1316"/>
                  <a:gd name="T57" fmla="*/ 569 h 722"/>
                  <a:gd name="T58" fmla="*/ 1300 w 1316"/>
                  <a:gd name="T59" fmla="*/ 548 h 722"/>
                  <a:gd name="T60" fmla="*/ 1315 w 1316"/>
                  <a:gd name="T61" fmla="*/ 404 h 722"/>
                  <a:gd name="T62" fmla="*/ 1315 w 1316"/>
                  <a:gd name="T63" fmla="*/ 404 h 722"/>
                  <a:gd name="T64" fmla="*/ 1315 w 1316"/>
                  <a:gd name="T65" fmla="*/ 40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6" h="722">
                    <a:moveTo>
                      <a:pt x="1315" y="404"/>
                    </a:moveTo>
                    <a:cubicBezTo>
                      <a:pt x="1315" y="403"/>
                      <a:pt x="1315" y="403"/>
                      <a:pt x="1315" y="403"/>
                    </a:cubicBezTo>
                    <a:cubicBezTo>
                      <a:pt x="1315" y="400"/>
                      <a:pt x="1315" y="398"/>
                      <a:pt x="1315" y="395"/>
                    </a:cubicBezTo>
                    <a:cubicBezTo>
                      <a:pt x="1313" y="331"/>
                      <a:pt x="1309" y="183"/>
                      <a:pt x="1170" y="136"/>
                    </a:cubicBezTo>
                    <a:cubicBezTo>
                      <a:pt x="1169" y="136"/>
                      <a:pt x="1168" y="135"/>
                      <a:pt x="1167" y="135"/>
                    </a:cubicBezTo>
                    <a:cubicBezTo>
                      <a:pt x="1023" y="98"/>
                      <a:pt x="903" y="15"/>
                      <a:pt x="901" y="14"/>
                    </a:cubicBezTo>
                    <a:cubicBezTo>
                      <a:pt x="882" y="0"/>
                      <a:pt x="855" y="5"/>
                      <a:pt x="841" y="25"/>
                    </a:cubicBezTo>
                    <a:cubicBezTo>
                      <a:pt x="827" y="44"/>
                      <a:pt x="832" y="71"/>
                      <a:pt x="852" y="85"/>
                    </a:cubicBezTo>
                    <a:cubicBezTo>
                      <a:pt x="857" y="89"/>
                      <a:pt x="984" y="177"/>
                      <a:pt x="1144" y="218"/>
                    </a:cubicBezTo>
                    <a:cubicBezTo>
                      <a:pt x="1218" y="245"/>
                      <a:pt x="1227" y="324"/>
                      <a:pt x="1229" y="397"/>
                    </a:cubicBezTo>
                    <a:cubicBezTo>
                      <a:pt x="1229" y="400"/>
                      <a:pt x="1229" y="403"/>
                      <a:pt x="1229" y="405"/>
                    </a:cubicBezTo>
                    <a:cubicBezTo>
                      <a:pt x="1230" y="434"/>
                      <a:pt x="1228" y="479"/>
                      <a:pt x="1223" y="504"/>
                    </a:cubicBezTo>
                    <a:cubicBezTo>
                      <a:pt x="1171" y="534"/>
                      <a:pt x="967" y="635"/>
                      <a:pt x="658" y="635"/>
                    </a:cubicBezTo>
                    <a:cubicBezTo>
                      <a:pt x="351" y="635"/>
                      <a:pt x="146" y="533"/>
                      <a:pt x="94" y="504"/>
                    </a:cubicBezTo>
                    <a:cubicBezTo>
                      <a:pt x="89" y="478"/>
                      <a:pt x="87" y="434"/>
                      <a:pt x="87" y="405"/>
                    </a:cubicBezTo>
                    <a:cubicBezTo>
                      <a:pt x="87" y="402"/>
                      <a:pt x="87" y="400"/>
                      <a:pt x="87" y="397"/>
                    </a:cubicBezTo>
                    <a:cubicBezTo>
                      <a:pt x="90" y="324"/>
                      <a:pt x="98" y="244"/>
                      <a:pt x="173" y="218"/>
                    </a:cubicBezTo>
                    <a:cubicBezTo>
                      <a:pt x="332" y="177"/>
                      <a:pt x="459" y="88"/>
                      <a:pt x="465" y="84"/>
                    </a:cubicBezTo>
                    <a:cubicBezTo>
                      <a:pt x="484" y="71"/>
                      <a:pt x="489" y="44"/>
                      <a:pt x="475" y="24"/>
                    </a:cubicBezTo>
                    <a:cubicBezTo>
                      <a:pt x="462" y="5"/>
                      <a:pt x="435" y="0"/>
                      <a:pt x="415" y="14"/>
                    </a:cubicBezTo>
                    <a:cubicBezTo>
                      <a:pt x="414" y="15"/>
                      <a:pt x="295" y="98"/>
                      <a:pt x="150" y="135"/>
                    </a:cubicBezTo>
                    <a:cubicBezTo>
                      <a:pt x="148" y="135"/>
                      <a:pt x="147" y="135"/>
                      <a:pt x="146" y="136"/>
                    </a:cubicBezTo>
                    <a:cubicBezTo>
                      <a:pt x="7" y="183"/>
                      <a:pt x="3" y="331"/>
                      <a:pt x="1" y="394"/>
                    </a:cubicBezTo>
                    <a:cubicBezTo>
                      <a:pt x="1" y="397"/>
                      <a:pt x="1" y="400"/>
                      <a:pt x="1" y="402"/>
                    </a:cubicBezTo>
                    <a:cubicBezTo>
                      <a:pt x="1" y="403"/>
                      <a:pt x="1" y="403"/>
                      <a:pt x="1" y="403"/>
                    </a:cubicBezTo>
                    <a:cubicBezTo>
                      <a:pt x="1" y="420"/>
                      <a:pt x="0" y="506"/>
                      <a:pt x="17" y="548"/>
                    </a:cubicBezTo>
                    <a:cubicBezTo>
                      <a:pt x="21" y="557"/>
                      <a:pt x="26" y="564"/>
                      <a:pt x="34" y="569"/>
                    </a:cubicBezTo>
                    <a:cubicBezTo>
                      <a:pt x="44" y="575"/>
                      <a:pt x="274" y="722"/>
                      <a:pt x="659" y="722"/>
                    </a:cubicBezTo>
                    <a:cubicBezTo>
                      <a:pt x="1044" y="722"/>
                      <a:pt x="1274" y="575"/>
                      <a:pt x="1283" y="569"/>
                    </a:cubicBezTo>
                    <a:cubicBezTo>
                      <a:pt x="1291" y="564"/>
                      <a:pt x="1297" y="557"/>
                      <a:pt x="1300" y="548"/>
                    </a:cubicBezTo>
                    <a:cubicBezTo>
                      <a:pt x="1316" y="506"/>
                      <a:pt x="1316" y="420"/>
                      <a:pt x="1315" y="404"/>
                    </a:cubicBezTo>
                    <a:close/>
                    <a:moveTo>
                      <a:pt x="1315" y="404"/>
                    </a:moveTo>
                    <a:cubicBezTo>
                      <a:pt x="1315" y="404"/>
                      <a:pt x="1315" y="404"/>
                      <a:pt x="1315" y="40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Group 149"/>
            <p:cNvGrpSpPr>
              <a:grpSpLocks noChangeAspect="1"/>
            </p:cNvGrpSpPr>
            <p:nvPr/>
          </p:nvGrpSpPr>
          <p:grpSpPr bwMode="auto">
            <a:xfrm>
              <a:off x="1504990" y="5290038"/>
              <a:ext cx="522288" cy="522288"/>
              <a:chOff x="2221" y="2322"/>
              <a:chExt cx="329" cy="329"/>
            </a:xfrm>
            <a:gradFill>
              <a:gsLst>
                <a:gs pos="0">
                  <a:srgbClr val="08AEEA"/>
                </a:gs>
                <a:gs pos="100000">
                  <a:srgbClr val="2AF598"/>
                </a:gs>
              </a:gsLst>
              <a:lin ang="2700000" scaled="0"/>
            </a:gradFill>
          </p:grpSpPr>
          <p:sp>
            <p:nvSpPr>
              <p:cNvPr id="11" name="Freeform 150"/>
              <p:cNvSpPr>
                <a:spLocks noEditPoints="1"/>
              </p:cNvSpPr>
              <p:nvPr/>
            </p:nvSpPr>
            <p:spPr bwMode="auto">
              <a:xfrm>
                <a:off x="2221" y="2342"/>
                <a:ext cx="309" cy="309"/>
              </a:xfrm>
              <a:custGeom>
                <a:avLst/>
                <a:gdLst>
                  <a:gd name="T0" fmla="*/ 1095 w 1428"/>
                  <a:gd name="T1" fmla="*/ 802 h 1429"/>
                  <a:gd name="T2" fmla="*/ 884 w 1428"/>
                  <a:gd name="T3" fmla="*/ 952 h 1429"/>
                  <a:gd name="T4" fmla="*/ 828 w 1428"/>
                  <a:gd name="T5" fmla="*/ 922 h 1429"/>
                  <a:gd name="T6" fmla="*/ 478 w 1428"/>
                  <a:gd name="T7" fmla="*/ 546 h 1429"/>
                  <a:gd name="T8" fmla="*/ 579 w 1428"/>
                  <a:gd name="T9" fmla="*/ 446 h 1429"/>
                  <a:gd name="T10" fmla="*/ 492 w 1428"/>
                  <a:gd name="T11" fmla="*/ 137 h 1429"/>
                  <a:gd name="T12" fmla="*/ 402 w 1428"/>
                  <a:gd name="T13" fmla="*/ 47 h 1429"/>
                  <a:gd name="T14" fmla="*/ 186 w 1428"/>
                  <a:gd name="T15" fmla="*/ 47 h 1429"/>
                  <a:gd name="T16" fmla="*/ 77 w 1428"/>
                  <a:gd name="T17" fmla="*/ 158 h 1429"/>
                  <a:gd name="T18" fmla="*/ 48 w 1428"/>
                  <a:gd name="T19" fmla="*/ 544 h 1429"/>
                  <a:gd name="T20" fmla="*/ 795 w 1428"/>
                  <a:gd name="T21" fmla="*/ 1345 h 1429"/>
                  <a:gd name="T22" fmla="*/ 1096 w 1428"/>
                  <a:gd name="T23" fmla="*/ 1429 h 1429"/>
                  <a:gd name="T24" fmla="*/ 1282 w 1428"/>
                  <a:gd name="T25" fmla="*/ 1348 h 1429"/>
                  <a:gd name="T26" fmla="*/ 1380 w 1428"/>
                  <a:gd name="T27" fmla="*/ 1249 h 1429"/>
                  <a:gd name="T28" fmla="*/ 1379 w 1428"/>
                  <a:gd name="T29" fmla="*/ 1028 h 1429"/>
                  <a:gd name="T30" fmla="*/ 1318 w 1428"/>
                  <a:gd name="T31" fmla="*/ 1189 h 1429"/>
                  <a:gd name="T32" fmla="*/ 1279 w 1428"/>
                  <a:gd name="T33" fmla="*/ 1228 h 1429"/>
                  <a:gd name="T34" fmla="*/ 1097 w 1428"/>
                  <a:gd name="T35" fmla="*/ 1343 h 1429"/>
                  <a:gd name="T36" fmla="*/ 832 w 1428"/>
                  <a:gd name="T37" fmla="*/ 1267 h 1429"/>
                  <a:gd name="T38" fmla="*/ 130 w 1428"/>
                  <a:gd name="T39" fmla="*/ 514 h 1429"/>
                  <a:gd name="T40" fmla="*/ 138 w 1428"/>
                  <a:gd name="T41" fmla="*/ 218 h 1429"/>
                  <a:gd name="T42" fmla="*/ 296 w 1428"/>
                  <a:gd name="T43" fmla="*/ 87 h 1429"/>
                  <a:gd name="T44" fmla="*/ 343 w 1428"/>
                  <a:gd name="T45" fmla="*/ 110 h 1429"/>
                  <a:gd name="T46" fmla="*/ 431 w 1428"/>
                  <a:gd name="T47" fmla="*/ 198 h 1429"/>
                  <a:gd name="T48" fmla="*/ 519 w 1428"/>
                  <a:gd name="T49" fmla="*/ 385 h 1429"/>
                  <a:gd name="T50" fmla="*/ 411 w 1428"/>
                  <a:gd name="T51" fmla="*/ 490 h 1429"/>
                  <a:gd name="T52" fmla="*/ 393 w 1428"/>
                  <a:gd name="T53" fmla="*/ 565 h 1429"/>
                  <a:gd name="T54" fmla="*/ 497 w 1428"/>
                  <a:gd name="T55" fmla="*/ 736 h 1429"/>
                  <a:gd name="T56" fmla="*/ 781 w 1428"/>
                  <a:gd name="T57" fmla="*/ 995 h 1429"/>
                  <a:gd name="T58" fmla="*/ 852 w 1428"/>
                  <a:gd name="T59" fmla="*/ 1033 h 1429"/>
                  <a:gd name="T60" fmla="*/ 888 w 1428"/>
                  <a:gd name="T61" fmla="*/ 1044 h 1429"/>
                  <a:gd name="T62" fmla="*/ 1046 w 1428"/>
                  <a:gd name="T63" fmla="*/ 912 h 1429"/>
                  <a:gd name="T64" fmla="*/ 1140 w 1428"/>
                  <a:gd name="T65" fmla="*/ 912 h 1429"/>
                  <a:gd name="T66" fmla="*/ 1318 w 1428"/>
                  <a:gd name="T67" fmla="*/ 1189 h 1429"/>
                  <a:gd name="T68" fmla="*/ 1318 w 1428"/>
                  <a:gd name="T69" fmla="*/ 118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8" h="1429">
                    <a:moveTo>
                      <a:pt x="1203" y="852"/>
                    </a:moveTo>
                    <a:cubicBezTo>
                      <a:pt x="1172" y="819"/>
                      <a:pt x="1135" y="802"/>
                      <a:pt x="1095" y="802"/>
                    </a:cubicBezTo>
                    <a:cubicBezTo>
                      <a:pt x="1056" y="802"/>
                      <a:pt x="1018" y="819"/>
                      <a:pt x="986" y="851"/>
                    </a:cubicBezTo>
                    <a:cubicBezTo>
                      <a:pt x="884" y="952"/>
                      <a:pt x="884" y="952"/>
                      <a:pt x="884" y="952"/>
                    </a:cubicBezTo>
                    <a:cubicBezTo>
                      <a:pt x="876" y="948"/>
                      <a:pt x="868" y="944"/>
                      <a:pt x="860" y="939"/>
                    </a:cubicBezTo>
                    <a:cubicBezTo>
                      <a:pt x="848" y="934"/>
                      <a:pt x="837" y="928"/>
                      <a:pt x="828" y="922"/>
                    </a:cubicBezTo>
                    <a:cubicBezTo>
                      <a:pt x="733" y="862"/>
                      <a:pt x="647" y="784"/>
                      <a:pt x="565" y="682"/>
                    </a:cubicBezTo>
                    <a:cubicBezTo>
                      <a:pt x="525" y="632"/>
                      <a:pt x="498" y="589"/>
                      <a:pt x="478" y="546"/>
                    </a:cubicBezTo>
                    <a:cubicBezTo>
                      <a:pt x="505" y="522"/>
                      <a:pt x="529" y="497"/>
                      <a:pt x="553" y="473"/>
                    </a:cubicBezTo>
                    <a:cubicBezTo>
                      <a:pt x="562" y="464"/>
                      <a:pt x="571" y="455"/>
                      <a:pt x="579" y="446"/>
                    </a:cubicBezTo>
                    <a:cubicBezTo>
                      <a:pt x="647" y="379"/>
                      <a:pt x="647" y="292"/>
                      <a:pt x="579" y="225"/>
                    </a:cubicBezTo>
                    <a:cubicBezTo>
                      <a:pt x="492" y="137"/>
                      <a:pt x="492" y="137"/>
                      <a:pt x="492" y="137"/>
                    </a:cubicBezTo>
                    <a:cubicBezTo>
                      <a:pt x="482" y="127"/>
                      <a:pt x="472" y="117"/>
                      <a:pt x="462" y="107"/>
                    </a:cubicBezTo>
                    <a:cubicBezTo>
                      <a:pt x="443" y="87"/>
                      <a:pt x="423" y="66"/>
                      <a:pt x="402" y="47"/>
                    </a:cubicBezTo>
                    <a:cubicBezTo>
                      <a:pt x="371" y="17"/>
                      <a:pt x="334" y="0"/>
                      <a:pt x="295" y="0"/>
                    </a:cubicBezTo>
                    <a:cubicBezTo>
                      <a:pt x="256" y="0"/>
                      <a:pt x="218" y="17"/>
                      <a:pt x="186" y="47"/>
                    </a:cubicBezTo>
                    <a:cubicBezTo>
                      <a:pt x="186" y="48"/>
                      <a:pt x="186" y="48"/>
                      <a:pt x="186" y="48"/>
                    </a:cubicBezTo>
                    <a:cubicBezTo>
                      <a:pt x="77" y="158"/>
                      <a:pt x="77" y="158"/>
                      <a:pt x="77" y="158"/>
                    </a:cubicBezTo>
                    <a:cubicBezTo>
                      <a:pt x="36" y="199"/>
                      <a:pt x="12" y="249"/>
                      <a:pt x="7" y="306"/>
                    </a:cubicBezTo>
                    <a:cubicBezTo>
                      <a:pt x="0" y="400"/>
                      <a:pt x="27" y="487"/>
                      <a:pt x="48" y="544"/>
                    </a:cubicBezTo>
                    <a:cubicBezTo>
                      <a:pt x="100" y="684"/>
                      <a:pt x="178" y="813"/>
                      <a:pt x="293" y="952"/>
                    </a:cubicBezTo>
                    <a:cubicBezTo>
                      <a:pt x="433" y="1120"/>
                      <a:pt x="602" y="1252"/>
                      <a:pt x="795" y="1345"/>
                    </a:cubicBezTo>
                    <a:cubicBezTo>
                      <a:pt x="868" y="1380"/>
                      <a:pt x="966" y="1421"/>
                      <a:pt x="1076" y="1428"/>
                    </a:cubicBezTo>
                    <a:cubicBezTo>
                      <a:pt x="1083" y="1428"/>
                      <a:pt x="1090" y="1429"/>
                      <a:pt x="1096" y="1429"/>
                    </a:cubicBezTo>
                    <a:cubicBezTo>
                      <a:pt x="1170" y="1429"/>
                      <a:pt x="1232" y="1402"/>
                      <a:pt x="1281" y="1349"/>
                    </a:cubicBezTo>
                    <a:cubicBezTo>
                      <a:pt x="1281" y="1349"/>
                      <a:pt x="1282" y="1348"/>
                      <a:pt x="1282" y="1348"/>
                    </a:cubicBezTo>
                    <a:cubicBezTo>
                      <a:pt x="1299" y="1328"/>
                      <a:pt x="1318" y="1309"/>
                      <a:pt x="1338" y="1290"/>
                    </a:cubicBezTo>
                    <a:cubicBezTo>
                      <a:pt x="1352" y="1277"/>
                      <a:pt x="1366" y="1263"/>
                      <a:pt x="1380" y="1249"/>
                    </a:cubicBezTo>
                    <a:cubicBezTo>
                      <a:pt x="1411" y="1216"/>
                      <a:pt x="1428" y="1177"/>
                      <a:pt x="1428" y="1138"/>
                    </a:cubicBezTo>
                    <a:cubicBezTo>
                      <a:pt x="1428" y="1098"/>
                      <a:pt x="1411" y="1060"/>
                      <a:pt x="1379" y="1028"/>
                    </a:cubicBezTo>
                    <a:lnTo>
                      <a:pt x="1203" y="852"/>
                    </a:lnTo>
                    <a:close/>
                    <a:moveTo>
                      <a:pt x="1318" y="1189"/>
                    </a:moveTo>
                    <a:cubicBezTo>
                      <a:pt x="1317" y="1189"/>
                      <a:pt x="1317" y="1189"/>
                      <a:pt x="1318" y="1189"/>
                    </a:cubicBezTo>
                    <a:cubicBezTo>
                      <a:pt x="1305" y="1202"/>
                      <a:pt x="1292" y="1214"/>
                      <a:pt x="1279" y="1228"/>
                    </a:cubicBezTo>
                    <a:cubicBezTo>
                      <a:pt x="1258" y="1248"/>
                      <a:pt x="1237" y="1268"/>
                      <a:pt x="1217" y="1292"/>
                    </a:cubicBezTo>
                    <a:cubicBezTo>
                      <a:pt x="1185" y="1326"/>
                      <a:pt x="1147" y="1343"/>
                      <a:pt x="1097" y="1343"/>
                    </a:cubicBezTo>
                    <a:cubicBezTo>
                      <a:pt x="1092" y="1343"/>
                      <a:pt x="1087" y="1343"/>
                      <a:pt x="1082" y="1342"/>
                    </a:cubicBezTo>
                    <a:cubicBezTo>
                      <a:pt x="987" y="1336"/>
                      <a:pt x="899" y="1299"/>
                      <a:pt x="832" y="1267"/>
                    </a:cubicBezTo>
                    <a:cubicBezTo>
                      <a:pt x="651" y="1180"/>
                      <a:pt x="492" y="1055"/>
                      <a:pt x="360" y="897"/>
                    </a:cubicBezTo>
                    <a:cubicBezTo>
                      <a:pt x="251" y="766"/>
                      <a:pt x="178" y="644"/>
                      <a:pt x="130" y="514"/>
                    </a:cubicBezTo>
                    <a:cubicBezTo>
                      <a:pt x="100" y="434"/>
                      <a:pt x="89" y="372"/>
                      <a:pt x="94" y="313"/>
                    </a:cubicBezTo>
                    <a:cubicBezTo>
                      <a:pt x="97" y="276"/>
                      <a:pt x="111" y="245"/>
                      <a:pt x="138" y="218"/>
                    </a:cubicBezTo>
                    <a:cubicBezTo>
                      <a:pt x="247" y="109"/>
                      <a:pt x="247" y="109"/>
                      <a:pt x="247" y="109"/>
                    </a:cubicBezTo>
                    <a:cubicBezTo>
                      <a:pt x="263" y="95"/>
                      <a:pt x="279" y="87"/>
                      <a:pt x="296" y="87"/>
                    </a:cubicBezTo>
                    <a:cubicBezTo>
                      <a:pt x="316" y="87"/>
                      <a:pt x="332" y="99"/>
                      <a:pt x="342" y="109"/>
                    </a:cubicBezTo>
                    <a:cubicBezTo>
                      <a:pt x="343" y="110"/>
                      <a:pt x="343" y="110"/>
                      <a:pt x="343" y="110"/>
                    </a:cubicBezTo>
                    <a:cubicBezTo>
                      <a:pt x="363" y="128"/>
                      <a:pt x="381" y="147"/>
                      <a:pt x="401" y="167"/>
                    </a:cubicBezTo>
                    <a:cubicBezTo>
                      <a:pt x="411" y="177"/>
                      <a:pt x="421" y="188"/>
                      <a:pt x="431" y="198"/>
                    </a:cubicBezTo>
                    <a:cubicBezTo>
                      <a:pt x="519" y="286"/>
                      <a:pt x="519" y="286"/>
                      <a:pt x="519" y="286"/>
                    </a:cubicBezTo>
                    <a:cubicBezTo>
                      <a:pt x="553" y="320"/>
                      <a:pt x="553" y="351"/>
                      <a:pt x="519" y="385"/>
                    </a:cubicBezTo>
                    <a:cubicBezTo>
                      <a:pt x="509" y="394"/>
                      <a:pt x="500" y="403"/>
                      <a:pt x="491" y="412"/>
                    </a:cubicBezTo>
                    <a:cubicBezTo>
                      <a:pt x="464" y="440"/>
                      <a:pt x="439" y="465"/>
                      <a:pt x="411" y="490"/>
                    </a:cubicBezTo>
                    <a:cubicBezTo>
                      <a:pt x="410" y="491"/>
                      <a:pt x="410" y="491"/>
                      <a:pt x="409" y="492"/>
                    </a:cubicBezTo>
                    <a:cubicBezTo>
                      <a:pt x="382" y="520"/>
                      <a:pt x="387" y="546"/>
                      <a:pt x="393" y="565"/>
                    </a:cubicBezTo>
                    <a:cubicBezTo>
                      <a:pt x="394" y="568"/>
                      <a:pt x="394" y="568"/>
                      <a:pt x="394" y="568"/>
                    </a:cubicBezTo>
                    <a:cubicBezTo>
                      <a:pt x="416" y="623"/>
                      <a:pt x="448" y="674"/>
                      <a:pt x="497" y="736"/>
                    </a:cubicBezTo>
                    <a:cubicBezTo>
                      <a:pt x="497" y="737"/>
                      <a:pt x="497" y="737"/>
                      <a:pt x="497" y="737"/>
                    </a:cubicBezTo>
                    <a:cubicBezTo>
                      <a:pt x="586" y="845"/>
                      <a:pt x="679" y="930"/>
                      <a:pt x="781" y="995"/>
                    </a:cubicBezTo>
                    <a:cubicBezTo>
                      <a:pt x="795" y="1003"/>
                      <a:pt x="808" y="1010"/>
                      <a:pt x="821" y="1017"/>
                    </a:cubicBezTo>
                    <a:cubicBezTo>
                      <a:pt x="832" y="1022"/>
                      <a:pt x="843" y="1028"/>
                      <a:pt x="852" y="1033"/>
                    </a:cubicBezTo>
                    <a:cubicBezTo>
                      <a:pt x="854" y="1034"/>
                      <a:pt x="855" y="1035"/>
                      <a:pt x="856" y="1036"/>
                    </a:cubicBezTo>
                    <a:cubicBezTo>
                      <a:pt x="867" y="1041"/>
                      <a:pt x="877" y="1044"/>
                      <a:pt x="888" y="1044"/>
                    </a:cubicBezTo>
                    <a:cubicBezTo>
                      <a:pt x="915" y="1044"/>
                      <a:pt x="931" y="1027"/>
                      <a:pt x="937" y="1022"/>
                    </a:cubicBezTo>
                    <a:cubicBezTo>
                      <a:pt x="1046" y="912"/>
                      <a:pt x="1046" y="912"/>
                      <a:pt x="1046" y="912"/>
                    </a:cubicBezTo>
                    <a:cubicBezTo>
                      <a:pt x="1057" y="901"/>
                      <a:pt x="1074" y="888"/>
                      <a:pt x="1094" y="888"/>
                    </a:cubicBezTo>
                    <a:cubicBezTo>
                      <a:pt x="1114" y="888"/>
                      <a:pt x="1131" y="901"/>
                      <a:pt x="1140" y="912"/>
                    </a:cubicBezTo>
                    <a:cubicBezTo>
                      <a:pt x="1317" y="1089"/>
                      <a:pt x="1317" y="1089"/>
                      <a:pt x="1317" y="1089"/>
                    </a:cubicBezTo>
                    <a:cubicBezTo>
                      <a:pt x="1350" y="1121"/>
                      <a:pt x="1350" y="1155"/>
                      <a:pt x="1318" y="1189"/>
                    </a:cubicBezTo>
                    <a:close/>
                    <a:moveTo>
                      <a:pt x="1318" y="1189"/>
                    </a:moveTo>
                    <a:cubicBezTo>
                      <a:pt x="1318" y="1189"/>
                      <a:pt x="1318" y="1189"/>
                      <a:pt x="1318" y="118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51"/>
              <p:cNvSpPr>
                <a:spLocks noEditPoints="1"/>
              </p:cNvSpPr>
              <p:nvPr/>
            </p:nvSpPr>
            <p:spPr bwMode="auto">
              <a:xfrm>
                <a:off x="2391" y="2382"/>
                <a:ext cx="100" cy="99"/>
              </a:xfrm>
              <a:custGeom>
                <a:avLst/>
                <a:gdLst>
                  <a:gd name="T0" fmla="*/ 39 w 464"/>
                  <a:gd name="T1" fmla="*/ 89 h 460"/>
                  <a:gd name="T2" fmla="*/ 260 w 464"/>
                  <a:gd name="T3" fmla="*/ 204 h 460"/>
                  <a:gd name="T4" fmla="*/ 375 w 464"/>
                  <a:gd name="T5" fmla="*/ 425 h 460"/>
                  <a:gd name="T6" fmla="*/ 417 w 464"/>
                  <a:gd name="T7" fmla="*/ 460 h 460"/>
                  <a:gd name="T8" fmla="*/ 425 w 464"/>
                  <a:gd name="T9" fmla="*/ 460 h 460"/>
                  <a:gd name="T10" fmla="*/ 460 w 464"/>
                  <a:gd name="T11" fmla="*/ 410 h 460"/>
                  <a:gd name="T12" fmla="*/ 322 w 464"/>
                  <a:gd name="T13" fmla="*/ 143 h 460"/>
                  <a:gd name="T14" fmla="*/ 54 w 464"/>
                  <a:gd name="T15" fmla="*/ 4 h 460"/>
                  <a:gd name="T16" fmla="*/ 4 w 464"/>
                  <a:gd name="T17" fmla="*/ 39 h 460"/>
                  <a:gd name="T18" fmla="*/ 39 w 464"/>
                  <a:gd name="T19" fmla="*/ 89 h 460"/>
                  <a:gd name="T20" fmla="*/ 39 w 464"/>
                  <a:gd name="T21" fmla="*/ 89 h 460"/>
                  <a:gd name="T22" fmla="*/ 39 w 464"/>
                  <a:gd name="T23" fmla="*/ 89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460">
                    <a:moveTo>
                      <a:pt x="39" y="89"/>
                    </a:moveTo>
                    <a:cubicBezTo>
                      <a:pt x="123" y="103"/>
                      <a:pt x="199" y="143"/>
                      <a:pt x="260" y="204"/>
                    </a:cubicBezTo>
                    <a:cubicBezTo>
                      <a:pt x="321" y="265"/>
                      <a:pt x="360" y="341"/>
                      <a:pt x="375" y="425"/>
                    </a:cubicBezTo>
                    <a:cubicBezTo>
                      <a:pt x="378" y="446"/>
                      <a:pt x="396" y="460"/>
                      <a:pt x="417" y="460"/>
                    </a:cubicBezTo>
                    <a:cubicBezTo>
                      <a:pt x="420" y="460"/>
                      <a:pt x="422" y="460"/>
                      <a:pt x="425" y="460"/>
                    </a:cubicBezTo>
                    <a:cubicBezTo>
                      <a:pt x="448" y="456"/>
                      <a:pt x="464" y="433"/>
                      <a:pt x="460" y="410"/>
                    </a:cubicBezTo>
                    <a:cubicBezTo>
                      <a:pt x="443" y="308"/>
                      <a:pt x="395" y="216"/>
                      <a:pt x="322" y="143"/>
                    </a:cubicBezTo>
                    <a:cubicBezTo>
                      <a:pt x="248" y="69"/>
                      <a:pt x="156" y="21"/>
                      <a:pt x="54" y="4"/>
                    </a:cubicBezTo>
                    <a:cubicBezTo>
                      <a:pt x="31" y="0"/>
                      <a:pt x="9" y="16"/>
                      <a:pt x="4" y="39"/>
                    </a:cubicBezTo>
                    <a:cubicBezTo>
                      <a:pt x="0" y="63"/>
                      <a:pt x="16" y="85"/>
                      <a:pt x="39" y="89"/>
                    </a:cubicBezTo>
                    <a:close/>
                    <a:moveTo>
                      <a:pt x="39" y="89"/>
                    </a:moveTo>
                    <a:cubicBezTo>
                      <a:pt x="39" y="89"/>
                      <a:pt x="39" y="89"/>
                      <a:pt x="39" y="8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2"/>
              <p:cNvSpPr>
                <a:spLocks noEditPoints="1"/>
              </p:cNvSpPr>
              <p:nvPr/>
            </p:nvSpPr>
            <p:spPr bwMode="auto">
              <a:xfrm>
                <a:off x="2393" y="2322"/>
                <a:ext cx="157" cy="157"/>
              </a:xfrm>
              <a:custGeom>
                <a:avLst/>
                <a:gdLst>
                  <a:gd name="T0" fmla="*/ 721 w 725"/>
                  <a:gd name="T1" fmla="*/ 672 h 722"/>
                  <a:gd name="T2" fmla="*/ 493 w 725"/>
                  <a:gd name="T3" fmla="*/ 232 h 722"/>
                  <a:gd name="T4" fmla="*/ 53 w 725"/>
                  <a:gd name="T5" fmla="*/ 4 h 722"/>
                  <a:gd name="T6" fmla="*/ 4 w 725"/>
                  <a:gd name="T7" fmla="*/ 39 h 722"/>
                  <a:gd name="T8" fmla="*/ 39 w 725"/>
                  <a:gd name="T9" fmla="*/ 89 h 722"/>
                  <a:gd name="T10" fmla="*/ 432 w 725"/>
                  <a:gd name="T11" fmla="*/ 293 h 722"/>
                  <a:gd name="T12" fmla="*/ 636 w 725"/>
                  <a:gd name="T13" fmla="*/ 686 h 722"/>
                  <a:gd name="T14" fmla="*/ 679 w 725"/>
                  <a:gd name="T15" fmla="*/ 722 h 722"/>
                  <a:gd name="T16" fmla="*/ 686 w 725"/>
                  <a:gd name="T17" fmla="*/ 722 h 722"/>
                  <a:gd name="T18" fmla="*/ 721 w 725"/>
                  <a:gd name="T19" fmla="*/ 672 h 722"/>
                  <a:gd name="T20" fmla="*/ 721 w 725"/>
                  <a:gd name="T21" fmla="*/ 672 h 722"/>
                  <a:gd name="T22" fmla="*/ 721 w 725"/>
                  <a:gd name="T23" fmla="*/ 67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5" h="722">
                    <a:moveTo>
                      <a:pt x="721" y="672"/>
                    </a:moveTo>
                    <a:cubicBezTo>
                      <a:pt x="693" y="505"/>
                      <a:pt x="614" y="353"/>
                      <a:pt x="493" y="232"/>
                    </a:cubicBezTo>
                    <a:cubicBezTo>
                      <a:pt x="372" y="111"/>
                      <a:pt x="220" y="33"/>
                      <a:pt x="53" y="4"/>
                    </a:cubicBezTo>
                    <a:cubicBezTo>
                      <a:pt x="30" y="0"/>
                      <a:pt x="8" y="16"/>
                      <a:pt x="4" y="39"/>
                    </a:cubicBezTo>
                    <a:cubicBezTo>
                      <a:pt x="0" y="63"/>
                      <a:pt x="15" y="85"/>
                      <a:pt x="39" y="89"/>
                    </a:cubicBezTo>
                    <a:cubicBezTo>
                      <a:pt x="188" y="115"/>
                      <a:pt x="324" y="185"/>
                      <a:pt x="432" y="293"/>
                    </a:cubicBezTo>
                    <a:cubicBezTo>
                      <a:pt x="541" y="401"/>
                      <a:pt x="611" y="537"/>
                      <a:pt x="636" y="686"/>
                    </a:cubicBezTo>
                    <a:cubicBezTo>
                      <a:pt x="640" y="708"/>
                      <a:pt x="658" y="722"/>
                      <a:pt x="679" y="722"/>
                    </a:cubicBezTo>
                    <a:cubicBezTo>
                      <a:pt x="681" y="722"/>
                      <a:pt x="684" y="722"/>
                      <a:pt x="686" y="722"/>
                    </a:cubicBezTo>
                    <a:cubicBezTo>
                      <a:pt x="709" y="718"/>
                      <a:pt x="725" y="696"/>
                      <a:pt x="721" y="672"/>
                    </a:cubicBezTo>
                    <a:close/>
                    <a:moveTo>
                      <a:pt x="721" y="672"/>
                    </a:moveTo>
                    <a:cubicBezTo>
                      <a:pt x="721" y="672"/>
                      <a:pt x="721" y="672"/>
                      <a:pt x="721" y="6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nvGrpSpPr>
            <p:cNvPr id="14" name="Group 170"/>
            <p:cNvGrpSpPr>
              <a:grpSpLocks noChangeAspect="1"/>
            </p:cNvGrpSpPr>
            <p:nvPr/>
          </p:nvGrpSpPr>
          <p:grpSpPr bwMode="auto">
            <a:xfrm>
              <a:off x="6829445" y="3952325"/>
              <a:ext cx="420688" cy="523875"/>
              <a:chOff x="4142" y="2322"/>
              <a:chExt cx="265" cy="330"/>
            </a:xfrm>
            <a:gradFill>
              <a:gsLst>
                <a:gs pos="0">
                  <a:srgbClr val="08AEEA"/>
                </a:gs>
                <a:gs pos="100000">
                  <a:srgbClr val="2AF598"/>
                </a:gs>
              </a:gsLst>
              <a:lin ang="2700000" scaled="0"/>
            </a:gradFill>
          </p:grpSpPr>
          <p:sp>
            <p:nvSpPr>
              <p:cNvPr id="15" name="Freeform 171"/>
              <p:cNvSpPr>
                <a:spLocks noEditPoints="1"/>
              </p:cNvSpPr>
              <p:nvPr/>
            </p:nvSpPr>
            <p:spPr bwMode="auto">
              <a:xfrm>
                <a:off x="4142" y="2322"/>
                <a:ext cx="265" cy="330"/>
              </a:xfrm>
              <a:custGeom>
                <a:avLst/>
                <a:gdLst>
                  <a:gd name="T0" fmla="*/ 612 w 1224"/>
                  <a:gd name="T1" fmla="*/ 0 h 1526"/>
                  <a:gd name="T2" fmla="*/ 0 w 1224"/>
                  <a:gd name="T3" fmla="*/ 612 h 1526"/>
                  <a:gd name="T4" fmla="*/ 11 w 1224"/>
                  <a:gd name="T5" fmla="*/ 727 h 1526"/>
                  <a:gd name="T6" fmla="*/ 15 w 1224"/>
                  <a:gd name="T7" fmla="*/ 747 h 1526"/>
                  <a:gd name="T8" fmla="*/ 56 w 1224"/>
                  <a:gd name="T9" fmla="*/ 868 h 1526"/>
                  <a:gd name="T10" fmla="*/ 585 w 1224"/>
                  <a:gd name="T11" fmla="*/ 1517 h 1526"/>
                  <a:gd name="T12" fmla="*/ 612 w 1224"/>
                  <a:gd name="T13" fmla="*/ 1526 h 1526"/>
                  <a:gd name="T14" fmla="*/ 639 w 1224"/>
                  <a:gd name="T15" fmla="*/ 1517 h 1526"/>
                  <a:gd name="T16" fmla="*/ 1168 w 1224"/>
                  <a:gd name="T17" fmla="*/ 868 h 1526"/>
                  <a:gd name="T18" fmla="*/ 1209 w 1224"/>
                  <a:gd name="T19" fmla="*/ 747 h 1526"/>
                  <a:gd name="T20" fmla="*/ 1213 w 1224"/>
                  <a:gd name="T21" fmla="*/ 727 h 1526"/>
                  <a:gd name="T22" fmla="*/ 1224 w 1224"/>
                  <a:gd name="T23" fmla="*/ 612 h 1526"/>
                  <a:gd name="T24" fmla="*/ 612 w 1224"/>
                  <a:gd name="T25" fmla="*/ 0 h 1526"/>
                  <a:gd name="T26" fmla="*/ 1128 w 1224"/>
                  <a:gd name="T27" fmla="*/ 712 h 1526"/>
                  <a:gd name="T28" fmla="*/ 1127 w 1224"/>
                  <a:gd name="T29" fmla="*/ 714 h 1526"/>
                  <a:gd name="T30" fmla="*/ 1124 w 1224"/>
                  <a:gd name="T31" fmla="*/ 727 h 1526"/>
                  <a:gd name="T32" fmla="*/ 1124 w 1224"/>
                  <a:gd name="T33" fmla="*/ 728 h 1526"/>
                  <a:gd name="T34" fmla="*/ 1089 w 1224"/>
                  <a:gd name="T35" fmla="*/ 832 h 1526"/>
                  <a:gd name="T36" fmla="*/ 1088 w 1224"/>
                  <a:gd name="T37" fmla="*/ 834 h 1526"/>
                  <a:gd name="T38" fmla="*/ 612 w 1224"/>
                  <a:gd name="T39" fmla="*/ 1428 h 1526"/>
                  <a:gd name="T40" fmla="*/ 135 w 1224"/>
                  <a:gd name="T41" fmla="*/ 834 h 1526"/>
                  <a:gd name="T42" fmla="*/ 135 w 1224"/>
                  <a:gd name="T43" fmla="*/ 832 h 1526"/>
                  <a:gd name="T44" fmla="*/ 99 w 1224"/>
                  <a:gd name="T45" fmla="*/ 728 h 1526"/>
                  <a:gd name="T46" fmla="*/ 99 w 1224"/>
                  <a:gd name="T47" fmla="*/ 727 h 1526"/>
                  <a:gd name="T48" fmla="*/ 96 w 1224"/>
                  <a:gd name="T49" fmla="*/ 714 h 1526"/>
                  <a:gd name="T50" fmla="*/ 96 w 1224"/>
                  <a:gd name="T51" fmla="*/ 711 h 1526"/>
                  <a:gd name="T52" fmla="*/ 86 w 1224"/>
                  <a:gd name="T53" fmla="*/ 612 h 1526"/>
                  <a:gd name="T54" fmla="*/ 612 w 1224"/>
                  <a:gd name="T55" fmla="*/ 86 h 1526"/>
                  <a:gd name="T56" fmla="*/ 1137 w 1224"/>
                  <a:gd name="T57" fmla="*/ 612 h 1526"/>
                  <a:gd name="T58" fmla="*/ 1128 w 1224"/>
                  <a:gd name="T59" fmla="*/ 712 h 1526"/>
                  <a:gd name="T60" fmla="*/ 1128 w 1224"/>
                  <a:gd name="T61" fmla="*/ 712 h 1526"/>
                  <a:gd name="T62" fmla="*/ 1128 w 1224"/>
                  <a:gd name="T63" fmla="*/ 71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4" h="1526">
                    <a:moveTo>
                      <a:pt x="612" y="0"/>
                    </a:moveTo>
                    <a:cubicBezTo>
                      <a:pt x="275" y="0"/>
                      <a:pt x="0" y="275"/>
                      <a:pt x="0" y="612"/>
                    </a:cubicBezTo>
                    <a:cubicBezTo>
                      <a:pt x="0" y="650"/>
                      <a:pt x="4" y="689"/>
                      <a:pt x="11" y="727"/>
                    </a:cubicBezTo>
                    <a:cubicBezTo>
                      <a:pt x="11" y="729"/>
                      <a:pt x="12" y="736"/>
                      <a:pt x="15" y="747"/>
                    </a:cubicBezTo>
                    <a:cubicBezTo>
                      <a:pt x="24" y="788"/>
                      <a:pt x="38" y="829"/>
                      <a:pt x="56" y="868"/>
                    </a:cubicBezTo>
                    <a:cubicBezTo>
                      <a:pt x="122" y="1023"/>
                      <a:pt x="267" y="1261"/>
                      <a:pt x="585" y="1517"/>
                    </a:cubicBezTo>
                    <a:cubicBezTo>
                      <a:pt x="593" y="1523"/>
                      <a:pt x="603" y="1526"/>
                      <a:pt x="612" y="1526"/>
                    </a:cubicBezTo>
                    <a:cubicBezTo>
                      <a:pt x="622" y="1526"/>
                      <a:pt x="631" y="1523"/>
                      <a:pt x="639" y="1517"/>
                    </a:cubicBezTo>
                    <a:cubicBezTo>
                      <a:pt x="957" y="1261"/>
                      <a:pt x="1102" y="1023"/>
                      <a:pt x="1168" y="868"/>
                    </a:cubicBezTo>
                    <a:cubicBezTo>
                      <a:pt x="1186" y="829"/>
                      <a:pt x="1200" y="789"/>
                      <a:pt x="1209" y="747"/>
                    </a:cubicBezTo>
                    <a:cubicBezTo>
                      <a:pt x="1212" y="736"/>
                      <a:pt x="1213" y="729"/>
                      <a:pt x="1213" y="727"/>
                    </a:cubicBezTo>
                    <a:cubicBezTo>
                      <a:pt x="1220" y="689"/>
                      <a:pt x="1224" y="650"/>
                      <a:pt x="1224" y="612"/>
                    </a:cubicBezTo>
                    <a:cubicBezTo>
                      <a:pt x="1224" y="275"/>
                      <a:pt x="949" y="0"/>
                      <a:pt x="612" y="0"/>
                    </a:cubicBezTo>
                    <a:close/>
                    <a:moveTo>
                      <a:pt x="1128" y="712"/>
                    </a:moveTo>
                    <a:cubicBezTo>
                      <a:pt x="1128" y="712"/>
                      <a:pt x="1127" y="713"/>
                      <a:pt x="1127" y="714"/>
                    </a:cubicBezTo>
                    <a:cubicBezTo>
                      <a:pt x="1127" y="715"/>
                      <a:pt x="1126" y="720"/>
                      <a:pt x="1124" y="727"/>
                    </a:cubicBezTo>
                    <a:cubicBezTo>
                      <a:pt x="1124" y="728"/>
                      <a:pt x="1124" y="728"/>
                      <a:pt x="1124" y="728"/>
                    </a:cubicBezTo>
                    <a:cubicBezTo>
                      <a:pt x="1116" y="764"/>
                      <a:pt x="1105" y="799"/>
                      <a:pt x="1089" y="832"/>
                    </a:cubicBezTo>
                    <a:cubicBezTo>
                      <a:pt x="1089" y="833"/>
                      <a:pt x="1089" y="833"/>
                      <a:pt x="1088" y="834"/>
                    </a:cubicBezTo>
                    <a:cubicBezTo>
                      <a:pt x="1028" y="975"/>
                      <a:pt x="897" y="1192"/>
                      <a:pt x="612" y="1428"/>
                    </a:cubicBezTo>
                    <a:cubicBezTo>
                      <a:pt x="326" y="1192"/>
                      <a:pt x="195" y="975"/>
                      <a:pt x="135" y="834"/>
                    </a:cubicBezTo>
                    <a:cubicBezTo>
                      <a:pt x="135" y="833"/>
                      <a:pt x="135" y="833"/>
                      <a:pt x="135" y="832"/>
                    </a:cubicBezTo>
                    <a:cubicBezTo>
                      <a:pt x="119" y="799"/>
                      <a:pt x="108" y="764"/>
                      <a:pt x="99" y="728"/>
                    </a:cubicBezTo>
                    <a:cubicBezTo>
                      <a:pt x="99" y="727"/>
                      <a:pt x="99" y="727"/>
                      <a:pt x="99" y="727"/>
                    </a:cubicBezTo>
                    <a:cubicBezTo>
                      <a:pt x="97" y="720"/>
                      <a:pt x="97" y="715"/>
                      <a:pt x="96" y="714"/>
                    </a:cubicBezTo>
                    <a:cubicBezTo>
                      <a:pt x="96" y="713"/>
                      <a:pt x="96" y="712"/>
                      <a:pt x="96" y="711"/>
                    </a:cubicBezTo>
                    <a:cubicBezTo>
                      <a:pt x="90" y="678"/>
                      <a:pt x="86" y="645"/>
                      <a:pt x="86" y="612"/>
                    </a:cubicBezTo>
                    <a:cubicBezTo>
                      <a:pt x="86" y="322"/>
                      <a:pt x="322" y="86"/>
                      <a:pt x="612" y="86"/>
                    </a:cubicBezTo>
                    <a:cubicBezTo>
                      <a:pt x="901" y="86"/>
                      <a:pt x="1137" y="322"/>
                      <a:pt x="1137" y="612"/>
                    </a:cubicBezTo>
                    <a:cubicBezTo>
                      <a:pt x="1137" y="645"/>
                      <a:pt x="1134" y="679"/>
                      <a:pt x="1128" y="712"/>
                    </a:cubicBezTo>
                    <a:close/>
                    <a:moveTo>
                      <a:pt x="1128" y="712"/>
                    </a:moveTo>
                    <a:cubicBezTo>
                      <a:pt x="1128" y="712"/>
                      <a:pt x="1128" y="712"/>
                      <a:pt x="1128" y="7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2"/>
              <p:cNvSpPr>
                <a:spLocks noEditPoints="1"/>
              </p:cNvSpPr>
              <p:nvPr/>
            </p:nvSpPr>
            <p:spPr bwMode="auto">
              <a:xfrm>
                <a:off x="4190" y="2372"/>
                <a:ext cx="169" cy="168"/>
              </a:xfrm>
              <a:custGeom>
                <a:avLst/>
                <a:gdLst>
                  <a:gd name="T0" fmla="*/ 389 w 777"/>
                  <a:gd name="T1" fmla="*/ 0 h 777"/>
                  <a:gd name="T2" fmla="*/ 0 w 777"/>
                  <a:gd name="T3" fmla="*/ 389 h 777"/>
                  <a:gd name="T4" fmla="*/ 389 w 777"/>
                  <a:gd name="T5" fmla="*/ 777 h 777"/>
                  <a:gd name="T6" fmla="*/ 777 w 777"/>
                  <a:gd name="T7" fmla="*/ 389 h 777"/>
                  <a:gd name="T8" fmla="*/ 389 w 777"/>
                  <a:gd name="T9" fmla="*/ 0 h 777"/>
                  <a:gd name="T10" fmla="*/ 389 w 777"/>
                  <a:gd name="T11" fmla="*/ 691 h 777"/>
                  <a:gd name="T12" fmla="*/ 87 w 777"/>
                  <a:gd name="T13" fmla="*/ 389 h 777"/>
                  <a:gd name="T14" fmla="*/ 389 w 777"/>
                  <a:gd name="T15" fmla="*/ 86 h 777"/>
                  <a:gd name="T16" fmla="*/ 691 w 777"/>
                  <a:gd name="T17" fmla="*/ 389 h 777"/>
                  <a:gd name="T18" fmla="*/ 389 w 777"/>
                  <a:gd name="T19" fmla="*/ 691 h 777"/>
                  <a:gd name="T20" fmla="*/ 389 w 777"/>
                  <a:gd name="T21" fmla="*/ 691 h 777"/>
                  <a:gd name="T22" fmla="*/ 389 w 777"/>
                  <a:gd name="T23" fmla="*/ 691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7" h="777">
                    <a:moveTo>
                      <a:pt x="389" y="0"/>
                    </a:moveTo>
                    <a:cubicBezTo>
                      <a:pt x="175" y="0"/>
                      <a:pt x="0" y="174"/>
                      <a:pt x="0" y="389"/>
                    </a:cubicBezTo>
                    <a:cubicBezTo>
                      <a:pt x="0" y="603"/>
                      <a:pt x="175" y="777"/>
                      <a:pt x="389" y="777"/>
                    </a:cubicBezTo>
                    <a:cubicBezTo>
                      <a:pt x="603" y="777"/>
                      <a:pt x="777" y="603"/>
                      <a:pt x="777" y="389"/>
                    </a:cubicBezTo>
                    <a:cubicBezTo>
                      <a:pt x="777" y="174"/>
                      <a:pt x="603" y="0"/>
                      <a:pt x="389" y="0"/>
                    </a:cubicBezTo>
                    <a:close/>
                    <a:moveTo>
                      <a:pt x="389" y="691"/>
                    </a:moveTo>
                    <a:cubicBezTo>
                      <a:pt x="222" y="691"/>
                      <a:pt x="87" y="555"/>
                      <a:pt x="87" y="389"/>
                    </a:cubicBezTo>
                    <a:cubicBezTo>
                      <a:pt x="87" y="222"/>
                      <a:pt x="222" y="86"/>
                      <a:pt x="389" y="86"/>
                    </a:cubicBezTo>
                    <a:cubicBezTo>
                      <a:pt x="555" y="86"/>
                      <a:pt x="691" y="222"/>
                      <a:pt x="691" y="389"/>
                    </a:cubicBezTo>
                    <a:cubicBezTo>
                      <a:pt x="691" y="555"/>
                      <a:pt x="556" y="691"/>
                      <a:pt x="389" y="691"/>
                    </a:cubicBezTo>
                    <a:close/>
                    <a:moveTo>
                      <a:pt x="389" y="691"/>
                    </a:moveTo>
                    <a:cubicBezTo>
                      <a:pt x="389" y="691"/>
                      <a:pt x="389" y="691"/>
                      <a:pt x="389" y="69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 name="Freeform 103"/>
            <p:cNvSpPr>
              <a:spLocks noEditPoints="1"/>
            </p:cNvSpPr>
            <p:nvPr/>
          </p:nvSpPr>
          <p:spPr bwMode="auto">
            <a:xfrm>
              <a:off x="6770707" y="5301151"/>
              <a:ext cx="538163" cy="511175"/>
            </a:xfrm>
            <a:custGeom>
              <a:avLst/>
              <a:gdLst>
                <a:gd name="T0" fmla="*/ 1546 w 1566"/>
                <a:gd name="T1" fmla="*/ 674 h 1489"/>
                <a:gd name="T2" fmla="*/ 814 w 1566"/>
                <a:gd name="T3" fmla="*/ 20 h 1489"/>
                <a:gd name="T4" fmla="*/ 810 w 1566"/>
                <a:gd name="T5" fmla="*/ 16 h 1489"/>
                <a:gd name="T6" fmla="*/ 752 w 1566"/>
                <a:gd name="T7" fmla="*/ 15 h 1489"/>
                <a:gd name="T8" fmla="*/ 19 w 1566"/>
                <a:gd name="T9" fmla="*/ 670 h 1489"/>
                <a:gd name="T10" fmla="*/ 16 w 1566"/>
                <a:gd name="T11" fmla="*/ 731 h 1489"/>
                <a:gd name="T12" fmla="*/ 48 w 1566"/>
                <a:gd name="T13" fmla="*/ 746 h 1489"/>
                <a:gd name="T14" fmla="*/ 77 w 1566"/>
                <a:gd name="T15" fmla="*/ 735 h 1489"/>
                <a:gd name="T16" fmla="*/ 209 w 1566"/>
                <a:gd name="T17" fmla="*/ 617 h 1489"/>
                <a:gd name="T18" fmla="*/ 209 w 1566"/>
                <a:gd name="T19" fmla="*/ 1380 h 1489"/>
                <a:gd name="T20" fmla="*/ 318 w 1566"/>
                <a:gd name="T21" fmla="*/ 1489 h 1489"/>
                <a:gd name="T22" fmla="*/ 549 w 1566"/>
                <a:gd name="T23" fmla="*/ 1489 h 1489"/>
                <a:gd name="T24" fmla="*/ 651 w 1566"/>
                <a:gd name="T25" fmla="*/ 1387 h 1489"/>
                <a:gd name="T26" fmla="*/ 651 w 1566"/>
                <a:gd name="T27" fmla="*/ 999 h 1489"/>
                <a:gd name="T28" fmla="*/ 666 w 1566"/>
                <a:gd name="T29" fmla="*/ 983 h 1489"/>
                <a:gd name="T30" fmla="*/ 900 w 1566"/>
                <a:gd name="T31" fmla="*/ 983 h 1489"/>
                <a:gd name="T32" fmla="*/ 915 w 1566"/>
                <a:gd name="T33" fmla="*/ 999 h 1489"/>
                <a:gd name="T34" fmla="*/ 915 w 1566"/>
                <a:gd name="T35" fmla="*/ 1387 h 1489"/>
                <a:gd name="T36" fmla="*/ 1018 w 1566"/>
                <a:gd name="T37" fmla="*/ 1489 h 1489"/>
                <a:gd name="T38" fmla="*/ 1249 w 1566"/>
                <a:gd name="T39" fmla="*/ 1489 h 1489"/>
                <a:gd name="T40" fmla="*/ 1357 w 1566"/>
                <a:gd name="T41" fmla="*/ 1353 h 1489"/>
                <a:gd name="T42" fmla="*/ 1357 w 1566"/>
                <a:gd name="T43" fmla="*/ 621 h 1489"/>
                <a:gd name="T44" fmla="*/ 1489 w 1566"/>
                <a:gd name="T45" fmla="*/ 739 h 1489"/>
                <a:gd name="T46" fmla="*/ 1518 w 1566"/>
                <a:gd name="T47" fmla="*/ 750 h 1489"/>
                <a:gd name="T48" fmla="*/ 1550 w 1566"/>
                <a:gd name="T49" fmla="*/ 735 h 1489"/>
                <a:gd name="T50" fmla="*/ 1546 w 1566"/>
                <a:gd name="T51" fmla="*/ 674 h 1489"/>
                <a:gd name="T52" fmla="*/ 1271 w 1566"/>
                <a:gd name="T53" fmla="*/ 888 h 1489"/>
                <a:gd name="T54" fmla="*/ 1271 w 1566"/>
                <a:gd name="T55" fmla="*/ 1352 h 1489"/>
                <a:gd name="T56" fmla="*/ 1248 w 1566"/>
                <a:gd name="T57" fmla="*/ 1402 h 1489"/>
                <a:gd name="T58" fmla="*/ 1017 w 1566"/>
                <a:gd name="T59" fmla="*/ 1402 h 1489"/>
                <a:gd name="T60" fmla="*/ 1001 w 1566"/>
                <a:gd name="T61" fmla="*/ 1386 h 1489"/>
                <a:gd name="T62" fmla="*/ 1001 w 1566"/>
                <a:gd name="T63" fmla="*/ 999 h 1489"/>
                <a:gd name="T64" fmla="*/ 899 w 1566"/>
                <a:gd name="T65" fmla="*/ 897 h 1489"/>
                <a:gd name="T66" fmla="*/ 666 w 1566"/>
                <a:gd name="T67" fmla="*/ 897 h 1489"/>
                <a:gd name="T68" fmla="*/ 564 w 1566"/>
                <a:gd name="T69" fmla="*/ 999 h 1489"/>
                <a:gd name="T70" fmla="*/ 564 w 1566"/>
                <a:gd name="T71" fmla="*/ 1387 h 1489"/>
                <a:gd name="T72" fmla="*/ 548 w 1566"/>
                <a:gd name="T73" fmla="*/ 1403 h 1489"/>
                <a:gd name="T74" fmla="*/ 317 w 1566"/>
                <a:gd name="T75" fmla="*/ 1403 h 1489"/>
                <a:gd name="T76" fmla="*/ 295 w 1566"/>
                <a:gd name="T77" fmla="*/ 1380 h 1489"/>
                <a:gd name="T78" fmla="*/ 295 w 1566"/>
                <a:gd name="T79" fmla="*/ 539 h 1489"/>
                <a:gd name="T80" fmla="*/ 781 w 1566"/>
                <a:gd name="T81" fmla="*/ 105 h 1489"/>
                <a:gd name="T82" fmla="*/ 1271 w 1566"/>
                <a:gd name="T83" fmla="*/ 543 h 1489"/>
                <a:gd name="T84" fmla="*/ 1271 w 1566"/>
                <a:gd name="T85" fmla="*/ 888 h 1489"/>
                <a:gd name="T86" fmla="*/ 1271 w 1566"/>
                <a:gd name="T87" fmla="*/ 888 h 1489"/>
                <a:gd name="T88" fmla="*/ 1271 w 1566"/>
                <a:gd name="T89" fmla="*/ 88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6" h="1489">
                  <a:moveTo>
                    <a:pt x="1546" y="674"/>
                  </a:moveTo>
                  <a:cubicBezTo>
                    <a:pt x="814" y="20"/>
                    <a:pt x="814" y="20"/>
                    <a:pt x="814" y="20"/>
                  </a:cubicBezTo>
                  <a:cubicBezTo>
                    <a:pt x="813" y="18"/>
                    <a:pt x="812" y="17"/>
                    <a:pt x="810" y="16"/>
                  </a:cubicBezTo>
                  <a:cubicBezTo>
                    <a:pt x="794" y="1"/>
                    <a:pt x="769" y="0"/>
                    <a:pt x="752" y="15"/>
                  </a:cubicBezTo>
                  <a:cubicBezTo>
                    <a:pt x="19" y="670"/>
                    <a:pt x="19" y="670"/>
                    <a:pt x="19" y="670"/>
                  </a:cubicBezTo>
                  <a:cubicBezTo>
                    <a:pt x="1" y="686"/>
                    <a:pt x="0" y="713"/>
                    <a:pt x="16" y="731"/>
                  </a:cubicBezTo>
                  <a:cubicBezTo>
                    <a:pt x="25" y="741"/>
                    <a:pt x="36" y="746"/>
                    <a:pt x="48" y="746"/>
                  </a:cubicBezTo>
                  <a:cubicBezTo>
                    <a:pt x="58" y="746"/>
                    <a:pt x="69" y="742"/>
                    <a:pt x="77" y="735"/>
                  </a:cubicBezTo>
                  <a:cubicBezTo>
                    <a:pt x="209" y="617"/>
                    <a:pt x="209" y="617"/>
                    <a:pt x="209" y="617"/>
                  </a:cubicBezTo>
                  <a:cubicBezTo>
                    <a:pt x="209" y="1380"/>
                    <a:pt x="209" y="1380"/>
                    <a:pt x="209" y="1380"/>
                  </a:cubicBezTo>
                  <a:cubicBezTo>
                    <a:pt x="209" y="1440"/>
                    <a:pt x="258" y="1489"/>
                    <a:pt x="318" y="1489"/>
                  </a:cubicBezTo>
                  <a:cubicBezTo>
                    <a:pt x="549" y="1489"/>
                    <a:pt x="549" y="1489"/>
                    <a:pt x="549" y="1489"/>
                  </a:cubicBezTo>
                  <a:cubicBezTo>
                    <a:pt x="605" y="1489"/>
                    <a:pt x="651" y="1443"/>
                    <a:pt x="651" y="1387"/>
                  </a:cubicBezTo>
                  <a:cubicBezTo>
                    <a:pt x="651" y="999"/>
                    <a:pt x="651" y="999"/>
                    <a:pt x="651" y="999"/>
                  </a:cubicBezTo>
                  <a:cubicBezTo>
                    <a:pt x="651" y="990"/>
                    <a:pt x="658" y="983"/>
                    <a:pt x="666" y="983"/>
                  </a:cubicBezTo>
                  <a:cubicBezTo>
                    <a:pt x="900" y="983"/>
                    <a:pt x="900" y="983"/>
                    <a:pt x="900" y="983"/>
                  </a:cubicBezTo>
                  <a:cubicBezTo>
                    <a:pt x="908" y="983"/>
                    <a:pt x="915" y="990"/>
                    <a:pt x="915" y="999"/>
                  </a:cubicBezTo>
                  <a:cubicBezTo>
                    <a:pt x="915" y="1387"/>
                    <a:pt x="915" y="1387"/>
                    <a:pt x="915" y="1387"/>
                  </a:cubicBezTo>
                  <a:cubicBezTo>
                    <a:pt x="915" y="1443"/>
                    <a:pt x="961" y="1489"/>
                    <a:pt x="1018" y="1489"/>
                  </a:cubicBezTo>
                  <a:cubicBezTo>
                    <a:pt x="1249" y="1489"/>
                    <a:pt x="1249" y="1489"/>
                    <a:pt x="1249" y="1489"/>
                  </a:cubicBezTo>
                  <a:cubicBezTo>
                    <a:pt x="1309" y="1489"/>
                    <a:pt x="1357" y="1429"/>
                    <a:pt x="1357" y="1353"/>
                  </a:cubicBezTo>
                  <a:cubicBezTo>
                    <a:pt x="1357" y="621"/>
                    <a:pt x="1357" y="621"/>
                    <a:pt x="1357" y="621"/>
                  </a:cubicBezTo>
                  <a:cubicBezTo>
                    <a:pt x="1489" y="739"/>
                    <a:pt x="1489" y="739"/>
                    <a:pt x="1489" y="739"/>
                  </a:cubicBezTo>
                  <a:cubicBezTo>
                    <a:pt x="1498" y="746"/>
                    <a:pt x="1508" y="750"/>
                    <a:pt x="1518" y="750"/>
                  </a:cubicBezTo>
                  <a:cubicBezTo>
                    <a:pt x="1530" y="750"/>
                    <a:pt x="1542" y="745"/>
                    <a:pt x="1550" y="735"/>
                  </a:cubicBezTo>
                  <a:cubicBezTo>
                    <a:pt x="1566" y="717"/>
                    <a:pt x="1564" y="690"/>
                    <a:pt x="1546" y="674"/>
                  </a:cubicBezTo>
                  <a:close/>
                  <a:moveTo>
                    <a:pt x="1271" y="888"/>
                  </a:moveTo>
                  <a:cubicBezTo>
                    <a:pt x="1271" y="1352"/>
                    <a:pt x="1271" y="1352"/>
                    <a:pt x="1271" y="1352"/>
                  </a:cubicBezTo>
                  <a:cubicBezTo>
                    <a:pt x="1271" y="1383"/>
                    <a:pt x="1255" y="1402"/>
                    <a:pt x="1248" y="1402"/>
                  </a:cubicBezTo>
                  <a:cubicBezTo>
                    <a:pt x="1017" y="1402"/>
                    <a:pt x="1017" y="1402"/>
                    <a:pt x="1017" y="1402"/>
                  </a:cubicBezTo>
                  <a:cubicBezTo>
                    <a:pt x="1009" y="1402"/>
                    <a:pt x="1001" y="1395"/>
                    <a:pt x="1001" y="1386"/>
                  </a:cubicBezTo>
                  <a:cubicBezTo>
                    <a:pt x="1001" y="999"/>
                    <a:pt x="1001" y="999"/>
                    <a:pt x="1001" y="999"/>
                  </a:cubicBezTo>
                  <a:cubicBezTo>
                    <a:pt x="1001" y="942"/>
                    <a:pt x="956" y="897"/>
                    <a:pt x="899" y="897"/>
                  </a:cubicBezTo>
                  <a:cubicBezTo>
                    <a:pt x="666" y="897"/>
                    <a:pt x="666" y="897"/>
                    <a:pt x="666" y="897"/>
                  </a:cubicBezTo>
                  <a:cubicBezTo>
                    <a:pt x="610" y="897"/>
                    <a:pt x="564" y="942"/>
                    <a:pt x="564" y="999"/>
                  </a:cubicBezTo>
                  <a:cubicBezTo>
                    <a:pt x="564" y="1387"/>
                    <a:pt x="564" y="1387"/>
                    <a:pt x="564" y="1387"/>
                  </a:cubicBezTo>
                  <a:cubicBezTo>
                    <a:pt x="564" y="1396"/>
                    <a:pt x="557" y="1403"/>
                    <a:pt x="548" y="1403"/>
                  </a:cubicBezTo>
                  <a:cubicBezTo>
                    <a:pt x="317" y="1403"/>
                    <a:pt x="317" y="1403"/>
                    <a:pt x="317" y="1403"/>
                  </a:cubicBezTo>
                  <a:cubicBezTo>
                    <a:pt x="305" y="1403"/>
                    <a:pt x="295" y="1393"/>
                    <a:pt x="295" y="1380"/>
                  </a:cubicBezTo>
                  <a:cubicBezTo>
                    <a:pt x="295" y="539"/>
                    <a:pt x="295" y="539"/>
                    <a:pt x="295" y="539"/>
                  </a:cubicBezTo>
                  <a:cubicBezTo>
                    <a:pt x="781" y="105"/>
                    <a:pt x="781" y="105"/>
                    <a:pt x="781" y="105"/>
                  </a:cubicBezTo>
                  <a:cubicBezTo>
                    <a:pt x="1271" y="543"/>
                    <a:pt x="1271" y="543"/>
                    <a:pt x="1271" y="543"/>
                  </a:cubicBezTo>
                  <a:lnTo>
                    <a:pt x="1271" y="888"/>
                  </a:lnTo>
                  <a:close/>
                  <a:moveTo>
                    <a:pt x="1271" y="888"/>
                  </a:moveTo>
                  <a:cubicBezTo>
                    <a:pt x="1271" y="888"/>
                    <a:pt x="1271" y="888"/>
                    <a:pt x="1271" y="888"/>
                  </a:cubicBezTo>
                </a:path>
              </a:pathLst>
            </a:custGeom>
            <a:gradFill>
              <a:gsLst>
                <a:gs pos="0">
                  <a:srgbClr val="08AEEA"/>
                </a:gs>
                <a:gs pos="100000">
                  <a:srgbClr val="2AF598"/>
                </a:gs>
              </a:gsLst>
              <a:lin ang="2700000" scaled="0"/>
            </a:gradFill>
            <a:ln>
              <a:noFill/>
            </a:ln>
          </p:spPr>
          <p:txBody>
            <a:bodyPr vert="horz" wrap="square" lIns="91440" tIns="45720" rIns="91440" bIns="45720" numCol="1" anchor="t" anchorCtr="0" compatLnSpc="1"/>
            <a:lstStyle/>
            <a:p>
              <a:endParaRPr lang="zh-CN" altLang="en-US"/>
            </a:p>
          </p:txBody>
        </p:sp>
        <p:sp>
          <p:nvSpPr>
            <p:cNvPr id="24" name="文本框 23"/>
            <p:cNvSpPr txBox="1"/>
            <p:nvPr/>
          </p:nvSpPr>
          <p:spPr>
            <a:xfrm>
              <a:off x="2222569" y="3983429"/>
              <a:ext cx="1415772" cy="461665"/>
            </a:xfrm>
            <a:prstGeom prst="rect">
              <a:avLst/>
            </a:prstGeom>
            <a:noFill/>
          </p:spPr>
          <p:txBody>
            <a:bodyPr wrap="none" rtlCol="0">
              <a:spAutoFit/>
            </a:bodyPr>
            <a:lstStyle/>
            <a:p>
              <a:r>
                <a:rPr lang="zh-CN" altLang="en-US" sz="2400" dirty="0">
                  <a:solidFill>
                    <a:schemeClr val="tx1">
                      <a:lumMod val="85000"/>
                      <a:lumOff val="15000"/>
                    </a:schemeClr>
                  </a:solidFill>
                </a:rPr>
                <a:t>添加姓名</a:t>
              </a:r>
              <a:endParaRPr lang="zh-CN" altLang="en-US" sz="2400" dirty="0">
                <a:solidFill>
                  <a:schemeClr val="tx1">
                    <a:lumMod val="85000"/>
                    <a:lumOff val="15000"/>
                  </a:schemeClr>
                </a:solidFill>
              </a:endParaRPr>
            </a:p>
          </p:txBody>
        </p:sp>
        <p:sp>
          <p:nvSpPr>
            <p:cNvPr id="25" name="文本框 24"/>
            <p:cNvSpPr txBox="1"/>
            <p:nvPr/>
          </p:nvSpPr>
          <p:spPr>
            <a:xfrm>
              <a:off x="2222569" y="5340586"/>
              <a:ext cx="1415772" cy="461665"/>
            </a:xfrm>
            <a:prstGeom prst="rect">
              <a:avLst/>
            </a:prstGeom>
            <a:noFill/>
          </p:spPr>
          <p:txBody>
            <a:bodyPr wrap="none" rtlCol="0">
              <a:spAutoFit/>
            </a:bodyPr>
            <a:lstStyle/>
            <a:p>
              <a:r>
                <a:rPr lang="zh-CN" altLang="en-US" sz="2400" dirty="0">
                  <a:solidFill>
                    <a:schemeClr val="tx1">
                      <a:lumMod val="85000"/>
                      <a:lumOff val="15000"/>
                    </a:schemeClr>
                  </a:solidFill>
                </a:rPr>
                <a:t>添加电话</a:t>
              </a:r>
              <a:endParaRPr lang="zh-CN" altLang="en-US" sz="2400" dirty="0">
                <a:solidFill>
                  <a:schemeClr val="tx1">
                    <a:lumMod val="85000"/>
                    <a:lumOff val="15000"/>
                  </a:schemeClr>
                </a:solidFill>
              </a:endParaRPr>
            </a:p>
          </p:txBody>
        </p:sp>
        <p:sp>
          <p:nvSpPr>
            <p:cNvPr id="26" name="文本框 25"/>
            <p:cNvSpPr txBox="1"/>
            <p:nvPr/>
          </p:nvSpPr>
          <p:spPr>
            <a:xfrm>
              <a:off x="7480411" y="3983429"/>
              <a:ext cx="1415772" cy="461665"/>
            </a:xfrm>
            <a:prstGeom prst="rect">
              <a:avLst/>
            </a:prstGeom>
            <a:noFill/>
          </p:spPr>
          <p:txBody>
            <a:bodyPr wrap="none" rtlCol="0">
              <a:spAutoFit/>
            </a:bodyPr>
            <a:lstStyle/>
            <a:p>
              <a:r>
                <a:rPr lang="zh-CN" altLang="en-US" sz="2400" dirty="0">
                  <a:solidFill>
                    <a:schemeClr val="tx1">
                      <a:lumMod val="85000"/>
                      <a:lumOff val="15000"/>
                    </a:schemeClr>
                  </a:solidFill>
                </a:rPr>
                <a:t>添加地址</a:t>
              </a:r>
              <a:endParaRPr lang="zh-CN" altLang="en-US" sz="2400" dirty="0">
                <a:solidFill>
                  <a:schemeClr val="tx1">
                    <a:lumMod val="85000"/>
                    <a:lumOff val="15000"/>
                  </a:schemeClr>
                </a:solidFill>
              </a:endParaRPr>
            </a:p>
          </p:txBody>
        </p:sp>
        <p:sp>
          <p:nvSpPr>
            <p:cNvPr id="27" name="文本框 26"/>
            <p:cNvSpPr txBox="1"/>
            <p:nvPr/>
          </p:nvSpPr>
          <p:spPr>
            <a:xfrm>
              <a:off x="7480411" y="5340586"/>
              <a:ext cx="1415772" cy="461665"/>
            </a:xfrm>
            <a:prstGeom prst="rect">
              <a:avLst/>
            </a:prstGeom>
            <a:noFill/>
          </p:spPr>
          <p:txBody>
            <a:bodyPr wrap="none" rtlCol="0">
              <a:spAutoFit/>
            </a:bodyPr>
            <a:lstStyle/>
            <a:p>
              <a:r>
                <a:rPr lang="zh-CN" altLang="en-US" sz="2400" dirty="0">
                  <a:solidFill>
                    <a:schemeClr val="tx1">
                      <a:lumMod val="85000"/>
                      <a:lumOff val="15000"/>
                    </a:schemeClr>
                  </a:solidFill>
                </a:rPr>
                <a:t>添加信息</a:t>
              </a:r>
              <a:endParaRPr lang="zh-CN" altLang="en-US" sz="2400" dirty="0">
                <a:solidFill>
                  <a:schemeClr val="tx1">
                    <a:lumMod val="85000"/>
                    <a:lumOff val="1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4" descr="图片包含 户外, 天空, 雪花, 自然&#10;&#10;已生成极高可信度的说明"/>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t="15730"/>
          <a:stretch>
            <a:fillRect/>
          </a:stretch>
        </p:blipFill>
        <p:spPr>
          <a:xfrm>
            <a:off x="20" y="10"/>
            <a:ext cx="12191980" cy="6857990"/>
          </a:xfrm>
          <a:prstGeom prst="rect">
            <a:avLst/>
          </a:prstGeom>
        </p:spPr>
      </p:pic>
      <p:sp>
        <p:nvSpPr>
          <p:cNvPr id="3" name="PA_文本框 5"/>
          <p:cNvSpPr txBox="1"/>
          <p:nvPr>
            <p:custDataLst>
              <p:tags r:id="rId3"/>
            </p:custDataLst>
          </p:nvPr>
        </p:nvSpPr>
        <p:spPr>
          <a:xfrm>
            <a:off x="3556001" y="2921168"/>
            <a:ext cx="5080020" cy="1015663"/>
          </a:xfrm>
          <a:prstGeom prst="rect">
            <a:avLst/>
          </a:prstGeom>
          <a:noFill/>
        </p:spPr>
        <p:txBody>
          <a:bodyPr wrap="square" rtlCol="0">
            <a:spAutoFit/>
          </a:bodyPr>
          <a:lstStyle/>
          <a:p>
            <a:pPr algn="dist"/>
            <a:r>
              <a:rPr lang="zh-CN" altLang="en-US" sz="6000" dirty="0">
                <a:gradFill>
                  <a:gsLst>
                    <a:gs pos="0">
                      <a:srgbClr val="08AEEA"/>
                    </a:gs>
                    <a:gs pos="100000">
                      <a:srgbClr val="2AF598"/>
                    </a:gs>
                  </a:gsLst>
                  <a:lin ang="2700000" scaled="0"/>
                </a:gradFill>
                <a:latin typeface="微软雅黑 Light" panose="020B0502040204020203" pitchFamily="34" charset="-122"/>
                <a:ea typeface="微软雅黑 Light" panose="020B0502040204020203" pitchFamily="34" charset="-122"/>
              </a:rPr>
              <a:t>谢谢观看</a:t>
            </a:r>
            <a:endParaRPr lang="zh-CN" altLang="en-US" sz="6000" dirty="0">
              <a:gradFill>
                <a:gsLst>
                  <a:gs pos="0">
                    <a:srgbClr val="08AEEA"/>
                  </a:gs>
                  <a:gs pos="100000">
                    <a:srgbClr val="2AF598"/>
                  </a:gs>
                </a:gsLst>
                <a:lin ang="2700000" scaled="0"/>
              </a:gra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10895" y="2875002"/>
            <a:ext cx="3570208" cy="1107996"/>
          </a:xfrm>
          <a:prstGeom prst="rect">
            <a:avLst/>
          </a:prstGeom>
          <a:noFill/>
        </p:spPr>
        <p:txBody>
          <a:bodyPr wrap="none" rtlCol="0">
            <a:spAutoFit/>
          </a:bodyPr>
          <a:lstStyle/>
          <a:p>
            <a:pPr algn="ctr"/>
            <a:r>
              <a:rPr lang="zh-CN" altLang="en-US" sz="6600" dirty="0">
                <a:solidFill>
                  <a:schemeClr val="tx1">
                    <a:lumMod val="85000"/>
                    <a:lumOff val="15000"/>
                  </a:schemeClr>
                </a:solidFill>
              </a:rPr>
              <a:t>项目概况</a:t>
            </a:r>
            <a:endParaRPr lang="zh-CN" altLang="en-US" sz="6600" dirty="0">
              <a:solidFill>
                <a:schemeClr val="tx1">
                  <a:lumMod val="85000"/>
                  <a:lumOff val="15000"/>
                </a:schemeClr>
              </a:solidFill>
            </a:endParaRPr>
          </a:p>
        </p:txBody>
      </p:sp>
      <p:sp>
        <p:nvSpPr>
          <p:cNvPr id="3" name="文本框 2"/>
          <p:cNvSpPr txBox="1"/>
          <p:nvPr/>
        </p:nvSpPr>
        <p:spPr>
          <a:xfrm>
            <a:off x="4647281" y="-352540"/>
            <a:ext cx="2897437" cy="3154710"/>
          </a:xfrm>
          <a:prstGeom prst="rect">
            <a:avLst/>
          </a:prstGeom>
          <a:noFill/>
        </p:spPr>
        <p:txBody>
          <a:bodyPr wrap="square" rtlCol="0">
            <a:spAutoFit/>
          </a:bodyPr>
          <a:lstStyle/>
          <a:p>
            <a:pPr algn="ctr"/>
            <a:r>
              <a:rPr lang="en-US" altLang="zh-CN" sz="19900" dirty="0">
                <a:solidFill>
                  <a:schemeClr val="tx1">
                    <a:lumMod val="50000"/>
                    <a:lumOff val="50000"/>
                  </a:schemeClr>
                </a:solidFill>
              </a:rPr>
              <a:t>01</a:t>
            </a:r>
            <a:endParaRPr lang="zh-CN" altLang="en-US" sz="19900" dirty="0">
              <a:solidFill>
                <a:schemeClr val="tx1">
                  <a:lumMod val="50000"/>
                  <a:lumOff val="50000"/>
                </a:schemeClr>
              </a:solidFill>
            </a:endParaRPr>
          </a:p>
        </p:txBody>
      </p:sp>
      <p:sp>
        <p:nvSpPr>
          <p:cNvPr id="24" name="圆: 空心 23"/>
          <p:cNvSpPr/>
          <p:nvPr/>
        </p:nvSpPr>
        <p:spPr>
          <a:xfrm>
            <a:off x="2399792" y="-4821241"/>
            <a:ext cx="7400352" cy="7400352"/>
          </a:xfrm>
          <a:prstGeom prst="donut">
            <a:avLst>
              <a:gd name="adj" fmla="val 5729"/>
            </a:avLst>
          </a:prstGeom>
          <a:gradFill>
            <a:gsLst>
              <a:gs pos="0">
                <a:srgbClr val="08AEEA"/>
              </a:gs>
              <a:gs pos="100000">
                <a:srgbClr val="2AF598"/>
              </a:gs>
            </a:gsLst>
            <a:lin ang="2700000" scaled="0"/>
          </a:gradFill>
          <a:ln>
            <a:noFill/>
          </a:ln>
          <a:effectLst>
            <a:outerShdw blurRad="63500" dist="38100" dir="162000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2395824" y="3982998"/>
            <a:ext cx="7400352" cy="874407"/>
          </a:xfrm>
          <a:prstGeom prst="rect">
            <a:avLst/>
          </a:prstGeom>
          <a:noFill/>
        </p:spPr>
        <p:txBody>
          <a:bodyPr wrap="square" rtlCol="0">
            <a:spAutoFit/>
          </a:bodyPr>
          <a:lstStyle/>
          <a:p>
            <a:pPr algn="ctr">
              <a:lnSpc>
                <a:spcPct val="150000"/>
              </a:lnSpc>
            </a:pPr>
            <a:r>
              <a:rPr lang="en-US" altLang="zh-CN" dirty="0" err="1">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一句话描述商业计划项目的目标</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Sentence</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description</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of</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the</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project</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business</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plan</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objectives.</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9" name="矩形: 圆角 8"/>
          <p:cNvSpPr/>
          <p:nvPr/>
        </p:nvSpPr>
        <p:spPr>
          <a:xfrm>
            <a:off x="5219700" y="5895587"/>
            <a:ext cx="1752600" cy="452854"/>
          </a:xfrm>
          <a:prstGeom prst="roundRect">
            <a:avLst>
              <a:gd name="adj" fmla="val 50000"/>
            </a:avLst>
          </a:prstGeom>
          <a:noFill/>
          <a:ln>
            <a:gradFill>
              <a:gsLst>
                <a:gs pos="0">
                  <a:srgbClr val="08AEEA"/>
                </a:gs>
                <a:gs pos="100000">
                  <a:srgbClr val="2AF598"/>
                </a:gs>
              </a:gsLst>
              <a:lin ang="2700000" scaled="0"/>
            </a:grad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62653" y="5937348"/>
            <a:ext cx="1266693" cy="369332"/>
          </a:xfrm>
          <a:prstGeom prst="rect">
            <a:avLst/>
          </a:prstGeom>
          <a:noFill/>
        </p:spPr>
        <p:txBody>
          <a:bodyPr wrap="none" rtlCol="0">
            <a:spAutoFit/>
          </a:bodyPr>
          <a:lstStyle/>
          <a:p>
            <a:pPr algn="ctr"/>
            <a:r>
              <a:rPr lang="en-US" altLang="zh-CN" dirty="0">
                <a:gradFill>
                  <a:gsLst>
                    <a:gs pos="0">
                      <a:srgbClr val="08AEEA"/>
                    </a:gs>
                    <a:gs pos="100000">
                      <a:srgbClr val="2AF598"/>
                    </a:gs>
                  </a:gsLst>
                  <a:lin ang="2700000" scaled="0"/>
                </a:gradFill>
                <a:latin typeface="+mj-lt"/>
                <a:ea typeface="+mj-ea"/>
              </a:rPr>
              <a:t>CONTINUE</a:t>
            </a:r>
            <a:endParaRPr lang="zh-CN" altLang="en-US" dirty="0">
              <a:gradFill>
                <a:gsLst>
                  <a:gs pos="0">
                    <a:srgbClr val="08AEEA"/>
                  </a:gs>
                  <a:gs pos="100000">
                    <a:srgbClr val="2AF598"/>
                  </a:gs>
                </a:gsLst>
                <a:lin ang="2700000" scaled="0"/>
              </a:gradFill>
              <a:latin typeface="+mj-lt"/>
              <a:ea typeface="+mj-ea"/>
            </a:endParaRPr>
          </a:p>
        </p:txBody>
      </p:sp>
      <p:grpSp>
        <p:nvGrpSpPr>
          <p:cNvPr id="12" name="Group 4"/>
          <p:cNvGrpSpPr>
            <a:grpSpLocks noChangeAspect="1"/>
          </p:cNvGrpSpPr>
          <p:nvPr/>
        </p:nvGrpSpPr>
        <p:grpSpPr bwMode="auto">
          <a:xfrm>
            <a:off x="5812630" y="5043932"/>
            <a:ext cx="566738" cy="603250"/>
            <a:chOff x="5979" y="3076"/>
            <a:chExt cx="357" cy="380"/>
          </a:xfrm>
          <a:gradFill>
            <a:gsLst>
              <a:gs pos="0">
                <a:srgbClr val="08AEEA"/>
              </a:gs>
              <a:gs pos="100000">
                <a:srgbClr val="2AF598"/>
              </a:gs>
            </a:gsLst>
            <a:lin ang="2700000" scaled="0"/>
          </a:gradFill>
        </p:grpSpPr>
        <p:sp>
          <p:nvSpPr>
            <p:cNvPr id="14" name="Freeform 5"/>
            <p:cNvSpPr>
              <a:spLocks noEditPoints="1"/>
            </p:cNvSpPr>
            <p:nvPr/>
          </p:nvSpPr>
          <p:spPr bwMode="auto">
            <a:xfrm>
              <a:off x="6160" y="3243"/>
              <a:ext cx="28" cy="213"/>
            </a:xfrm>
            <a:custGeom>
              <a:avLst/>
              <a:gdLst>
                <a:gd name="T0" fmla="*/ 3 w 15"/>
                <a:gd name="T1" fmla="*/ 1 h 106"/>
                <a:gd name="T2" fmla="*/ 0 w 15"/>
                <a:gd name="T3" fmla="*/ 4 h 106"/>
                <a:gd name="T4" fmla="*/ 7 w 15"/>
                <a:gd name="T5" fmla="*/ 103 h 106"/>
                <a:gd name="T6" fmla="*/ 10 w 15"/>
                <a:gd name="T7" fmla="*/ 106 h 106"/>
                <a:gd name="T8" fmla="*/ 10 w 15"/>
                <a:gd name="T9" fmla="*/ 106 h 106"/>
                <a:gd name="T10" fmla="*/ 13 w 15"/>
                <a:gd name="T11" fmla="*/ 103 h 106"/>
                <a:gd name="T12" fmla="*/ 7 w 15"/>
                <a:gd name="T13" fmla="*/ 3 h 106"/>
                <a:gd name="T14" fmla="*/ 3 w 15"/>
                <a:gd name="T15" fmla="*/ 1 h 106"/>
                <a:gd name="T16" fmla="*/ 3 w 15"/>
                <a:gd name="T17" fmla="*/ 1 h 106"/>
                <a:gd name="T18" fmla="*/ 3 w 15"/>
                <a:gd name="T1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6">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a:spLocks noEditPoints="1"/>
            </p:cNvSpPr>
            <p:nvPr/>
          </p:nvSpPr>
          <p:spPr bwMode="auto">
            <a:xfrm>
              <a:off x="6068" y="3076"/>
              <a:ext cx="268" cy="213"/>
            </a:xfrm>
            <a:custGeom>
              <a:avLst/>
              <a:gdLst>
                <a:gd name="T0" fmla="*/ 131 w 141"/>
                <a:gd name="T1" fmla="*/ 53 h 106"/>
                <a:gd name="T2" fmla="*/ 51 w 141"/>
                <a:gd name="T3" fmla="*/ 0 h 106"/>
                <a:gd name="T4" fmla="*/ 18 w 141"/>
                <a:gd name="T5" fmla="*/ 7 h 106"/>
                <a:gd name="T6" fmla="*/ 2 w 141"/>
                <a:gd name="T7" fmla="*/ 16 h 106"/>
                <a:gd name="T8" fmla="*/ 1 w 141"/>
                <a:gd name="T9" fmla="*/ 20 h 106"/>
                <a:gd name="T10" fmla="*/ 5 w 141"/>
                <a:gd name="T11" fmla="*/ 21 h 106"/>
                <a:gd name="T12" fmla="*/ 21 w 141"/>
                <a:gd name="T13" fmla="*/ 13 h 106"/>
                <a:gd name="T14" fmla="*/ 51 w 141"/>
                <a:gd name="T15" fmla="*/ 7 h 106"/>
                <a:gd name="T16" fmla="*/ 125 w 141"/>
                <a:gd name="T17" fmla="*/ 55 h 106"/>
                <a:gd name="T18" fmla="*/ 134 w 141"/>
                <a:gd name="T19" fmla="*/ 103 h 106"/>
                <a:gd name="T20" fmla="*/ 138 w 141"/>
                <a:gd name="T21" fmla="*/ 106 h 106"/>
                <a:gd name="T22" fmla="*/ 138 w 141"/>
                <a:gd name="T23" fmla="*/ 106 h 106"/>
                <a:gd name="T24" fmla="*/ 141 w 141"/>
                <a:gd name="T25" fmla="*/ 102 h 106"/>
                <a:gd name="T26" fmla="*/ 131 w 141"/>
                <a:gd name="T27" fmla="*/ 53 h 106"/>
                <a:gd name="T28" fmla="*/ 131 w 141"/>
                <a:gd name="T29" fmla="*/ 53 h 106"/>
                <a:gd name="T30" fmla="*/ 131 w 141"/>
                <a:gd name="T3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06">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a:spLocks noEditPoints="1"/>
            </p:cNvSpPr>
            <p:nvPr/>
          </p:nvSpPr>
          <p:spPr bwMode="auto">
            <a:xfrm>
              <a:off x="5979" y="3126"/>
              <a:ext cx="76" cy="213"/>
            </a:xfrm>
            <a:custGeom>
              <a:avLst/>
              <a:gdLst>
                <a:gd name="T0" fmla="*/ 39 w 40"/>
                <a:gd name="T1" fmla="*/ 6 h 106"/>
                <a:gd name="T2" fmla="*/ 39 w 40"/>
                <a:gd name="T3" fmla="*/ 2 h 106"/>
                <a:gd name="T4" fmla="*/ 35 w 40"/>
                <a:gd name="T5" fmla="*/ 2 h 106"/>
                <a:gd name="T6" fmla="*/ 16 w 40"/>
                <a:gd name="T7" fmla="*/ 104 h 106"/>
                <a:gd name="T8" fmla="*/ 19 w 40"/>
                <a:gd name="T9" fmla="*/ 106 h 106"/>
                <a:gd name="T10" fmla="*/ 20 w 40"/>
                <a:gd name="T11" fmla="*/ 106 h 106"/>
                <a:gd name="T12" fmla="*/ 23 w 40"/>
                <a:gd name="T13" fmla="*/ 102 h 106"/>
                <a:gd name="T14" fmla="*/ 39 w 40"/>
                <a:gd name="T15" fmla="*/ 6 h 106"/>
                <a:gd name="T16" fmla="*/ 39 w 40"/>
                <a:gd name="T17" fmla="*/ 6 h 106"/>
                <a:gd name="T18" fmla="*/ 39 w 40"/>
                <a:gd name="T19"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6">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6025" y="3114"/>
              <a:ext cx="277" cy="290"/>
            </a:xfrm>
            <a:custGeom>
              <a:avLst/>
              <a:gdLst>
                <a:gd name="T0" fmla="*/ 77 w 146"/>
                <a:gd name="T1" fmla="*/ 0 h 144"/>
                <a:gd name="T2" fmla="*/ 49 w 146"/>
                <a:gd name="T3" fmla="*/ 6 h 144"/>
                <a:gd name="T4" fmla="*/ 10 w 146"/>
                <a:gd name="T5" fmla="*/ 86 h 144"/>
                <a:gd name="T6" fmla="*/ 12 w 146"/>
                <a:gd name="T7" fmla="*/ 96 h 144"/>
                <a:gd name="T8" fmla="*/ 13 w 146"/>
                <a:gd name="T9" fmla="*/ 141 h 144"/>
                <a:gd name="T10" fmla="*/ 17 w 146"/>
                <a:gd name="T11" fmla="*/ 144 h 144"/>
                <a:gd name="T12" fmla="*/ 20 w 146"/>
                <a:gd name="T13" fmla="*/ 141 h 144"/>
                <a:gd name="T14" fmla="*/ 18 w 146"/>
                <a:gd name="T15" fmla="*/ 95 h 144"/>
                <a:gd name="T16" fmla="*/ 16 w 146"/>
                <a:gd name="T17" fmla="*/ 84 h 144"/>
                <a:gd name="T18" fmla="*/ 51 w 146"/>
                <a:gd name="T19" fmla="*/ 11 h 144"/>
                <a:gd name="T20" fmla="*/ 77 w 146"/>
                <a:gd name="T21" fmla="*/ 7 h 144"/>
                <a:gd name="T22" fmla="*/ 133 w 146"/>
                <a:gd name="T23" fmla="*/ 51 h 144"/>
                <a:gd name="T24" fmla="*/ 139 w 146"/>
                <a:gd name="T25" fmla="*/ 135 h 144"/>
                <a:gd name="T26" fmla="*/ 142 w 146"/>
                <a:gd name="T27" fmla="*/ 138 h 144"/>
                <a:gd name="T28" fmla="*/ 145 w 146"/>
                <a:gd name="T29" fmla="*/ 135 h 144"/>
                <a:gd name="T30" fmla="*/ 139 w 146"/>
                <a:gd name="T31" fmla="*/ 49 h 144"/>
                <a:gd name="T32" fmla="*/ 77 w 146"/>
                <a:gd name="T33" fmla="*/ 0 h 144"/>
                <a:gd name="T34" fmla="*/ 77 w 146"/>
                <a:gd name="T35" fmla="*/ 0 h 144"/>
                <a:gd name="T36" fmla="*/ 77 w 14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44">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6141" y="3154"/>
              <a:ext cx="125" cy="270"/>
            </a:xfrm>
            <a:custGeom>
              <a:avLst/>
              <a:gdLst>
                <a:gd name="T0" fmla="*/ 13 w 66"/>
                <a:gd name="T1" fmla="*/ 0 h 134"/>
                <a:gd name="T2" fmla="*/ 3 w 66"/>
                <a:gd name="T3" fmla="*/ 1 h 134"/>
                <a:gd name="T4" fmla="*/ 1 w 66"/>
                <a:gd name="T5" fmla="*/ 5 h 134"/>
                <a:gd name="T6" fmla="*/ 5 w 66"/>
                <a:gd name="T7" fmla="*/ 7 h 134"/>
                <a:gd name="T8" fmla="*/ 13 w 66"/>
                <a:gd name="T9" fmla="*/ 6 h 134"/>
                <a:gd name="T10" fmla="*/ 52 w 66"/>
                <a:gd name="T11" fmla="*/ 31 h 134"/>
                <a:gd name="T12" fmla="*/ 58 w 66"/>
                <a:gd name="T13" fmla="*/ 131 h 134"/>
                <a:gd name="T14" fmla="*/ 61 w 66"/>
                <a:gd name="T15" fmla="*/ 134 h 134"/>
                <a:gd name="T16" fmla="*/ 61 w 66"/>
                <a:gd name="T17" fmla="*/ 134 h 134"/>
                <a:gd name="T18" fmla="*/ 65 w 66"/>
                <a:gd name="T19" fmla="*/ 131 h 134"/>
                <a:gd name="T20" fmla="*/ 58 w 66"/>
                <a:gd name="T21" fmla="*/ 29 h 134"/>
                <a:gd name="T22" fmla="*/ 13 w 66"/>
                <a:gd name="T23" fmla="*/ 0 h 134"/>
                <a:gd name="T24" fmla="*/ 13 w 66"/>
                <a:gd name="T25" fmla="*/ 0 h 134"/>
                <a:gd name="T26" fmla="*/ 13 w 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4">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a:spLocks noEditPoints="1"/>
            </p:cNvSpPr>
            <p:nvPr/>
          </p:nvSpPr>
          <p:spPr bwMode="auto">
            <a:xfrm>
              <a:off x="6068" y="3169"/>
              <a:ext cx="55" cy="243"/>
            </a:xfrm>
            <a:custGeom>
              <a:avLst/>
              <a:gdLst>
                <a:gd name="T0" fmla="*/ 28 w 29"/>
                <a:gd name="T1" fmla="*/ 6 h 121"/>
                <a:gd name="T2" fmla="*/ 28 w 29"/>
                <a:gd name="T3" fmla="*/ 2 h 121"/>
                <a:gd name="T4" fmla="*/ 24 w 29"/>
                <a:gd name="T5" fmla="*/ 1 h 121"/>
                <a:gd name="T6" fmla="*/ 6 w 29"/>
                <a:gd name="T7" fmla="*/ 57 h 121"/>
                <a:gd name="T8" fmla="*/ 13 w 29"/>
                <a:gd name="T9" fmla="*/ 117 h 121"/>
                <a:gd name="T10" fmla="*/ 16 w 29"/>
                <a:gd name="T11" fmla="*/ 121 h 121"/>
                <a:gd name="T12" fmla="*/ 19 w 29"/>
                <a:gd name="T13" fmla="*/ 117 h 121"/>
                <a:gd name="T14" fmla="*/ 12 w 29"/>
                <a:gd name="T15" fmla="*/ 55 h 121"/>
                <a:gd name="T16" fmla="*/ 28 w 29"/>
                <a:gd name="T17" fmla="*/ 6 h 121"/>
                <a:gd name="T18" fmla="*/ 28 w 29"/>
                <a:gd name="T19" fmla="*/ 6 h 121"/>
                <a:gd name="T20" fmla="*/ 28 w 29"/>
                <a:gd name="T21" fmla="*/ 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21">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a:spLocks noEditPoints="1"/>
            </p:cNvSpPr>
            <p:nvPr/>
          </p:nvSpPr>
          <p:spPr bwMode="auto">
            <a:xfrm>
              <a:off x="6215" y="3380"/>
              <a:ext cx="13" cy="64"/>
            </a:xfrm>
            <a:custGeom>
              <a:avLst/>
              <a:gdLst>
                <a:gd name="T0" fmla="*/ 6 w 7"/>
                <a:gd name="T1" fmla="*/ 3 h 32"/>
                <a:gd name="T2" fmla="*/ 3 w 7"/>
                <a:gd name="T3" fmla="*/ 0 h 32"/>
                <a:gd name="T4" fmla="*/ 3 w 7"/>
                <a:gd name="T5" fmla="*/ 0 h 32"/>
                <a:gd name="T6" fmla="*/ 0 w 7"/>
                <a:gd name="T7" fmla="*/ 3 h 32"/>
                <a:gd name="T8" fmla="*/ 0 w 7"/>
                <a:gd name="T9" fmla="*/ 13 h 32"/>
                <a:gd name="T10" fmla="*/ 0 w 7"/>
                <a:gd name="T11" fmla="*/ 28 h 32"/>
                <a:gd name="T12" fmla="*/ 3 w 7"/>
                <a:gd name="T13" fmla="*/ 32 h 32"/>
                <a:gd name="T14" fmla="*/ 3 w 7"/>
                <a:gd name="T15" fmla="*/ 32 h 32"/>
                <a:gd name="T16" fmla="*/ 6 w 7"/>
                <a:gd name="T17" fmla="*/ 29 h 32"/>
                <a:gd name="T18" fmla="*/ 6 w 7"/>
                <a:gd name="T19" fmla="*/ 12 h 32"/>
                <a:gd name="T20" fmla="*/ 6 w 7"/>
                <a:gd name="T21" fmla="*/ 3 h 32"/>
                <a:gd name="T22" fmla="*/ 6 w 7"/>
                <a:gd name="T23" fmla="*/ 3 h 32"/>
                <a:gd name="T24" fmla="*/ 6 w 7"/>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2">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6112" y="3199"/>
              <a:ext cx="116" cy="245"/>
            </a:xfrm>
            <a:custGeom>
              <a:avLst/>
              <a:gdLst>
                <a:gd name="T0" fmla="*/ 28 w 61"/>
                <a:gd name="T1" fmla="*/ 0 h 122"/>
                <a:gd name="T2" fmla="*/ 19 w 61"/>
                <a:gd name="T3" fmla="*/ 2 h 122"/>
                <a:gd name="T4" fmla="*/ 4 w 61"/>
                <a:gd name="T5" fmla="*/ 35 h 122"/>
                <a:gd name="T6" fmla="*/ 9 w 61"/>
                <a:gd name="T7" fmla="*/ 118 h 122"/>
                <a:gd name="T8" fmla="*/ 12 w 61"/>
                <a:gd name="T9" fmla="*/ 122 h 122"/>
                <a:gd name="T10" fmla="*/ 15 w 61"/>
                <a:gd name="T11" fmla="*/ 118 h 122"/>
                <a:gd name="T12" fmla="*/ 11 w 61"/>
                <a:gd name="T13" fmla="*/ 33 h 122"/>
                <a:gd name="T14" fmla="*/ 21 w 61"/>
                <a:gd name="T15" fmla="*/ 8 h 122"/>
                <a:gd name="T16" fmla="*/ 28 w 61"/>
                <a:gd name="T17" fmla="*/ 6 h 122"/>
                <a:gd name="T18" fmla="*/ 46 w 61"/>
                <a:gd name="T19" fmla="*/ 18 h 122"/>
                <a:gd name="T20" fmla="*/ 54 w 61"/>
                <a:gd name="T21" fmla="*/ 77 h 122"/>
                <a:gd name="T22" fmla="*/ 58 w 61"/>
                <a:gd name="T23" fmla="*/ 80 h 122"/>
                <a:gd name="T24" fmla="*/ 58 w 61"/>
                <a:gd name="T25" fmla="*/ 80 h 122"/>
                <a:gd name="T26" fmla="*/ 61 w 61"/>
                <a:gd name="T27" fmla="*/ 77 h 122"/>
                <a:gd name="T28" fmla="*/ 52 w 61"/>
                <a:gd name="T29" fmla="*/ 16 h 122"/>
                <a:gd name="T30" fmla="*/ 28 w 61"/>
                <a:gd name="T31" fmla="*/ 0 h 122"/>
                <a:gd name="T32" fmla="*/ 28 w 61"/>
                <a:gd name="T33" fmla="*/ 0 h 122"/>
                <a:gd name="T34" fmla="*/ 28 w 61"/>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2">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4" grpId="0" animBg="1"/>
      <p:bldP spid="7"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028761" y="2200212"/>
            <a:ext cx="4417764" cy="646331"/>
          </a:xfrm>
          <a:prstGeom prst="rect">
            <a:avLst/>
          </a:prstGeom>
          <a:noFill/>
        </p:spPr>
        <p:txBody>
          <a:bodyPr wrap="square" rtlCol="0">
            <a:spAutoFit/>
          </a:bodyPr>
          <a:lstStyle/>
          <a:p>
            <a:r>
              <a:rPr lang="zh-CN" altLang="en-US" sz="3600" dirty="0">
                <a:solidFill>
                  <a:srgbClr val="2AF598"/>
                </a:solidFill>
              </a:rPr>
              <a:t>项目介绍</a:t>
            </a:r>
            <a:endParaRPr lang="zh-CN" altLang="en-US" sz="3600" dirty="0">
              <a:solidFill>
                <a:srgbClr val="2AF598"/>
              </a:solidFill>
            </a:endParaRPr>
          </a:p>
        </p:txBody>
      </p:sp>
      <p:sp>
        <p:nvSpPr>
          <p:cNvPr id="5" name="圆: 空心 4"/>
          <p:cNvSpPr/>
          <p:nvPr/>
        </p:nvSpPr>
        <p:spPr>
          <a:xfrm>
            <a:off x="-16200332" y="-6210301"/>
            <a:ext cx="19278602" cy="19278602"/>
          </a:xfrm>
          <a:prstGeom prst="donut">
            <a:avLst>
              <a:gd name="adj" fmla="val 3568"/>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17"/>
          <p:cNvSpPr txBox="1"/>
          <p:nvPr/>
        </p:nvSpPr>
        <p:spPr>
          <a:xfrm>
            <a:off x="7070726" y="3173887"/>
            <a:ext cx="4756839" cy="1897122"/>
          </a:xfrm>
          <a:prstGeom prst="rect">
            <a:avLst/>
          </a:prstGeom>
          <a:noFill/>
        </p:spPr>
        <p:txBody>
          <a:bodyPr wrap="square" rtlCol="0">
            <a:spAutoFit/>
          </a:bodyPr>
          <a:lstStyle/>
          <a:p>
            <a:pP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计划，陈述产品和服务的独到之处，包括成本、质量、功能、可</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靠性和价格等，指出产品所处生命周期或开发进展</a:t>
            </a:r>
            <a:r>
              <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grpSp>
        <p:nvGrpSpPr>
          <p:cNvPr id="22" name="组合 21"/>
          <p:cNvGrpSpPr/>
          <p:nvPr/>
        </p:nvGrpSpPr>
        <p:grpSpPr>
          <a:xfrm>
            <a:off x="479425" y="1872868"/>
            <a:ext cx="5616575" cy="3811836"/>
            <a:chOff x="479425" y="1872868"/>
            <a:chExt cx="5616575" cy="3811836"/>
          </a:xfrm>
        </p:grpSpPr>
        <p:sp>
          <p:nvSpPr>
            <p:cNvPr id="10" name="矩形: 圆角 9"/>
            <p:cNvSpPr/>
            <p:nvPr/>
          </p:nvSpPr>
          <p:spPr>
            <a:xfrm>
              <a:off x="479425" y="1872868"/>
              <a:ext cx="5616575" cy="3811836"/>
            </a:xfrm>
            <a:prstGeom prst="roundRect">
              <a:avLst>
                <a:gd name="adj" fmla="val 3372"/>
              </a:avLst>
            </a:prstGeom>
            <a:solidFill>
              <a:schemeClr val="bg1"/>
            </a:solidFill>
            <a:ln>
              <a:noFill/>
            </a:ln>
            <a:effectLst>
              <a:outerShdw blurRad="127000" dist="38100" dir="5400000" algn="t"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4" name="图片 13" descr="图片包含 人员, 室内, 男士&#10;&#10;已生成极高可信度的说明"/>
            <p:cNvPicPr>
              <a:picLocks noChangeAspect="1"/>
            </p:cNvPicPr>
            <p:nvPr/>
          </p:nvPicPr>
          <p:blipFill>
            <a:blip r:embed="rId1" cstate="print">
              <a:extLst>
                <a:ext uri="{28A0092B-C50C-407E-A947-70E740481C1C}">
                  <a14:useLocalDpi xmlns:a14="http://schemas.microsoft.com/office/drawing/2010/main" val="0"/>
                </a:ext>
              </a:extLst>
            </a:blip>
            <a:srcRect l="8596" t="7728" r="11807" b="11241"/>
            <a:stretch>
              <a:fillRect/>
            </a:stretch>
          </p:blipFill>
          <p:spPr>
            <a:xfrm>
              <a:off x="479425" y="1872868"/>
              <a:ext cx="5616575" cy="3811836"/>
            </a:xfrm>
            <a:custGeom>
              <a:avLst/>
              <a:gdLst>
                <a:gd name="connsiteX0" fmla="*/ 128535 w 5616575"/>
                <a:gd name="connsiteY0" fmla="*/ 0 h 3811836"/>
                <a:gd name="connsiteX1" fmla="*/ 5488040 w 5616575"/>
                <a:gd name="connsiteY1" fmla="*/ 0 h 3811836"/>
                <a:gd name="connsiteX2" fmla="*/ 5616575 w 5616575"/>
                <a:gd name="connsiteY2" fmla="*/ 128535 h 3811836"/>
                <a:gd name="connsiteX3" fmla="*/ 5616575 w 5616575"/>
                <a:gd name="connsiteY3" fmla="*/ 3683301 h 3811836"/>
                <a:gd name="connsiteX4" fmla="*/ 5488040 w 5616575"/>
                <a:gd name="connsiteY4" fmla="*/ 3811836 h 3811836"/>
                <a:gd name="connsiteX5" fmla="*/ 128535 w 5616575"/>
                <a:gd name="connsiteY5" fmla="*/ 3811836 h 3811836"/>
                <a:gd name="connsiteX6" fmla="*/ 0 w 5616575"/>
                <a:gd name="connsiteY6" fmla="*/ 3683301 h 3811836"/>
                <a:gd name="connsiteX7" fmla="*/ 0 w 5616575"/>
                <a:gd name="connsiteY7" fmla="*/ 128535 h 3811836"/>
                <a:gd name="connsiteX8" fmla="*/ 128535 w 5616575"/>
                <a:gd name="connsiteY8" fmla="*/ 0 h 38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575" h="3811836">
                  <a:moveTo>
                    <a:pt x="128535" y="0"/>
                  </a:moveTo>
                  <a:lnTo>
                    <a:pt x="5488040" y="0"/>
                  </a:lnTo>
                  <a:cubicBezTo>
                    <a:pt x="5559028" y="0"/>
                    <a:pt x="5616575" y="57547"/>
                    <a:pt x="5616575" y="128535"/>
                  </a:cubicBezTo>
                  <a:lnTo>
                    <a:pt x="5616575" y="3683301"/>
                  </a:lnTo>
                  <a:cubicBezTo>
                    <a:pt x="5616575" y="3754289"/>
                    <a:pt x="5559028" y="3811836"/>
                    <a:pt x="5488040" y="3811836"/>
                  </a:cubicBezTo>
                  <a:lnTo>
                    <a:pt x="128535" y="3811836"/>
                  </a:lnTo>
                  <a:cubicBezTo>
                    <a:pt x="57547" y="3811836"/>
                    <a:pt x="0" y="3754289"/>
                    <a:pt x="0" y="3683301"/>
                  </a:cubicBezTo>
                  <a:lnTo>
                    <a:pt x="0" y="128535"/>
                  </a:lnTo>
                  <a:cubicBezTo>
                    <a:pt x="0" y="57547"/>
                    <a:pt x="57547" y="0"/>
                    <a:pt x="128535" y="0"/>
                  </a:cubicBezTo>
                  <a:close/>
                </a:path>
              </a:pathLst>
            </a:custGeom>
          </p:spPr>
        </p:pic>
        <p:sp>
          <p:nvSpPr>
            <p:cNvPr id="17" name="任意多边形: 形状 16"/>
            <p:cNvSpPr/>
            <p:nvPr/>
          </p:nvSpPr>
          <p:spPr>
            <a:xfrm>
              <a:off x="479425" y="5056742"/>
              <a:ext cx="5616575" cy="627962"/>
            </a:xfrm>
            <a:custGeom>
              <a:avLst/>
              <a:gdLst>
                <a:gd name="connsiteX0" fmla="*/ 0 w 5616575"/>
                <a:gd name="connsiteY0" fmla="*/ 0 h 627962"/>
                <a:gd name="connsiteX1" fmla="*/ 5616575 w 5616575"/>
                <a:gd name="connsiteY1" fmla="*/ 0 h 627962"/>
                <a:gd name="connsiteX2" fmla="*/ 5616575 w 5616575"/>
                <a:gd name="connsiteY2" fmla="*/ 499427 h 627962"/>
                <a:gd name="connsiteX3" fmla="*/ 5488040 w 5616575"/>
                <a:gd name="connsiteY3" fmla="*/ 627962 h 627962"/>
                <a:gd name="connsiteX4" fmla="*/ 128535 w 5616575"/>
                <a:gd name="connsiteY4" fmla="*/ 627962 h 627962"/>
                <a:gd name="connsiteX5" fmla="*/ 0 w 5616575"/>
                <a:gd name="connsiteY5" fmla="*/ 499427 h 62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575" h="627962">
                  <a:moveTo>
                    <a:pt x="0" y="0"/>
                  </a:moveTo>
                  <a:lnTo>
                    <a:pt x="5616575" y="0"/>
                  </a:lnTo>
                  <a:lnTo>
                    <a:pt x="5616575" y="499427"/>
                  </a:lnTo>
                  <a:cubicBezTo>
                    <a:pt x="5616575" y="570415"/>
                    <a:pt x="5559028" y="627962"/>
                    <a:pt x="5488040" y="627962"/>
                  </a:cubicBezTo>
                  <a:lnTo>
                    <a:pt x="128535" y="627962"/>
                  </a:lnTo>
                  <a:cubicBezTo>
                    <a:pt x="57547" y="627962"/>
                    <a:pt x="0" y="570415"/>
                    <a:pt x="0" y="4994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674342" y="5109113"/>
              <a:ext cx="5226739" cy="523220"/>
            </a:xfrm>
            <a:prstGeom prst="rect">
              <a:avLst/>
            </a:prstGeom>
            <a:noFill/>
          </p:spPr>
          <p:txBody>
            <a:bodyPr wrap="square" rtlCol="0">
              <a:spAutoFit/>
            </a:bodyPr>
            <a:lstStyle/>
            <a:p>
              <a:pPr algn="ctr"/>
              <a:r>
                <a:rPr lang="en-US" altLang="zh-CN" sz="2800" dirty="0">
                  <a:solidFill>
                    <a:schemeClr val="tx1">
                      <a:lumMod val="50000"/>
                      <a:lumOff val="50000"/>
                    </a:schemeClr>
                  </a:solidFill>
                </a:rPr>
                <a:t>Lorem ipsum dolor sit </a:t>
              </a:r>
              <a:r>
                <a:rPr lang="en-US" altLang="zh-CN" sz="2800" dirty="0" err="1">
                  <a:solidFill>
                    <a:schemeClr val="tx1">
                      <a:lumMod val="50000"/>
                      <a:lumOff val="50000"/>
                    </a:schemeClr>
                  </a:solidFill>
                </a:rPr>
                <a:t>amet</a:t>
              </a:r>
              <a:endParaRPr lang="en-US" altLang="zh-CN" sz="2800" dirty="0">
                <a:solidFill>
                  <a:schemeClr val="tx1">
                    <a:lumMod val="50000"/>
                    <a:lumOff val="50000"/>
                  </a:schemeClr>
                </a:solidFill>
              </a:endParaRPr>
            </a:p>
          </p:txBody>
        </p:sp>
      </p:grpSp>
      <p:sp>
        <p:nvSpPr>
          <p:cNvPr id="21" name="文本框 20"/>
          <p:cNvSpPr txBox="1"/>
          <p:nvPr/>
        </p:nvSpPr>
        <p:spPr>
          <a:xfrm>
            <a:off x="7130361" y="1872868"/>
            <a:ext cx="2536153" cy="350352"/>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rPr>
              <a:t>Lorem ipsum dolor sit</a:t>
            </a:r>
            <a:endParaRPr lang="en-US" altLang="zh-CN" sz="1400" dirty="0">
              <a:solidFill>
                <a:schemeClr val="tx1">
                  <a:lumMod val="50000"/>
                  <a:lumOff val="50000"/>
                </a:schemeClr>
              </a:solidFill>
            </a:endParaRPr>
          </a:p>
        </p:txBody>
      </p:sp>
      <p:grpSp>
        <p:nvGrpSpPr>
          <p:cNvPr id="11" name="组合 10"/>
          <p:cNvGrpSpPr/>
          <p:nvPr/>
        </p:nvGrpSpPr>
        <p:grpSpPr>
          <a:xfrm>
            <a:off x="9237643" y="223704"/>
            <a:ext cx="2696787" cy="901673"/>
            <a:chOff x="6171606" y="2363147"/>
            <a:chExt cx="2696787" cy="901673"/>
          </a:xfrm>
        </p:grpSpPr>
        <p:sp>
          <p:nvSpPr>
            <p:cNvPr id="12" name="文本框 11"/>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13" name="文本框 12"/>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15" name="椭圆 1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 空心 25"/>
          <p:cNvSpPr/>
          <p:nvPr/>
        </p:nvSpPr>
        <p:spPr>
          <a:xfrm>
            <a:off x="7912523" y="0"/>
            <a:ext cx="19278602" cy="19278602"/>
          </a:xfrm>
          <a:prstGeom prst="donut">
            <a:avLst>
              <a:gd name="adj" fmla="val 3568"/>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圆角 6"/>
          <p:cNvSpPr/>
          <p:nvPr/>
        </p:nvSpPr>
        <p:spPr>
          <a:xfrm>
            <a:off x="6096000" y="1313845"/>
            <a:ext cx="5616575" cy="3811836"/>
          </a:xfrm>
          <a:prstGeom prst="roundRect">
            <a:avLst>
              <a:gd name="adj" fmla="val 3372"/>
            </a:avLst>
          </a:prstGeom>
          <a:solidFill>
            <a:schemeClr val="bg1"/>
          </a:solidFill>
          <a:ln>
            <a:noFill/>
          </a:ln>
          <a:effectLst>
            <a:outerShdw blurRad="127000" dist="38100" dir="5400000" algn="t"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0" name="图片 9" descr="图片包含 墙壁, 室内, 餐桌, 植物&#10;&#10;已生成极高可信度的说明"/>
          <p:cNvPicPr>
            <a:picLocks noChangeAspect="1"/>
          </p:cNvPicPr>
          <p:nvPr/>
        </p:nvPicPr>
        <p:blipFill>
          <a:blip r:embed="rId1" cstate="print">
            <a:extLst>
              <a:ext uri="{28A0092B-C50C-407E-A947-70E740481C1C}">
                <a14:useLocalDpi xmlns:a14="http://schemas.microsoft.com/office/drawing/2010/main" val="0"/>
              </a:ext>
            </a:extLst>
          </a:blip>
          <a:srcRect l="6572" t="6572" r="6572" b="5008"/>
          <a:stretch>
            <a:fillRect/>
          </a:stretch>
        </p:blipFill>
        <p:spPr>
          <a:xfrm>
            <a:off x="6096000" y="1313845"/>
            <a:ext cx="5616575" cy="3811836"/>
          </a:xfrm>
          <a:custGeom>
            <a:avLst/>
            <a:gdLst>
              <a:gd name="connsiteX0" fmla="*/ 128535 w 5616575"/>
              <a:gd name="connsiteY0" fmla="*/ 0 h 3811836"/>
              <a:gd name="connsiteX1" fmla="*/ 5488040 w 5616575"/>
              <a:gd name="connsiteY1" fmla="*/ 0 h 3811836"/>
              <a:gd name="connsiteX2" fmla="*/ 5616575 w 5616575"/>
              <a:gd name="connsiteY2" fmla="*/ 128535 h 3811836"/>
              <a:gd name="connsiteX3" fmla="*/ 5616575 w 5616575"/>
              <a:gd name="connsiteY3" fmla="*/ 3683301 h 3811836"/>
              <a:gd name="connsiteX4" fmla="*/ 5488040 w 5616575"/>
              <a:gd name="connsiteY4" fmla="*/ 3811836 h 3811836"/>
              <a:gd name="connsiteX5" fmla="*/ 128535 w 5616575"/>
              <a:gd name="connsiteY5" fmla="*/ 3811836 h 3811836"/>
              <a:gd name="connsiteX6" fmla="*/ 0 w 5616575"/>
              <a:gd name="connsiteY6" fmla="*/ 3683301 h 3811836"/>
              <a:gd name="connsiteX7" fmla="*/ 0 w 5616575"/>
              <a:gd name="connsiteY7" fmla="*/ 128535 h 3811836"/>
              <a:gd name="connsiteX8" fmla="*/ 128535 w 5616575"/>
              <a:gd name="connsiteY8" fmla="*/ 0 h 38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575" h="3811836">
                <a:moveTo>
                  <a:pt x="128535" y="0"/>
                </a:moveTo>
                <a:lnTo>
                  <a:pt x="5488040" y="0"/>
                </a:lnTo>
                <a:cubicBezTo>
                  <a:pt x="5559028" y="0"/>
                  <a:pt x="5616575" y="57547"/>
                  <a:pt x="5616575" y="128535"/>
                </a:cubicBezTo>
                <a:lnTo>
                  <a:pt x="5616575" y="3683301"/>
                </a:lnTo>
                <a:cubicBezTo>
                  <a:pt x="5616575" y="3754289"/>
                  <a:pt x="5559028" y="3811836"/>
                  <a:pt x="5488040" y="3811836"/>
                </a:cubicBezTo>
                <a:lnTo>
                  <a:pt x="128535" y="3811836"/>
                </a:lnTo>
                <a:cubicBezTo>
                  <a:pt x="57547" y="3811836"/>
                  <a:pt x="0" y="3754289"/>
                  <a:pt x="0" y="3683301"/>
                </a:cubicBezTo>
                <a:lnTo>
                  <a:pt x="0" y="128535"/>
                </a:lnTo>
                <a:cubicBezTo>
                  <a:pt x="0" y="57547"/>
                  <a:pt x="57547" y="0"/>
                  <a:pt x="128535" y="0"/>
                </a:cubicBezTo>
                <a:close/>
              </a:path>
            </a:pathLst>
          </a:custGeom>
        </p:spPr>
      </p:pic>
      <p:sp>
        <p:nvSpPr>
          <p:cNvPr id="12" name="矩形: 圆角 11"/>
          <p:cNvSpPr/>
          <p:nvPr/>
        </p:nvSpPr>
        <p:spPr>
          <a:xfrm>
            <a:off x="4759287" y="2776249"/>
            <a:ext cx="2203373" cy="2688116"/>
          </a:xfrm>
          <a:prstGeom prst="roundRect">
            <a:avLst>
              <a:gd name="adj" fmla="val 4307"/>
            </a:avLst>
          </a:prstGeom>
          <a:gradFill>
            <a:gsLst>
              <a:gs pos="0">
                <a:srgbClr val="08AEEA"/>
              </a:gs>
              <a:gs pos="100000">
                <a:srgbClr val="2AF598"/>
              </a:gs>
            </a:gsLst>
            <a:lin ang="3600000" scaled="0"/>
          </a:gradFill>
          <a:ln>
            <a:noFill/>
          </a:ln>
          <a:effectLst>
            <a:outerShdw blurRad="127000" dist="38100" dir="5400000" algn="t" rotWithShape="0">
              <a:srgbClr val="0BDB8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479425" y="1040705"/>
            <a:ext cx="4417764" cy="646331"/>
          </a:xfrm>
          <a:prstGeom prst="rect">
            <a:avLst/>
          </a:prstGeom>
          <a:noFill/>
        </p:spPr>
        <p:txBody>
          <a:bodyPr wrap="square" rtlCol="0">
            <a:spAutoFit/>
          </a:bodyPr>
          <a:lstStyle/>
          <a:p>
            <a:r>
              <a:rPr lang="zh-CN" altLang="en-US" sz="3600" dirty="0">
                <a:solidFill>
                  <a:srgbClr val="08AEEA"/>
                </a:solidFill>
              </a:rPr>
              <a:t>添加你的标题</a:t>
            </a:r>
            <a:endParaRPr lang="zh-CN" altLang="en-US" sz="3600" dirty="0">
              <a:solidFill>
                <a:srgbClr val="08AEEA"/>
              </a:solidFill>
            </a:endParaRPr>
          </a:p>
        </p:txBody>
      </p:sp>
      <p:sp>
        <p:nvSpPr>
          <p:cNvPr id="14" name="文本框 13"/>
          <p:cNvSpPr txBox="1"/>
          <p:nvPr/>
        </p:nvSpPr>
        <p:spPr>
          <a:xfrm>
            <a:off x="521391" y="1687036"/>
            <a:ext cx="3852306" cy="1579920"/>
          </a:xfrm>
          <a:prstGeom prst="rect">
            <a:avLst/>
          </a:prstGeom>
          <a:noFill/>
        </p:spPr>
        <p:txBody>
          <a:bodyPr wrap="square" rtlCol="0">
            <a:spAutoFit/>
          </a:bodyPr>
          <a:lstStyle/>
          <a:p>
            <a:pPr>
              <a:lnSpc>
                <a:spcPts val="18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ts val="20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计划，陈述产品和服务的独到之处，包括成本、质量、功能、可</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ts val="20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靠性和价格等，指出产品所处生命周期或开发进展</a:t>
            </a:r>
            <a:r>
              <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5" name="文本框 14"/>
          <p:cNvSpPr txBox="1"/>
          <p:nvPr/>
        </p:nvSpPr>
        <p:spPr>
          <a:xfrm>
            <a:off x="581025" y="713361"/>
            <a:ext cx="2536153" cy="350352"/>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rPr>
              <a:t>Lorem ipsum dolor sit</a:t>
            </a:r>
            <a:endParaRPr lang="en-US" altLang="zh-CN" sz="1400" dirty="0">
              <a:solidFill>
                <a:schemeClr val="tx1">
                  <a:lumMod val="50000"/>
                  <a:lumOff val="50000"/>
                </a:schemeClr>
              </a:solidFill>
            </a:endParaRPr>
          </a:p>
        </p:txBody>
      </p:sp>
      <p:sp>
        <p:nvSpPr>
          <p:cNvPr id="16" name="文本框 15"/>
          <p:cNvSpPr txBox="1"/>
          <p:nvPr/>
        </p:nvSpPr>
        <p:spPr>
          <a:xfrm>
            <a:off x="479425" y="3662645"/>
            <a:ext cx="4417764" cy="646331"/>
          </a:xfrm>
          <a:prstGeom prst="rect">
            <a:avLst/>
          </a:prstGeom>
          <a:noFill/>
        </p:spPr>
        <p:txBody>
          <a:bodyPr wrap="square" rtlCol="0">
            <a:spAutoFit/>
          </a:bodyPr>
          <a:lstStyle/>
          <a:p>
            <a:r>
              <a:rPr lang="zh-CN" altLang="en-US" sz="3600" dirty="0">
                <a:solidFill>
                  <a:srgbClr val="08AEEA"/>
                </a:solidFill>
              </a:rPr>
              <a:t>添加你的标题</a:t>
            </a:r>
            <a:endParaRPr lang="zh-CN" altLang="en-US" sz="3600" dirty="0">
              <a:solidFill>
                <a:srgbClr val="08AEEA"/>
              </a:solidFill>
            </a:endParaRPr>
          </a:p>
        </p:txBody>
      </p:sp>
      <p:sp>
        <p:nvSpPr>
          <p:cNvPr id="17" name="文本框 16"/>
          <p:cNvSpPr txBox="1"/>
          <p:nvPr/>
        </p:nvSpPr>
        <p:spPr>
          <a:xfrm>
            <a:off x="521391" y="4308976"/>
            <a:ext cx="3852306" cy="1559979"/>
          </a:xfrm>
          <a:prstGeom prst="rect">
            <a:avLst/>
          </a:prstGeom>
          <a:noFill/>
        </p:spPr>
        <p:txBody>
          <a:bodyPr wrap="square" rtlCol="0">
            <a:spAutoFit/>
          </a:bodyPr>
          <a:lstStyle/>
          <a:p>
            <a:pPr lvl="0">
              <a:lnSpc>
                <a:spcPts val="18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lvl="0">
              <a:lnSpc>
                <a:spcPts val="20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计划，陈述产品和服务的独到之处，包括成本、质量、功能、可</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lvl="0">
              <a:lnSpc>
                <a:spcPts val="20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靠性和价格等，指出产品所处生命周期或开发进展</a:t>
            </a:r>
            <a:r>
              <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8" name="文本框 17"/>
          <p:cNvSpPr txBox="1"/>
          <p:nvPr/>
        </p:nvSpPr>
        <p:spPr>
          <a:xfrm>
            <a:off x="4967528" y="2964732"/>
            <a:ext cx="1107996" cy="369332"/>
          </a:xfrm>
          <a:prstGeom prst="rect">
            <a:avLst/>
          </a:prstGeom>
          <a:noFill/>
        </p:spPr>
        <p:txBody>
          <a:bodyPr wrap="non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添加标题</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cxnSp>
        <p:nvCxnSpPr>
          <p:cNvPr id="20" name="直接连接符 19"/>
          <p:cNvCxnSpPr/>
          <p:nvPr/>
        </p:nvCxnSpPr>
        <p:spPr>
          <a:xfrm>
            <a:off x="5039494" y="4181267"/>
            <a:ext cx="17297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952711" y="3432592"/>
            <a:ext cx="1261884" cy="307777"/>
          </a:xfrm>
          <a:prstGeom prst="rect">
            <a:avLst/>
          </a:prstGeom>
          <a:noFill/>
        </p:spPr>
        <p:txBody>
          <a:bodyPr wrap="none" rtlCol="0">
            <a:spAutoFit/>
          </a:bodyPr>
          <a:lstStyle/>
          <a:p>
            <a:r>
              <a:rPr lang="zh-CN" altLang="en-US" sz="1400" dirty="0">
                <a:solidFill>
                  <a:schemeClr val="bg1"/>
                </a:solidFill>
                <a:ea typeface="+mj-ea"/>
              </a:rPr>
              <a:t>添加相关内容</a:t>
            </a:r>
            <a:endParaRPr lang="zh-CN" altLang="en-US" sz="1400" dirty="0">
              <a:solidFill>
                <a:schemeClr val="bg1"/>
              </a:solidFill>
              <a:ea typeface="+mj-ea"/>
            </a:endParaRPr>
          </a:p>
        </p:txBody>
      </p:sp>
      <p:sp>
        <p:nvSpPr>
          <p:cNvPr id="22" name="文本框 21"/>
          <p:cNvSpPr txBox="1"/>
          <p:nvPr/>
        </p:nvSpPr>
        <p:spPr>
          <a:xfrm>
            <a:off x="4952711" y="3685008"/>
            <a:ext cx="1289135" cy="307777"/>
          </a:xfrm>
          <a:prstGeom prst="rect">
            <a:avLst/>
          </a:prstGeom>
          <a:noFill/>
        </p:spPr>
        <p:txBody>
          <a:bodyPr wrap="none" rtlCol="0">
            <a:spAutoFit/>
          </a:bodyPr>
          <a:lstStyle/>
          <a:p>
            <a:r>
              <a:rPr lang="zh-CN" altLang="en-US" sz="1400" dirty="0">
                <a:solidFill>
                  <a:schemeClr val="bg1"/>
                </a:solidFill>
              </a:rPr>
              <a:t>添加相关内容</a:t>
            </a:r>
            <a:endParaRPr lang="zh-CN" altLang="en-US" sz="1400" dirty="0">
              <a:solidFill>
                <a:schemeClr val="bg1"/>
              </a:solidFill>
            </a:endParaRPr>
          </a:p>
        </p:txBody>
      </p:sp>
      <p:sp>
        <p:nvSpPr>
          <p:cNvPr id="23" name="文本框 22"/>
          <p:cNvSpPr txBox="1"/>
          <p:nvPr/>
        </p:nvSpPr>
        <p:spPr>
          <a:xfrm>
            <a:off x="4952711" y="4312761"/>
            <a:ext cx="1261884" cy="307777"/>
          </a:xfrm>
          <a:prstGeom prst="rect">
            <a:avLst/>
          </a:prstGeom>
          <a:noFill/>
        </p:spPr>
        <p:txBody>
          <a:bodyPr wrap="none" rtlCol="0">
            <a:spAutoFit/>
          </a:bodyPr>
          <a:lstStyle/>
          <a:p>
            <a:r>
              <a:rPr lang="zh-CN" altLang="en-US" sz="1400" dirty="0">
                <a:solidFill>
                  <a:schemeClr val="bg1"/>
                </a:solidFill>
              </a:rPr>
              <a:t>添加相关内容</a:t>
            </a:r>
            <a:endParaRPr lang="zh-CN" altLang="en-US" sz="1400" dirty="0">
              <a:solidFill>
                <a:schemeClr val="bg1"/>
              </a:solidFill>
            </a:endParaRPr>
          </a:p>
        </p:txBody>
      </p:sp>
      <p:cxnSp>
        <p:nvCxnSpPr>
          <p:cNvPr id="24" name="直接连接符 23"/>
          <p:cNvCxnSpPr/>
          <p:nvPr/>
        </p:nvCxnSpPr>
        <p:spPr>
          <a:xfrm>
            <a:off x="5039494" y="4752032"/>
            <a:ext cx="17297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952711" y="4883525"/>
            <a:ext cx="1261884" cy="307777"/>
          </a:xfrm>
          <a:prstGeom prst="rect">
            <a:avLst/>
          </a:prstGeom>
          <a:noFill/>
        </p:spPr>
        <p:txBody>
          <a:bodyPr wrap="none" rtlCol="0">
            <a:spAutoFit/>
          </a:bodyPr>
          <a:lstStyle/>
          <a:p>
            <a:r>
              <a:rPr lang="zh-CN" altLang="en-US" sz="1400" dirty="0">
                <a:solidFill>
                  <a:schemeClr val="bg1"/>
                </a:solidFill>
              </a:rPr>
              <a:t>添加相关内容</a:t>
            </a:r>
            <a:endParaRPr lang="zh-CN" altLang="en-US" sz="1400" dirty="0">
              <a:solidFill>
                <a:schemeClr val="bg1"/>
              </a:solidFill>
            </a:endParaRPr>
          </a:p>
        </p:txBody>
      </p:sp>
      <p:grpSp>
        <p:nvGrpSpPr>
          <p:cNvPr id="34" name="组合 33"/>
          <p:cNvGrpSpPr/>
          <p:nvPr/>
        </p:nvGrpSpPr>
        <p:grpSpPr>
          <a:xfrm>
            <a:off x="9237643" y="223704"/>
            <a:ext cx="2696787" cy="901673"/>
            <a:chOff x="6171606" y="2363147"/>
            <a:chExt cx="2696787" cy="901673"/>
          </a:xfrm>
        </p:grpSpPr>
        <p:sp>
          <p:nvSpPr>
            <p:cNvPr id="35" name="文本框 34"/>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36" name="文本框 35"/>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37" name="椭圆 36"/>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16" grpId="0"/>
      <p:bldP spid="17" grpId="0"/>
      <p:bldP spid="18" grpId="0"/>
      <p:bldP spid="21" grpId="0"/>
      <p:bldP spid="22"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49127"/>
            <a:ext cx="12192000" cy="3508873"/>
          </a:xfrm>
          <a:prstGeom prst="rect">
            <a:avLst/>
          </a:prstGeom>
          <a:gradFill>
            <a:gsLst>
              <a:gs pos="0">
                <a:srgbClr val="08AEEA">
                  <a:alpha val="0"/>
                </a:srgbClr>
              </a:gs>
              <a:gs pos="100000">
                <a:srgbClr val="2AF598">
                  <a:alpha val="2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圆角 1"/>
          <p:cNvSpPr/>
          <p:nvPr/>
        </p:nvSpPr>
        <p:spPr>
          <a:xfrm>
            <a:off x="841375" y="2426611"/>
            <a:ext cx="3073400" cy="3015121"/>
          </a:xfrm>
          <a:prstGeom prst="roundRect">
            <a:avLst>
              <a:gd name="adj" fmla="val 3372"/>
            </a:avLst>
          </a:prstGeom>
          <a:solidFill>
            <a:schemeClr val="bg1"/>
          </a:solidFill>
          <a:ln>
            <a:noFill/>
          </a:ln>
          <a:effectLst>
            <a:outerShdw blurRad="127000" dist="38100" dir="5400000" algn="t"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 name="矩形: 圆角 2"/>
          <p:cNvSpPr/>
          <p:nvPr/>
        </p:nvSpPr>
        <p:spPr>
          <a:xfrm>
            <a:off x="4559300" y="2430004"/>
            <a:ext cx="3073400" cy="3015121"/>
          </a:xfrm>
          <a:prstGeom prst="roundRect">
            <a:avLst>
              <a:gd name="adj" fmla="val 3372"/>
            </a:avLst>
          </a:prstGeom>
          <a:solidFill>
            <a:schemeClr val="bg1"/>
          </a:solidFill>
          <a:ln>
            <a:noFill/>
          </a:ln>
          <a:effectLst>
            <a:outerShdw blurRad="127000" dist="38100" dir="5400000" algn="t"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圆角 3"/>
          <p:cNvSpPr/>
          <p:nvPr/>
        </p:nvSpPr>
        <p:spPr>
          <a:xfrm>
            <a:off x="8277225" y="2430004"/>
            <a:ext cx="3073400" cy="3015121"/>
          </a:xfrm>
          <a:prstGeom prst="roundRect">
            <a:avLst>
              <a:gd name="adj" fmla="val 3372"/>
            </a:avLst>
          </a:prstGeom>
          <a:solidFill>
            <a:schemeClr val="bg1"/>
          </a:solidFill>
          <a:ln>
            <a:noFill/>
          </a:ln>
          <a:effectLst>
            <a:outerShdw blurRad="127000" dist="38100" dir="5400000" algn="t"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8" name="Group 17"/>
          <p:cNvGrpSpPr>
            <a:grpSpLocks noChangeAspect="1"/>
          </p:cNvGrpSpPr>
          <p:nvPr/>
        </p:nvGrpSpPr>
        <p:grpSpPr bwMode="auto">
          <a:xfrm>
            <a:off x="2166144" y="2814178"/>
            <a:ext cx="423863" cy="533400"/>
            <a:chOff x="1742" y="402"/>
            <a:chExt cx="267" cy="336"/>
          </a:xfrm>
          <a:gradFill>
            <a:gsLst>
              <a:gs pos="0">
                <a:srgbClr val="08AEEA"/>
              </a:gs>
              <a:gs pos="100000">
                <a:srgbClr val="2AF598"/>
              </a:gs>
            </a:gsLst>
            <a:lin ang="2700000" scaled="0"/>
          </a:gradFill>
        </p:grpSpPr>
        <p:sp>
          <p:nvSpPr>
            <p:cNvPr id="9" name="Freeform 18"/>
            <p:cNvSpPr>
              <a:spLocks noEditPoints="1"/>
            </p:cNvSpPr>
            <p:nvPr/>
          </p:nvSpPr>
          <p:spPr bwMode="auto">
            <a:xfrm>
              <a:off x="1742" y="402"/>
              <a:ext cx="267" cy="336"/>
            </a:xfrm>
            <a:custGeom>
              <a:avLst/>
              <a:gdLst>
                <a:gd name="T0" fmla="*/ 1191 w 1234"/>
                <a:gd name="T1" fmla="*/ 404 h 1554"/>
                <a:gd name="T2" fmla="*/ 244 w 1234"/>
                <a:gd name="T3" fmla="*/ 404 h 1554"/>
                <a:gd name="T4" fmla="*/ 85 w 1234"/>
                <a:gd name="T5" fmla="*/ 244 h 1554"/>
                <a:gd name="T6" fmla="*/ 244 w 1234"/>
                <a:gd name="T7" fmla="*/ 85 h 1554"/>
                <a:gd name="T8" fmla="*/ 1191 w 1234"/>
                <a:gd name="T9" fmla="*/ 85 h 1554"/>
                <a:gd name="T10" fmla="*/ 1234 w 1234"/>
                <a:gd name="T11" fmla="*/ 43 h 1554"/>
                <a:gd name="T12" fmla="*/ 1191 w 1234"/>
                <a:gd name="T13" fmla="*/ 0 h 1554"/>
                <a:gd name="T14" fmla="*/ 244 w 1234"/>
                <a:gd name="T15" fmla="*/ 0 h 1554"/>
                <a:gd name="T16" fmla="*/ 0 w 1234"/>
                <a:gd name="T17" fmla="*/ 244 h 1554"/>
                <a:gd name="T18" fmla="*/ 0 w 1234"/>
                <a:gd name="T19" fmla="*/ 1309 h 1554"/>
                <a:gd name="T20" fmla="*/ 244 w 1234"/>
                <a:gd name="T21" fmla="*/ 1554 h 1554"/>
                <a:gd name="T22" fmla="*/ 1191 w 1234"/>
                <a:gd name="T23" fmla="*/ 1554 h 1554"/>
                <a:gd name="T24" fmla="*/ 1234 w 1234"/>
                <a:gd name="T25" fmla="*/ 1511 h 1554"/>
                <a:gd name="T26" fmla="*/ 1234 w 1234"/>
                <a:gd name="T27" fmla="*/ 446 h 1554"/>
                <a:gd name="T28" fmla="*/ 1191 w 1234"/>
                <a:gd name="T29" fmla="*/ 404 h 1554"/>
                <a:gd name="T30" fmla="*/ 1148 w 1234"/>
                <a:gd name="T31" fmla="*/ 1468 h 1554"/>
                <a:gd name="T32" fmla="*/ 244 w 1234"/>
                <a:gd name="T33" fmla="*/ 1468 h 1554"/>
                <a:gd name="T34" fmla="*/ 85 w 1234"/>
                <a:gd name="T35" fmla="*/ 1309 h 1554"/>
                <a:gd name="T36" fmla="*/ 85 w 1234"/>
                <a:gd name="T37" fmla="*/ 430 h 1554"/>
                <a:gd name="T38" fmla="*/ 244 w 1234"/>
                <a:gd name="T39" fmla="*/ 489 h 1554"/>
                <a:gd name="T40" fmla="*/ 1148 w 1234"/>
                <a:gd name="T41" fmla="*/ 489 h 1554"/>
                <a:gd name="T42" fmla="*/ 1148 w 1234"/>
                <a:gd name="T43" fmla="*/ 1468 h 1554"/>
                <a:gd name="T44" fmla="*/ 1148 w 1234"/>
                <a:gd name="T45" fmla="*/ 1468 h 1554"/>
                <a:gd name="T46" fmla="*/ 1148 w 1234"/>
                <a:gd name="T47" fmla="*/ 1468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4" h="1554">
                  <a:moveTo>
                    <a:pt x="1191" y="404"/>
                  </a:moveTo>
                  <a:cubicBezTo>
                    <a:pt x="244" y="404"/>
                    <a:pt x="244" y="404"/>
                    <a:pt x="244" y="404"/>
                  </a:cubicBezTo>
                  <a:cubicBezTo>
                    <a:pt x="157" y="404"/>
                    <a:pt x="85" y="332"/>
                    <a:pt x="85" y="244"/>
                  </a:cubicBezTo>
                  <a:cubicBezTo>
                    <a:pt x="85" y="157"/>
                    <a:pt x="156" y="85"/>
                    <a:pt x="244" y="85"/>
                  </a:cubicBezTo>
                  <a:cubicBezTo>
                    <a:pt x="1191" y="85"/>
                    <a:pt x="1191" y="85"/>
                    <a:pt x="1191" y="85"/>
                  </a:cubicBezTo>
                  <a:cubicBezTo>
                    <a:pt x="1215" y="85"/>
                    <a:pt x="1234" y="66"/>
                    <a:pt x="1234" y="43"/>
                  </a:cubicBezTo>
                  <a:cubicBezTo>
                    <a:pt x="1234" y="19"/>
                    <a:pt x="1214" y="0"/>
                    <a:pt x="1191" y="0"/>
                  </a:cubicBezTo>
                  <a:cubicBezTo>
                    <a:pt x="244" y="0"/>
                    <a:pt x="244" y="0"/>
                    <a:pt x="244" y="0"/>
                  </a:cubicBezTo>
                  <a:cubicBezTo>
                    <a:pt x="110" y="0"/>
                    <a:pt x="0" y="110"/>
                    <a:pt x="0" y="244"/>
                  </a:cubicBezTo>
                  <a:cubicBezTo>
                    <a:pt x="0" y="1309"/>
                    <a:pt x="0" y="1309"/>
                    <a:pt x="0" y="1309"/>
                  </a:cubicBezTo>
                  <a:cubicBezTo>
                    <a:pt x="0" y="1444"/>
                    <a:pt x="110" y="1554"/>
                    <a:pt x="244" y="1554"/>
                  </a:cubicBezTo>
                  <a:cubicBezTo>
                    <a:pt x="1191" y="1554"/>
                    <a:pt x="1191" y="1554"/>
                    <a:pt x="1191" y="1554"/>
                  </a:cubicBezTo>
                  <a:cubicBezTo>
                    <a:pt x="1215" y="1554"/>
                    <a:pt x="1234" y="1534"/>
                    <a:pt x="1234" y="1511"/>
                  </a:cubicBezTo>
                  <a:cubicBezTo>
                    <a:pt x="1234" y="446"/>
                    <a:pt x="1234" y="446"/>
                    <a:pt x="1234" y="446"/>
                  </a:cubicBezTo>
                  <a:cubicBezTo>
                    <a:pt x="1233" y="423"/>
                    <a:pt x="1214" y="404"/>
                    <a:pt x="1191" y="404"/>
                  </a:cubicBezTo>
                  <a:close/>
                  <a:moveTo>
                    <a:pt x="1148" y="1468"/>
                  </a:moveTo>
                  <a:cubicBezTo>
                    <a:pt x="244" y="1468"/>
                    <a:pt x="244" y="1468"/>
                    <a:pt x="244" y="1468"/>
                  </a:cubicBezTo>
                  <a:cubicBezTo>
                    <a:pt x="157" y="1468"/>
                    <a:pt x="85" y="1397"/>
                    <a:pt x="85" y="1309"/>
                  </a:cubicBezTo>
                  <a:cubicBezTo>
                    <a:pt x="85" y="430"/>
                    <a:pt x="85" y="430"/>
                    <a:pt x="85" y="430"/>
                  </a:cubicBezTo>
                  <a:cubicBezTo>
                    <a:pt x="128" y="467"/>
                    <a:pt x="184" y="489"/>
                    <a:pt x="244" y="489"/>
                  </a:cubicBezTo>
                  <a:cubicBezTo>
                    <a:pt x="1148" y="489"/>
                    <a:pt x="1148" y="489"/>
                    <a:pt x="1148" y="489"/>
                  </a:cubicBezTo>
                  <a:lnTo>
                    <a:pt x="1148" y="1468"/>
                  </a:lnTo>
                  <a:close/>
                  <a:moveTo>
                    <a:pt x="1148" y="1468"/>
                  </a:moveTo>
                  <a:cubicBezTo>
                    <a:pt x="1148" y="1468"/>
                    <a:pt x="1148" y="1468"/>
                    <a:pt x="1148" y="146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9"/>
            <p:cNvSpPr>
              <a:spLocks noEditPoints="1"/>
            </p:cNvSpPr>
            <p:nvPr/>
          </p:nvSpPr>
          <p:spPr bwMode="auto">
            <a:xfrm>
              <a:off x="1788" y="447"/>
              <a:ext cx="192" cy="18"/>
            </a:xfrm>
            <a:custGeom>
              <a:avLst/>
              <a:gdLst>
                <a:gd name="T0" fmla="*/ 43 w 885"/>
                <a:gd name="T1" fmla="*/ 0 h 85"/>
                <a:gd name="T2" fmla="*/ 0 w 885"/>
                <a:gd name="T3" fmla="*/ 42 h 85"/>
                <a:gd name="T4" fmla="*/ 43 w 885"/>
                <a:gd name="T5" fmla="*/ 85 h 85"/>
                <a:gd name="T6" fmla="*/ 842 w 885"/>
                <a:gd name="T7" fmla="*/ 85 h 85"/>
                <a:gd name="T8" fmla="*/ 885 w 885"/>
                <a:gd name="T9" fmla="*/ 42 h 85"/>
                <a:gd name="T10" fmla="*/ 842 w 885"/>
                <a:gd name="T11" fmla="*/ 0 h 85"/>
                <a:gd name="T12" fmla="*/ 43 w 885"/>
                <a:gd name="T13" fmla="*/ 0 h 85"/>
                <a:gd name="T14" fmla="*/ 43 w 885"/>
                <a:gd name="T15" fmla="*/ 0 h 85"/>
                <a:gd name="T16" fmla="*/ 43 w 885"/>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85">
                  <a:moveTo>
                    <a:pt x="43" y="0"/>
                  </a:moveTo>
                  <a:cubicBezTo>
                    <a:pt x="19" y="0"/>
                    <a:pt x="0" y="19"/>
                    <a:pt x="0" y="42"/>
                  </a:cubicBezTo>
                  <a:cubicBezTo>
                    <a:pt x="0" y="66"/>
                    <a:pt x="20" y="85"/>
                    <a:pt x="43" y="85"/>
                  </a:cubicBezTo>
                  <a:cubicBezTo>
                    <a:pt x="842" y="85"/>
                    <a:pt x="842" y="85"/>
                    <a:pt x="842" y="85"/>
                  </a:cubicBezTo>
                  <a:cubicBezTo>
                    <a:pt x="866" y="85"/>
                    <a:pt x="885" y="66"/>
                    <a:pt x="885" y="42"/>
                  </a:cubicBezTo>
                  <a:cubicBezTo>
                    <a:pt x="885" y="19"/>
                    <a:pt x="866" y="0"/>
                    <a:pt x="842" y="0"/>
                  </a:cubicBezTo>
                  <a:lnTo>
                    <a:pt x="43" y="0"/>
                  </a:lnTo>
                  <a:close/>
                  <a:moveTo>
                    <a:pt x="43" y="0"/>
                  </a:moveTo>
                  <a:cubicBezTo>
                    <a:pt x="43" y="0"/>
                    <a:pt x="43" y="0"/>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0"/>
            <p:cNvSpPr>
              <a:spLocks noEditPoints="1"/>
            </p:cNvSpPr>
            <p:nvPr/>
          </p:nvSpPr>
          <p:spPr bwMode="auto">
            <a:xfrm>
              <a:off x="1823" y="544"/>
              <a:ext cx="105" cy="136"/>
            </a:xfrm>
            <a:custGeom>
              <a:avLst/>
              <a:gdLst>
                <a:gd name="T0" fmla="*/ 34 w 485"/>
                <a:gd name="T1" fmla="*/ 627 h 630"/>
                <a:gd name="T2" fmla="*/ 48 w 485"/>
                <a:gd name="T3" fmla="*/ 630 h 630"/>
                <a:gd name="T4" fmla="*/ 88 w 485"/>
                <a:gd name="T5" fmla="*/ 602 h 630"/>
                <a:gd name="T6" fmla="*/ 140 w 485"/>
                <a:gd name="T7" fmla="*/ 457 h 630"/>
                <a:gd name="T8" fmla="*/ 340 w 485"/>
                <a:gd name="T9" fmla="*/ 457 h 630"/>
                <a:gd name="T10" fmla="*/ 345 w 485"/>
                <a:gd name="T11" fmla="*/ 456 h 630"/>
                <a:gd name="T12" fmla="*/ 397 w 485"/>
                <a:gd name="T13" fmla="*/ 602 h 630"/>
                <a:gd name="T14" fmla="*/ 437 w 485"/>
                <a:gd name="T15" fmla="*/ 630 h 630"/>
                <a:gd name="T16" fmla="*/ 451 w 485"/>
                <a:gd name="T17" fmla="*/ 627 h 630"/>
                <a:gd name="T18" fmla="*/ 477 w 485"/>
                <a:gd name="T19" fmla="*/ 573 h 630"/>
                <a:gd name="T20" fmla="*/ 283 w 485"/>
                <a:gd name="T21" fmla="*/ 29 h 630"/>
                <a:gd name="T22" fmla="*/ 281 w 485"/>
                <a:gd name="T23" fmla="*/ 25 h 630"/>
                <a:gd name="T24" fmla="*/ 280 w 485"/>
                <a:gd name="T25" fmla="*/ 23 h 630"/>
                <a:gd name="T26" fmla="*/ 279 w 485"/>
                <a:gd name="T27" fmla="*/ 21 h 630"/>
                <a:gd name="T28" fmla="*/ 278 w 485"/>
                <a:gd name="T29" fmla="*/ 19 h 630"/>
                <a:gd name="T30" fmla="*/ 277 w 485"/>
                <a:gd name="T31" fmla="*/ 18 h 630"/>
                <a:gd name="T32" fmla="*/ 275 w 485"/>
                <a:gd name="T33" fmla="*/ 16 h 630"/>
                <a:gd name="T34" fmla="*/ 274 w 485"/>
                <a:gd name="T35" fmla="*/ 15 h 630"/>
                <a:gd name="T36" fmla="*/ 272 w 485"/>
                <a:gd name="T37" fmla="*/ 13 h 630"/>
                <a:gd name="T38" fmla="*/ 271 w 485"/>
                <a:gd name="T39" fmla="*/ 12 h 630"/>
                <a:gd name="T40" fmla="*/ 270 w 485"/>
                <a:gd name="T41" fmla="*/ 10 h 630"/>
                <a:gd name="T42" fmla="*/ 268 w 485"/>
                <a:gd name="T43" fmla="*/ 9 h 630"/>
                <a:gd name="T44" fmla="*/ 266 w 485"/>
                <a:gd name="T45" fmla="*/ 8 h 630"/>
                <a:gd name="T46" fmla="*/ 264 w 485"/>
                <a:gd name="T47" fmla="*/ 6 h 630"/>
                <a:gd name="T48" fmla="*/ 262 w 485"/>
                <a:gd name="T49" fmla="*/ 5 h 630"/>
                <a:gd name="T50" fmla="*/ 261 w 485"/>
                <a:gd name="T51" fmla="*/ 5 h 630"/>
                <a:gd name="T52" fmla="*/ 257 w 485"/>
                <a:gd name="T53" fmla="*/ 3 h 630"/>
                <a:gd name="T54" fmla="*/ 256 w 485"/>
                <a:gd name="T55" fmla="*/ 3 h 630"/>
                <a:gd name="T56" fmla="*/ 253 w 485"/>
                <a:gd name="T57" fmla="*/ 2 h 630"/>
                <a:gd name="T58" fmla="*/ 251 w 485"/>
                <a:gd name="T59" fmla="*/ 2 h 630"/>
                <a:gd name="T60" fmla="*/ 248 w 485"/>
                <a:gd name="T61" fmla="*/ 1 h 630"/>
                <a:gd name="T62" fmla="*/ 246 w 485"/>
                <a:gd name="T63" fmla="*/ 1 h 630"/>
                <a:gd name="T64" fmla="*/ 244 w 485"/>
                <a:gd name="T65" fmla="*/ 0 h 630"/>
                <a:gd name="T66" fmla="*/ 240 w 485"/>
                <a:gd name="T67" fmla="*/ 0 h 630"/>
                <a:gd name="T68" fmla="*/ 238 w 485"/>
                <a:gd name="T69" fmla="*/ 1 h 630"/>
                <a:gd name="T70" fmla="*/ 236 w 485"/>
                <a:gd name="T71" fmla="*/ 1 h 630"/>
                <a:gd name="T72" fmla="*/ 233 w 485"/>
                <a:gd name="T73" fmla="*/ 2 h 630"/>
                <a:gd name="T74" fmla="*/ 232 w 485"/>
                <a:gd name="T75" fmla="*/ 2 h 630"/>
                <a:gd name="T76" fmla="*/ 228 w 485"/>
                <a:gd name="T77" fmla="*/ 3 h 630"/>
                <a:gd name="T78" fmla="*/ 228 w 485"/>
                <a:gd name="T79" fmla="*/ 3 h 630"/>
                <a:gd name="T80" fmla="*/ 224 w 485"/>
                <a:gd name="T81" fmla="*/ 5 h 630"/>
                <a:gd name="T82" fmla="*/ 222 w 485"/>
                <a:gd name="T83" fmla="*/ 5 h 630"/>
                <a:gd name="T84" fmla="*/ 220 w 485"/>
                <a:gd name="T85" fmla="*/ 6 h 630"/>
                <a:gd name="T86" fmla="*/ 218 w 485"/>
                <a:gd name="T87" fmla="*/ 8 h 630"/>
                <a:gd name="T88" fmla="*/ 217 w 485"/>
                <a:gd name="T89" fmla="*/ 9 h 630"/>
                <a:gd name="T90" fmla="*/ 215 w 485"/>
                <a:gd name="T91" fmla="*/ 10 h 630"/>
                <a:gd name="T92" fmla="*/ 214 w 485"/>
                <a:gd name="T93" fmla="*/ 12 h 630"/>
                <a:gd name="T94" fmla="*/ 210 w 485"/>
                <a:gd name="T95" fmla="*/ 15 h 630"/>
                <a:gd name="T96" fmla="*/ 209 w 485"/>
                <a:gd name="T97" fmla="*/ 16 h 630"/>
                <a:gd name="T98" fmla="*/ 207 w 485"/>
                <a:gd name="T99" fmla="*/ 18 h 630"/>
                <a:gd name="T100" fmla="*/ 206 w 485"/>
                <a:gd name="T101" fmla="*/ 19 h 630"/>
                <a:gd name="T102" fmla="*/ 205 w 485"/>
                <a:gd name="T103" fmla="*/ 21 h 630"/>
                <a:gd name="T104" fmla="*/ 204 w 485"/>
                <a:gd name="T105" fmla="*/ 23 h 630"/>
                <a:gd name="T106" fmla="*/ 203 w 485"/>
                <a:gd name="T107" fmla="*/ 25 h 630"/>
                <a:gd name="T108" fmla="*/ 202 w 485"/>
                <a:gd name="T109" fmla="*/ 29 h 630"/>
                <a:gd name="T110" fmla="*/ 7 w 485"/>
                <a:gd name="T111" fmla="*/ 573 h 630"/>
                <a:gd name="T112" fmla="*/ 34 w 485"/>
                <a:gd name="T113" fmla="*/ 627 h 630"/>
                <a:gd name="T114" fmla="*/ 243 w 485"/>
                <a:gd name="T115" fmla="*/ 170 h 630"/>
                <a:gd name="T116" fmla="*/ 315 w 485"/>
                <a:gd name="T117" fmla="*/ 372 h 630"/>
                <a:gd name="T118" fmla="*/ 170 w 485"/>
                <a:gd name="T119" fmla="*/ 372 h 630"/>
                <a:gd name="T120" fmla="*/ 243 w 485"/>
                <a:gd name="T121" fmla="*/ 170 h 630"/>
                <a:gd name="T122" fmla="*/ 243 w 485"/>
                <a:gd name="T123" fmla="*/ 170 h 630"/>
                <a:gd name="T124" fmla="*/ 243 w 485"/>
                <a:gd name="T125" fmla="*/ 17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630">
                  <a:moveTo>
                    <a:pt x="34" y="627"/>
                  </a:moveTo>
                  <a:cubicBezTo>
                    <a:pt x="38" y="629"/>
                    <a:pt x="43" y="630"/>
                    <a:pt x="48" y="630"/>
                  </a:cubicBezTo>
                  <a:cubicBezTo>
                    <a:pt x="66" y="630"/>
                    <a:pt x="82" y="619"/>
                    <a:pt x="88" y="602"/>
                  </a:cubicBezTo>
                  <a:cubicBezTo>
                    <a:pt x="140" y="457"/>
                    <a:pt x="140" y="457"/>
                    <a:pt x="140" y="457"/>
                  </a:cubicBezTo>
                  <a:cubicBezTo>
                    <a:pt x="340" y="457"/>
                    <a:pt x="340" y="457"/>
                    <a:pt x="340" y="457"/>
                  </a:cubicBezTo>
                  <a:cubicBezTo>
                    <a:pt x="341" y="457"/>
                    <a:pt x="343" y="457"/>
                    <a:pt x="345" y="456"/>
                  </a:cubicBezTo>
                  <a:cubicBezTo>
                    <a:pt x="397" y="602"/>
                    <a:pt x="397" y="602"/>
                    <a:pt x="397" y="602"/>
                  </a:cubicBezTo>
                  <a:cubicBezTo>
                    <a:pt x="403" y="619"/>
                    <a:pt x="419" y="630"/>
                    <a:pt x="437" y="630"/>
                  </a:cubicBezTo>
                  <a:cubicBezTo>
                    <a:pt x="441" y="630"/>
                    <a:pt x="446" y="629"/>
                    <a:pt x="451" y="627"/>
                  </a:cubicBezTo>
                  <a:cubicBezTo>
                    <a:pt x="473" y="619"/>
                    <a:pt x="485" y="595"/>
                    <a:pt x="477" y="573"/>
                  </a:cubicBezTo>
                  <a:cubicBezTo>
                    <a:pt x="283" y="29"/>
                    <a:pt x="283" y="29"/>
                    <a:pt x="283" y="29"/>
                  </a:cubicBezTo>
                  <a:cubicBezTo>
                    <a:pt x="282" y="28"/>
                    <a:pt x="282" y="27"/>
                    <a:pt x="281" y="25"/>
                  </a:cubicBezTo>
                  <a:cubicBezTo>
                    <a:pt x="280" y="23"/>
                    <a:pt x="280" y="23"/>
                    <a:pt x="280" y="23"/>
                  </a:cubicBezTo>
                  <a:cubicBezTo>
                    <a:pt x="279" y="21"/>
                    <a:pt x="279" y="21"/>
                    <a:pt x="279" y="21"/>
                  </a:cubicBezTo>
                  <a:cubicBezTo>
                    <a:pt x="279" y="21"/>
                    <a:pt x="278" y="20"/>
                    <a:pt x="278" y="19"/>
                  </a:cubicBezTo>
                  <a:cubicBezTo>
                    <a:pt x="278" y="19"/>
                    <a:pt x="277" y="18"/>
                    <a:pt x="277" y="18"/>
                  </a:cubicBezTo>
                  <a:cubicBezTo>
                    <a:pt x="277" y="17"/>
                    <a:pt x="276" y="17"/>
                    <a:pt x="275" y="16"/>
                  </a:cubicBezTo>
                  <a:cubicBezTo>
                    <a:pt x="275" y="16"/>
                    <a:pt x="275" y="15"/>
                    <a:pt x="274" y="15"/>
                  </a:cubicBezTo>
                  <a:cubicBezTo>
                    <a:pt x="274" y="14"/>
                    <a:pt x="273" y="14"/>
                    <a:pt x="272" y="13"/>
                  </a:cubicBezTo>
                  <a:cubicBezTo>
                    <a:pt x="271" y="12"/>
                    <a:pt x="271" y="12"/>
                    <a:pt x="271" y="12"/>
                  </a:cubicBezTo>
                  <a:cubicBezTo>
                    <a:pt x="270" y="11"/>
                    <a:pt x="270" y="11"/>
                    <a:pt x="270" y="10"/>
                  </a:cubicBezTo>
                  <a:cubicBezTo>
                    <a:pt x="269" y="10"/>
                    <a:pt x="268" y="9"/>
                    <a:pt x="268" y="9"/>
                  </a:cubicBezTo>
                  <a:cubicBezTo>
                    <a:pt x="267" y="8"/>
                    <a:pt x="267" y="8"/>
                    <a:pt x="266" y="8"/>
                  </a:cubicBezTo>
                  <a:cubicBezTo>
                    <a:pt x="266" y="7"/>
                    <a:pt x="265" y="7"/>
                    <a:pt x="264" y="6"/>
                  </a:cubicBezTo>
                  <a:cubicBezTo>
                    <a:pt x="262" y="5"/>
                    <a:pt x="262" y="5"/>
                    <a:pt x="262" y="5"/>
                  </a:cubicBezTo>
                  <a:cubicBezTo>
                    <a:pt x="261" y="5"/>
                    <a:pt x="261" y="5"/>
                    <a:pt x="261" y="5"/>
                  </a:cubicBezTo>
                  <a:cubicBezTo>
                    <a:pt x="259" y="4"/>
                    <a:pt x="258" y="3"/>
                    <a:pt x="257" y="3"/>
                  </a:cubicBezTo>
                  <a:cubicBezTo>
                    <a:pt x="256" y="3"/>
                    <a:pt x="256" y="3"/>
                    <a:pt x="256" y="3"/>
                  </a:cubicBezTo>
                  <a:cubicBezTo>
                    <a:pt x="253" y="2"/>
                    <a:pt x="253" y="2"/>
                    <a:pt x="253" y="2"/>
                  </a:cubicBezTo>
                  <a:cubicBezTo>
                    <a:pt x="252" y="2"/>
                    <a:pt x="252" y="2"/>
                    <a:pt x="251" y="2"/>
                  </a:cubicBezTo>
                  <a:cubicBezTo>
                    <a:pt x="250" y="1"/>
                    <a:pt x="249" y="1"/>
                    <a:pt x="248" y="1"/>
                  </a:cubicBezTo>
                  <a:cubicBezTo>
                    <a:pt x="248" y="1"/>
                    <a:pt x="247" y="1"/>
                    <a:pt x="246" y="1"/>
                  </a:cubicBezTo>
                  <a:cubicBezTo>
                    <a:pt x="246" y="1"/>
                    <a:pt x="245" y="0"/>
                    <a:pt x="244" y="0"/>
                  </a:cubicBezTo>
                  <a:cubicBezTo>
                    <a:pt x="240" y="0"/>
                    <a:pt x="240" y="0"/>
                    <a:pt x="240" y="0"/>
                  </a:cubicBezTo>
                  <a:cubicBezTo>
                    <a:pt x="239" y="0"/>
                    <a:pt x="238" y="0"/>
                    <a:pt x="238" y="1"/>
                  </a:cubicBezTo>
                  <a:cubicBezTo>
                    <a:pt x="237" y="1"/>
                    <a:pt x="237" y="1"/>
                    <a:pt x="236" y="1"/>
                  </a:cubicBezTo>
                  <a:cubicBezTo>
                    <a:pt x="235" y="1"/>
                    <a:pt x="234" y="1"/>
                    <a:pt x="233" y="2"/>
                  </a:cubicBezTo>
                  <a:cubicBezTo>
                    <a:pt x="233" y="2"/>
                    <a:pt x="232" y="2"/>
                    <a:pt x="232" y="2"/>
                  </a:cubicBezTo>
                  <a:cubicBezTo>
                    <a:pt x="230" y="2"/>
                    <a:pt x="229" y="3"/>
                    <a:pt x="228" y="3"/>
                  </a:cubicBezTo>
                  <a:cubicBezTo>
                    <a:pt x="228" y="3"/>
                    <a:pt x="228" y="3"/>
                    <a:pt x="228" y="3"/>
                  </a:cubicBezTo>
                  <a:cubicBezTo>
                    <a:pt x="227" y="3"/>
                    <a:pt x="225" y="4"/>
                    <a:pt x="224" y="5"/>
                  </a:cubicBezTo>
                  <a:cubicBezTo>
                    <a:pt x="222" y="5"/>
                    <a:pt x="222" y="5"/>
                    <a:pt x="222" y="5"/>
                  </a:cubicBezTo>
                  <a:cubicBezTo>
                    <a:pt x="220" y="6"/>
                    <a:pt x="220" y="6"/>
                    <a:pt x="220" y="6"/>
                  </a:cubicBezTo>
                  <a:cubicBezTo>
                    <a:pt x="220" y="7"/>
                    <a:pt x="219" y="7"/>
                    <a:pt x="218" y="8"/>
                  </a:cubicBezTo>
                  <a:cubicBezTo>
                    <a:pt x="218" y="8"/>
                    <a:pt x="217" y="8"/>
                    <a:pt x="217" y="9"/>
                  </a:cubicBezTo>
                  <a:cubicBezTo>
                    <a:pt x="216" y="9"/>
                    <a:pt x="215" y="10"/>
                    <a:pt x="215" y="10"/>
                  </a:cubicBezTo>
                  <a:cubicBezTo>
                    <a:pt x="214" y="11"/>
                    <a:pt x="214" y="11"/>
                    <a:pt x="214" y="12"/>
                  </a:cubicBezTo>
                  <a:cubicBezTo>
                    <a:pt x="210" y="15"/>
                    <a:pt x="210" y="15"/>
                    <a:pt x="210" y="15"/>
                  </a:cubicBezTo>
                  <a:cubicBezTo>
                    <a:pt x="210" y="15"/>
                    <a:pt x="210" y="16"/>
                    <a:pt x="209" y="16"/>
                  </a:cubicBezTo>
                  <a:cubicBezTo>
                    <a:pt x="208" y="17"/>
                    <a:pt x="208" y="17"/>
                    <a:pt x="207" y="18"/>
                  </a:cubicBezTo>
                  <a:cubicBezTo>
                    <a:pt x="207" y="18"/>
                    <a:pt x="207" y="19"/>
                    <a:pt x="206" y="19"/>
                  </a:cubicBezTo>
                  <a:cubicBezTo>
                    <a:pt x="206" y="20"/>
                    <a:pt x="206" y="21"/>
                    <a:pt x="205" y="21"/>
                  </a:cubicBezTo>
                  <a:cubicBezTo>
                    <a:pt x="204" y="23"/>
                    <a:pt x="204" y="23"/>
                    <a:pt x="204" y="23"/>
                  </a:cubicBezTo>
                  <a:cubicBezTo>
                    <a:pt x="203" y="25"/>
                    <a:pt x="203" y="25"/>
                    <a:pt x="203" y="25"/>
                  </a:cubicBezTo>
                  <a:cubicBezTo>
                    <a:pt x="203" y="26"/>
                    <a:pt x="202" y="28"/>
                    <a:pt x="202" y="29"/>
                  </a:cubicBezTo>
                  <a:cubicBezTo>
                    <a:pt x="7" y="573"/>
                    <a:pt x="7" y="573"/>
                    <a:pt x="7" y="573"/>
                  </a:cubicBezTo>
                  <a:cubicBezTo>
                    <a:pt x="0" y="595"/>
                    <a:pt x="12" y="619"/>
                    <a:pt x="34" y="627"/>
                  </a:cubicBezTo>
                  <a:close/>
                  <a:moveTo>
                    <a:pt x="243" y="170"/>
                  </a:moveTo>
                  <a:cubicBezTo>
                    <a:pt x="315" y="372"/>
                    <a:pt x="315" y="372"/>
                    <a:pt x="315" y="372"/>
                  </a:cubicBezTo>
                  <a:cubicBezTo>
                    <a:pt x="170" y="372"/>
                    <a:pt x="170" y="372"/>
                    <a:pt x="170" y="372"/>
                  </a:cubicBezTo>
                  <a:lnTo>
                    <a:pt x="243" y="170"/>
                  </a:lnTo>
                  <a:close/>
                  <a:moveTo>
                    <a:pt x="243" y="170"/>
                  </a:moveTo>
                  <a:cubicBezTo>
                    <a:pt x="243" y="170"/>
                    <a:pt x="243" y="170"/>
                    <a:pt x="243" y="1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Freeform 67"/>
          <p:cNvSpPr>
            <a:spLocks noEditPoints="1"/>
          </p:cNvSpPr>
          <p:nvPr/>
        </p:nvSpPr>
        <p:spPr bwMode="auto">
          <a:xfrm>
            <a:off x="5837238" y="2817353"/>
            <a:ext cx="517525" cy="527051"/>
          </a:xfrm>
          <a:custGeom>
            <a:avLst/>
            <a:gdLst>
              <a:gd name="T0" fmla="*/ 1406 w 1503"/>
              <a:gd name="T1" fmla="*/ 130 h 1534"/>
              <a:gd name="T2" fmla="*/ 937 w 1503"/>
              <a:gd name="T3" fmla="*/ 130 h 1534"/>
              <a:gd name="T4" fmla="*/ 77 w 1503"/>
              <a:gd name="T5" fmla="*/ 989 h 1534"/>
              <a:gd name="T6" fmla="*/ 65 w 1503"/>
              <a:gd name="T7" fmla="*/ 1014 h 1534"/>
              <a:gd name="T8" fmla="*/ 1 w 1503"/>
              <a:gd name="T9" fmla="*/ 1485 h 1534"/>
              <a:gd name="T10" fmla="*/ 14 w 1503"/>
              <a:gd name="T11" fmla="*/ 1522 h 1534"/>
              <a:gd name="T12" fmla="*/ 44 w 1503"/>
              <a:gd name="T13" fmla="*/ 1534 h 1534"/>
              <a:gd name="T14" fmla="*/ 50 w 1503"/>
              <a:gd name="T15" fmla="*/ 1534 h 1534"/>
              <a:gd name="T16" fmla="*/ 334 w 1503"/>
              <a:gd name="T17" fmla="*/ 1496 h 1534"/>
              <a:gd name="T18" fmla="*/ 371 w 1503"/>
              <a:gd name="T19" fmla="*/ 1447 h 1534"/>
              <a:gd name="T20" fmla="*/ 322 w 1503"/>
              <a:gd name="T21" fmla="*/ 1410 h 1534"/>
              <a:gd name="T22" fmla="*/ 95 w 1503"/>
              <a:gd name="T23" fmla="*/ 1441 h 1534"/>
              <a:gd name="T24" fmla="*/ 139 w 1503"/>
              <a:gd name="T25" fmla="*/ 1112 h 1534"/>
              <a:gd name="T26" fmla="*/ 485 w 1503"/>
              <a:gd name="T27" fmla="*/ 1458 h 1534"/>
              <a:gd name="T28" fmla="*/ 516 w 1503"/>
              <a:gd name="T29" fmla="*/ 1471 h 1534"/>
              <a:gd name="T30" fmla="*/ 546 w 1503"/>
              <a:gd name="T31" fmla="*/ 1458 h 1534"/>
              <a:gd name="T32" fmla="*/ 1406 w 1503"/>
              <a:gd name="T33" fmla="*/ 599 h 1534"/>
              <a:gd name="T34" fmla="*/ 1503 w 1503"/>
              <a:gd name="T35" fmla="*/ 364 h 1534"/>
              <a:gd name="T36" fmla="*/ 1406 w 1503"/>
              <a:gd name="T37" fmla="*/ 130 h 1534"/>
              <a:gd name="T38" fmla="*/ 953 w 1503"/>
              <a:gd name="T39" fmla="*/ 235 h 1534"/>
              <a:gd name="T40" fmla="*/ 1098 w 1503"/>
              <a:gd name="T41" fmla="*/ 380 h 1534"/>
              <a:gd name="T42" fmla="*/ 313 w 1503"/>
              <a:gd name="T43" fmla="*/ 1164 h 1534"/>
              <a:gd name="T44" fmla="*/ 169 w 1503"/>
              <a:gd name="T45" fmla="*/ 1020 h 1534"/>
              <a:gd name="T46" fmla="*/ 953 w 1503"/>
              <a:gd name="T47" fmla="*/ 235 h 1534"/>
              <a:gd name="T48" fmla="*/ 516 w 1503"/>
              <a:gd name="T49" fmla="*/ 1366 h 1534"/>
              <a:gd name="T50" fmla="*/ 375 w 1503"/>
              <a:gd name="T51" fmla="*/ 1225 h 1534"/>
              <a:gd name="T52" fmla="*/ 1159 w 1503"/>
              <a:gd name="T53" fmla="*/ 441 h 1534"/>
              <a:gd name="T54" fmla="*/ 1300 w 1503"/>
              <a:gd name="T55" fmla="*/ 582 h 1534"/>
              <a:gd name="T56" fmla="*/ 516 w 1503"/>
              <a:gd name="T57" fmla="*/ 1366 h 1534"/>
              <a:gd name="T58" fmla="*/ 1360 w 1503"/>
              <a:gd name="T59" fmla="*/ 520 h 1534"/>
              <a:gd name="T60" fmla="*/ 1015 w 1503"/>
              <a:gd name="T61" fmla="*/ 175 h 1534"/>
              <a:gd name="T62" fmla="*/ 1171 w 1503"/>
              <a:gd name="T63" fmla="*/ 119 h 1534"/>
              <a:gd name="T64" fmla="*/ 1345 w 1503"/>
              <a:gd name="T65" fmla="*/ 191 h 1534"/>
              <a:gd name="T66" fmla="*/ 1416 w 1503"/>
              <a:gd name="T67" fmla="*/ 364 h 1534"/>
              <a:gd name="T68" fmla="*/ 1360 w 1503"/>
              <a:gd name="T69" fmla="*/ 520 h 1534"/>
              <a:gd name="T70" fmla="*/ 1360 w 1503"/>
              <a:gd name="T71" fmla="*/ 520 h 1534"/>
              <a:gd name="T72" fmla="*/ 1360 w 1503"/>
              <a:gd name="T73" fmla="*/ 52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3" h="1534">
                <a:moveTo>
                  <a:pt x="1406" y="130"/>
                </a:moveTo>
                <a:cubicBezTo>
                  <a:pt x="1276" y="0"/>
                  <a:pt x="1066" y="0"/>
                  <a:pt x="937" y="130"/>
                </a:cubicBezTo>
                <a:cubicBezTo>
                  <a:pt x="77" y="989"/>
                  <a:pt x="77" y="989"/>
                  <a:pt x="77" y="989"/>
                </a:cubicBezTo>
                <a:cubicBezTo>
                  <a:pt x="71" y="996"/>
                  <a:pt x="66" y="1004"/>
                  <a:pt x="65" y="1014"/>
                </a:cubicBezTo>
                <a:cubicBezTo>
                  <a:pt x="1" y="1485"/>
                  <a:pt x="1" y="1485"/>
                  <a:pt x="1" y="1485"/>
                </a:cubicBezTo>
                <a:cubicBezTo>
                  <a:pt x="0" y="1499"/>
                  <a:pt x="4" y="1512"/>
                  <a:pt x="14" y="1522"/>
                </a:cubicBezTo>
                <a:cubicBezTo>
                  <a:pt x="22" y="1530"/>
                  <a:pt x="33" y="1534"/>
                  <a:pt x="44" y="1534"/>
                </a:cubicBezTo>
                <a:cubicBezTo>
                  <a:pt x="46" y="1534"/>
                  <a:pt x="48" y="1534"/>
                  <a:pt x="50" y="1534"/>
                </a:cubicBezTo>
                <a:cubicBezTo>
                  <a:pt x="334" y="1496"/>
                  <a:pt x="334" y="1496"/>
                  <a:pt x="334" y="1496"/>
                </a:cubicBezTo>
                <a:cubicBezTo>
                  <a:pt x="358" y="1492"/>
                  <a:pt x="374" y="1471"/>
                  <a:pt x="371" y="1447"/>
                </a:cubicBezTo>
                <a:cubicBezTo>
                  <a:pt x="368" y="1423"/>
                  <a:pt x="346" y="1407"/>
                  <a:pt x="322" y="1410"/>
                </a:cubicBezTo>
                <a:cubicBezTo>
                  <a:pt x="95" y="1441"/>
                  <a:pt x="95" y="1441"/>
                  <a:pt x="95" y="1441"/>
                </a:cubicBezTo>
                <a:cubicBezTo>
                  <a:pt x="139" y="1112"/>
                  <a:pt x="139" y="1112"/>
                  <a:pt x="139" y="1112"/>
                </a:cubicBezTo>
                <a:cubicBezTo>
                  <a:pt x="485" y="1458"/>
                  <a:pt x="485" y="1458"/>
                  <a:pt x="485" y="1458"/>
                </a:cubicBezTo>
                <a:cubicBezTo>
                  <a:pt x="493" y="1466"/>
                  <a:pt x="504" y="1471"/>
                  <a:pt x="516" y="1471"/>
                </a:cubicBezTo>
                <a:cubicBezTo>
                  <a:pt x="527" y="1471"/>
                  <a:pt x="538" y="1466"/>
                  <a:pt x="546" y="1458"/>
                </a:cubicBezTo>
                <a:cubicBezTo>
                  <a:pt x="1406" y="599"/>
                  <a:pt x="1406" y="599"/>
                  <a:pt x="1406" y="599"/>
                </a:cubicBezTo>
                <a:cubicBezTo>
                  <a:pt x="1468" y="536"/>
                  <a:pt x="1503" y="453"/>
                  <a:pt x="1503" y="364"/>
                </a:cubicBezTo>
                <a:cubicBezTo>
                  <a:pt x="1503" y="275"/>
                  <a:pt x="1468" y="192"/>
                  <a:pt x="1406" y="130"/>
                </a:cubicBezTo>
                <a:close/>
                <a:moveTo>
                  <a:pt x="953" y="235"/>
                </a:moveTo>
                <a:cubicBezTo>
                  <a:pt x="1098" y="380"/>
                  <a:pt x="1098" y="380"/>
                  <a:pt x="1098" y="380"/>
                </a:cubicBezTo>
                <a:cubicBezTo>
                  <a:pt x="313" y="1164"/>
                  <a:pt x="313" y="1164"/>
                  <a:pt x="313" y="1164"/>
                </a:cubicBezTo>
                <a:cubicBezTo>
                  <a:pt x="169" y="1020"/>
                  <a:pt x="169" y="1020"/>
                  <a:pt x="169" y="1020"/>
                </a:cubicBezTo>
                <a:lnTo>
                  <a:pt x="953" y="235"/>
                </a:lnTo>
                <a:close/>
                <a:moveTo>
                  <a:pt x="516" y="1366"/>
                </a:moveTo>
                <a:cubicBezTo>
                  <a:pt x="375" y="1225"/>
                  <a:pt x="375" y="1225"/>
                  <a:pt x="375" y="1225"/>
                </a:cubicBezTo>
                <a:cubicBezTo>
                  <a:pt x="1159" y="441"/>
                  <a:pt x="1159" y="441"/>
                  <a:pt x="1159" y="441"/>
                </a:cubicBezTo>
                <a:cubicBezTo>
                  <a:pt x="1300" y="582"/>
                  <a:pt x="1300" y="582"/>
                  <a:pt x="1300" y="582"/>
                </a:cubicBezTo>
                <a:lnTo>
                  <a:pt x="516" y="1366"/>
                </a:lnTo>
                <a:close/>
                <a:moveTo>
                  <a:pt x="1360" y="520"/>
                </a:moveTo>
                <a:cubicBezTo>
                  <a:pt x="1015" y="175"/>
                  <a:pt x="1015" y="175"/>
                  <a:pt x="1015" y="175"/>
                </a:cubicBezTo>
                <a:cubicBezTo>
                  <a:pt x="1059" y="139"/>
                  <a:pt x="1114" y="119"/>
                  <a:pt x="1171" y="119"/>
                </a:cubicBezTo>
                <a:cubicBezTo>
                  <a:pt x="1237" y="119"/>
                  <a:pt x="1298" y="145"/>
                  <a:pt x="1345" y="191"/>
                </a:cubicBezTo>
                <a:cubicBezTo>
                  <a:pt x="1391" y="237"/>
                  <a:pt x="1416" y="299"/>
                  <a:pt x="1416" y="364"/>
                </a:cubicBezTo>
                <a:cubicBezTo>
                  <a:pt x="1416" y="422"/>
                  <a:pt x="1397" y="476"/>
                  <a:pt x="1360" y="520"/>
                </a:cubicBezTo>
                <a:close/>
                <a:moveTo>
                  <a:pt x="1360" y="520"/>
                </a:moveTo>
                <a:cubicBezTo>
                  <a:pt x="1360" y="520"/>
                  <a:pt x="1360" y="520"/>
                  <a:pt x="1360" y="520"/>
                </a:cubicBezTo>
              </a:path>
            </a:pathLst>
          </a:custGeom>
          <a:gradFill>
            <a:gsLst>
              <a:gs pos="0">
                <a:srgbClr val="08AEEA"/>
              </a:gs>
              <a:gs pos="100000">
                <a:srgbClr val="2AF598"/>
              </a:gs>
            </a:gsLst>
            <a:lin ang="2700000" scaled="0"/>
          </a:gradFill>
          <a:ln>
            <a:noFill/>
          </a:ln>
        </p:spPr>
        <p:txBody>
          <a:bodyPr vert="horz" wrap="square" lIns="91440" tIns="45720" rIns="91440" bIns="45720" numCol="1" anchor="t" anchorCtr="0" compatLnSpc="1"/>
          <a:lstStyle/>
          <a:p>
            <a:endParaRPr lang="zh-CN" altLang="en-US"/>
          </a:p>
        </p:txBody>
      </p:sp>
      <p:sp>
        <p:nvSpPr>
          <p:cNvPr id="13" name="Freeform 95"/>
          <p:cNvSpPr>
            <a:spLocks noEditPoints="1"/>
          </p:cNvSpPr>
          <p:nvPr/>
        </p:nvSpPr>
        <p:spPr bwMode="auto">
          <a:xfrm>
            <a:off x="9556750" y="2813960"/>
            <a:ext cx="514350" cy="509588"/>
          </a:xfrm>
          <a:custGeom>
            <a:avLst/>
            <a:gdLst>
              <a:gd name="T0" fmla="*/ 1495 w 1495"/>
              <a:gd name="T1" fmla="*/ 748 h 1482"/>
              <a:gd name="T2" fmla="*/ 1276 w 1495"/>
              <a:gd name="T3" fmla="*/ 219 h 1482"/>
              <a:gd name="T4" fmla="*/ 748 w 1495"/>
              <a:gd name="T5" fmla="*/ 0 h 1482"/>
              <a:gd name="T6" fmla="*/ 219 w 1495"/>
              <a:gd name="T7" fmla="*/ 219 h 1482"/>
              <a:gd name="T8" fmla="*/ 0 w 1495"/>
              <a:gd name="T9" fmla="*/ 748 h 1482"/>
              <a:gd name="T10" fmla="*/ 0 w 1495"/>
              <a:gd name="T11" fmla="*/ 1101 h 1482"/>
              <a:gd name="T12" fmla="*/ 363 w 1495"/>
              <a:gd name="T13" fmla="*/ 1464 h 1482"/>
              <a:gd name="T14" fmla="*/ 406 w 1495"/>
              <a:gd name="T15" fmla="*/ 1421 h 1482"/>
              <a:gd name="T16" fmla="*/ 406 w 1495"/>
              <a:gd name="T17" fmla="*/ 782 h 1482"/>
              <a:gd name="T18" fmla="*/ 363 w 1495"/>
              <a:gd name="T19" fmla="*/ 739 h 1482"/>
              <a:gd name="T20" fmla="*/ 86 w 1495"/>
              <a:gd name="T21" fmla="*/ 867 h 1482"/>
              <a:gd name="T22" fmla="*/ 86 w 1495"/>
              <a:gd name="T23" fmla="*/ 748 h 1482"/>
              <a:gd name="T24" fmla="*/ 748 w 1495"/>
              <a:gd name="T25" fmla="*/ 86 h 1482"/>
              <a:gd name="T26" fmla="*/ 1409 w 1495"/>
              <a:gd name="T27" fmla="*/ 748 h 1482"/>
              <a:gd name="T28" fmla="*/ 1410 w 1495"/>
              <a:gd name="T29" fmla="*/ 756 h 1482"/>
              <a:gd name="T30" fmla="*/ 1409 w 1495"/>
              <a:gd name="T31" fmla="*/ 765 h 1482"/>
              <a:gd name="T32" fmla="*/ 1409 w 1495"/>
              <a:gd name="T33" fmla="*/ 884 h 1482"/>
              <a:gd name="T34" fmla="*/ 1132 w 1495"/>
              <a:gd name="T35" fmla="*/ 756 h 1482"/>
              <a:gd name="T36" fmla="*/ 1089 w 1495"/>
              <a:gd name="T37" fmla="*/ 799 h 1482"/>
              <a:gd name="T38" fmla="*/ 1089 w 1495"/>
              <a:gd name="T39" fmla="*/ 1438 h 1482"/>
              <a:gd name="T40" fmla="*/ 1132 w 1495"/>
              <a:gd name="T41" fmla="*/ 1482 h 1482"/>
              <a:gd name="T42" fmla="*/ 1495 w 1495"/>
              <a:gd name="T43" fmla="*/ 1119 h 1482"/>
              <a:gd name="T44" fmla="*/ 1495 w 1495"/>
              <a:gd name="T45" fmla="*/ 765 h 1482"/>
              <a:gd name="T46" fmla="*/ 1494 w 1495"/>
              <a:gd name="T47" fmla="*/ 756 h 1482"/>
              <a:gd name="T48" fmla="*/ 1495 w 1495"/>
              <a:gd name="T49" fmla="*/ 748 h 1482"/>
              <a:gd name="T50" fmla="*/ 319 w 1495"/>
              <a:gd name="T51" fmla="*/ 828 h 1482"/>
              <a:gd name="T52" fmla="*/ 319 w 1495"/>
              <a:gd name="T53" fmla="*/ 1374 h 1482"/>
              <a:gd name="T54" fmla="*/ 86 w 1495"/>
              <a:gd name="T55" fmla="*/ 1101 h 1482"/>
              <a:gd name="T56" fmla="*/ 319 w 1495"/>
              <a:gd name="T57" fmla="*/ 828 h 1482"/>
              <a:gd name="T58" fmla="*/ 1176 w 1495"/>
              <a:gd name="T59" fmla="*/ 1392 h 1482"/>
              <a:gd name="T60" fmla="*/ 1176 w 1495"/>
              <a:gd name="T61" fmla="*/ 846 h 1482"/>
              <a:gd name="T62" fmla="*/ 1409 w 1495"/>
              <a:gd name="T63" fmla="*/ 1119 h 1482"/>
              <a:gd name="T64" fmla="*/ 1176 w 1495"/>
              <a:gd name="T65" fmla="*/ 1392 h 1482"/>
              <a:gd name="T66" fmla="*/ 1176 w 1495"/>
              <a:gd name="T67" fmla="*/ 1392 h 1482"/>
              <a:gd name="T68" fmla="*/ 1176 w 1495"/>
              <a:gd name="T69" fmla="*/ 139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5" h="1482">
                <a:moveTo>
                  <a:pt x="1495" y="748"/>
                </a:moveTo>
                <a:cubicBezTo>
                  <a:pt x="1495" y="548"/>
                  <a:pt x="1417" y="360"/>
                  <a:pt x="1276" y="219"/>
                </a:cubicBezTo>
                <a:cubicBezTo>
                  <a:pt x="1135" y="78"/>
                  <a:pt x="947" y="0"/>
                  <a:pt x="748" y="0"/>
                </a:cubicBezTo>
                <a:cubicBezTo>
                  <a:pt x="548" y="0"/>
                  <a:pt x="360" y="78"/>
                  <a:pt x="219" y="219"/>
                </a:cubicBezTo>
                <a:cubicBezTo>
                  <a:pt x="78" y="360"/>
                  <a:pt x="0" y="548"/>
                  <a:pt x="0" y="748"/>
                </a:cubicBezTo>
                <a:cubicBezTo>
                  <a:pt x="0" y="1101"/>
                  <a:pt x="0" y="1101"/>
                  <a:pt x="0" y="1101"/>
                </a:cubicBezTo>
                <a:cubicBezTo>
                  <a:pt x="0" y="1301"/>
                  <a:pt x="163" y="1464"/>
                  <a:pt x="363" y="1464"/>
                </a:cubicBezTo>
                <a:cubicBezTo>
                  <a:pt x="387" y="1464"/>
                  <a:pt x="406" y="1445"/>
                  <a:pt x="406" y="1421"/>
                </a:cubicBezTo>
                <a:cubicBezTo>
                  <a:pt x="406" y="782"/>
                  <a:pt x="406" y="782"/>
                  <a:pt x="406" y="782"/>
                </a:cubicBezTo>
                <a:cubicBezTo>
                  <a:pt x="406" y="758"/>
                  <a:pt x="387" y="739"/>
                  <a:pt x="363" y="739"/>
                </a:cubicBezTo>
                <a:cubicBezTo>
                  <a:pt x="252" y="739"/>
                  <a:pt x="153" y="788"/>
                  <a:pt x="86" y="867"/>
                </a:cubicBezTo>
                <a:cubicBezTo>
                  <a:pt x="86" y="748"/>
                  <a:pt x="86" y="748"/>
                  <a:pt x="86" y="748"/>
                </a:cubicBezTo>
                <a:cubicBezTo>
                  <a:pt x="86" y="383"/>
                  <a:pt x="383" y="86"/>
                  <a:pt x="748" y="86"/>
                </a:cubicBezTo>
                <a:cubicBezTo>
                  <a:pt x="1112" y="86"/>
                  <a:pt x="1409" y="383"/>
                  <a:pt x="1409" y="748"/>
                </a:cubicBezTo>
                <a:cubicBezTo>
                  <a:pt x="1409" y="750"/>
                  <a:pt x="1409" y="753"/>
                  <a:pt x="1410" y="756"/>
                </a:cubicBezTo>
                <a:cubicBezTo>
                  <a:pt x="1409" y="759"/>
                  <a:pt x="1409" y="762"/>
                  <a:pt x="1409" y="765"/>
                </a:cubicBezTo>
                <a:cubicBezTo>
                  <a:pt x="1409" y="884"/>
                  <a:pt x="1409" y="884"/>
                  <a:pt x="1409" y="884"/>
                </a:cubicBezTo>
                <a:cubicBezTo>
                  <a:pt x="1342" y="806"/>
                  <a:pt x="1243" y="756"/>
                  <a:pt x="1132" y="756"/>
                </a:cubicBezTo>
                <a:cubicBezTo>
                  <a:pt x="1108" y="756"/>
                  <a:pt x="1089" y="775"/>
                  <a:pt x="1089" y="799"/>
                </a:cubicBezTo>
                <a:cubicBezTo>
                  <a:pt x="1089" y="1438"/>
                  <a:pt x="1089" y="1438"/>
                  <a:pt x="1089" y="1438"/>
                </a:cubicBezTo>
                <a:cubicBezTo>
                  <a:pt x="1089" y="1462"/>
                  <a:pt x="1108" y="1482"/>
                  <a:pt x="1132" y="1482"/>
                </a:cubicBezTo>
                <a:cubicBezTo>
                  <a:pt x="1332" y="1482"/>
                  <a:pt x="1495" y="1319"/>
                  <a:pt x="1495" y="1119"/>
                </a:cubicBezTo>
                <a:cubicBezTo>
                  <a:pt x="1495" y="765"/>
                  <a:pt x="1495" y="765"/>
                  <a:pt x="1495" y="765"/>
                </a:cubicBezTo>
                <a:cubicBezTo>
                  <a:pt x="1495" y="762"/>
                  <a:pt x="1495" y="759"/>
                  <a:pt x="1494" y="756"/>
                </a:cubicBezTo>
                <a:cubicBezTo>
                  <a:pt x="1495" y="753"/>
                  <a:pt x="1495" y="750"/>
                  <a:pt x="1495" y="748"/>
                </a:cubicBezTo>
                <a:close/>
                <a:moveTo>
                  <a:pt x="319" y="828"/>
                </a:moveTo>
                <a:cubicBezTo>
                  <a:pt x="319" y="1374"/>
                  <a:pt x="319" y="1374"/>
                  <a:pt x="319" y="1374"/>
                </a:cubicBezTo>
                <a:cubicBezTo>
                  <a:pt x="188" y="1354"/>
                  <a:pt x="86" y="1239"/>
                  <a:pt x="86" y="1101"/>
                </a:cubicBezTo>
                <a:cubicBezTo>
                  <a:pt x="86" y="964"/>
                  <a:pt x="188" y="849"/>
                  <a:pt x="319" y="828"/>
                </a:cubicBezTo>
                <a:close/>
                <a:moveTo>
                  <a:pt x="1176" y="1392"/>
                </a:moveTo>
                <a:cubicBezTo>
                  <a:pt x="1176" y="846"/>
                  <a:pt x="1176" y="846"/>
                  <a:pt x="1176" y="846"/>
                </a:cubicBezTo>
                <a:cubicBezTo>
                  <a:pt x="1308" y="867"/>
                  <a:pt x="1409" y="981"/>
                  <a:pt x="1409" y="1119"/>
                </a:cubicBezTo>
                <a:cubicBezTo>
                  <a:pt x="1409" y="1257"/>
                  <a:pt x="1308" y="1371"/>
                  <a:pt x="1176" y="1392"/>
                </a:cubicBezTo>
                <a:close/>
                <a:moveTo>
                  <a:pt x="1176" y="1392"/>
                </a:moveTo>
                <a:cubicBezTo>
                  <a:pt x="1176" y="1392"/>
                  <a:pt x="1176" y="1392"/>
                  <a:pt x="1176" y="1392"/>
                </a:cubicBezTo>
              </a:path>
            </a:pathLst>
          </a:custGeom>
          <a:gradFill>
            <a:gsLst>
              <a:gs pos="0">
                <a:srgbClr val="08AEEA"/>
              </a:gs>
              <a:gs pos="100000">
                <a:srgbClr val="2AF598"/>
              </a:gs>
            </a:gsLst>
            <a:lin ang="2700000" scaled="0"/>
          </a:gradFill>
          <a:ln>
            <a:noFill/>
          </a:ln>
        </p:spPr>
        <p:txBody>
          <a:bodyPr vert="horz" wrap="square" lIns="91440" tIns="45720" rIns="91440" bIns="45720" numCol="1" anchor="t" anchorCtr="0" compatLnSpc="1"/>
          <a:lstStyle/>
          <a:p>
            <a:endParaRPr lang="zh-CN" altLang="en-US"/>
          </a:p>
        </p:txBody>
      </p:sp>
      <p:sp>
        <p:nvSpPr>
          <p:cNvPr id="14" name="文本框 13"/>
          <p:cNvSpPr txBox="1"/>
          <p:nvPr/>
        </p:nvSpPr>
        <p:spPr>
          <a:xfrm>
            <a:off x="1593246" y="3518015"/>
            <a:ext cx="1569661" cy="369332"/>
          </a:xfrm>
          <a:prstGeom prst="rect">
            <a:avLst/>
          </a:prstGeom>
          <a:noFill/>
        </p:spPr>
        <p:txBody>
          <a:bodyPr wrap="none" rtlCol="0">
            <a:spAutoFit/>
          </a:bodyPr>
          <a:lstStyle/>
          <a:p>
            <a:pPr algn="ctr"/>
            <a:r>
              <a:rPr lang="zh-CN" altLang="en-US" dirty="0">
                <a:solidFill>
                  <a:schemeClr val="tx1">
                    <a:lumMod val="85000"/>
                    <a:lumOff val="15000"/>
                  </a:schemeClr>
                </a:solidFill>
                <a:latin typeface="+mj-ea"/>
              </a:rPr>
              <a:t>添加你的标题</a:t>
            </a:r>
            <a:endParaRPr lang="zh-CN" altLang="en-US" dirty="0">
              <a:solidFill>
                <a:schemeClr val="tx1">
                  <a:lumMod val="85000"/>
                  <a:lumOff val="15000"/>
                </a:schemeClr>
              </a:solidFill>
              <a:latin typeface="+mj-ea"/>
            </a:endParaRPr>
          </a:p>
        </p:txBody>
      </p:sp>
      <p:sp>
        <p:nvSpPr>
          <p:cNvPr id="15" name="文本框 14"/>
          <p:cNvSpPr txBox="1"/>
          <p:nvPr/>
        </p:nvSpPr>
        <p:spPr>
          <a:xfrm>
            <a:off x="5311172" y="3518015"/>
            <a:ext cx="1569660" cy="369332"/>
          </a:xfrm>
          <a:prstGeom prst="rect">
            <a:avLst/>
          </a:prstGeom>
          <a:noFill/>
        </p:spPr>
        <p:txBody>
          <a:bodyPr wrap="none" rtlCol="0">
            <a:spAutoFit/>
          </a:bodyPr>
          <a:lstStyle/>
          <a:p>
            <a:pPr algn="ctr"/>
            <a:r>
              <a:rPr lang="zh-CN" altLang="en-US" dirty="0">
                <a:solidFill>
                  <a:schemeClr val="tx1">
                    <a:lumMod val="85000"/>
                    <a:lumOff val="15000"/>
                  </a:schemeClr>
                </a:solidFill>
                <a:latin typeface="+mj-ea"/>
              </a:rPr>
              <a:t>添加你的标题</a:t>
            </a:r>
            <a:endParaRPr lang="zh-CN" altLang="en-US" dirty="0">
              <a:solidFill>
                <a:schemeClr val="tx1">
                  <a:lumMod val="85000"/>
                  <a:lumOff val="15000"/>
                </a:schemeClr>
              </a:solidFill>
              <a:latin typeface="+mj-ea"/>
            </a:endParaRPr>
          </a:p>
        </p:txBody>
      </p:sp>
      <p:sp>
        <p:nvSpPr>
          <p:cNvPr id="16" name="文本框 15"/>
          <p:cNvSpPr txBox="1"/>
          <p:nvPr/>
        </p:nvSpPr>
        <p:spPr>
          <a:xfrm>
            <a:off x="9035507" y="3518015"/>
            <a:ext cx="1556836" cy="369332"/>
          </a:xfrm>
          <a:prstGeom prst="rect">
            <a:avLst/>
          </a:prstGeom>
          <a:noFill/>
        </p:spPr>
        <p:txBody>
          <a:bodyPr wrap="none" rtlCol="0">
            <a:spAutoFit/>
          </a:bodyPr>
          <a:lstStyle/>
          <a:p>
            <a:pPr algn="ctr"/>
            <a:r>
              <a:rPr lang="zh-CN" altLang="en-US" dirty="0">
                <a:solidFill>
                  <a:schemeClr val="tx1">
                    <a:lumMod val="85000"/>
                    <a:lumOff val="15000"/>
                  </a:schemeClr>
                </a:solidFill>
                <a:latin typeface="+mj-ea"/>
              </a:rPr>
              <a:t>添加你的标题</a:t>
            </a:r>
            <a:endParaRPr lang="zh-CN" altLang="en-US" dirty="0">
              <a:solidFill>
                <a:schemeClr val="tx1">
                  <a:lumMod val="85000"/>
                  <a:lumOff val="15000"/>
                </a:schemeClr>
              </a:solidFill>
              <a:latin typeface="+mj-ea"/>
            </a:endParaRPr>
          </a:p>
        </p:txBody>
      </p:sp>
      <p:sp>
        <p:nvSpPr>
          <p:cNvPr id="17" name="文本框 16"/>
          <p:cNvSpPr txBox="1"/>
          <p:nvPr/>
        </p:nvSpPr>
        <p:spPr>
          <a:xfrm>
            <a:off x="890251" y="3919385"/>
            <a:ext cx="2975648" cy="1158459"/>
          </a:xfrm>
          <a:prstGeom prst="rect">
            <a:avLst/>
          </a:prstGeom>
          <a:noFill/>
        </p:spPr>
        <p:txBody>
          <a:bodyPr wrap="square" rtlCol="0">
            <a:spAutoFit/>
          </a:bodyPr>
          <a:lstStyle/>
          <a:p>
            <a:pPr algn="ct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8" name="文本框 17"/>
          <p:cNvSpPr txBox="1"/>
          <p:nvPr/>
        </p:nvSpPr>
        <p:spPr>
          <a:xfrm>
            <a:off x="4604665" y="3919385"/>
            <a:ext cx="2975648" cy="1158459"/>
          </a:xfrm>
          <a:prstGeom prst="rect">
            <a:avLst/>
          </a:prstGeom>
          <a:noFill/>
        </p:spPr>
        <p:txBody>
          <a:bodyPr wrap="square" rtlCol="0">
            <a:spAutoFit/>
          </a:bodyPr>
          <a:lstStyle/>
          <a:p>
            <a:pPr algn="ct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9" name="文本框 18"/>
          <p:cNvSpPr txBox="1"/>
          <p:nvPr/>
        </p:nvSpPr>
        <p:spPr>
          <a:xfrm>
            <a:off x="8326101" y="3919385"/>
            <a:ext cx="2975648" cy="1158459"/>
          </a:xfrm>
          <a:prstGeom prst="rect">
            <a:avLst/>
          </a:prstGeom>
          <a:noFill/>
        </p:spPr>
        <p:txBody>
          <a:bodyPr wrap="square" rtlCol="0">
            <a:spAutoFit/>
          </a:bodyPr>
          <a:lstStyle/>
          <a:p>
            <a:pPr algn="ct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grpSp>
        <p:nvGrpSpPr>
          <p:cNvPr id="27" name="组合 26"/>
          <p:cNvGrpSpPr/>
          <p:nvPr/>
        </p:nvGrpSpPr>
        <p:grpSpPr>
          <a:xfrm>
            <a:off x="5357011" y="1605932"/>
            <a:ext cx="1477972" cy="381892"/>
            <a:chOff x="5357011" y="2256110"/>
            <a:chExt cx="1477972" cy="381892"/>
          </a:xfrm>
        </p:grpSpPr>
        <p:sp>
          <p:nvSpPr>
            <p:cNvPr id="22" name="矩形: 圆角 21"/>
            <p:cNvSpPr/>
            <p:nvPr/>
          </p:nvSpPr>
          <p:spPr>
            <a:xfrm>
              <a:off x="5357011" y="2256110"/>
              <a:ext cx="1477972" cy="381892"/>
            </a:xfrm>
            <a:prstGeom prst="roundRect">
              <a:avLst>
                <a:gd name="adj" fmla="val 50000"/>
              </a:avLst>
            </a:prstGeom>
            <a:noFill/>
            <a:ln>
              <a:gradFill>
                <a:gsLst>
                  <a:gs pos="0">
                    <a:srgbClr val="08AEEA"/>
                  </a:gs>
                  <a:gs pos="100000">
                    <a:srgbClr val="2AF598"/>
                  </a:gs>
                </a:gsLst>
                <a:lin ang="2700000" scaled="0"/>
              </a:gradFill>
            </a:ln>
            <a:effectLst>
              <a:outerShdw blurRad="50800" dist="25400" dir="5400000" algn="t" rotWithShape="0">
                <a:srgbClr val="08AEEA">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615740" y="2277779"/>
              <a:ext cx="960519" cy="338554"/>
            </a:xfrm>
            <a:prstGeom prst="rect">
              <a:avLst/>
            </a:prstGeom>
            <a:noFill/>
          </p:spPr>
          <p:txBody>
            <a:bodyPr wrap="none" rtlCol="0">
              <a:spAutoFit/>
            </a:bodyPr>
            <a:lstStyle/>
            <a:p>
              <a:pPr algn="ctr"/>
              <a:r>
                <a:rPr lang="en-US" altLang="zh-CN" sz="1600" dirty="0">
                  <a:gradFill>
                    <a:gsLst>
                      <a:gs pos="0">
                        <a:srgbClr val="08AEEA"/>
                      </a:gs>
                      <a:gs pos="100000">
                        <a:srgbClr val="2AF598"/>
                      </a:gs>
                    </a:gsLst>
                    <a:lin ang="2700000" scaled="0"/>
                  </a:gradFill>
                  <a:latin typeface="+mj-lt"/>
                  <a:ea typeface="+mj-ea"/>
                </a:rPr>
                <a:t>Just relax</a:t>
              </a:r>
              <a:endParaRPr lang="zh-CN" altLang="en-US" sz="1600" dirty="0">
                <a:gradFill>
                  <a:gsLst>
                    <a:gs pos="0">
                      <a:srgbClr val="08AEEA"/>
                    </a:gs>
                    <a:gs pos="100000">
                      <a:srgbClr val="2AF598"/>
                    </a:gs>
                  </a:gsLst>
                  <a:lin ang="2700000" scaled="0"/>
                </a:gradFill>
                <a:latin typeface="+mj-lt"/>
                <a:ea typeface="+mj-ea"/>
              </a:endParaRPr>
            </a:p>
          </p:txBody>
        </p:sp>
      </p:grpSp>
      <p:grpSp>
        <p:nvGrpSpPr>
          <p:cNvPr id="24" name="组合 23"/>
          <p:cNvGrpSpPr/>
          <p:nvPr/>
        </p:nvGrpSpPr>
        <p:grpSpPr>
          <a:xfrm>
            <a:off x="9237643" y="223704"/>
            <a:ext cx="2696787" cy="901673"/>
            <a:chOff x="6171606" y="2363147"/>
            <a:chExt cx="2696787" cy="901673"/>
          </a:xfrm>
        </p:grpSpPr>
        <p:sp>
          <p:nvSpPr>
            <p:cNvPr id="25" name="文本框 24"/>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26" name="文本框 25"/>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28" name="椭圆 27"/>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P spid="13" grpId="0" animBg="1"/>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269099" y="1946651"/>
            <a:ext cx="4586141" cy="3279903"/>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圆角 6"/>
          <p:cNvSpPr/>
          <p:nvPr/>
        </p:nvSpPr>
        <p:spPr>
          <a:xfrm>
            <a:off x="6386152" y="1946651"/>
            <a:ext cx="4586141" cy="3279903"/>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圆角 8"/>
          <p:cNvSpPr/>
          <p:nvPr/>
        </p:nvSpPr>
        <p:spPr>
          <a:xfrm>
            <a:off x="-3136340" y="2175676"/>
            <a:ext cx="3874527" cy="2770973"/>
          </a:xfrm>
          <a:prstGeom prst="roundRect">
            <a:avLst>
              <a:gd name="adj" fmla="val 1840"/>
            </a:avLst>
          </a:prstGeom>
          <a:solidFill>
            <a:schemeClr val="bg1"/>
          </a:solidFill>
          <a:ln>
            <a:noFill/>
          </a:ln>
          <a:effectLst>
            <a:outerShdw blurRad="5715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圆角 10"/>
          <p:cNvSpPr/>
          <p:nvPr/>
        </p:nvSpPr>
        <p:spPr>
          <a:xfrm>
            <a:off x="11503205" y="2175676"/>
            <a:ext cx="3874527" cy="2770973"/>
          </a:xfrm>
          <a:prstGeom prst="roundRect">
            <a:avLst>
              <a:gd name="adj" fmla="val 1840"/>
            </a:avLst>
          </a:prstGeom>
          <a:solidFill>
            <a:schemeClr val="bg1"/>
          </a:solidFill>
          <a:ln>
            <a:noFill/>
          </a:ln>
          <a:effectLst>
            <a:outerShdw blurRad="5715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1582854" y="2175677"/>
            <a:ext cx="3958630" cy="2122697"/>
          </a:xfrm>
          <a:prstGeom prst="rect">
            <a:avLst/>
          </a:prstGeom>
          <a:noFill/>
        </p:spPr>
        <p:txBody>
          <a:bodyPr wrap="square" rtlCol="0">
            <a:spAutoFit/>
          </a:bodyPr>
          <a:lstStyle/>
          <a:p>
            <a:pPr algn="ctr">
              <a:lnSpc>
                <a:spcPct val="150000"/>
              </a:lnSpc>
            </a:pPr>
            <a:r>
              <a:rPr lang="en-US" altLang="zh-CN"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列举企业当前所提供的产品和服务类型，以及将来的产品和服务列举企业当前所提供的产品和服务类型，以及将来的产品和服务</a:t>
            </a: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pic>
        <p:nvPicPr>
          <p:cNvPr id="24" name="图片 23" descr="图片包含 户外, 人员, 建筑物, 服装&#10;&#10;已生成极高可信度的说明"/>
          <p:cNvPicPr>
            <a:picLocks noChangeAspect="1"/>
          </p:cNvPicPr>
          <p:nvPr/>
        </p:nvPicPr>
        <p:blipFill>
          <a:blip r:embed="rId1" cstate="print">
            <a:extLst>
              <a:ext uri="{28A0092B-C50C-407E-A947-70E740481C1C}">
                <a14:useLocalDpi xmlns:a14="http://schemas.microsoft.com/office/drawing/2010/main" val="0"/>
              </a:ext>
            </a:extLst>
          </a:blip>
          <a:srcRect l="35773" t="5784" r="27505" b="39090"/>
          <a:stretch>
            <a:fillRect/>
          </a:stretch>
        </p:blipFill>
        <p:spPr>
          <a:xfrm>
            <a:off x="8253637" y="3818453"/>
            <a:ext cx="851170" cy="851170"/>
          </a:xfrm>
          <a:custGeom>
            <a:avLst/>
            <a:gdLst>
              <a:gd name="connsiteX0" fmla="*/ 425585 w 851170"/>
              <a:gd name="connsiteY0" fmla="*/ 0 h 851170"/>
              <a:gd name="connsiteX1" fmla="*/ 851170 w 851170"/>
              <a:gd name="connsiteY1" fmla="*/ 425585 h 851170"/>
              <a:gd name="connsiteX2" fmla="*/ 425585 w 851170"/>
              <a:gd name="connsiteY2" fmla="*/ 851170 h 851170"/>
              <a:gd name="connsiteX3" fmla="*/ 0 w 851170"/>
              <a:gd name="connsiteY3" fmla="*/ 425585 h 851170"/>
              <a:gd name="connsiteX4" fmla="*/ 425585 w 851170"/>
              <a:gd name="connsiteY4" fmla="*/ 0 h 85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170" h="851170">
                <a:moveTo>
                  <a:pt x="425585" y="0"/>
                </a:moveTo>
                <a:cubicBezTo>
                  <a:pt x="660629" y="0"/>
                  <a:pt x="851170" y="190541"/>
                  <a:pt x="851170" y="425585"/>
                </a:cubicBezTo>
                <a:cubicBezTo>
                  <a:pt x="851170" y="660629"/>
                  <a:pt x="660629" y="851170"/>
                  <a:pt x="425585" y="851170"/>
                </a:cubicBezTo>
                <a:cubicBezTo>
                  <a:pt x="190541" y="851170"/>
                  <a:pt x="0" y="660629"/>
                  <a:pt x="0" y="425585"/>
                </a:cubicBezTo>
                <a:cubicBezTo>
                  <a:pt x="0" y="190541"/>
                  <a:pt x="190541" y="0"/>
                  <a:pt x="425585" y="0"/>
                </a:cubicBezTo>
                <a:close/>
              </a:path>
            </a:pathLst>
          </a:custGeom>
        </p:spPr>
      </p:pic>
      <p:pic>
        <p:nvPicPr>
          <p:cNvPr id="23" name="图片 22" descr="图片包含 人员, 男士, 墙壁, 戴着&#10;&#10;已生成极高可信度的说明"/>
          <p:cNvPicPr>
            <a:picLocks noChangeAspect="1"/>
          </p:cNvPicPr>
          <p:nvPr/>
        </p:nvPicPr>
        <p:blipFill>
          <a:blip r:embed="rId2" cstate="print">
            <a:extLst>
              <a:ext uri="{28A0092B-C50C-407E-A947-70E740481C1C}">
                <a14:useLocalDpi xmlns:a14="http://schemas.microsoft.com/office/drawing/2010/main" val="0"/>
              </a:ext>
            </a:extLst>
          </a:blip>
          <a:srcRect l="28312" r="28312" b="34986"/>
          <a:stretch>
            <a:fillRect/>
          </a:stretch>
        </p:blipFill>
        <p:spPr>
          <a:xfrm>
            <a:off x="3136584" y="3818453"/>
            <a:ext cx="851170" cy="851170"/>
          </a:xfrm>
          <a:custGeom>
            <a:avLst/>
            <a:gdLst>
              <a:gd name="connsiteX0" fmla="*/ 425585 w 851170"/>
              <a:gd name="connsiteY0" fmla="*/ 0 h 851170"/>
              <a:gd name="connsiteX1" fmla="*/ 851170 w 851170"/>
              <a:gd name="connsiteY1" fmla="*/ 425585 h 851170"/>
              <a:gd name="connsiteX2" fmla="*/ 425585 w 851170"/>
              <a:gd name="connsiteY2" fmla="*/ 851170 h 851170"/>
              <a:gd name="connsiteX3" fmla="*/ 0 w 851170"/>
              <a:gd name="connsiteY3" fmla="*/ 425585 h 851170"/>
              <a:gd name="connsiteX4" fmla="*/ 425585 w 851170"/>
              <a:gd name="connsiteY4" fmla="*/ 0 h 85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170" h="851170">
                <a:moveTo>
                  <a:pt x="425585" y="0"/>
                </a:moveTo>
                <a:cubicBezTo>
                  <a:pt x="660629" y="0"/>
                  <a:pt x="851170" y="190541"/>
                  <a:pt x="851170" y="425585"/>
                </a:cubicBezTo>
                <a:cubicBezTo>
                  <a:pt x="851170" y="660629"/>
                  <a:pt x="660629" y="851170"/>
                  <a:pt x="425585" y="851170"/>
                </a:cubicBezTo>
                <a:cubicBezTo>
                  <a:pt x="190541" y="851170"/>
                  <a:pt x="0" y="660629"/>
                  <a:pt x="0" y="425585"/>
                </a:cubicBezTo>
                <a:cubicBezTo>
                  <a:pt x="0" y="190541"/>
                  <a:pt x="190541" y="0"/>
                  <a:pt x="425585" y="0"/>
                </a:cubicBezTo>
                <a:close/>
              </a:path>
            </a:pathLst>
          </a:custGeom>
        </p:spPr>
      </p:pic>
      <p:sp>
        <p:nvSpPr>
          <p:cNvPr id="25" name="文本框 24"/>
          <p:cNvSpPr txBox="1"/>
          <p:nvPr/>
        </p:nvSpPr>
        <p:spPr>
          <a:xfrm>
            <a:off x="6699907" y="2175677"/>
            <a:ext cx="3958630" cy="2122697"/>
          </a:xfrm>
          <a:prstGeom prst="rect">
            <a:avLst/>
          </a:prstGeom>
          <a:noFill/>
        </p:spPr>
        <p:txBody>
          <a:bodyPr wrap="square" rtlCol="0">
            <a:spAutoFit/>
          </a:bodyPr>
          <a:lstStyle/>
          <a:p>
            <a:pPr algn="ctr">
              <a:lnSpc>
                <a:spcPct val="150000"/>
              </a:lnSpc>
            </a:pPr>
            <a:r>
              <a:rPr lang="en-US" altLang="zh-CN"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列举企业当前所提供的产品和服务类型，以及将来的产品和服务列举企业当前所提供的产品和服务类型，以及将来的产品和服务</a:t>
            </a: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26" name="文本框 25"/>
          <p:cNvSpPr txBox="1"/>
          <p:nvPr/>
        </p:nvSpPr>
        <p:spPr>
          <a:xfrm>
            <a:off x="2808368" y="4725074"/>
            <a:ext cx="1507602" cy="338554"/>
          </a:xfrm>
          <a:prstGeom prst="rect">
            <a:avLst/>
          </a:prstGeom>
          <a:noFill/>
        </p:spPr>
        <p:txBody>
          <a:bodyPr wrap="square" rtlCol="0">
            <a:spAutoFit/>
          </a:bodyPr>
          <a:lstStyle/>
          <a:p>
            <a:pPr algn="ctr"/>
            <a:r>
              <a:rPr lang="zh-CN" altLang="en-US" sz="1600" dirty="0">
                <a:gradFill>
                  <a:gsLst>
                    <a:gs pos="0">
                      <a:srgbClr val="08AEEA"/>
                    </a:gs>
                    <a:gs pos="100000">
                      <a:srgbClr val="2AF598"/>
                    </a:gs>
                  </a:gsLst>
                  <a:lin ang="2700000" scaled="0"/>
                </a:gradFill>
              </a:rPr>
              <a:t>标题</a:t>
            </a:r>
            <a:endParaRPr lang="en-US" altLang="zh-CN" sz="1600" dirty="0">
              <a:gradFill>
                <a:gsLst>
                  <a:gs pos="0">
                    <a:srgbClr val="08AEEA"/>
                  </a:gs>
                  <a:gs pos="100000">
                    <a:srgbClr val="2AF598"/>
                  </a:gs>
                </a:gsLst>
                <a:lin ang="2700000" scaled="0"/>
              </a:gradFill>
            </a:endParaRPr>
          </a:p>
        </p:txBody>
      </p:sp>
      <p:sp>
        <p:nvSpPr>
          <p:cNvPr id="27" name="文本框 26"/>
          <p:cNvSpPr txBox="1"/>
          <p:nvPr/>
        </p:nvSpPr>
        <p:spPr>
          <a:xfrm>
            <a:off x="7925421" y="4725074"/>
            <a:ext cx="1507602" cy="338554"/>
          </a:xfrm>
          <a:prstGeom prst="rect">
            <a:avLst/>
          </a:prstGeom>
          <a:noFill/>
        </p:spPr>
        <p:txBody>
          <a:bodyPr wrap="square" rtlCol="0">
            <a:spAutoFit/>
          </a:bodyPr>
          <a:lstStyle/>
          <a:p>
            <a:pPr algn="ctr"/>
            <a:r>
              <a:rPr lang="zh-CN" altLang="en-US" sz="1600" dirty="0">
                <a:gradFill>
                  <a:gsLst>
                    <a:gs pos="0">
                      <a:srgbClr val="08AEEA"/>
                    </a:gs>
                    <a:gs pos="100000">
                      <a:srgbClr val="2AF598"/>
                    </a:gs>
                  </a:gsLst>
                  <a:lin ang="2700000" scaled="0"/>
                </a:gradFill>
              </a:rPr>
              <a:t>标题</a:t>
            </a:r>
            <a:endParaRPr lang="en-US" altLang="zh-CN" sz="1600" dirty="0">
              <a:gradFill>
                <a:gsLst>
                  <a:gs pos="0">
                    <a:srgbClr val="08AEEA"/>
                  </a:gs>
                  <a:gs pos="100000">
                    <a:srgbClr val="2AF598"/>
                  </a:gs>
                </a:gsLst>
                <a:lin ang="2700000" scaled="0"/>
              </a:gradFill>
            </a:endParaRPr>
          </a:p>
        </p:txBody>
      </p:sp>
      <p:sp>
        <p:nvSpPr>
          <p:cNvPr id="28" name="椭圆 27"/>
          <p:cNvSpPr/>
          <p:nvPr/>
        </p:nvSpPr>
        <p:spPr>
          <a:xfrm>
            <a:off x="5487656" y="6430762"/>
            <a:ext cx="143219" cy="1432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5845479" y="6430762"/>
            <a:ext cx="143219" cy="143219"/>
          </a:xfrm>
          <a:prstGeom prst="ellipse">
            <a:avLst/>
          </a:prstGeom>
          <a:solidFill>
            <a:srgbClr val="08A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椭圆 29"/>
          <p:cNvSpPr/>
          <p:nvPr/>
        </p:nvSpPr>
        <p:spPr>
          <a:xfrm>
            <a:off x="6203302" y="6430761"/>
            <a:ext cx="143219" cy="143219"/>
          </a:xfrm>
          <a:prstGeom prst="ellipse">
            <a:avLst/>
          </a:prstGeom>
          <a:solidFill>
            <a:srgbClr val="2AF5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a:off x="6561125" y="6430761"/>
            <a:ext cx="143219" cy="1432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8" name="组合 17"/>
          <p:cNvGrpSpPr/>
          <p:nvPr/>
        </p:nvGrpSpPr>
        <p:grpSpPr>
          <a:xfrm>
            <a:off x="9237643" y="223704"/>
            <a:ext cx="2696787" cy="901673"/>
            <a:chOff x="6171606" y="2363147"/>
            <a:chExt cx="2696787" cy="901673"/>
          </a:xfrm>
        </p:grpSpPr>
        <p:sp>
          <p:nvSpPr>
            <p:cNvPr id="19" name="文本框 18"/>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20" name="文本框 19"/>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21" name="椭圆 20"/>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0-#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1" grpId="0" animBg="1"/>
      <p:bldP spid="15"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A_图片 4" descr="图片包含 户外, 天空, 雪花, 自然&#10;&#10;已生成极高可信度的说明"/>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t="15730"/>
          <a:stretch>
            <a:fillRect/>
          </a:stretch>
        </p:blipFill>
        <p:spPr>
          <a:xfrm>
            <a:off x="20" y="10"/>
            <a:ext cx="12191980" cy="6857990"/>
          </a:xfrm>
          <a:prstGeom prst="rect">
            <a:avLst/>
          </a:prstGeom>
        </p:spPr>
      </p:pic>
      <p:sp>
        <p:nvSpPr>
          <p:cNvPr id="9" name="矩形 8"/>
          <p:cNvSpPr/>
          <p:nvPr/>
        </p:nvSpPr>
        <p:spPr>
          <a:xfrm>
            <a:off x="479425" y="2729689"/>
            <a:ext cx="2301873" cy="699311"/>
          </a:xfrm>
          <a:prstGeom prst="rect">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2781300" y="1360714"/>
            <a:ext cx="6629400" cy="413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3887117" y="2083358"/>
            <a:ext cx="4417764" cy="646331"/>
          </a:xfrm>
          <a:prstGeom prst="rect">
            <a:avLst/>
          </a:prstGeom>
          <a:noFill/>
        </p:spPr>
        <p:txBody>
          <a:bodyPr wrap="square" rtlCol="0">
            <a:spAutoFit/>
          </a:bodyPr>
          <a:lstStyle/>
          <a:p>
            <a:pPr algn="ctr"/>
            <a:r>
              <a:rPr lang="zh-CN" altLang="en-US" sz="3600" dirty="0">
                <a:gradFill>
                  <a:gsLst>
                    <a:gs pos="0">
                      <a:srgbClr val="08AEEA"/>
                    </a:gs>
                    <a:gs pos="100000">
                      <a:srgbClr val="2AF598"/>
                    </a:gs>
                  </a:gsLst>
                  <a:lin ang="2700000" scaled="0"/>
                </a:gradFill>
              </a:rPr>
              <a:t>添加你的标题</a:t>
            </a:r>
            <a:endParaRPr lang="zh-CN" altLang="en-US" sz="3600" dirty="0">
              <a:gradFill>
                <a:gsLst>
                  <a:gs pos="0">
                    <a:srgbClr val="08AEEA"/>
                  </a:gs>
                  <a:gs pos="100000">
                    <a:srgbClr val="2AF598"/>
                  </a:gs>
                </a:gsLst>
                <a:lin ang="2700000" scaled="0"/>
              </a:gradFill>
            </a:endParaRPr>
          </a:p>
        </p:txBody>
      </p:sp>
      <p:sp>
        <p:nvSpPr>
          <p:cNvPr id="6" name="文本框 5"/>
          <p:cNvSpPr txBox="1"/>
          <p:nvPr/>
        </p:nvSpPr>
        <p:spPr>
          <a:xfrm>
            <a:off x="3497942" y="2917774"/>
            <a:ext cx="5196114" cy="1707199"/>
          </a:xfrm>
          <a:prstGeom prst="rect">
            <a:avLst/>
          </a:prstGeom>
          <a:noFill/>
        </p:spPr>
        <p:txBody>
          <a:bodyPr wrap="square" rtlCol="0">
            <a:spAutoFit/>
          </a:bodyPr>
          <a:lstStyle/>
          <a:p>
            <a:pPr algn="ctr">
              <a:lnSpc>
                <a:spcPct val="150000"/>
              </a:lnSpc>
            </a:pPr>
            <a:r>
              <a:rPr lang="en-US" altLang="zh-CN"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列举企业当前所提供的产品和服务类型，以及将来的产品和服务列举企业当前所提供的产品和服务类型，以及将来的产品和服务</a:t>
            </a: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7" name="矩形: 圆角 6"/>
          <p:cNvSpPr/>
          <p:nvPr/>
        </p:nvSpPr>
        <p:spPr>
          <a:xfrm>
            <a:off x="5219700" y="4661873"/>
            <a:ext cx="1752600" cy="452854"/>
          </a:xfrm>
          <a:prstGeom prst="roundRect">
            <a:avLst>
              <a:gd name="adj" fmla="val 50000"/>
            </a:avLst>
          </a:prstGeom>
          <a:noFill/>
          <a:ln>
            <a:gradFill>
              <a:gsLst>
                <a:gs pos="0">
                  <a:srgbClr val="08AEEA"/>
                </a:gs>
                <a:gs pos="100000">
                  <a:srgbClr val="2AF598"/>
                </a:gs>
              </a:gsLst>
              <a:lin ang="2700000" scaled="0"/>
            </a:grad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462653" y="4703634"/>
            <a:ext cx="1266693" cy="369332"/>
          </a:xfrm>
          <a:prstGeom prst="rect">
            <a:avLst/>
          </a:prstGeom>
          <a:noFill/>
        </p:spPr>
        <p:txBody>
          <a:bodyPr wrap="none" rtlCol="0">
            <a:spAutoFit/>
          </a:bodyPr>
          <a:lstStyle/>
          <a:p>
            <a:pPr algn="ctr"/>
            <a:r>
              <a:rPr lang="en-US" altLang="zh-CN" dirty="0">
                <a:gradFill>
                  <a:gsLst>
                    <a:gs pos="0">
                      <a:srgbClr val="08AEEA"/>
                    </a:gs>
                    <a:gs pos="100000">
                      <a:srgbClr val="2AF598"/>
                    </a:gs>
                  </a:gsLst>
                  <a:lin ang="2700000" scaled="0"/>
                </a:gradFill>
                <a:latin typeface="+mj-lt"/>
                <a:ea typeface="+mj-ea"/>
              </a:rPr>
              <a:t>CONTINUE</a:t>
            </a:r>
            <a:endParaRPr lang="zh-CN" altLang="en-US" dirty="0">
              <a:gradFill>
                <a:gsLst>
                  <a:gs pos="0">
                    <a:srgbClr val="08AEEA"/>
                  </a:gs>
                  <a:gs pos="100000">
                    <a:srgbClr val="2AF598"/>
                  </a:gs>
                </a:gsLst>
                <a:lin ang="2700000" scaled="0"/>
              </a:gradFill>
              <a:latin typeface="+mj-lt"/>
              <a:ea typeface="+mj-ea"/>
            </a:endParaRPr>
          </a:p>
        </p:txBody>
      </p:sp>
      <p:sp>
        <p:nvSpPr>
          <p:cNvPr id="13" name="文本框 12"/>
          <p:cNvSpPr txBox="1"/>
          <p:nvPr/>
        </p:nvSpPr>
        <p:spPr>
          <a:xfrm>
            <a:off x="522940" y="2894678"/>
            <a:ext cx="723275" cy="369332"/>
          </a:xfrm>
          <a:prstGeom prst="rect">
            <a:avLst/>
          </a:prstGeom>
          <a:noFill/>
        </p:spPr>
        <p:txBody>
          <a:bodyPr wrap="none" rtlCol="0">
            <a:spAutoFit/>
          </a:bodyPr>
          <a:lstStyle/>
          <a:p>
            <a:r>
              <a:rPr lang="en-US" altLang="zh-CN" dirty="0">
                <a:solidFill>
                  <a:schemeClr val="bg1"/>
                </a:solidFill>
                <a:ea typeface="+mj-ea"/>
              </a:rPr>
              <a:t>WHO</a:t>
            </a:r>
            <a:endParaRPr lang="zh-CN" altLang="en-US" dirty="0">
              <a:solidFill>
                <a:schemeClr val="bg1"/>
              </a:solidFill>
              <a:ea typeface="+mj-ea"/>
            </a:endParaRPr>
          </a:p>
        </p:txBody>
      </p:sp>
      <p:cxnSp>
        <p:nvCxnSpPr>
          <p:cNvPr id="14" name="直接连接符 13"/>
          <p:cNvCxnSpPr/>
          <p:nvPr/>
        </p:nvCxnSpPr>
        <p:spPr>
          <a:xfrm>
            <a:off x="607111" y="4051889"/>
            <a:ext cx="204650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22940" y="3543041"/>
            <a:ext cx="906017" cy="369332"/>
          </a:xfrm>
          <a:prstGeom prst="rect">
            <a:avLst/>
          </a:prstGeom>
          <a:noFill/>
        </p:spPr>
        <p:txBody>
          <a:bodyPr wrap="none" rtlCol="0">
            <a:spAutoFit/>
          </a:bodyPr>
          <a:lstStyle/>
          <a:p>
            <a:r>
              <a:rPr lang="en-US" altLang="zh-CN" dirty="0">
                <a:solidFill>
                  <a:schemeClr val="bg1"/>
                </a:solidFill>
                <a:ea typeface="+mj-ea"/>
              </a:rPr>
              <a:t>WHERE</a:t>
            </a:r>
            <a:endParaRPr lang="zh-CN" altLang="en-US" dirty="0">
              <a:solidFill>
                <a:schemeClr val="bg1"/>
              </a:solidFill>
              <a:ea typeface="+mj-ea"/>
            </a:endParaRPr>
          </a:p>
        </p:txBody>
      </p:sp>
      <p:sp>
        <p:nvSpPr>
          <p:cNvPr id="21" name="文本框 20"/>
          <p:cNvSpPr txBox="1"/>
          <p:nvPr/>
        </p:nvSpPr>
        <p:spPr>
          <a:xfrm>
            <a:off x="522940" y="4191405"/>
            <a:ext cx="811441" cy="369332"/>
          </a:xfrm>
          <a:prstGeom prst="rect">
            <a:avLst/>
          </a:prstGeom>
          <a:noFill/>
        </p:spPr>
        <p:txBody>
          <a:bodyPr wrap="none" rtlCol="0">
            <a:spAutoFit/>
          </a:bodyPr>
          <a:lstStyle/>
          <a:p>
            <a:r>
              <a:rPr lang="en-US" altLang="zh-CN" dirty="0">
                <a:solidFill>
                  <a:schemeClr val="bg1"/>
                </a:solidFill>
                <a:ea typeface="+mj-ea"/>
              </a:rPr>
              <a:t>WHAT</a:t>
            </a:r>
            <a:endParaRPr lang="zh-CN" altLang="en-US" dirty="0">
              <a:solidFill>
                <a:schemeClr val="bg1"/>
              </a:solidFill>
              <a:ea typeface="+mj-ea"/>
            </a:endParaRPr>
          </a:p>
        </p:txBody>
      </p:sp>
      <p:sp>
        <p:nvSpPr>
          <p:cNvPr id="22" name="文本框 21"/>
          <p:cNvSpPr txBox="1"/>
          <p:nvPr/>
        </p:nvSpPr>
        <p:spPr>
          <a:xfrm>
            <a:off x="1765347" y="2894678"/>
            <a:ext cx="893193" cy="369332"/>
          </a:xfrm>
          <a:prstGeom prst="rect">
            <a:avLst/>
          </a:prstGeom>
          <a:noFill/>
        </p:spPr>
        <p:txBody>
          <a:bodyPr wrap="none" rtlCol="0">
            <a:spAutoFit/>
          </a:bodyPr>
          <a:lstStyle/>
          <a:p>
            <a:r>
              <a:rPr lang="en-US" altLang="zh-CN" dirty="0" err="1">
                <a:solidFill>
                  <a:schemeClr val="bg1"/>
                </a:solidFill>
                <a:ea typeface="+mj-ea"/>
              </a:rPr>
              <a:t>TIANQI</a:t>
            </a:r>
            <a:endParaRPr lang="zh-CN" altLang="en-US" dirty="0">
              <a:solidFill>
                <a:schemeClr val="bg1"/>
              </a:solidFill>
              <a:ea typeface="+mj-ea"/>
            </a:endParaRPr>
          </a:p>
        </p:txBody>
      </p:sp>
      <p:sp>
        <p:nvSpPr>
          <p:cNvPr id="23" name="文本框 22"/>
          <p:cNvSpPr txBox="1"/>
          <p:nvPr/>
        </p:nvSpPr>
        <p:spPr>
          <a:xfrm>
            <a:off x="1765347" y="3543041"/>
            <a:ext cx="859531" cy="369332"/>
          </a:xfrm>
          <a:prstGeom prst="rect">
            <a:avLst/>
          </a:prstGeom>
          <a:noFill/>
        </p:spPr>
        <p:txBody>
          <a:bodyPr wrap="none" rtlCol="0">
            <a:spAutoFit/>
          </a:bodyPr>
          <a:lstStyle/>
          <a:p>
            <a:r>
              <a:rPr lang="en-US" altLang="zh-CN" dirty="0" err="1">
                <a:solidFill>
                  <a:schemeClr val="bg1"/>
                </a:solidFill>
                <a:ea typeface="+mj-ea"/>
              </a:rPr>
              <a:t>SHENY</a:t>
            </a:r>
            <a:endParaRPr lang="zh-CN" altLang="en-US" dirty="0">
              <a:solidFill>
                <a:schemeClr val="bg1"/>
              </a:solidFill>
              <a:ea typeface="+mj-ea"/>
            </a:endParaRPr>
          </a:p>
        </p:txBody>
      </p:sp>
      <p:sp>
        <p:nvSpPr>
          <p:cNvPr id="24" name="文本框 23"/>
          <p:cNvSpPr txBox="1"/>
          <p:nvPr/>
        </p:nvSpPr>
        <p:spPr>
          <a:xfrm>
            <a:off x="1765347" y="4191405"/>
            <a:ext cx="797013" cy="369332"/>
          </a:xfrm>
          <a:prstGeom prst="rect">
            <a:avLst/>
          </a:prstGeom>
          <a:noFill/>
        </p:spPr>
        <p:txBody>
          <a:bodyPr wrap="none" rtlCol="0">
            <a:spAutoFit/>
          </a:bodyPr>
          <a:lstStyle/>
          <a:p>
            <a:r>
              <a:rPr lang="en-US" altLang="zh-CN" dirty="0" err="1">
                <a:solidFill>
                  <a:schemeClr val="bg1"/>
                </a:solidFill>
                <a:ea typeface="+mj-ea"/>
              </a:rPr>
              <a:t>PPTER</a:t>
            </a:r>
            <a:endParaRPr lang="zh-CN" altLang="en-US" dirty="0">
              <a:solidFill>
                <a:schemeClr val="bg1"/>
              </a:solidFill>
              <a:ea typeface="+mj-ea"/>
            </a:endParaRPr>
          </a:p>
        </p:txBody>
      </p:sp>
      <p:grpSp>
        <p:nvGrpSpPr>
          <p:cNvPr id="16" name="组合 15"/>
          <p:cNvGrpSpPr/>
          <p:nvPr/>
        </p:nvGrpSpPr>
        <p:grpSpPr>
          <a:xfrm>
            <a:off x="9237643" y="223704"/>
            <a:ext cx="2696787" cy="901673"/>
            <a:chOff x="6171606" y="2363147"/>
            <a:chExt cx="2696787" cy="901673"/>
          </a:xfrm>
        </p:grpSpPr>
        <p:sp>
          <p:nvSpPr>
            <p:cNvPr id="17" name="文本框 16"/>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18" name="文本框 17"/>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19" name="椭圆 18"/>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p:bldP spid="6" grpId="0"/>
      <p:bldP spid="7" grpId="0" animBg="1"/>
      <p:bldP spid="8" grpId="0"/>
      <p:bldP spid="13"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占位符 71"/>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1061342" y="2019300"/>
            <a:ext cx="2188056" cy="3120571"/>
          </a:xfrm>
          <a:solidFill>
            <a:schemeClr val="bg1"/>
          </a:solidFill>
          <a:ln>
            <a:noFill/>
          </a:ln>
          <a:effectLst>
            <a:outerShdw blurRad="571500" dist="381000" dir="5400000" sx="95000" sy="95000" algn="t" rotWithShape="0">
              <a:srgbClr val="002060">
                <a:alpha val="20000"/>
              </a:srgbClr>
            </a:outerShdw>
          </a:effectLst>
        </p:spPr>
      </p:pic>
      <p:pic>
        <p:nvPicPr>
          <p:cNvPr id="74" name="图片占位符 73"/>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3688428" y="2422979"/>
            <a:ext cx="2188056" cy="3120571"/>
          </a:xfrm>
          <a:solidFill>
            <a:schemeClr val="bg1"/>
          </a:solidFill>
          <a:ln>
            <a:noFill/>
          </a:ln>
          <a:effectLst>
            <a:outerShdw blurRad="571500" dist="381000" dir="5400000" sx="95000" sy="95000" algn="t" rotWithShape="0">
              <a:srgbClr val="002060">
                <a:alpha val="20000"/>
              </a:srgbClr>
            </a:outerShdw>
          </a:effectLst>
        </p:spPr>
      </p:pic>
      <p:pic>
        <p:nvPicPr>
          <p:cNvPr id="76" name="图片占位符 75"/>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6315515" y="2019301"/>
            <a:ext cx="2188056" cy="3120571"/>
          </a:xfrm>
          <a:solidFill>
            <a:schemeClr val="bg1"/>
          </a:solidFill>
          <a:ln>
            <a:noFill/>
          </a:ln>
          <a:effectLst>
            <a:outerShdw blurRad="571500" dist="381000" dir="5400000" sx="95000" sy="95000" algn="t" rotWithShape="0">
              <a:srgbClr val="002060">
                <a:alpha val="20000"/>
              </a:srgbClr>
            </a:outerShdw>
          </a:effectLst>
        </p:spPr>
      </p:pic>
      <p:pic>
        <p:nvPicPr>
          <p:cNvPr id="78" name="图片占位符 77"/>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942600" y="2422979"/>
            <a:ext cx="2188056" cy="3120571"/>
          </a:xfrm>
          <a:solidFill>
            <a:schemeClr val="bg1"/>
          </a:solidFill>
          <a:ln>
            <a:noFill/>
          </a:ln>
          <a:effectLst>
            <a:outerShdw blurRad="571500" dist="381000" dir="5400000" sx="95000" sy="95000" algn="t" rotWithShape="0">
              <a:srgbClr val="002060">
                <a:alpha val="20000"/>
              </a:srgbClr>
            </a:outerShdw>
          </a:effectLst>
        </p:spPr>
      </p:pic>
      <p:sp>
        <p:nvSpPr>
          <p:cNvPr id="79" name="矩形 78"/>
          <p:cNvSpPr/>
          <p:nvPr/>
        </p:nvSpPr>
        <p:spPr>
          <a:xfrm>
            <a:off x="1057742" y="2019299"/>
            <a:ext cx="2191656" cy="3120572"/>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矩形 79"/>
          <p:cNvSpPr/>
          <p:nvPr/>
        </p:nvSpPr>
        <p:spPr>
          <a:xfrm>
            <a:off x="3686628" y="2422978"/>
            <a:ext cx="2191656" cy="3120572"/>
          </a:xfrm>
          <a:prstGeom prst="rect">
            <a:avLst/>
          </a:prstGeom>
          <a:gradFill>
            <a:gsLst>
              <a:gs pos="0">
                <a:srgbClr val="08AEEA">
                  <a:alpha val="75000"/>
                </a:srgbClr>
              </a:gs>
              <a:gs pos="100000">
                <a:srgbClr val="2AF598">
                  <a:alpha val="7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6313715" y="2019299"/>
            <a:ext cx="2191656" cy="3120572"/>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8940800" y="2422978"/>
            <a:ext cx="2191656" cy="3120572"/>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9" name="组合 108"/>
          <p:cNvGrpSpPr/>
          <p:nvPr/>
        </p:nvGrpSpPr>
        <p:grpSpPr>
          <a:xfrm>
            <a:off x="1196086" y="2152167"/>
            <a:ext cx="1918569" cy="2854840"/>
            <a:chOff x="1196082" y="2783668"/>
            <a:chExt cx="1918569" cy="2854840"/>
          </a:xfrm>
        </p:grpSpPr>
        <p:sp>
          <p:nvSpPr>
            <p:cNvPr id="89" name="文本框 88"/>
            <p:cNvSpPr txBox="1"/>
            <p:nvPr/>
          </p:nvSpPr>
          <p:spPr>
            <a:xfrm>
              <a:off x="1196082" y="3306888"/>
              <a:ext cx="646331" cy="369332"/>
            </a:xfrm>
            <a:prstGeom prst="rect">
              <a:avLst/>
            </a:prstGeom>
            <a:noFill/>
          </p:spPr>
          <p:txBody>
            <a:bodyPr wrap="none" rtlCol="0">
              <a:spAutoFit/>
            </a:bodyPr>
            <a:lstStyle/>
            <a:p>
              <a:r>
                <a:rPr lang="zh-CN" altLang="en-US" dirty="0">
                  <a:solidFill>
                    <a:schemeClr val="bg1"/>
                  </a:solidFill>
                  <a:latin typeface="+mj-ea"/>
                  <a:ea typeface="+mj-ea"/>
                </a:rPr>
                <a:t>标题</a:t>
              </a:r>
              <a:endParaRPr lang="zh-CN" altLang="en-US" dirty="0">
                <a:solidFill>
                  <a:schemeClr val="bg1"/>
                </a:solidFill>
                <a:latin typeface="+mj-ea"/>
                <a:ea typeface="+mj-ea"/>
              </a:endParaRPr>
            </a:p>
          </p:txBody>
        </p:sp>
        <p:sp>
          <p:nvSpPr>
            <p:cNvPr id="90" name="文本框 89"/>
            <p:cNvSpPr txBox="1"/>
            <p:nvPr/>
          </p:nvSpPr>
          <p:spPr>
            <a:xfrm>
              <a:off x="1196089" y="2783668"/>
              <a:ext cx="1918562" cy="523220"/>
            </a:xfrm>
            <a:prstGeom prst="rect">
              <a:avLst/>
            </a:prstGeom>
            <a:noFill/>
          </p:spPr>
          <p:txBody>
            <a:bodyPr wrap="square" rtlCol="0">
              <a:spAutoFit/>
            </a:bodyPr>
            <a:lstStyle/>
            <a:p>
              <a:r>
                <a:rPr lang="zh-CN" altLang="en-US" sz="1400" dirty="0">
                  <a:solidFill>
                    <a:schemeClr val="bg1"/>
                  </a:solidFill>
                  <a:ea typeface="+mj-ea"/>
                </a:rPr>
                <a:t>添加相关内容的文字</a:t>
              </a:r>
              <a:r>
                <a:rPr lang="zh-CN" altLang="en-US" sz="1400" dirty="0">
                  <a:solidFill>
                    <a:schemeClr val="bg1"/>
                  </a:solidFill>
                </a:rPr>
                <a:t>添加相关内容的文字</a:t>
              </a:r>
              <a:endParaRPr lang="en-US" altLang="zh-CN" sz="1400" dirty="0">
                <a:solidFill>
                  <a:schemeClr val="bg1"/>
                </a:solidFill>
                <a:ea typeface="+mj-ea"/>
              </a:endParaRPr>
            </a:p>
          </p:txBody>
        </p:sp>
        <p:grpSp>
          <p:nvGrpSpPr>
            <p:cNvPr id="106" name="组合 105"/>
            <p:cNvGrpSpPr/>
            <p:nvPr/>
          </p:nvGrpSpPr>
          <p:grpSpPr>
            <a:xfrm>
              <a:off x="2002256" y="5565642"/>
              <a:ext cx="306228" cy="72866"/>
              <a:chOff x="1272540" y="5620726"/>
              <a:chExt cx="306228" cy="72866"/>
            </a:xfrm>
            <a:solidFill>
              <a:schemeClr val="bg1">
                <a:alpha val="40000"/>
              </a:schemeClr>
            </a:solidFill>
          </p:grpSpPr>
          <p:sp>
            <p:nvSpPr>
              <p:cNvPr id="103" name="椭圆 102"/>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8" name="直接连接符 107"/>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组合 109"/>
          <p:cNvGrpSpPr/>
          <p:nvPr/>
        </p:nvGrpSpPr>
        <p:grpSpPr>
          <a:xfrm>
            <a:off x="3823170" y="2555844"/>
            <a:ext cx="1918569" cy="2854840"/>
            <a:chOff x="1196082" y="2783668"/>
            <a:chExt cx="1918569" cy="2854840"/>
          </a:xfrm>
        </p:grpSpPr>
        <p:sp>
          <p:nvSpPr>
            <p:cNvPr id="111" name="文本框 110"/>
            <p:cNvSpPr txBox="1"/>
            <p:nvPr/>
          </p:nvSpPr>
          <p:spPr>
            <a:xfrm>
              <a:off x="1196082" y="3306888"/>
              <a:ext cx="646331" cy="369332"/>
            </a:xfrm>
            <a:prstGeom prst="rect">
              <a:avLst/>
            </a:prstGeom>
            <a:noFill/>
          </p:spPr>
          <p:txBody>
            <a:bodyPr wrap="none" rtlCol="0">
              <a:spAutoFit/>
            </a:bodyPr>
            <a:lstStyle/>
            <a:p>
              <a:r>
                <a:rPr lang="zh-CN" altLang="en-US" dirty="0">
                  <a:solidFill>
                    <a:schemeClr val="bg1"/>
                  </a:solidFill>
                  <a:latin typeface="+mj-ea"/>
                  <a:ea typeface="+mj-ea"/>
                </a:rPr>
                <a:t>标题</a:t>
              </a:r>
              <a:endParaRPr lang="zh-CN" altLang="en-US" dirty="0">
                <a:solidFill>
                  <a:schemeClr val="bg1"/>
                </a:solidFill>
                <a:latin typeface="+mj-ea"/>
                <a:ea typeface="+mj-ea"/>
              </a:endParaRPr>
            </a:p>
          </p:txBody>
        </p:sp>
        <p:sp>
          <p:nvSpPr>
            <p:cNvPr id="112" name="文本框 111"/>
            <p:cNvSpPr txBox="1"/>
            <p:nvPr/>
          </p:nvSpPr>
          <p:spPr>
            <a:xfrm>
              <a:off x="1196089" y="2783668"/>
              <a:ext cx="1918562" cy="523220"/>
            </a:xfrm>
            <a:prstGeom prst="rect">
              <a:avLst/>
            </a:prstGeom>
            <a:noFill/>
          </p:spPr>
          <p:txBody>
            <a:bodyPr wrap="square" rtlCol="0">
              <a:spAutoFit/>
            </a:bodyPr>
            <a:lstStyle/>
            <a:p>
              <a:r>
                <a:rPr lang="zh-CN" altLang="en-US" sz="1400" dirty="0">
                  <a:solidFill>
                    <a:schemeClr val="bg1"/>
                  </a:solidFill>
                </a:rPr>
                <a:t>添加相关内容的文字添加相关内容的文字</a:t>
              </a:r>
              <a:endParaRPr lang="en-US" altLang="zh-CN" sz="1400" dirty="0">
                <a:solidFill>
                  <a:schemeClr val="bg1"/>
                </a:solidFill>
              </a:endParaRPr>
            </a:p>
          </p:txBody>
        </p:sp>
        <p:grpSp>
          <p:nvGrpSpPr>
            <p:cNvPr id="113" name="组合 112"/>
            <p:cNvGrpSpPr/>
            <p:nvPr/>
          </p:nvGrpSpPr>
          <p:grpSpPr>
            <a:xfrm>
              <a:off x="2002256" y="5565642"/>
              <a:ext cx="306228" cy="72866"/>
              <a:chOff x="1272540" y="5620726"/>
              <a:chExt cx="306228" cy="72866"/>
            </a:xfrm>
            <a:solidFill>
              <a:schemeClr val="bg1">
                <a:alpha val="40000"/>
              </a:schemeClr>
            </a:solidFill>
          </p:grpSpPr>
          <p:sp>
            <p:nvSpPr>
              <p:cNvPr id="115" name="椭圆 114"/>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4" name="直接连接符 113"/>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18" name="组合 117"/>
          <p:cNvGrpSpPr/>
          <p:nvPr/>
        </p:nvGrpSpPr>
        <p:grpSpPr>
          <a:xfrm>
            <a:off x="6450255" y="2152165"/>
            <a:ext cx="1918569" cy="2854840"/>
            <a:chOff x="1196082" y="2783668"/>
            <a:chExt cx="1918569" cy="2854840"/>
          </a:xfrm>
        </p:grpSpPr>
        <p:sp>
          <p:nvSpPr>
            <p:cNvPr id="119" name="文本框 118"/>
            <p:cNvSpPr txBox="1"/>
            <p:nvPr/>
          </p:nvSpPr>
          <p:spPr>
            <a:xfrm>
              <a:off x="1196082" y="3306888"/>
              <a:ext cx="646331" cy="369332"/>
            </a:xfrm>
            <a:prstGeom prst="rect">
              <a:avLst/>
            </a:prstGeom>
            <a:noFill/>
          </p:spPr>
          <p:txBody>
            <a:bodyPr wrap="none" rtlCol="0">
              <a:spAutoFit/>
            </a:bodyPr>
            <a:lstStyle/>
            <a:p>
              <a:r>
                <a:rPr lang="zh-CN" altLang="en-US" dirty="0">
                  <a:solidFill>
                    <a:schemeClr val="bg1"/>
                  </a:solidFill>
                  <a:latin typeface="+mj-ea"/>
                  <a:ea typeface="+mj-ea"/>
                </a:rPr>
                <a:t>标题</a:t>
              </a:r>
              <a:endParaRPr lang="zh-CN" altLang="en-US" dirty="0">
                <a:solidFill>
                  <a:schemeClr val="bg1"/>
                </a:solidFill>
                <a:latin typeface="+mj-ea"/>
                <a:ea typeface="+mj-ea"/>
              </a:endParaRPr>
            </a:p>
          </p:txBody>
        </p:sp>
        <p:sp>
          <p:nvSpPr>
            <p:cNvPr id="120" name="文本框 119"/>
            <p:cNvSpPr txBox="1"/>
            <p:nvPr/>
          </p:nvSpPr>
          <p:spPr>
            <a:xfrm>
              <a:off x="1196089" y="2783668"/>
              <a:ext cx="1918562" cy="523220"/>
            </a:xfrm>
            <a:prstGeom prst="rect">
              <a:avLst/>
            </a:prstGeom>
            <a:noFill/>
          </p:spPr>
          <p:txBody>
            <a:bodyPr wrap="square" rtlCol="0">
              <a:spAutoFit/>
            </a:bodyPr>
            <a:lstStyle/>
            <a:p>
              <a:r>
                <a:rPr lang="zh-CN" altLang="en-US" sz="1400" dirty="0">
                  <a:solidFill>
                    <a:schemeClr val="bg1"/>
                  </a:solidFill>
                </a:rPr>
                <a:t>添加相关内容的文字添加相关内容的文字</a:t>
              </a:r>
              <a:endParaRPr lang="en-US" altLang="zh-CN" sz="1400" dirty="0">
                <a:solidFill>
                  <a:schemeClr val="bg1"/>
                </a:solidFill>
              </a:endParaRPr>
            </a:p>
          </p:txBody>
        </p:sp>
        <p:grpSp>
          <p:nvGrpSpPr>
            <p:cNvPr id="121" name="组合 120"/>
            <p:cNvGrpSpPr/>
            <p:nvPr/>
          </p:nvGrpSpPr>
          <p:grpSpPr>
            <a:xfrm>
              <a:off x="2002256" y="5565642"/>
              <a:ext cx="306228" cy="72866"/>
              <a:chOff x="1272540" y="5620726"/>
              <a:chExt cx="306228" cy="72866"/>
            </a:xfrm>
            <a:solidFill>
              <a:schemeClr val="bg1">
                <a:alpha val="40000"/>
              </a:schemeClr>
            </a:solidFill>
          </p:grpSpPr>
          <p:sp>
            <p:nvSpPr>
              <p:cNvPr id="123" name="椭圆 122"/>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2" name="直接连接符 121"/>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a:off x="9077343" y="2555844"/>
            <a:ext cx="1918569" cy="2854840"/>
            <a:chOff x="1196082" y="2783668"/>
            <a:chExt cx="1918569" cy="2854840"/>
          </a:xfrm>
        </p:grpSpPr>
        <p:sp>
          <p:nvSpPr>
            <p:cNvPr id="127" name="文本框 126"/>
            <p:cNvSpPr txBox="1"/>
            <p:nvPr/>
          </p:nvSpPr>
          <p:spPr>
            <a:xfrm>
              <a:off x="1196082" y="3306888"/>
              <a:ext cx="646331" cy="369332"/>
            </a:xfrm>
            <a:prstGeom prst="rect">
              <a:avLst/>
            </a:prstGeom>
            <a:noFill/>
          </p:spPr>
          <p:txBody>
            <a:bodyPr wrap="none" rtlCol="0">
              <a:spAutoFit/>
            </a:bodyPr>
            <a:lstStyle/>
            <a:p>
              <a:r>
                <a:rPr lang="zh-CN" altLang="en-US" dirty="0">
                  <a:solidFill>
                    <a:schemeClr val="bg1"/>
                  </a:solidFill>
                  <a:latin typeface="+mj-ea"/>
                  <a:ea typeface="+mj-ea"/>
                </a:rPr>
                <a:t>标题</a:t>
              </a:r>
              <a:endParaRPr lang="zh-CN" altLang="en-US" dirty="0">
                <a:solidFill>
                  <a:schemeClr val="bg1"/>
                </a:solidFill>
                <a:latin typeface="+mj-ea"/>
                <a:ea typeface="+mj-ea"/>
              </a:endParaRPr>
            </a:p>
          </p:txBody>
        </p:sp>
        <p:sp>
          <p:nvSpPr>
            <p:cNvPr id="128" name="文本框 127"/>
            <p:cNvSpPr txBox="1"/>
            <p:nvPr/>
          </p:nvSpPr>
          <p:spPr>
            <a:xfrm>
              <a:off x="1196089" y="2783668"/>
              <a:ext cx="1918562" cy="523220"/>
            </a:xfrm>
            <a:prstGeom prst="rect">
              <a:avLst/>
            </a:prstGeom>
            <a:noFill/>
          </p:spPr>
          <p:txBody>
            <a:bodyPr wrap="square" rtlCol="0">
              <a:spAutoFit/>
            </a:bodyPr>
            <a:lstStyle/>
            <a:p>
              <a:r>
                <a:rPr lang="zh-CN" altLang="en-US" sz="1400" dirty="0">
                  <a:solidFill>
                    <a:schemeClr val="bg1"/>
                  </a:solidFill>
                </a:rPr>
                <a:t>添加相关内容的文字添加相关内容的文字</a:t>
              </a:r>
              <a:endParaRPr lang="en-US" altLang="zh-CN" sz="1400" dirty="0">
                <a:solidFill>
                  <a:schemeClr val="bg1"/>
                </a:solidFill>
              </a:endParaRPr>
            </a:p>
          </p:txBody>
        </p:sp>
        <p:grpSp>
          <p:nvGrpSpPr>
            <p:cNvPr id="129" name="组合 128"/>
            <p:cNvGrpSpPr/>
            <p:nvPr/>
          </p:nvGrpSpPr>
          <p:grpSpPr>
            <a:xfrm>
              <a:off x="2002256" y="5565642"/>
              <a:ext cx="306228" cy="72866"/>
              <a:chOff x="1272540" y="5620726"/>
              <a:chExt cx="306228" cy="72866"/>
            </a:xfrm>
            <a:solidFill>
              <a:schemeClr val="bg1">
                <a:alpha val="40000"/>
              </a:schemeClr>
            </a:solidFill>
          </p:grpSpPr>
          <p:sp>
            <p:nvSpPr>
              <p:cNvPr id="131" name="椭圆 130"/>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0" name="直接连接符 129"/>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9237643" y="223704"/>
            <a:ext cx="2696787" cy="901673"/>
            <a:chOff x="6171606" y="2363147"/>
            <a:chExt cx="2696787" cy="901673"/>
          </a:xfrm>
        </p:grpSpPr>
        <p:sp>
          <p:nvSpPr>
            <p:cNvPr id="45" name="文本框 44"/>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46" name="文本框 45"/>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47" name="椭圆 46"/>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anim calcmode="lin" valueType="num">
                                      <p:cBhvr>
                                        <p:cTn id="13" dur="1000" fill="hold"/>
                                        <p:tgtEl>
                                          <p:spTgt spid="79"/>
                                        </p:tgtEl>
                                        <p:attrNameLst>
                                          <p:attrName>ppt_x</p:attrName>
                                        </p:attrNameLst>
                                      </p:cBhvr>
                                      <p:tavLst>
                                        <p:tav tm="0">
                                          <p:val>
                                            <p:strVal val="#ppt_x"/>
                                          </p:val>
                                        </p:tav>
                                        <p:tav tm="100000">
                                          <p:val>
                                            <p:strVal val="#ppt_x"/>
                                          </p:val>
                                        </p:tav>
                                      </p:tavLst>
                                    </p:anim>
                                    <p:anim calcmode="lin" valueType="num">
                                      <p:cBhvr>
                                        <p:cTn id="14" dur="1000" fill="hold"/>
                                        <p:tgtEl>
                                          <p:spTgt spid="7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1000"/>
                                        <p:tgtEl>
                                          <p:spTgt spid="109"/>
                                        </p:tgtEl>
                                      </p:cBhvr>
                                    </p:animEffect>
                                    <p:anim calcmode="lin" valueType="num">
                                      <p:cBhvr>
                                        <p:cTn id="18" dur="1000" fill="hold"/>
                                        <p:tgtEl>
                                          <p:spTgt spid="109"/>
                                        </p:tgtEl>
                                        <p:attrNameLst>
                                          <p:attrName>ppt_x</p:attrName>
                                        </p:attrNameLst>
                                      </p:cBhvr>
                                      <p:tavLst>
                                        <p:tav tm="0">
                                          <p:val>
                                            <p:strVal val="#ppt_x"/>
                                          </p:val>
                                        </p:tav>
                                        <p:tav tm="100000">
                                          <p:val>
                                            <p:strVal val="#ppt_x"/>
                                          </p:val>
                                        </p:tav>
                                      </p:tavLst>
                                    </p:anim>
                                    <p:anim calcmode="lin" valueType="num">
                                      <p:cBhvr>
                                        <p:cTn id="1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1000"/>
                                        <p:tgtEl>
                                          <p:spTgt spid="74"/>
                                        </p:tgtEl>
                                      </p:cBhvr>
                                    </p:animEffect>
                                    <p:anim calcmode="lin" valueType="num">
                                      <p:cBhvr>
                                        <p:cTn id="25" dur="1000" fill="hold"/>
                                        <p:tgtEl>
                                          <p:spTgt spid="74"/>
                                        </p:tgtEl>
                                        <p:attrNameLst>
                                          <p:attrName>ppt_x</p:attrName>
                                        </p:attrNameLst>
                                      </p:cBhvr>
                                      <p:tavLst>
                                        <p:tav tm="0">
                                          <p:val>
                                            <p:strVal val="#ppt_x"/>
                                          </p:val>
                                        </p:tav>
                                        <p:tav tm="100000">
                                          <p:val>
                                            <p:strVal val="#ppt_x"/>
                                          </p:val>
                                        </p:tav>
                                      </p:tavLst>
                                    </p:anim>
                                    <p:anim calcmode="lin" valueType="num">
                                      <p:cBhvr>
                                        <p:cTn id="26" dur="1000" fill="hold"/>
                                        <p:tgtEl>
                                          <p:spTgt spid="7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1000"/>
                                        <p:tgtEl>
                                          <p:spTgt spid="80"/>
                                        </p:tgtEl>
                                      </p:cBhvr>
                                    </p:animEffect>
                                    <p:anim calcmode="lin" valueType="num">
                                      <p:cBhvr>
                                        <p:cTn id="30" dur="1000" fill="hold"/>
                                        <p:tgtEl>
                                          <p:spTgt spid="80"/>
                                        </p:tgtEl>
                                        <p:attrNameLst>
                                          <p:attrName>ppt_x</p:attrName>
                                        </p:attrNameLst>
                                      </p:cBhvr>
                                      <p:tavLst>
                                        <p:tav tm="0">
                                          <p:val>
                                            <p:strVal val="#ppt_x"/>
                                          </p:val>
                                        </p:tav>
                                        <p:tav tm="100000">
                                          <p:val>
                                            <p:strVal val="#ppt_x"/>
                                          </p:val>
                                        </p:tav>
                                      </p:tavLst>
                                    </p:anim>
                                    <p:anim calcmode="lin" valueType="num">
                                      <p:cBhvr>
                                        <p:cTn id="31" dur="1000" fill="hold"/>
                                        <p:tgtEl>
                                          <p:spTgt spid="8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1000"/>
                                        <p:tgtEl>
                                          <p:spTgt spid="110"/>
                                        </p:tgtEl>
                                      </p:cBhvr>
                                    </p:animEffect>
                                    <p:anim calcmode="lin" valueType="num">
                                      <p:cBhvr>
                                        <p:cTn id="35" dur="1000" fill="hold"/>
                                        <p:tgtEl>
                                          <p:spTgt spid="110"/>
                                        </p:tgtEl>
                                        <p:attrNameLst>
                                          <p:attrName>ppt_x</p:attrName>
                                        </p:attrNameLst>
                                      </p:cBhvr>
                                      <p:tavLst>
                                        <p:tav tm="0">
                                          <p:val>
                                            <p:strVal val="#ppt_x"/>
                                          </p:val>
                                        </p:tav>
                                        <p:tav tm="100000">
                                          <p:val>
                                            <p:strVal val="#ppt_x"/>
                                          </p:val>
                                        </p:tav>
                                      </p:tavLst>
                                    </p:anim>
                                    <p:anim calcmode="lin" valueType="num">
                                      <p:cBhvr>
                                        <p:cTn id="36"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1000"/>
                                        <p:tgtEl>
                                          <p:spTgt spid="76"/>
                                        </p:tgtEl>
                                      </p:cBhvr>
                                    </p:animEffect>
                                    <p:anim calcmode="lin" valueType="num">
                                      <p:cBhvr>
                                        <p:cTn id="42" dur="1000" fill="hold"/>
                                        <p:tgtEl>
                                          <p:spTgt spid="76"/>
                                        </p:tgtEl>
                                        <p:attrNameLst>
                                          <p:attrName>ppt_x</p:attrName>
                                        </p:attrNameLst>
                                      </p:cBhvr>
                                      <p:tavLst>
                                        <p:tav tm="0">
                                          <p:val>
                                            <p:strVal val="#ppt_x"/>
                                          </p:val>
                                        </p:tav>
                                        <p:tav tm="100000">
                                          <p:val>
                                            <p:strVal val="#ppt_x"/>
                                          </p:val>
                                        </p:tav>
                                      </p:tavLst>
                                    </p:anim>
                                    <p:anim calcmode="lin" valueType="num">
                                      <p:cBhvr>
                                        <p:cTn id="43" dur="1000" fill="hold"/>
                                        <p:tgtEl>
                                          <p:spTgt spid="7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1000"/>
                                        <p:tgtEl>
                                          <p:spTgt spid="81"/>
                                        </p:tgtEl>
                                      </p:cBhvr>
                                    </p:animEffect>
                                    <p:anim calcmode="lin" valueType="num">
                                      <p:cBhvr>
                                        <p:cTn id="47" dur="1000" fill="hold"/>
                                        <p:tgtEl>
                                          <p:spTgt spid="81"/>
                                        </p:tgtEl>
                                        <p:attrNameLst>
                                          <p:attrName>ppt_x</p:attrName>
                                        </p:attrNameLst>
                                      </p:cBhvr>
                                      <p:tavLst>
                                        <p:tav tm="0">
                                          <p:val>
                                            <p:strVal val="#ppt_x"/>
                                          </p:val>
                                        </p:tav>
                                        <p:tav tm="100000">
                                          <p:val>
                                            <p:strVal val="#ppt_x"/>
                                          </p:val>
                                        </p:tav>
                                      </p:tavLst>
                                    </p:anim>
                                    <p:anim calcmode="lin" valueType="num">
                                      <p:cBhvr>
                                        <p:cTn id="48" dur="1000" fill="hold"/>
                                        <p:tgtEl>
                                          <p:spTgt spid="8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1000"/>
                                        <p:tgtEl>
                                          <p:spTgt spid="118"/>
                                        </p:tgtEl>
                                      </p:cBhvr>
                                    </p:animEffect>
                                    <p:anim calcmode="lin" valueType="num">
                                      <p:cBhvr>
                                        <p:cTn id="52" dur="1000" fill="hold"/>
                                        <p:tgtEl>
                                          <p:spTgt spid="118"/>
                                        </p:tgtEl>
                                        <p:attrNameLst>
                                          <p:attrName>ppt_x</p:attrName>
                                        </p:attrNameLst>
                                      </p:cBhvr>
                                      <p:tavLst>
                                        <p:tav tm="0">
                                          <p:val>
                                            <p:strVal val="#ppt_x"/>
                                          </p:val>
                                        </p:tav>
                                        <p:tav tm="100000">
                                          <p:val>
                                            <p:strVal val="#ppt_x"/>
                                          </p:val>
                                        </p:tav>
                                      </p:tavLst>
                                    </p:anim>
                                    <p:anim calcmode="lin" valueType="num">
                                      <p:cBhvr>
                                        <p:cTn id="53"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1000"/>
                                        <p:tgtEl>
                                          <p:spTgt spid="82"/>
                                        </p:tgtEl>
                                      </p:cBhvr>
                                    </p:animEffect>
                                    <p:anim calcmode="lin" valueType="num">
                                      <p:cBhvr>
                                        <p:cTn id="64" dur="1000" fill="hold"/>
                                        <p:tgtEl>
                                          <p:spTgt spid="82"/>
                                        </p:tgtEl>
                                        <p:attrNameLst>
                                          <p:attrName>ppt_x</p:attrName>
                                        </p:attrNameLst>
                                      </p:cBhvr>
                                      <p:tavLst>
                                        <p:tav tm="0">
                                          <p:val>
                                            <p:strVal val="#ppt_x"/>
                                          </p:val>
                                        </p:tav>
                                        <p:tav tm="100000">
                                          <p:val>
                                            <p:strVal val="#ppt_x"/>
                                          </p:val>
                                        </p:tav>
                                      </p:tavLst>
                                    </p:anim>
                                    <p:anim calcmode="lin" valueType="num">
                                      <p:cBhvr>
                                        <p:cTn id="65" dur="1000" fill="hold"/>
                                        <p:tgtEl>
                                          <p:spTgt spid="8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6"/>
                                        </p:tgtEl>
                                        <p:attrNameLst>
                                          <p:attrName>style.visibility</p:attrName>
                                        </p:attrNameLst>
                                      </p:cBhvr>
                                      <p:to>
                                        <p:strVal val="visible"/>
                                      </p:to>
                                    </p:set>
                                    <p:animEffect transition="in" filter="fade">
                                      <p:cBhvr>
                                        <p:cTn id="68" dur="1000"/>
                                        <p:tgtEl>
                                          <p:spTgt spid="126"/>
                                        </p:tgtEl>
                                      </p:cBhvr>
                                    </p:animEffect>
                                    <p:anim calcmode="lin" valueType="num">
                                      <p:cBhvr>
                                        <p:cTn id="69" dur="1000" fill="hold"/>
                                        <p:tgtEl>
                                          <p:spTgt spid="126"/>
                                        </p:tgtEl>
                                        <p:attrNameLst>
                                          <p:attrName>ppt_x</p:attrName>
                                        </p:attrNameLst>
                                      </p:cBhvr>
                                      <p:tavLst>
                                        <p:tav tm="0">
                                          <p:val>
                                            <p:strVal val="#ppt_x"/>
                                          </p:val>
                                        </p:tav>
                                        <p:tav tm="100000">
                                          <p:val>
                                            <p:strVal val="#ppt_x"/>
                                          </p:val>
                                        </p:tav>
                                      </p:tavLst>
                                    </p:anim>
                                    <p:anim calcmode="lin" valueType="num">
                                      <p:cBhvr>
                                        <p:cTn id="70"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PA" val="v3.2.0"/>
</p:tagLst>
</file>

<file path=ppt/tags/tag11.xml><?xml version="1.0" encoding="utf-8"?>
<p:tagLst xmlns:p="http://schemas.openxmlformats.org/presentationml/2006/main">
  <p:tag name="ISPRING_PRESENTATION_TITLE" val="PowerPoint 演示文稿"/>
  <p:tag name="commondata" val="eyJoZGlkIjoiZGNhZmE2NDBkNDJkMTExZWJjNGYzYzk5NTUzODY3ZTQifQ=="/>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渐变模板字体">
      <a:majorFont>
        <a:latin typeface="等线 Light"/>
        <a:ea typeface="微软雅黑"/>
        <a:cs typeface=""/>
      </a:majorFont>
      <a:minorFont>
        <a:latin typeface="等线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1">
    <a:majorFont>
      <a:latin typeface="Nexa Bold"/>
      <a:ea typeface="微软雅黑"/>
      <a:cs typeface=""/>
    </a:majorFont>
    <a:minorFont>
      <a:latin typeface="华文细黑"/>
      <a:ea typeface="汉仪中等线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2612</Words>
  <Application>WPS 演示</Application>
  <PresentationFormat>宽屏</PresentationFormat>
  <Paragraphs>445</Paragraphs>
  <Slides>27</Slides>
  <Notes>27</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27</vt:i4>
      </vt:variant>
    </vt:vector>
  </HeadingPairs>
  <TitlesOfParts>
    <vt:vector size="45" baseType="lpstr">
      <vt:lpstr>Arial</vt:lpstr>
      <vt:lpstr>宋体</vt:lpstr>
      <vt:lpstr>Wingdings</vt:lpstr>
      <vt:lpstr>微软雅黑 Light</vt:lpstr>
      <vt:lpstr>微软雅黑</vt:lpstr>
      <vt:lpstr>等线 Light</vt:lpstr>
      <vt:lpstr>Arial Unicode MS</vt:lpstr>
      <vt:lpstr>等线</vt:lpstr>
      <vt:lpstr>华文细黑</vt:lpstr>
      <vt:lpstr>Nexa Bold</vt:lpstr>
      <vt:lpstr>Segoe Print</vt:lpstr>
      <vt:lpstr>Meiryo</vt:lpstr>
      <vt:lpstr>Yu Gothic UI</vt:lpstr>
      <vt:lpstr>Arial Narrow</vt:lpstr>
      <vt:lpstr>Calibri</vt:lpstr>
      <vt:lpstr>Calibri Light</vt:lpstr>
      <vt:lpstr>汉仪中等线简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93</cp:revision>
  <dcterms:created xsi:type="dcterms:W3CDTF">2017-08-15T12:54:00Z</dcterms:created>
  <dcterms:modified xsi:type="dcterms:W3CDTF">2024-06-12T02:58:01Z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D9B76D1A66F34DB89892199E9B6AAD73_13</vt:lpwstr>
  </property>
  <property fmtid="{D5CDD505-2E9C-101B-9397-08002B2CF9AE}" pid="3" name="KSOProductBuildVer">
    <vt:lpwstr>2052-12.1.0.17133</vt:lpwstr>
  </property>
</Properties>
</file>