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2" r:id="rId9"/>
    <p:sldId id="261" r:id="rId10"/>
    <p:sldId id="266" r:id="rId11"/>
    <p:sldId id="268" r:id="rId12"/>
    <p:sldId id="269" r:id="rId13"/>
    <p:sldId id="271" r:id="rId14"/>
    <p:sldId id="270" r:id="rId15"/>
    <p:sldId id="272" r:id="rId16"/>
    <p:sldId id="274" r:id="rId17"/>
    <p:sldId id="275" r:id="rId18"/>
    <p:sldId id="276" r:id="rId19"/>
    <p:sldId id="273" r:id="rId20"/>
    <p:sldId id="278" r:id="rId21"/>
    <p:sldId id="280" r:id="rId22"/>
    <p:sldId id="281" r:id="rId23"/>
    <p:sldId id="282" r:id="rId24"/>
    <p:sldId id="283" r:id="rId25"/>
    <p:sldId id="279" r:id="rId26"/>
    <p:sldId id="284" r:id="rId27"/>
    <p:sldId id="287"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38.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15.jpe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7.png"/><Relationship Id="rId2" Type="http://schemas.openxmlformats.org/officeDocument/2006/relationships/image" Target="../media/image9.png"/><Relationship Id="rId15" Type="http://schemas.openxmlformats.org/officeDocument/2006/relationships/notesSlide" Target="../notesSlides/notesSlide10.xml"/><Relationship Id="rId14" Type="http://schemas.openxmlformats.org/officeDocument/2006/relationships/slideLayout" Target="../slideLayouts/slideLayout2.xml"/><Relationship Id="rId13" Type="http://schemas.openxmlformats.org/officeDocument/2006/relationships/image" Target="../media/image18.png"/><Relationship Id="rId12" Type="http://schemas.openxmlformats.org/officeDocument/2006/relationships/image" Target="../media/image17.jpeg"/><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27.jpeg"/><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16.jpeg"/><Relationship Id="rId4" Type="http://schemas.openxmlformats.org/officeDocument/2006/relationships/tags" Target="../tags/tag29.xml"/><Relationship Id="rId3" Type="http://schemas.openxmlformats.org/officeDocument/2006/relationships/image" Target="../media/image7.png"/><Relationship Id="rId23" Type="http://schemas.openxmlformats.org/officeDocument/2006/relationships/notesSlide" Target="../notesSlides/notesSlide23.xml"/><Relationship Id="rId22" Type="http://schemas.openxmlformats.org/officeDocument/2006/relationships/slideLayout" Target="../slideLayouts/slideLayout2.xml"/><Relationship Id="rId21" Type="http://schemas.openxmlformats.org/officeDocument/2006/relationships/image" Target="../media/image34.png"/><Relationship Id="rId20" Type="http://schemas.openxmlformats.org/officeDocument/2006/relationships/image" Target="../media/image33.jpeg"/><Relationship Id="rId2" Type="http://schemas.openxmlformats.org/officeDocument/2006/relationships/image" Target="../media/image9.png"/><Relationship Id="rId19" Type="http://schemas.openxmlformats.org/officeDocument/2006/relationships/tags" Target="../tags/tag37.xml"/><Relationship Id="rId18" Type="http://schemas.openxmlformats.org/officeDocument/2006/relationships/image" Target="../media/image32.jpeg"/><Relationship Id="rId17" Type="http://schemas.openxmlformats.org/officeDocument/2006/relationships/tags" Target="../tags/tag36.xml"/><Relationship Id="rId16" Type="http://schemas.openxmlformats.org/officeDocument/2006/relationships/image" Target="../media/image31.jpeg"/><Relationship Id="rId15" Type="http://schemas.openxmlformats.org/officeDocument/2006/relationships/tags" Target="../tags/tag35.xml"/><Relationship Id="rId14" Type="http://schemas.openxmlformats.org/officeDocument/2006/relationships/image" Target="../media/image30.jpeg"/><Relationship Id="rId13" Type="http://schemas.openxmlformats.org/officeDocument/2006/relationships/tags" Target="../tags/tag34.xml"/><Relationship Id="rId12" Type="http://schemas.openxmlformats.org/officeDocument/2006/relationships/image" Target="../media/image29.jpeg"/><Relationship Id="rId11" Type="http://schemas.openxmlformats.org/officeDocument/2006/relationships/tags" Target="../tags/tag33.xml"/><Relationship Id="rId10" Type="http://schemas.openxmlformats.org/officeDocument/2006/relationships/image" Target="../media/image28.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7.png"/><Relationship Id="rId24" Type="http://schemas.openxmlformats.org/officeDocument/2006/relationships/notesSlide" Target="../notesSlides/notesSlide5.xml"/><Relationship Id="rId23" Type="http://schemas.openxmlformats.org/officeDocument/2006/relationships/slideLayout" Target="../slideLayouts/slideLayout2.xml"/><Relationship Id="rId22" Type="http://schemas.openxmlformats.org/officeDocument/2006/relationships/image" Target="../media/image11.png"/><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9.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7.png"/><Relationship Id="rId2" Type="http://schemas.openxmlformats.org/officeDocument/2006/relationships/image" Target="../media/image9.png"/><Relationship Id="rId10" Type="http://schemas.openxmlformats.org/officeDocument/2006/relationships/notesSlide" Target="../notesSlides/notesSlide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2"/>
          <a:srcRect/>
          <a:stretch>
            <a:fillRect/>
          </a:stretch>
        </p:blipFill>
        <p:spPr>
          <a:xfrm>
            <a:off x="2964180" y="-24765"/>
            <a:ext cx="7858760" cy="3610610"/>
          </a:xfrm>
          <a:prstGeom prst="rect">
            <a:avLst/>
          </a:prstGeom>
        </p:spPr>
      </p:pic>
      <p:sp>
        <p:nvSpPr>
          <p:cNvPr id="5" name="文本框 4"/>
          <p:cNvSpPr txBox="1"/>
          <p:nvPr/>
        </p:nvSpPr>
        <p:spPr>
          <a:xfrm rot="21360000">
            <a:off x="3718560" y="1725944"/>
            <a:ext cx="6848475" cy="1126462"/>
          </a:xfrm>
          <a:prstGeom prst="rect">
            <a:avLst/>
          </a:prstGeom>
          <a:noFill/>
        </p:spPr>
        <p:txBody>
          <a:bodyPr wrap="square" rtlCol="0">
            <a:spAutoFit/>
          </a:bodyPr>
          <a:lstStyle/>
          <a:p>
            <a:pPr algn="ctr">
              <a:lnSpc>
                <a:spcPct val="80000"/>
              </a:lnSpc>
            </a:pPr>
            <a:r>
              <a:rPr lang="zh-CN" altLang="en-US" sz="4800" dirty="0">
                <a:solidFill>
                  <a:srgbClr val="2E7E38"/>
                </a:solidFill>
                <a:latin typeface="方正胖娃简体" panose="03000509000000000000" pitchFamily="65" charset="-122"/>
                <a:ea typeface="方正胖娃简体" panose="03000509000000000000" pitchFamily="65" charset="-122"/>
              </a:rPr>
              <a:t>幼儿卡通</a:t>
            </a:r>
            <a:r>
              <a:rPr lang="zh-CN" altLang="en-US" sz="4800" dirty="0">
                <a:solidFill>
                  <a:srgbClr val="4984BA"/>
                </a:solidFill>
                <a:latin typeface="方正胖娃简体" panose="03000509000000000000" pitchFamily="65" charset="-122"/>
                <a:ea typeface="方正胖娃简体" panose="03000509000000000000" pitchFamily="65" charset="-122"/>
              </a:rPr>
              <a:t>教育通用模板</a:t>
            </a:r>
            <a:endParaRPr lang="zh-CN" altLang="en-US" sz="4800" dirty="0">
              <a:solidFill>
                <a:srgbClr val="4984BA"/>
              </a:solidFill>
              <a:latin typeface="方正胖娃简体" panose="03000509000000000000" pitchFamily="65" charset="-122"/>
              <a:ea typeface="方正胖娃简体" panose="03000509000000000000" pitchFamily="65" charset="-122"/>
            </a:endParaRPr>
          </a:p>
          <a:p>
            <a:pPr algn="ctr">
              <a:lnSpc>
                <a:spcPct val="80000"/>
              </a:lnSpc>
            </a:pPr>
            <a:r>
              <a:rPr lang="zh-CN" altLang="en-US" b="1" spc="180" dirty="0">
                <a:solidFill>
                  <a:srgbClr val="6FA068"/>
                </a:solidFill>
                <a:uFillTx/>
                <a:latin typeface="方正胖娃简体" panose="03000509000000000000" pitchFamily="65" charset="-122"/>
                <a:ea typeface="方正胖娃简体" panose="03000509000000000000" pitchFamily="65" charset="-122"/>
              </a:rPr>
              <a:t>Cartoon education universal template for children</a:t>
            </a:r>
            <a:endParaRPr lang="zh-CN" altLang="en-US" b="1" spc="180" dirty="0">
              <a:solidFill>
                <a:srgbClr val="6FA068"/>
              </a:solidFill>
              <a:uFillTx/>
              <a:latin typeface="方正胖娃简体" panose="03000509000000000000" pitchFamily="65" charset="-122"/>
              <a:ea typeface="方正胖娃简体" panose="03000509000000000000" pitchFamily="65" charset="-122"/>
            </a:endParaRP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zh-CN" altLang="en-US" sz="2000" b="1" spc="140" dirty="0">
                <a:solidFill>
                  <a:schemeClr val="accent1">
                    <a:lumMod val="75000"/>
                  </a:schemeClr>
                </a:solidFill>
                <a:uFillTx/>
                <a:latin typeface="迷你简毡笔黑" panose="03000509000000000000" pitchFamily="65" charset="-122"/>
                <a:ea typeface="迷你简毡笔黑" panose="03000509000000000000" pitchFamily="65" charset="-122"/>
              </a:rPr>
              <a:t>小童鞋</a:t>
            </a:r>
            <a:endParaRPr lang="zh-CN" altLang="en-US" sz="2000" b="1" spc="140" dirty="0">
              <a:solidFill>
                <a:schemeClr val="accent1">
                  <a:lumMod val="75000"/>
                </a:schemeClr>
              </a:solidFill>
              <a:uFillTx/>
              <a:latin typeface="迷你简毡笔黑" panose="03000509000000000000" pitchFamily="65" charset="-122"/>
              <a:ea typeface="迷你简毡笔黑" panose="03000509000000000000" pitchFamily="65"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4"/>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5"/>
              </p:custDataLst>
            </p:nvPr>
          </p:nvSpPr>
          <p:spPr>
            <a:xfrm>
              <a:off x="7604" y="2743"/>
              <a:ext cx="4645" cy="3153"/>
            </a:xfrm>
            <a:prstGeom prst="rect">
              <a:avLst/>
            </a:prstGeom>
            <a:blipFill dpi="0" rotWithShape="1">
              <a:blip r:embed="rId6"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7"/>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8"/>
              </p:custDataLst>
            </p:nvPr>
          </p:nvSpPr>
          <p:spPr>
            <a:xfrm>
              <a:off x="2831" y="6032"/>
              <a:ext cx="4645" cy="3153"/>
            </a:xfrm>
            <a:prstGeom prst="rect">
              <a:avLst/>
            </a:prstGeom>
            <a:blipFill dpi="0" rotWithShape="1">
              <a:blip r:embed="rId9"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10"/>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11"/>
              </p:custDataLst>
            </p:nvPr>
          </p:nvSpPr>
          <p:spPr>
            <a:xfrm>
              <a:off x="12377" y="6032"/>
              <a:ext cx="4645" cy="3153"/>
            </a:xfrm>
            <a:prstGeom prst="rect">
              <a:avLst/>
            </a:prstGeom>
            <a:blipFill dpi="0" rotWithShape="1">
              <a:blip r:embed="rId12"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16"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19" name="文本框 18"/>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pic>
        <p:nvPicPr>
          <p:cNvPr id="22" name="图片 21" descr="cac9d45ff3c72428d18fdc5ec2632285"/>
          <p:cNvPicPr>
            <a:picLocks noChangeAspect="1"/>
          </p:cNvPicPr>
          <p:nvPr/>
        </p:nvPicPr>
        <p:blipFill>
          <a:blip r:embed="rId13"/>
          <a:srcRect/>
          <a:stretch>
            <a:fillRect/>
          </a:stretch>
        </p:blipFill>
        <p:spPr>
          <a:xfrm>
            <a:off x="9925685" y="3782060"/>
            <a:ext cx="2285365" cy="29711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4"/>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5"/>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4"/>
          <a:stretch>
            <a:fillRect/>
          </a:stretch>
        </p:blipFill>
        <p:spPr>
          <a:xfrm>
            <a:off x="6592570" y="2722880"/>
            <a:ext cx="1086485" cy="1086485"/>
          </a:xfrm>
          <a:prstGeom prst="rect">
            <a:avLst/>
          </a:prstGeom>
        </p:spPr>
      </p:pic>
      <p:pic>
        <p:nvPicPr>
          <p:cNvPr id="4" name="图片 3" descr="f5105eb846fd0a2cb2ef86e408f54a40"/>
          <p:cNvPicPr>
            <a:picLocks noChangeAspect="1"/>
          </p:cNvPicPr>
          <p:nvPr/>
        </p:nvPicPr>
        <p:blipFill>
          <a:blip r:embed="rId6"/>
          <a:srcRect/>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8" name="文本框 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accent4">
                      <a:lumMod val="75000"/>
                    </a:schemeClr>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accent4">
                    <a:lumMod val="75000"/>
                  </a:schemeClr>
                </a:solidFill>
                <a:latin typeface="字体管家棉花糖" panose="00020600040101010101" charset="-122"/>
                <a:ea typeface="字体管家棉花糖" panose="00020600040101010101" charset="-122"/>
              </a:endParaRPr>
            </a:p>
          </p:txBody>
        </p:sp>
        <p:sp>
          <p:nvSpPr>
            <p:cNvPr id="15" name="文本框 14"/>
            <p:cNvSpPr txBox="1"/>
            <p:nvPr/>
          </p:nvSpPr>
          <p:spPr>
            <a:xfrm>
              <a:off x="3318" y="6820"/>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28" name="文本框 2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 2050"/>
              <p:cNvSpPr/>
              <p:nvPr/>
            </p:nvSpPr>
            <p:spPr bwMode="auto">
              <a:xfrm>
                <a:off x="1312" y="6055"/>
                <a:ext cx="713" cy="691"/>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 17"/>
              <p:cNvSpPr/>
              <p:nvPr/>
            </p:nvSpPr>
            <p:spPr bwMode="auto">
              <a:xfrm>
                <a:off x="9876" y="6211"/>
                <a:ext cx="646" cy="64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文本框 36"/>
            <p:cNvSpPr txBox="1"/>
            <p:nvPr/>
          </p:nvSpPr>
          <p:spPr>
            <a:xfrm>
              <a:off x="2181" y="2211"/>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endParaRPr lang="zh-CN" altLang="zh-CN" sz="2000">
                <a:solidFill>
                  <a:srgbClr val="2E7E38"/>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38" name="文本框 37"/>
            <p:cNvSpPr txBox="1"/>
            <p:nvPr/>
          </p:nvSpPr>
          <p:spPr>
            <a:xfrm>
              <a:off x="10774" y="6099"/>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endParaRPr lang="zh-CN" altLang="zh-CN" sz="2000">
                <a:solidFill>
                  <a:srgbClr val="2E7E38"/>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39" name="文本框 38"/>
            <p:cNvSpPr txBox="1"/>
            <p:nvPr/>
          </p:nvSpPr>
          <p:spPr>
            <a:xfrm>
              <a:off x="10758" y="2466"/>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zh-CN" sz="2000">
                <a:solidFill>
                  <a:schemeClr val="accent4">
                    <a:lumMod val="75000"/>
                  </a:schemeClr>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40" name="文本框 39"/>
            <p:cNvSpPr txBox="1"/>
            <p:nvPr/>
          </p:nvSpPr>
          <p:spPr>
            <a:xfrm>
              <a:off x="2183" y="6099"/>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zh-CN" sz="2000">
                <a:solidFill>
                  <a:schemeClr val="accent4">
                    <a:lumMod val="75000"/>
                  </a:schemeClr>
                </a:solidFill>
                <a:latin typeface="字体管家棉花糖" panose="00020600040101010101" charset="-122"/>
                <a:ea typeface="字体管家棉花糖" panose="00020600040101010101" charset="-122"/>
              </a:endParaRP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endParaRPr lang="zh-CN" altLang="zh-CN" sz="1600">
                <a:solidFill>
                  <a:schemeClr val="tx1"/>
                </a:solidFill>
                <a:latin typeface="字体管家棉花糖" panose="00020600040101010101" charset="-122"/>
                <a:ea typeface="字体管家棉花糖" panose="00020600040101010101" charset="-122"/>
                <a:sym typeface="+mn-ea"/>
              </a:endParaRPr>
            </a:p>
          </p:txBody>
        </p:sp>
      </p:grpSp>
      <p:pic>
        <p:nvPicPr>
          <p:cNvPr id="41" name="图片 40" descr="fc07ff6bdd215d099b9990fbd12ad744"/>
          <p:cNvPicPr>
            <a:picLocks noChangeAspect="1"/>
          </p:cNvPicPr>
          <p:nvPr/>
        </p:nvPicPr>
        <p:blipFill>
          <a:blip r:embed="rId4"/>
          <a:stretch>
            <a:fillRect/>
          </a:stretch>
        </p:blipFill>
        <p:spPr>
          <a:xfrm>
            <a:off x="10525760" y="3943350"/>
            <a:ext cx="1590040" cy="2889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rot="19853466">
              <a:off x="-10165" y="8798"/>
              <a:ext cx="24528" cy="3250"/>
            </a:xfrm>
            <a:prstGeom prst="arc">
              <a:avLst>
                <a:gd name="adj1" fmla="val 16200000"/>
                <a:gd name="adj2" fmla="val 21118326"/>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77"/>
            <p:cNvSpPr>
              <a:spLocks noEditPoints="1"/>
            </p:cNvSpPr>
            <p:nvPr/>
          </p:nvSpPr>
          <p:spPr bwMode="auto">
            <a:xfrm>
              <a:off x="3750" y="4218"/>
              <a:ext cx="1935" cy="187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7"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8"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latin typeface="字体管家棉花糖" panose="00020600040101010101" charset="-122"/>
                <a:ea typeface="字体管家棉花糖" panose="00020600040101010101" charset="-122"/>
              </a:endParaRPr>
            </a:p>
          </p:txBody>
        </p:sp>
      </p:grpSp>
      <p:sp>
        <p:nvSpPr>
          <p:cNvPr id="13" name="Freeform 77"/>
          <p:cNvSpPr>
            <a:spLocks noEditPoints="1"/>
          </p:cNvSpPr>
          <p:nvPr/>
        </p:nvSpPr>
        <p:spPr bwMode="auto">
          <a:xfrm>
            <a:off x="6313170" y="3789045"/>
            <a:ext cx="887095" cy="85788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000">
              <a:effectLst>
                <a:outerShdw blurRad="38100" dist="38100" dir="2700000" algn="tl">
                  <a:srgbClr val="000000">
                    <a:alpha val="43137"/>
                  </a:srgbClr>
                </a:outerShdw>
              </a:effectLst>
              <a:latin typeface="字体管家棉花糖" panose="00020600040101010101" charset="-122"/>
              <a:ea typeface="字体管家棉花糖" panose="00020600040101010101" charset="-122"/>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3"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4"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107"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rgbClr val="2E7E38"/>
                </a:solidFill>
                <a:latin typeface="字体管家棉花糖" panose="00020600040101010101" charset="-122"/>
                <a:ea typeface="字体管家棉花糖" panose="00020600040101010101" charset="-122"/>
                <a:cs typeface="+mn-ea"/>
                <a:sym typeface="+mn-lt"/>
              </a:endParaRP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35"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endParaRP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endParaRPr lang="zh-CN" altLang="en-US" sz="1600" dirty="0">
                <a:solidFill>
                  <a:schemeClr val="tx1"/>
                </a:solidFill>
                <a:latin typeface="字体管家棉花糖" panose="00020600040101010101" charset="-122"/>
                <a:ea typeface="字体管家棉花糖" panose="00020600040101010101" charset="-122"/>
                <a:cs typeface="+mn-ea"/>
                <a:sym typeface="+mn-lt"/>
              </a:endParaRPr>
            </a:p>
          </p:txBody>
        </p:sp>
        <p:sp>
          <p:nvSpPr>
            <p:cNvPr id="38" name="文本框 902"/>
            <p:cNvSpPr txBox="1"/>
            <p:nvPr/>
          </p:nvSpPr>
          <p:spPr>
            <a:xfrm>
              <a:off x="1396587" y="1724418"/>
              <a:ext cx="1709074" cy="295195"/>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endParaRPr lang="zh-CN" altLang="en-US" dirty="0">
                <a:solidFill>
                  <a:srgbClr val="2E7E38"/>
                </a:solidFill>
                <a:latin typeface="字体管家棉花糖" panose="00020600040101010101" charset="-122"/>
                <a:ea typeface="字体管家棉花糖" panose="00020600040101010101" charset="-122"/>
                <a:cs typeface="+mn-ea"/>
                <a:sym typeface="+mn-lt"/>
              </a:endParaRP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577"/>
            </a:xfrm>
            <a:prstGeom prst="rect">
              <a:avLst/>
            </a:prstGeom>
          </p:spPr>
          <p:txBody>
            <a:bodyPr wrap="square">
              <a:spAutoFit/>
            </a:bodyPr>
            <a:lstStyle/>
            <a:p>
              <a:pPr algn="r">
                <a:lnSpc>
                  <a:spcPts val="1200"/>
                </a:lnSpc>
              </a:pPr>
              <a:r>
                <a:rPr lang="zh-CN" altLang="en-US" dirty="0">
                  <a:solidFill>
                    <a:srgbClr val="2E7E38"/>
                  </a:solidFill>
                  <a:latin typeface="字体管家棉花糖" panose="00020600040101010101" charset="-122"/>
                  <a:ea typeface="字体管家棉花糖" panose="00020600040101010101" charset="-122"/>
                </a:rPr>
                <a:t>这里填写小标题</a:t>
              </a:r>
              <a:endParaRPr lang="zh-CN" altLang="en-US" dirty="0">
                <a:solidFill>
                  <a:srgbClr val="2E7E38"/>
                </a:solidFill>
                <a:latin typeface="字体管家棉花糖" panose="00020600040101010101" charset="-122"/>
                <a:ea typeface="字体管家棉花糖" panose="00020600040101010101" charset="-122"/>
              </a:endParaRPr>
            </a:p>
          </p:txBody>
        </p:sp>
        <p:sp>
          <p:nvSpPr>
            <p:cNvPr id="42" name="稻壳儿小白白(http://dwz.cn/Wu2UP)"/>
            <p:cNvSpPr txBox="1">
              <a:spLocks noChangeArrowheads="1"/>
            </p:cNvSpPr>
            <p:nvPr/>
          </p:nvSpPr>
          <p:spPr bwMode="auto">
            <a:xfrm>
              <a:off x="5130" y="7816"/>
              <a:ext cx="38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rgbClr val="445469"/>
                  </a:solidFill>
                  <a:latin typeface="Arial" panose="020B0604020202020204" pitchFamily="34" charset="0"/>
                  <a:ea typeface="微软雅黑" panose="020B0503020204020204" charset="-122"/>
                </a:defRPr>
              </a:lvl1pPr>
              <a:lvl2pPr marL="742950" indent="-285750" defTabSz="1216025">
                <a:defRPr>
                  <a:solidFill>
                    <a:srgbClr val="445469"/>
                  </a:solidFill>
                  <a:latin typeface="Arial" panose="020B0604020202020204" pitchFamily="34" charset="0"/>
                  <a:ea typeface="微软雅黑" panose="020B0503020204020204" charset="-122"/>
                </a:defRPr>
              </a:lvl2pPr>
              <a:lvl3pPr marL="1143000" indent="-228600" defTabSz="1216025">
                <a:defRPr>
                  <a:solidFill>
                    <a:srgbClr val="445469"/>
                  </a:solidFill>
                  <a:latin typeface="Arial" panose="020B0604020202020204" pitchFamily="34" charset="0"/>
                  <a:ea typeface="微软雅黑" panose="020B0503020204020204" charset="-122"/>
                </a:defRPr>
              </a:lvl3pPr>
              <a:lvl4pPr marL="1600200" indent="-228600" defTabSz="1216025">
                <a:defRPr>
                  <a:solidFill>
                    <a:srgbClr val="445469"/>
                  </a:solidFill>
                  <a:latin typeface="Arial" panose="020B0604020202020204" pitchFamily="34" charset="0"/>
                  <a:ea typeface="微软雅黑" panose="020B0503020204020204" charset="-122"/>
                </a:defRPr>
              </a:lvl4pPr>
              <a:lvl5pPr marL="2057400" indent="-228600" defTabSz="1216025">
                <a:defRPr>
                  <a:solidFill>
                    <a:srgbClr val="445469"/>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9pPr>
            </a:lstStyle>
            <a:p>
              <a:pPr algn="r" eaLnBrk="1" hangingPunct="1">
                <a:spcBef>
                  <a:spcPct val="20000"/>
                </a:spcBef>
                <a:buFont typeface="Arial" panose="020B0604020202020204" pitchFamily="34" charset="0"/>
                <a:buNone/>
              </a:pPr>
              <a:r>
                <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rPr>
                <a:t>单击此处可编辑内容，根据您的需要自由拉伸文本框大小</a:t>
              </a:r>
              <a:endPar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w="25400" cap="flat" cmpd="sng" algn="ctr">
              <a:noFill/>
              <a:prstDash val="solid"/>
            </a:ln>
            <a:effectLst/>
          </p:spPr>
          <p:txBody>
            <a:bodyPr rtlCol="0" anchor="ctr"/>
            <a:lstStyle/>
            <a:p>
              <a:pPr algn="ctr"/>
              <a:endParaRPr lang="en-US" dirty="0"/>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3" name="Isosceles Triangle 62"/>
              <p:cNvSpPr/>
              <p:nvPr/>
            </p:nvSpPr>
            <p:spPr>
              <a:xfrm rot="5400000">
                <a:off x="6783114"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w="25400" cap="flat" cmpd="sng" algn="ctr">
                <a:noFill/>
                <a:prstDash val="solid"/>
              </a:ln>
              <a:effectLst/>
            </p:spPr>
            <p:txBody>
              <a:bodyPr rtlCol="0" anchor="ctr"/>
              <a:lstStyle/>
              <a:p>
                <a:pPr algn="ctr"/>
                <a:endParaRPr lang="en-US" dirty="0"/>
              </a:p>
            </p:txBody>
          </p:sp>
          <p:sp>
            <p:nvSpPr>
              <p:cNvPr id="65" name="Isosceles Triangle 64"/>
              <p:cNvSpPr/>
              <p:nvPr/>
            </p:nvSpPr>
            <p:spPr>
              <a:xfrm rot="5400000">
                <a:off x="4497114" y="1832300"/>
                <a:ext cx="381000" cy="231228"/>
              </a:xfrm>
              <a:prstGeom prst="triangle">
                <a:avLst/>
              </a:prstGeom>
              <a:solidFill>
                <a:srgbClr val="15AA96"/>
              </a:solidFill>
              <a:ln w="25400" cap="flat" cmpd="sng" algn="ctr">
                <a:noFill/>
                <a:prstDash val="solid"/>
              </a:ln>
              <a:effectLst/>
            </p:spPr>
            <p:txBody>
              <a:bodyPr rtlCol="0" anchor="ctr"/>
              <a:lstStyle/>
              <a:p>
                <a:pPr algn="ctr"/>
                <a:endParaRPr lang="en-US" dirty="0"/>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2" name="Isosceles Triangle 61"/>
              <p:cNvSpPr/>
              <p:nvPr/>
            </p:nvSpPr>
            <p:spPr>
              <a:xfrm rot="5400000">
                <a:off x="2208486"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17"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rgbClr val="2E7E38"/>
                </a:solidFill>
                <a:latin typeface="字体管家棉花糖" panose="00020600040101010101" charset="-122"/>
                <a:ea typeface="字体管家棉花糖" panose="00020600040101010101" charset="-122"/>
              </a:endParaRPr>
            </a:p>
          </p:txBody>
        </p:sp>
        <p:sp>
          <p:nvSpPr>
            <p:cNvPr id="22"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endParaRPr lang="zh-CN" altLang="en-US" sz="2000" dirty="0">
                <a:solidFill>
                  <a:srgbClr val="2E7E38"/>
                </a:solidFill>
                <a:latin typeface="字体管家棉花糖" panose="00020600040101010101" charset="-122"/>
                <a:ea typeface="字体管家棉花糖" panose="00020600040101010101" charset="-122"/>
              </a:endParaRP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endParaRPr lang="zh-CN" altLang="en-US" sz="1600" dirty="0">
                <a:solidFill>
                  <a:schemeClr val="bg1"/>
                </a:solidFill>
                <a:latin typeface="字体管家棉花糖" panose="00020600040101010101" charset="-122"/>
                <a:ea typeface="字体管家棉花糖" panose="00020600040101010101" charset="-122"/>
              </a:endParaRPr>
            </a:p>
          </p:txBody>
        </p:sp>
        <p:sp>
          <p:nvSpPr>
            <p:cNvPr id="25"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endParaRPr lang="zh-CN" altLang="en-US" sz="2000" dirty="0">
                <a:solidFill>
                  <a:schemeClr val="bg1"/>
                </a:solidFill>
                <a:latin typeface="字体管家棉花糖" panose="00020600040101010101" charset="-122"/>
                <a:ea typeface="字体管家棉花糖" panose="00020600040101010101" charset="-122"/>
              </a:endParaRPr>
            </a:p>
          </p:txBody>
        </p:sp>
      </p:grpSp>
      <p:pic>
        <p:nvPicPr>
          <p:cNvPr id="26" name="图片 25" descr="ea11243b2077ee3abef0a39733d4f91e"/>
          <p:cNvPicPr>
            <a:picLocks noChangeAspect="1"/>
          </p:cNvPicPr>
          <p:nvPr/>
        </p:nvPicPr>
        <p:blipFill>
          <a:blip r:embed="rId4"/>
          <a:stretch>
            <a:fillRect/>
          </a:stretch>
        </p:blipFill>
        <p:spPr>
          <a:xfrm>
            <a:off x="1207135" y="5377180"/>
            <a:ext cx="10058400" cy="14852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98183" tIns="49091" rIns="98183" bIns="49091" numCol="1" anchor="t" anchorCtr="0" compatLnSpc="1"/>
            <a:lstStyle/>
            <a:p>
              <a:pPr algn="ctr" fontAlgn="base">
                <a:spcBef>
                  <a:spcPct val="0"/>
                </a:spcBef>
                <a:spcAft>
                  <a:spcPct val="0"/>
                </a:spcAft>
                <a:defRPr/>
              </a:pPr>
              <a:endParaRPr lang="en-US" sz="2200" kern="0">
                <a:solidFill>
                  <a:srgbClr val="000000"/>
                </a:solidFill>
                <a:latin typeface="字体管家棉花糖" panose="00020600040101010101" charset="-122"/>
                <a:ea typeface="字体管家棉花糖" panose="00020600040101010101" charset="-122"/>
                <a:sym typeface="Gill Sans" charset="0"/>
              </a:endParaRPr>
            </a:p>
          </p:txBody>
        </p:sp>
        <p:sp>
          <p:nvSpPr>
            <p:cNvPr id="2" name="Oval Callout 10"/>
            <p:cNvSpPr/>
            <p:nvPr/>
          </p:nvSpPr>
          <p:spPr bwMode="auto">
            <a:xfrm rot="19660752">
              <a:off x="291" y="4053"/>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13" name="Oval 9"/>
            <p:cNvSpPr/>
            <p:nvPr/>
          </p:nvSpPr>
          <p:spPr bwMode="auto">
            <a:xfrm>
              <a:off x="1398" y="632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4" name="Rectangle 17"/>
            <p:cNvSpPr/>
            <p:nvPr/>
          </p:nvSpPr>
          <p:spPr bwMode="auto">
            <a:xfrm>
              <a:off x="1623" y="6840"/>
              <a:ext cx="1887"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5" name="Oval Callout 85"/>
            <p:cNvSpPr/>
            <p:nvPr/>
          </p:nvSpPr>
          <p:spPr bwMode="auto">
            <a:xfrm rot="8037643">
              <a:off x="3726" y="5592"/>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16" name="Oval 86"/>
            <p:cNvSpPr/>
            <p:nvPr/>
          </p:nvSpPr>
          <p:spPr bwMode="auto">
            <a:xfrm rot="8637565">
              <a:off x="3714" y="494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rgbClr val="000000"/>
                </a:solidFill>
                <a:latin typeface="字体管家棉花糖" panose="00020600040101010101" charset="-122"/>
                <a:ea typeface="字体管家棉花糖" panose="00020600040101010101" charset="-122"/>
                <a:sym typeface="Gill Sans" charset="0"/>
              </a:endParaRPr>
            </a:p>
          </p:txBody>
        </p:sp>
        <p:sp>
          <p:nvSpPr>
            <p:cNvPr id="17" name="Oval 94"/>
            <p:cNvSpPr/>
            <p:nvPr/>
          </p:nvSpPr>
          <p:spPr bwMode="auto">
            <a:xfrm rot="9824873">
              <a:off x="8276" y="3777"/>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8" name="Oval 99"/>
            <p:cNvSpPr/>
            <p:nvPr/>
          </p:nvSpPr>
          <p:spPr bwMode="auto">
            <a:xfrm>
              <a:off x="5923" y="423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9" name="Rectangle 17"/>
            <p:cNvSpPr/>
            <p:nvPr/>
          </p:nvSpPr>
          <p:spPr bwMode="auto">
            <a:xfrm>
              <a:off x="5587" y="4860"/>
              <a:ext cx="1793"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0" name="Rectangle 17"/>
            <p:cNvSpPr/>
            <p:nvPr/>
          </p:nvSpPr>
          <p:spPr bwMode="auto">
            <a:xfrm>
              <a:off x="7650" y="2677"/>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1" name="Rectangle 17"/>
            <p:cNvSpPr/>
            <p:nvPr/>
          </p:nvSpPr>
          <p:spPr bwMode="auto">
            <a:xfrm>
              <a:off x="2581" y="3810"/>
              <a:ext cx="17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2" name="Oval Callout 10"/>
            <p:cNvSpPr/>
            <p:nvPr/>
          </p:nvSpPr>
          <p:spPr bwMode="auto">
            <a:xfrm rot="19660752">
              <a:off x="4939" y="1869"/>
              <a:ext cx="1886" cy="1828"/>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3" name="Oval 99"/>
            <p:cNvSpPr/>
            <p:nvPr/>
          </p:nvSpPr>
          <p:spPr bwMode="auto">
            <a:xfrm>
              <a:off x="10416" y="3715"/>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4" name="Oval 99"/>
            <p:cNvSpPr/>
            <p:nvPr/>
          </p:nvSpPr>
          <p:spPr bwMode="auto">
            <a:xfrm>
              <a:off x="12681" y="396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5" name="Oval Callout 85"/>
            <p:cNvSpPr/>
            <p:nvPr/>
          </p:nvSpPr>
          <p:spPr bwMode="auto">
            <a:xfrm rot="9305715">
              <a:off x="7734" y="4626"/>
              <a:ext cx="1863" cy="1851"/>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6" name="Oval Callout 10"/>
            <p:cNvSpPr/>
            <p:nvPr/>
          </p:nvSpPr>
          <p:spPr bwMode="auto">
            <a:xfrm rot="20704326">
              <a:off x="9790" y="1382"/>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7" name="Oval Callout 85"/>
            <p:cNvSpPr/>
            <p:nvPr/>
          </p:nvSpPr>
          <p:spPr bwMode="auto">
            <a:xfrm rot="9900337">
              <a:off x="11879" y="4833"/>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8" name="Rectangle 17"/>
            <p:cNvSpPr/>
            <p:nvPr/>
          </p:nvSpPr>
          <p:spPr bwMode="auto">
            <a:xfrm>
              <a:off x="9856" y="4410"/>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9" name="Rectangle 17"/>
            <p:cNvSpPr/>
            <p:nvPr/>
          </p:nvSpPr>
          <p:spPr bwMode="auto">
            <a:xfrm>
              <a:off x="12210" y="2589"/>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endPar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3" name="TextBox 25"/>
            <p:cNvSpPr txBox="1"/>
            <p:nvPr/>
          </p:nvSpPr>
          <p:spPr>
            <a:xfrm>
              <a:off x="687" y="4752"/>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2012</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1" name="TextBox 26"/>
            <p:cNvSpPr txBox="1"/>
            <p:nvPr/>
          </p:nvSpPr>
          <p:spPr>
            <a:xfrm>
              <a:off x="4109" y="6300"/>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2013</a:t>
              </a:r>
              <a:endParaRPr lang="en-US" altLang="zh-CN" sz="1800" dirty="0">
                <a:solidFill>
                  <a:srgbClr val="2E7E38"/>
                </a:solidFill>
                <a:latin typeface="字体管家棉花糖" panose="00020600040101010101" charset="-122"/>
                <a:ea typeface="字体管家棉花糖" panose="00020600040101010101" charset="-122"/>
              </a:endParaRPr>
            </a:p>
          </p:txBody>
        </p:sp>
        <p:sp>
          <p:nvSpPr>
            <p:cNvPr id="33" name="TextBox 27"/>
            <p:cNvSpPr txBox="1"/>
            <p:nvPr/>
          </p:nvSpPr>
          <p:spPr>
            <a:xfrm>
              <a:off x="5334" y="2504"/>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2014</a:t>
              </a:r>
              <a:endParaRPr lang="en-US" altLang="zh-CN" sz="1800" dirty="0">
                <a:solidFill>
                  <a:srgbClr val="2E7E38"/>
                </a:solidFill>
                <a:latin typeface="字体管家棉花糖" panose="00020600040101010101" charset="-122"/>
                <a:ea typeface="字体管家棉花糖" panose="00020600040101010101" charset="-122"/>
              </a:endParaRPr>
            </a:p>
          </p:txBody>
        </p:sp>
        <p:sp>
          <p:nvSpPr>
            <p:cNvPr id="34" name="TextBox 28"/>
            <p:cNvSpPr txBox="1"/>
            <p:nvPr/>
          </p:nvSpPr>
          <p:spPr>
            <a:xfrm>
              <a:off x="8117" y="531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2015</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5" name="TextBox 29"/>
            <p:cNvSpPr txBox="1"/>
            <p:nvPr/>
          </p:nvSpPr>
          <p:spPr>
            <a:xfrm>
              <a:off x="10185" y="207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2016</a:t>
              </a:r>
              <a:endParaRPr lang="en-US" altLang="zh-CN" sz="1800" dirty="0">
                <a:solidFill>
                  <a:sysClr val="window" lastClr="FFFFFF"/>
                </a:solidFill>
                <a:latin typeface="字体管家棉花糖" panose="00020600040101010101" charset="-122"/>
                <a:ea typeface="字体管家棉花糖" panose="00020600040101010101" charset="-122"/>
              </a:endParaRPr>
            </a:p>
          </p:txBody>
        </p:sp>
        <p:sp>
          <p:nvSpPr>
            <p:cNvPr id="36" name="TextBox 30"/>
            <p:cNvSpPr txBox="1"/>
            <p:nvPr/>
          </p:nvSpPr>
          <p:spPr>
            <a:xfrm>
              <a:off x="12545" y="5457"/>
              <a:ext cx="531" cy="590"/>
            </a:xfrm>
            <a:prstGeom prst="rect">
              <a:avLst/>
            </a:prstGeom>
            <a:noFill/>
          </p:spPr>
          <p:txBody>
            <a:bodyPr wrap="square" lIns="72567" tIns="36283" rIns="72567" bIns="36283" rtlCol="0">
              <a:spAutoFit/>
            </a:bodyPr>
            <a:lstStyle/>
            <a:p>
              <a:pPr algn="ctr" defTabSz="933450"/>
              <a:r>
                <a:rPr lang="en-US" altLang="zh-CN" sz="2800" dirty="0">
                  <a:solidFill>
                    <a:srgbClr val="2E7E38"/>
                  </a:solidFill>
                  <a:latin typeface="字体管家棉花糖" panose="00020600040101010101" charset="-122"/>
                  <a:ea typeface="字体管家棉花糖" panose="00020600040101010101" charset="-122"/>
                </a:rPr>
                <a:t>…</a:t>
              </a:r>
              <a:endParaRPr lang="en-US" altLang="zh-CN" sz="2800" dirty="0">
                <a:solidFill>
                  <a:srgbClr val="2E7E38"/>
                </a:solidFill>
                <a:latin typeface="字体管家棉花糖" panose="00020600040101010101" charset="-122"/>
                <a:ea typeface="字体管家棉花糖" panose="00020600040101010101"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2" name="Freeform 65"/>
              <p:cNvSpPr>
                <a:spLocks noEditPoints="1"/>
              </p:cNvSpPr>
              <p:nvPr/>
            </p:nvSpPr>
            <p:spPr bwMode="auto">
              <a:xfrm>
                <a:off x="1064211" y="4680578"/>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8" name="Freeform 67"/>
              <p:cNvSpPr>
                <a:spLocks noEditPoints="1"/>
              </p:cNvSpPr>
              <p:nvPr/>
            </p:nvSpPr>
            <p:spPr bwMode="auto">
              <a:xfrm>
                <a:off x="1080985" y="5453128"/>
                <a:ext cx="347706" cy="4210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4" name="Content Placeholder 19"/>
          <p:cNvSpPr txBox="1"/>
          <p:nvPr/>
        </p:nvSpPr>
        <p:spPr>
          <a:xfrm>
            <a:off x="6753860" y="314706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5" name="Content Placeholder 19"/>
          <p:cNvSpPr txBox="1"/>
          <p:nvPr/>
        </p:nvSpPr>
        <p:spPr>
          <a:xfrm>
            <a:off x="6753860" y="402209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6" name="Content Placeholder 19"/>
          <p:cNvSpPr txBox="1"/>
          <p:nvPr/>
        </p:nvSpPr>
        <p:spPr>
          <a:xfrm>
            <a:off x="6753860" y="491617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7" name="Content Placeholder 19"/>
          <p:cNvSpPr txBox="1"/>
          <p:nvPr/>
        </p:nvSpPr>
        <p:spPr>
          <a:xfrm>
            <a:off x="6753860" y="5790565"/>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vert="horz" wrap="square" lIns="91440" tIns="45720" rIns="91440" bIns="45720" numCol="1" anchor="t" anchorCtr="0" compatLnSpc="1"/>
                <a:lstStyle/>
                <a:p>
                  <a:endParaRPr lang="id-ID">
                    <a:solidFill>
                      <a:schemeClr val="tx1"/>
                    </a:solidFill>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2012</a:t>
                  </a:r>
                  <a:endParaRPr lang="en-US" dirty="0">
                    <a:solidFill>
                      <a:schemeClr val="tx1"/>
                    </a:solidFill>
                    <a:latin typeface="Impact" panose="020B0806030902050204" pitchFamily="34" charset="0"/>
                  </a:endParaRP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2013</a:t>
                  </a:r>
                  <a:endParaRPr lang="en-US" dirty="0">
                    <a:solidFill>
                      <a:schemeClr val="tx1"/>
                    </a:solidFill>
                    <a:latin typeface="Impact" panose="020B0806030902050204" pitchFamily="34" charset="0"/>
                  </a:endParaRP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2014</a:t>
                  </a:r>
                  <a:endParaRPr lang="en-US" dirty="0">
                    <a:solidFill>
                      <a:schemeClr val="tx1"/>
                    </a:solidFill>
                    <a:latin typeface="Impact" panose="020B0806030902050204" pitchFamily="34" charset="0"/>
                  </a:endParaRP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2015</a:t>
                  </a:r>
                  <a:endParaRPr lang="en-US" dirty="0">
                    <a:solidFill>
                      <a:schemeClr val="tx1"/>
                    </a:solidFill>
                    <a:latin typeface="Impact" panose="020B0806030902050204" pitchFamily="34" charset="0"/>
                  </a:endParaRP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2016</a:t>
                  </a:r>
                  <a:endParaRPr lang="en-US" dirty="0">
                    <a:solidFill>
                      <a:schemeClr val="tx1"/>
                    </a:solidFill>
                    <a:latin typeface="Impact" panose="020B0806030902050204" pitchFamily="34" charset="0"/>
                  </a:endParaRP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vert="horz" wrap="square" lIns="91440" tIns="45720" rIns="91440" bIns="45720" numCol="1" anchor="ctr" anchorCtr="0" compatLnSpc="1"/>
                <a:lstStyle/>
                <a:p>
                  <a:pPr algn="ctr"/>
                  <a:endParaRPr lang="id-ID">
                    <a:solidFill>
                      <a:schemeClr val="tx1"/>
                    </a:solidFill>
                    <a:latin typeface="Impact" panose="020B0806030902050204" pitchFamily="34" charset="0"/>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tx1"/>
                      </a:solidFill>
                      <a:latin typeface="FontAwesome" pitchFamily="2" charset="0"/>
                    </a:rPr>
                    <a:t></a:t>
                  </a:r>
                  <a:endParaRPr lang="en-US" dirty="0">
                    <a:solidFill>
                      <a:schemeClr val="tx1"/>
                    </a:solidFill>
                    <a:latin typeface="FontAwesome" pitchFamily="2" charset="0"/>
                  </a:endParaRP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tx1"/>
                      </a:solidFill>
                      <a:latin typeface="FontAwesome" pitchFamily="2" charset="0"/>
                    </a:rPr>
                    <a:t></a:t>
                  </a:r>
                  <a:endParaRPr lang="en-AU" dirty="0">
                    <a:solidFill>
                      <a:schemeClr val="tx1"/>
                    </a:solidFill>
                    <a:latin typeface="FontAwesome" pitchFamily="2" charset="0"/>
                  </a:endParaRPr>
                </a:p>
              </p:txBody>
            </p:sp>
          </p:grpSp>
        </p:grpSp>
        <p:sp>
          <p:nvSpPr>
            <p:cNvPr id="17" name="文本框 16"/>
            <p:cNvSpPr txBox="1"/>
            <p:nvPr/>
          </p:nvSpPr>
          <p:spPr>
            <a:xfrm>
              <a:off x="3206" y="567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18" name="文本框 17"/>
            <p:cNvSpPr txBox="1"/>
            <p:nvPr/>
          </p:nvSpPr>
          <p:spPr>
            <a:xfrm>
              <a:off x="5307"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19" name="文本框 18"/>
            <p:cNvSpPr txBox="1"/>
            <p:nvPr/>
          </p:nvSpPr>
          <p:spPr>
            <a:xfrm>
              <a:off x="7999"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20" name="文本框 19"/>
            <p:cNvSpPr txBox="1"/>
            <p:nvPr/>
          </p:nvSpPr>
          <p:spPr>
            <a:xfrm>
              <a:off x="10769"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sp>
          <p:nvSpPr>
            <p:cNvPr id="21" name="文本框 20"/>
            <p:cNvSpPr txBox="1"/>
            <p:nvPr/>
          </p:nvSpPr>
          <p:spPr>
            <a:xfrm>
              <a:off x="12744"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endPar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endParaRPr>
            </a:p>
          </p:txBody>
        </p:sp>
      </p:grpSp>
      <p:pic>
        <p:nvPicPr>
          <p:cNvPr id="5" name="图片 4" descr="8fd71eaf8677ef70d2293deb973682b3"/>
          <p:cNvPicPr>
            <a:picLocks noChangeAspect="1"/>
          </p:cNvPicPr>
          <p:nvPr/>
        </p:nvPicPr>
        <p:blipFill>
          <a:blip r:embed="rId4"/>
          <a:stretch>
            <a:fillRect/>
          </a:stretch>
        </p:blipFill>
        <p:spPr>
          <a:xfrm>
            <a:off x="9330690" y="4058920"/>
            <a:ext cx="2575560" cy="23539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id="6" name="图片 5" descr="317bb1fc8d85c3cf0cc20b70fb72da9d"/>
            <p:cNvPicPr>
              <a:picLocks noChangeAspect="1"/>
            </p:cNvPicPr>
            <p:nvPr/>
          </p:nvPicPr>
          <p:blipFill>
            <a:blip r:embed="rId3"/>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4"/>
            <a:stretch>
              <a:fillRect/>
            </a:stretch>
          </p:blipFill>
          <p:spPr>
            <a:xfrm>
              <a:off x="13633" y="617"/>
              <a:ext cx="3843" cy="2472"/>
            </a:xfrm>
            <a:prstGeom prst="rect">
              <a:avLst/>
            </a:prstGeom>
          </p:spPr>
        </p:pic>
        <p:sp>
          <p:nvSpPr>
            <p:cNvPr id="7" name="文本框 6"/>
            <p:cNvSpPr txBox="1"/>
            <p:nvPr/>
          </p:nvSpPr>
          <p:spPr>
            <a:xfrm>
              <a:off x="14128" y="1562"/>
              <a:ext cx="2684" cy="1479"/>
            </a:xfrm>
            <a:prstGeom prst="rect">
              <a:avLst/>
            </a:prstGeom>
            <a:noFill/>
          </p:spPr>
          <p:txBody>
            <a:bodyPr wrap="square" rtlCol="0">
              <a:spAutoFit/>
            </a:bodyPr>
            <a:lstStyle/>
            <a:p>
              <a:pPr algn="ctr">
                <a:lnSpc>
                  <a:spcPct val="50000"/>
                </a:lnSpc>
              </a:pPr>
              <a:r>
                <a:rPr lang="zh-CN" altLang="en-US" sz="4800" dirty="0">
                  <a:solidFill>
                    <a:schemeClr val="accent1">
                      <a:lumMod val="75000"/>
                    </a:schemeClr>
                  </a:solidFill>
                  <a:latin typeface="字体管家棉花糖" panose="00020600040101010101" charset="-122"/>
                  <a:ea typeface="字体管家棉花糖" panose="00020600040101010101" charset="-122"/>
                </a:rPr>
                <a:t>目 录</a:t>
              </a:r>
              <a:endParaRPr lang="zh-CN" altLang="en-US" sz="4800" dirty="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r>
                <a:rPr lang="en-US" altLang="zh-CN" sz="1600" b="1" spc="200" dirty="0">
                  <a:solidFill>
                    <a:schemeClr val="accent1">
                      <a:lumMod val="75000"/>
                    </a:schemeClr>
                  </a:solidFill>
                  <a:uFillTx/>
                  <a:ea typeface="字体管家棉花糖" panose="00020600040101010101" charset="-122"/>
                </a:rPr>
                <a:t>CONTENTS</a:t>
              </a:r>
              <a:endParaRPr lang="en-US" altLang="zh-CN" sz="16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endParaRPr lang="zh-CN" altLang="en-US" sz="2800" dirty="0">
                    <a:solidFill>
                      <a:srgbClr val="2E7E38"/>
                    </a:solidFill>
                    <a:latin typeface="字体管家棉花糖" panose="00020600040101010101" charset="-122"/>
                    <a:ea typeface="字体管家棉花糖" panose="00020600040101010101" charset="-122"/>
                  </a:endParaRPr>
                </a:p>
                <a:p>
                  <a:pPr algn="ctr"/>
                  <a:r>
                    <a:rPr lang="zh-CN" altLang="en-US" sz="1600" b="1" spc="300" dirty="0">
                      <a:solidFill>
                        <a:srgbClr val="2E7E38"/>
                      </a:solidFill>
                      <a:uFillTx/>
                      <a:ea typeface="字体管家天蝎座" panose="00020600040101010101" charset="-122"/>
                    </a:rPr>
                    <a:t>Click here to add title</a:t>
                  </a:r>
                  <a:endParaRPr lang="zh-CN" altLang="en-US" sz="1600" b="1" spc="300" dirty="0">
                    <a:solidFill>
                      <a:srgbClr val="2E7E38"/>
                    </a:solidFill>
                    <a:uFillTx/>
                    <a:ea typeface="字体管家天蝎座" panose="00020600040101010101" charset="-122"/>
                  </a:endParaRP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endParaRPr lang="zh-CN" altLang="en-US" sz="2800" dirty="0">
                    <a:solidFill>
                      <a:srgbClr val="2E7E38"/>
                    </a:solidFill>
                    <a:latin typeface="字体管家棉花糖" panose="00020600040101010101" charset="-122"/>
                    <a:ea typeface="字体管家棉花糖" panose="00020600040101010101" charset="-122"/>
                  </a:endParaRPr>
                </a:p>
                <a:p>
                  <a:pPr algn="ctr"/>
                  <a:r>
                    <a:rPr lang="zh-CN" altLang="en-US" sz="1600" b="1" spc="300" dirty="0">
                      <a:solidFill>
                        <a:srgbClr val="2E7E38"/>
                      </a:solidFill>
                      <a:uFillTx/>
                      <a:ea typeface="字体管家天蝎座" panose="00020600040101010101" charset="-122"/>
                    </a:rPr>
                    <a:t>Click here to add title</a:t>
                  </a:r>
                  <a:endParaRPr lang="zh-CN" altLang="en-US" sz="1600" b="1" spc="300" dirty="0">
                    <a:solidFill>
                      <a:srgbClr val="2E7E38"/>
                    </a:solidFill>
                    <a:uFillTx/>
                    <a:ea typeface="字体管家天蝎座" panose="00020600040101010101" charset="-122"/>
                  </a:endParaRP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2</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ctr"/>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endParaRPr lang="en-US" altLang="zh-CN" sz="3200">
                  <a:solidFill>
                    <a:srgbClr val="2E7E38"/>
                  </a:solidFill>
                  <a:latin typeface="字体管家棉花糖" panose="00020600040101010101" charset="-122"/>
                  <a:ea typeface="字体管家棉花糖" panose="00020600040101010101" charset="-122"/>
                </a:endParaRP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ctr"/>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4</a:t>
                </a:r>
                <a:endParaRPr lang="en-US" altLang="zh-CN" sz="3200">
                  <a:solidFill>
                    <a:srgbClr val="2E7E38"/>
                  </a:solidFill>
                  <a:latin typeface="字体管家棉花糖" panose="00020600040101010101" charset="-122"/>
                  <a:ea typeface="字体管家棉花糖" panose="00020600040101010101" charset="-122"/>
                </a:endParaRPr>
              </a:p>
            </p:txBody>
          </p:sp>
        </p:grpSp>
      </p:grpSp>
      <p:pic>
        <p:nvPicPr>
          <p:cNvPr id="30" name="图片 29" descr="8b0fccb2e21d61b25266c16d7d822443"/>
          <p:cNvPicPr>
            <a:picLocks noChangeAspect="1"/>
          </p:cNvPicPr>
          <p:nvPr/>
        </p:nvPicPr>
        <p:blipFill>
          <a:blip r:embed="rId5"/>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0" name="Freeform 116"/>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4"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7" name="Rectangle 17"/>
            <p:cNvSpPr/>
            <p:nvPr/>
          </p:nvSpPr>
          <p:spPr bwMode="auto">
            <a:xfrm>
              <a:off x="3961"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8" name="Rectangle 17"/>
            <p:cNvSpPr/>
            <p:nvPr/>
          </p:nvSpPr>
          <p:spPr bwMode="auto">
            <a:xfrm>
              <a:off x="7015"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19" name="Rectangle 17"/>
            <p:cNvSpPr/>
            <p:nvPr/>
          </p:nvSpPr>
          <p:spPr bwMode="auto">
            <a:xfrm>
              <a:off x="10114" y="8213"/>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sp>
          <p:nvSpPr>
            <p:cNvPr id="20" name="Rectangle 17"/>
            <p:cNvSpPr/>
            <p:nvPr/>
          </p:nvSpPr>
          <p:spPr bwMode="auto">
            <a:xfrm>
              <a:off x="13972"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endPar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endParaRP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endPar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endParaRPr>
            </a:p>
          </p:txBody>
        </p:sp>
      </p:grpSp>
      <p:pic>
        <p:nvPicPr>
          <p:cNvPr id="26" name="图片 25" descr="0116e6821abf8d9d7ec5c9c9e77eaef8"/>
          <p:cNvPicPr>
            <a:picLocks noChangeAspect="1"/>
          </p:cNvPicPr>
          <p:nvPr/>
        </p:nvPicPr>
        <p:blipFill>
          <a:blip r:embed="rId4"/>
          <a:srcRect t="-4143" r="-3437" b="49289"/>
          <a:stretch>
            <a:fillRect/>
          </a:stretch>
        </p:blipFill>
        <p:spPr>
          <a:xfrm rot="2400000">
            <a:off x="758190" y="2409825"/>
            <a:ext cx="2402205" cy="1492885"/>
          </a:xfrm>
          <a:prstGeom prst="ellipse">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S</a:t>
                </a:r>
                <a:endParaRPr lang="en-US" sz="8800" kern="1200">
                  <a:latin typeface="Broadway" panose="04040905080B02020502" charset="0"/>
                </a:endParaRPr>
              </a:p>
            </p:txBody>
          </p:sp>
          <p:sp>
            <p:nvSpPr>
              <p:cNvPr id="8" name="Freeform 7"/>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W</a:t>
                </a:r>
                <a:endParaRPr lang="en-US" sz="8800" kern="1200">
                  <a:latin typeface="Broadway" panose="04040905080B02020502" charset="0"/>
                </a:endParaRPr>
              </a:p>
            </p:txBody>
          </p:sp>
          <p:sp>
            <p:nvSpPr>
              <p:cNvPr id="3" name="Freeform 8"/>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T</a:t>
                </a:r>
                <a:endParaRPr lang="en-US" sz="8800" kern="1200">
                  <a:latin typeface="Broadway" panose="04040905080B02020502" charset="0"/>
                </a:endParaRPr>
              </a:p>
            </p:txBody>
          </p:sp>
          <p:sp>
            <p:nvSpPr>
              <p:cNvPr id="4" name="Freeform 9"/>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O</a:t>
                </a:r>
                <a:endParaRPr lang="en-US" sz="8800" kern="1200">
                  <a:latin typeface="Broadway" panose="04040905080B02020502" charset="0"/>
                </a:endParaRP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sp>
            <p:nvSpPr>
              <p:cNvPr id="22"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39" name="矩形 38"/>
          <p:cNvSpPr>
            <a:spLocks noChangeArrowheads="1"/>
          </p:cNvSpPr>
          <p:nvPr/>
        </p:nvSpPr>
        <p:spPr bwMode="auto">
          <a:xfrm>
            <a:off x="915035"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28" name="矩形 27"/>
          <p:cNvSpPr>
            <a:spLocks noChangeArrowheads="1"/>
          </p:cNvSpPr>
          <p:nvPr/>
        </p:nvSpPr>
        <p:spPr bwMode="auto">
          <a:xfrm>
            <a:off x="7689850"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29" name="矩形 28"/>
          <p:cNvSpPr>
            <a:spLocks noChangeArrowheads="1"/>
          </p:cNvSpPr>
          <p:nvPr/>
        </p:nvSpPr>
        <p:spPr bwMode="auto">
          <a:xfrm>
            <a:off x="101473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
        <p:nvSpPr>
          <p:cNvPr id="31" name="矩形 30"/>
          <p:cNvSpPr>
            <a:spLocks noChangeArrowheads="1"/>
          </p:cNvSpPr>
          <p:nvPr/>
        </p:nvSpPr>
        <p:spPr bwMode="auto">
          <a:xfrm>
            <a:off x="763524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endParaRPr lang="zh-CN" altLang="en-US" sz="1600" dirty="0">
              <a:solidFill>
                <a:prstClr val="black"/>
              </a:solidFill>
              <a:latin typeface="字体管家棉花糖" panose="00020600040101010101" charset="-122"/>
              <a:ea typeface="字体管家棉花糖" panose="00020600040101010101" charset="-122"/>
              <a:cs typeface="方正兰亭纤黑简体"/>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 name="Freeform 9"/>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3" name="Freeform 10"/>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5" name="Freeform 11"/>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a:off x="1040030" y="315353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a:off x="1040030" y="3030999"/>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a:off x="1040030" y="265463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1040030" y="2532098"/>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a:off x="1040030" y="2151359"/>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a:off x="1040030" y="2020069"/>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6"/>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7"/>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8"/>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29"/>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0"/>
              <p:cNvSpPr/>
              <p:nvPr/>
            </p:nvSpPr>
            <p:spPr bwMode="auto">
              <a:xfrm>
                <a:off x="1040030" y="1652456"/>
                <a:ext cx="560170" cy="227569"/>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1"/>
              <p:cNvSpPr/>
              <p:nvPr/>
            </p:nvSpPr>
            <p:spPr bwMode="auto">
              <a:xfrm>
                <a:off x="1040030" y="152554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2"/>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3"/>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4"/>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5"/>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6"/>
              <p:cNvSpPr/>
              <p:nvPr/>
            </p:nvSpPr>
            <p:spPr bwMode="auto">
              <a:xfrm>
                <a:off x="1040030" y="1140425"/>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7"/>
              <p:cNvSpPr/>
              <p:nvPr/>
            </p:nvSpPr>
            <p:spPr bwMode="auto">
              <a:xfrm>
                <a:off x="1040030" y="101351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8"/>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58" name="Freeform 8"/>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59" name="Freeform 9"/>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60" name="Freeform 10"/>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1" name="Freeform 11"/>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44958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3" name="Freeform 13"/>
              <p:cNvSpPr/>
              <p:nvPr/>
            </p:nvSpPr>
            <p:spPr bwMode="auto">
              <a:xfrm>
                <a:off x="44958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16"/>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7" name="Freeform 17"/>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Freeform 18"/>
              <p:cNvSpPr/>
              <p:nvPr/>
            </p:nvSpPr>
            <p:spPr bwMode="auto">
              <a:xfrm>
                <a:off x="44958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Freeform 19"/>
              <p:cNvSpPr/>
              <p:nvPr/>
            </p:nvSpPr>
            <p:spPr bwMode="auto">
              <a:xfrm>
                <a:off x="44958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20"/>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Freeform 21"/>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Freeform 22"/>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Freeform 23"/>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Freeform 24"/>
              <p:cNvSpPr/>
              <p:nvPr/>
            </p:nvSpPr>
            <p:spPr bwMode="auto">
              <a:xfrm>
                <a:off x="44958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5" name="Freeform 25"/>
              <p:cNvSpPr/>
              <p:nvPr/>
            </p:nvSpPr>
            <p:spPr bwMode="auto">
              <a:xfrm>
                <a:off x="44958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6"/>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27"/>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8"/>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29"/>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0"/>
              <p:cNvSpPr/>
              <p:nvPr/>
            </p:nvSpPr>
            <p:spPr bwMode="auto">
              <a:xfrm>
                <a:off x="44958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1"/>
              <p:cNvSpPr/>
              <p:nvPr/>
            </p:nvSpPr>
            <p:spPr bwMode="auto">
              <a:xfrm>
                <a:off x="4495800"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2"/>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3"/>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34"/>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35"/>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36"/>
              <p:cNvSpPr/>
              <p:nvPr/>
            </p:nvSpPr>
            <p:spPr bwMode="auto">
              <a:xfrm>
                <a:off x="44958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7"/>
              <p:cNvSpPr/>
              <p:nvPr/>
            </p:nvSpPr>
            <p:spPr bwMode="auto">
              <a:xfrm>
                <a:off x="44958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8"/>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0"/>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2" name="Freeform 8"/>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3" name="Freeform 9"/>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4" name="Freeform 10"/>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5" name="Freeform 11"/>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6" name="Freeform 12"/>
              <p:cNvSpPr/>
              <p:nvPr/>
            </p:nvSpPr>
            <p:spPr bwMode="auto">
              <a:xfrm>
                <a:off x="67056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7" name="Freeform 13"/>
              <p:cNvSpPr/>
              <p:nvPr/>
            </p:nvSpPr>
            <p:spPr bwMode="auto">
              <a:xfrm>
                <a:off x="67056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8" name="Freeform 14"/>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9" name="Freeform 15"/>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0" name="Freeform 16"/>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1" name="Freeform 17"/>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2" name="Freeform 18"/>
              <p:cNvSpPr/>
              <p:nvPr/>
            </p:nvSpPr>
            <p:spPr bwMode="auto">
              <a:xfrm>
                <a:off x="67056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3" name="Freeform 19"/>
              <p:cNvSpPr/>
              <p:nvPr/>
            </p:nvSpPr>
            <p:spPr bwMode="auto">
              <a:xfrm>
                <a:off x="67056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4" name="Freeform 20"/>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6" name="Freeform 22"/>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7" name="Freeform 23"/>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8" name="Freeform 24"/>
              <p:cNvSpPr/>
              <p:nvPr/>
            </p:nvSpPr>
            <p:spPr bwMode="auto">
              <a:xfrm>
                <a:off x="67056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9" name="Freeform 25"/>
              <p:cNvSpPr/>
              <p:nvPr/>
            </p:nvSpPr>
            <p:spPr bwMode="auto">
              <a:xfrm>
                <a:off x="67056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0" name="Freeform 26"/>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1" name="Freeform 27"/>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2" name="Freeform 28"/>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3" name="Freeform 29"/>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4" name="Freeform 30"/>
              <p:cNvSpPr/>
              <p:nvPr/>
            </p:nvSpPr>
            <p:spPr bwMode="auto">
              <a:xfrm>
                <a:off x="67056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6" name="Freeform 32"/>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33"/>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4"/>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5"/>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6"/>
              <p:cNvSpPr/>
              <p:nvPr/>
            </p:nvSpPr>
            <p:spPr bwMode="auto">
              <a:xfrm>
                <a:off x="67056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7"/>
              <p:cNvSpPr/>
              <p:nvPr/>
            </p:nvSpPr>
            <p:spPr bwMode="auto">
              <a:xfrm>
                <a:off x="67056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8"/>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0"/>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1"/>
              <p:cNvSpPr/>
              <p:nvPr/>
            </p:nvSpPr>
            <p:spPr bwMode="auto">
              <a:xfrm>
                <a:off x="6706099" y="1789870"/>
                <a:ext cx="506711" cy="243662"/>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grpSp>
        <p:sp>
          <p:nvSpPr>
            <p:cNvPr id="161" name="Freeform 5"/>
            <p:cNvSpPr/>
            <p:nvPr/>
          </p:nvSpPr>
          <p:spPr bwMode="auto">
            <a:xfrm>
              <a:off x="4518" y="4997"/>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vert="horz" wrap="square" lIns="91440" tIns="45720" rIns="91440" bIns="45720" numCol="1" anchor="t" anchorCtr="0" compatLnSpc="1"/>
            <a:lstStyle/>
            <a:p>
              <a:endParaRPr lang="en-US"/>
            </a:p>
          </p:txBody>
        </p:sp>
        <p:sp>
          <p:nvSpPr>
            <p:cNvPr id="163" name="Text Box 10"/>
            <p:cNvSpPr txBox="1">
              <a:spLocks noChangeArrowheads="1"/>
            </p:cNvSpPr>
            <p:nvPr/>
          </p:nvSpPr>
          <p:spPr bwMode="auto">
            <a:xfrm>
              <a:off x="4758" y="4997"/>
              <a:ext cx="1920" cy="2000"/>
            </a:xfrm>
            <a:prstGeom prst="rect">
              <a:avLst/>
            </a:prstGeom>
            <a:noFill/>
            <a:ln w="9525">
              <a:noFill/>
              <a:miter lim="800000"/>
            </a:ln>
          </p:spPr>
          <p:txBody>
            <a:bodyPr wrap="square" lIns="45720" tIns="22860" rIns="45720" bIns="22860">
              <a:spAutoFit/>
            </a:bodyPr>
            <a:lstStyle/>
            <a:p>
              <a:pPr defTabSz="1087755"/>
              <a:r>
                <a:rPr lang="en-US" sz="2800" dirty="0">
                  <a:solidFill>
                    <a:srgbClr val="2E7E38"/>
                  </a:solidFill>
                  <a:latin typeface="微软雅黑" panose="020B0503020204020204" charset="-122"/>
                  <a:ea typeface="微软雅黑" panose="020B0503020204020204" charset="-122"/>
                  <a:cs typeface="Open Sans Light" pitchFamily="34" charset="0"/>
                </a:rPr>
                <a:t>55%</a:t>
              </a:r>
              <a:endParaRPr lang="en-US" sz="2800" dirty="0">
                <a:solidFill>
                  <a:srgbClr val="2E7E38"/>
                </a:solidFill>
                <a:latin typeface="微软雅黑" panose="020B0503020204020204" charset="-122"/>
                <a:ea typeface="微软雅黑" panose="020B0503020204020204" charset="-122"/>
                <a:cs typeface="Open Sans Light" pitchFamily="34" charset="0"/>
              </a:endParaRP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rgbClr val="2E7E38"/>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rgbClr val="2E7E38"/>
                </a:solidFill>
                <a:latin typeface="字体管家棉花糖" panose="00020600040101010101" charset="-122"/>
                <a:ea typeface="字体管家棉花糖" panose="00020600040101010101" charset="-122"/>
                <a:cs typeface="Open Sans" pitchFamily="34" charset="0"/>
                <a:sym typeface="+mn-ea"/>
              </a:endParaRPr>
            </a:p>
          </p:txBody>
        </p:sp>
        <p:sp>
          <p:nvSpPr>
            <p:cNvPr id="164" name="Freeform 5"/>
            <p:cNvSpPr/>
            <p:nvPr/>
          </p:nvSpPr>
          <p:spPr bwMode="auto">
            <a:xfrm>
              <a:off x="7998" y="5023"/>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xmlns:a14="http://schemas.microsoft.com/office/drawing/2010/main">
                  <a:solidFill>
                    <a:schemeClr val="bg1">
                      <a:lumMod val="50000"/>
                    </a:schemeClr>
                  </a:solidFill>
                </a14:hiddenFill>
              </a:ext>
            </a:extLst>
          </p:spPr>
          <p:txBody>
            <a:bodyPr vert="horz" wrap="square" lIns="91440" tIns="45720" rIns="91440" bIns="45720" numCol="1" anchor="t" anchorCtr="0" compatLnSpc="1"/>
            <a:lstStyle/>
            <a:p>
              <a:endParaRPr lang="en-US">
                <a:solidFill>
                  <a:schemeClr val="accent2"/>
                </a:solidFill>
              </a:endParaRPr>
            </a:p>
          </p:txBody>
        </p:sp>
        <p:sp>
          <p:nvSpPr>
            <p:cNvPr id="165" name="Text Box 10"/>
            <p:cNvSpPr txBox="1">
              <a:spLocks noChangeArrowheads="1"/>
            </p:cNvSpPr>
            <p:nvPr/>
          </p:nvSpPr>
          <p:spPr bwMode="auto">
            <a:xfrm>
              <a:off x="8238" y="5023"/>
              <a:ext cx="1920" cy="2132"/>
            </a:xfrm>
            <a:prstGeom prst="rect">
              <a:avLst/>
            </a:prstGeom>
            <a:noFill/>
            <a:ln w="9525">
              <a:noFill/>
              <a:miter lim="800000"/>
            </a:ln>
          </p:spPr>
          <p:txBody>
            <a:bodyPr wrap="square" lIns="45720" tIns="22860" rIns="45720" bIns="22860">
              <a:spAutoFit/>
            </a:bodyPr>
            <a:lstStyle/>
            <a:p>
              <a:pPr defTabSz="1087755"/>
              <a:r>
                <a:rPr lang="en-US" sz="2800" dirty="0">
                  <a:solidFill>
                    <a:schemeClr val="bg1">
                      <a:lumMod val="65000"/>
                    </a:schemeClr>
                  </a:solidFill>
                  <a:latin typeface="微软雅黑" panose="020B0503020204020204" charset="-122"/>
                  <a:ea typeface="微软雅黑" panose="020B0503020204020204" charset="-122"/>
                  <a:cs typeface="Open Sans Light" pitchFamily="34" charset="0"/>
                </a:rPr>
                <a:t>20%</a:t>
              </a:r>
              <a:endParaRPr lang="en-US" sz="2800" b="1" dirty="0">
                <a:solidFill>
                  <a:schemeClr val="bg1">
                    <a:lumMod val="65000"/>
                  </a:schemeClr>
                </a:solidFill>
                <a:latin typeface="微软雅黑" panose="020B0503020204020204" charset="-122"/>
                <a:ea typeface="微软雅黑" panose="020B0503020204020204" charset="-122"/>
                <a:cs typeface="Open Sans Light" pitchFamily="34" charset="0"/>
              </a:endParaRPr>
            </a:p>
            <a:p>
              <a:pPr defTabSz="1087755"/>
              <a:endParaRPr lang="zh-CN" altLang="zh-CN" sz="1600">
                <a:solidFill>
                  <a:schemeClr val="bg1">
                    <a:lumMod val="65000"/>
                  </a:schemeClr>
                </a:solidFill>
                <a:latin typeface="字体管家棉花糖" panose="00020600040101010101" charset="-122"/>
                <a:ea typeface="字体管家棉花糖" panose="00020600040101010101" charset="-122"/>
                <a:sym typeface="+mn-ea"/>
              </a:endParaRPr>
            </a:p>
            <a:p>
              <a:pPr defTabSz="1087755"/>
              <a:r>
                <a:rPr lang="zh-CN" altLang="zh-CN" sz="1600">
                  <a:solidFill>
                    <a:schemeClr val="bg1">
                      <a:lumMod val="6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bg1">
                    <a:lumMod val="65000"/>
                  </a:schemeClr>
                </a:solidFill>
                <a:latin typeface="字体管家棉花糖" panose="00020600040101010101" charset="-122"/>
                <a:ea typeface="字体管家棉花糖" panose="00020600040101010101" charset="-122"/>
                <a:cs typeface="Open Sans" pitchFamily="34" charset="0"/>
                <a:sym typeface="+mn-ea"/>
              </a:endParaRPr>
            </a:p>
          </p:txBody>
        </p:sp>
        <p:sp>
          <p:nvSpPr>
            <p:cNvPr id="166" name="Freeform 5"/>
            <p:cNvSpPr/>
            <p:nvPr/>
          </p:nvSpPr>
          <p:spPr bwMode="auto">
            <a:xfrm>
              <a:off x="11478" y="5010"/>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vert="horz" wrap="square" lIns="91440" tIns="45720" rIns="91440" bIns="45720" numCol="1" anchor="t" anchorCtr="0" compatLnSpc="1"/>
            <a:lstStyle/>
            <a:p>
              <a:endParaRPr lang="en-US"/>
            </a:p>
          </p:txBody>
        </p:sp>
        <p:sp>
          <p:nvSpPr>
            <p:cNvPr id="167" name="Text Box 10"/>
            <p:cNvSpPr txBox="1">
              <a:spLocks noChangeArrowheads="1"/>
            </p:cNvSpPr>
            <p:nvPr/>
          </p:nvSpPr>
          <p:spPr bwMode="auto">
            <a:xfrm>
              <a:off x="11718" y="5010"/>
              <a:ext cx="1920" cy="2000"/>
            </a:xfrm>
            <a:prstGeom prst="rect">
              <a:avLst/>
            </a:prstGeom>
            <a:noFill/>
            <a:ln w="9525">
              <a:noFill/>
              <a:miter lim="800000"/>
            </a:ln>
          </p:spPr>
          <p:txBody>
            <a:bodyPr wrap="square" lIns="45720" tIns="22860" rIns="45720" bIns="22860">
              <a:spAutoFit/>
            </a:bodyPr>
            <a:lstStyle/>
            <a:p>
              <a:pPr defTabSz="1087755"/>
              <a:r>
                <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rPr>
                <a:t>80%</a:t>
              </a:r>
              <a:endPar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endParaRP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chemeClr val="accent4">
                      <a:lumMod val="7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accent4">
                    <a:lumMod val="75000"/>
                  </a:schemeClr>
                </a:solidFill>
                <a:latin typeface="字体管家棉花糖" panose="00020600040101010101" charset="-122"/>
                <a:ea typeface="字体管家棉花糖" panose="00020600040101010101" charset="-122"/>
                <a:cs typeface="Open Sans" pitchFamily="34" charset="0"/>
                <a:sym typeface="+mn-ea"/>
              </a:endParaRPr>
            </a:p>
          </p:txBody>
        </p:sp>
      </p:grpSp>
      <p:pic>
        <p:nvPicPr>
          <p:cNvPr id="41" name="图片 40" descr="f840fcf99964247a73e0d4aba59271d8"/>
          <p:cNvPicPr>
            <a:picLocks noChangeAspect="1"/>
          </p:cNvPicPr>
          <p:nvPr/>
        </p:nvPicPr>
        <p:blipFill>
          <a:blip r:embed="rId4"/>
          <a:stretch>
            <a:fillRect/>
          </a:stretch>
        </p:blipFill>
        <p:spPr>
          <a:xfrm>
            <a:off x="9330690" y="3044190"/>
            <a:ext cx="2179320" cy="32581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4"/>
                </p:custDataLst>
              </p:nvPr>
            </p:nvSpPr>
            <p:spPr>
              <a:xfrm>
                <a:off x="7574" y="537"/>
                <a:ext cx="3492" cy="3292"/>
              </a:xfrm>
              <a:prstGeom prst="rect">
                <a:avLst/>
              </a:prstGeom>
              <a:blipFill dpi="0" rotWithShape="1">
                <a:blip r:embed="rId5" cstate="print">
                  <a:extLst>
                    <a:ext uri="{28A0092B-C50C-407E-A947-70E740481C1C}">
                      <a14:useLocalDpi xmlns:a14="http://schemas.microsoft.com/office/drawing/2010/main" val="0"/>
                    </a:ext>
                  </a:extLst>
                </a:blip>
                <a:srcRect/>
                <a:stretch>
                  <a:fillRect t="-4308" b="-54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r>
                  <a:rPr lang="zh-CN" altLang="zh-CN" sz="1600">
                    <a:solidFill>
                      <a:schemeClr val="bg1"/>
                    </a:solidFill>
                    <a:latin typeface="字体管家棉花糖" panose="00020600040101010101" charset="-122"/>
                    <a:ea typeface="字体管家棉花糖" panose="00020600040101010101" charset="-122"/>
                    <a:sym typeface="+mn-ea"/>
                  </a:rPr>
                  <a:t>添加文字添加文字添加文字添加文字添加文字添加文字加文字添</a:t>
                </a:r>
                <a:endParaRPr lang="zh-CN" altLang="zh-CN" sz="1600" dirty="0">
                  <a:solidFill>
                    <a:schemeClr val="bg1"/>
                  </a:solidFill>
                  <a:latin typeface="字体管家棉花糖" panose="00020600040101010101" charset="-122"/>
                  <a:ea typeface="字体管家棉花糖" panose="00020600040101010101" charset="-122"/>
                  <a:cs typeface="+mj-cs"/>
                  <a:sym typeface="+mn-ea"/>
                </a:endParaRPr>
              </a:p>
            </p:txBody>
          </p:sp>
          <p:sp>
            <p:nvSpPr>
              <p:cNvPr id="17" name="矩形 16"/>
              <p:cNvSpPr/>
              <p:nvPr>
                <p:custDataLst>
                  <p:tags r:id="rId7"/>
                </p:custDataLst>
              </p:nvPr>
            </p:nvSpPr>
            <p:spPr>
              <a:xfrm>
                <a:off x="7600" y="7216"/>
                <a:ext cx="3492" cy="3206"/>
              </a:xfrm>
              <a:prstGeom prst="rect">
                <a:avLst/>
              </a:prstGeom>
              <a:blipFill dpi="0" rotWithShape="1">
                <a:blip r:embed="rId8">
                  <a:extLst>
                    <a:ext uri="{28A0092B-C50C-407E-A947-70E740481C1C}">
                      <a14:useLocalDpi xmlns:a14="http://schemas.microsoft.com/office/drawing/2010/main" val="0"/>
                    </a:ext>
                  </a:extLst>
                </a:blip>
                <a:srcRect/>
                <a:stretch>
                  <a:fillRect l="-8087" t="-8722" r="-18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9"/>
                </p:custDataLst>
              </p:nvPr>
            </p:nvSpPr>
            <p:spPr>
              <a:xfrm>
                <a:off x="11460" y="1200"/>
                <a:ext cx="2354" cy="2075"/>
              </a:xfrm>
              <a:prstGeom prst="rect">
                <a:avLst/>
              </a:prstGeom>
              <a:blipFill dpi="0" rotWithShape="1">
                <a:blip r:embed="rId10" cstate="print">
                  <a:extLst>
                    <a:ext uri="{28A0092B-C50C-407E-A947-70E740481C1C}">
                      <a14:useLocalDpi xmlns:a14="http://schemas.microsoft.com/office/drawing/2010/main" val="0"/>
                    </a:ext>
                  </a:extLst>
                </a:blip>
                <a:srcRect/>
                <a:stretch>
                  <a:fillRect t="-4263" b="-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11"/>
                </p:custDataLst>
              </p:nvPr>
            </p:nvSpPr>
            <p:spPr>
              <a:xfrm>
                <a:off x="5036" y="1200"/>
                <a:ext cx="2354" cy="2075"/>
              </a:xfrm>
              <a:prstGeom prst="rect">
                <a:avLst/>
              </a:prstGeom>
              <a:blipFill dpi="0" rotWithShape="1">
                <a:blip r:embed="rId12">
                  <a:extLst>
                    <a:ext uri="{28A0092B-C50C-407E-A947-70E740481C1C}">
                      <a14:useLocalDpi xmlns:a14="http://schemas.microsoft.com/office/drawing/2010/main" val="0"/>
                    </a:ext>
                  </a:extLst>
                </a:blip>
                <a:srcRect/>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13"/>
                </p:custDataLst>
              </p:nvPr>
            </p:nvSpPr>
            <p:spPr>
              <a:xfrm>
                <a:off x="3727" y="3456"/>
                <a:ext cx="3663" cy="3202"/>
              </a:xfrm>
              <a:prstGeom prst="rect">
                <a:avLst/>
              </a:prstGeom>
              <a:blipFill dpi="0" rotWithShape="1">
                <a:blip r:embed="rId14">
                  <a:extLst>
                    <a:ext uri="{28A0092B-C50C-407E-A947-70E740481C1C}">
                      <a14:useLocalDpi xmlns:a14="http://schemas.microsoft.com/office/drawing/2010/main" val="0"/>
                    </a:ext>
                  </a:extLst>
                </a:blip>
                <a:srcRect/>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15"/>
                </p:custDataLst>
              </p:nvPr>
            </p:nvSpPr>
            <p:spPr>
              <a:xfrm>
                <a:off x="11232" y="3456"/>
                <a:ext cx="3663" cy="3202"/>
              </a:xfrm>
              <a:prstGeom prst="rect">
                <a:avLst/>
              </a:prstGeom>
              <a:blipFill dpi="0" rotWithShape="1">
                <a:blip r:embed="rId16" cstate="print">
                  <a:extLst>
                    <a:ext uri="{28A0092B-C50C-407E-A947-70E740481C1C}">
                      <a14:useLocalDpi xmlns:a14="http://schemas.microsoft.com/office/drawing/2010/main" val="0"/>
                    </a:ext>
                  </a:extLst>
                </a:blip>
                <a:srcRect/>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17"/>
                </p:custDataLst>
              </p:nvPr>
            </p:nvSpPr>
            <p:spPr>
              <a:xfrm>
                <a:off x="11460" y="6877"/>
                <a:ext cx="2354" cy="2075"/>
              </a:xfrm>
              <a:prstGeom prst="rect">
                <a:avLst/>
              </a:prstGeom>
              <a:blipFill dpi="0" rotWithShape="1">
                <a:blip r:embed="rId18">
                  <a:extLst>
                    <a:ext uri="{28A0092B-C50C-407E-A947-70E740481C1C}">
                      <a14:useLocalDpi xmlns:a14="http://schemas.microsoft.com/office/drawing/2010/main" val="0"/>
                    </a:ext>
                  </a:extLst>
                </a:blip>
                <a:srcRect/>
                <a:stretch>
                  <a:fillRect t="-2246" b="-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19"/>
                </p:custDataLst>
              </p:nvPr>
            </p:nvSpPr>
            <p:spPr>
              <a:xfrm>
                <a:off x="5059" y="6838"/>
                <a:ext cx="2354" cy="2075"/>
              </a:xfrm>
              <a:prstGeom prst="rect">
                <a:avLst/>
              </a:prstGeom>
              <a:blipFill dpi="0" rotWithShape="1">
                <a:blip r:embed="rId20">
                  <a:extLst>
                    <a:ext uri="{28A0092B-C50C-407E-A947-70E740481C1C}">
                      <a14:useLocalDpi xmlns:a14="http://schemas.microsoft.com/office/drawing/2010/main" val="0"/>
                    </a:ext>
                  </a:extLst>
                </a:blip>
                <a:srcRect/>
                <a:stretch>
                  <a:fillRect l="-139860" t="-49643" r="-71326" b="-58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243"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4" name="文本框 23"/>
            <p:cNvSpPr txBox="1"/>
            <p:nvPr/>
          </p:nvSpPr>
          <p:spPr>
            <a:xfrm>
              <a:off x="1605" y="2240"/>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13721" y="2038"/>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sp>
          <p:nvSpPr>
            <p:cNvPr id="27" name="文本框 26"/>
            <p:cNvSpPr txBox="1"/>
            <p:nvPr/>
          </p:nvSpPr>
          <p:spPr>
            <a:xfrm>
              <a:off x="14230"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endParaRPr lang="zh-CN" altLang="zh-CN" sz="1600">
                <a:solidFill>
                  <a:schemeClr val="tx1"/>
                </a:solidFill>
                <a:latin typeface="字体管家棉花糖" panose="00020600040101010101" charset="-122"/>
                <a:ea typeface="字体管家棉花糖" panose="00020600040101010101" charset="-122"/>
                <a:sym typeface="+mn-ea"/>
              </a:endParaRPr>
            </a:p>
          </p:txBody>
        </p:sp>
      </p:grpSp>
      <p:sp>
        <p:nvSpPr>
          <p:cNvPr id="28" name="文本框 27"/>
          <p:cNvSpPr txBox="1"/>
          <p:nvPr/>
        </p:nvSpPr>
        <p:spPr>
          <a:xfrm>
            <a:off x="1123315" y="446087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29" name="文本框 28"/>
          <p:cNvSpPr txBox="1"/>
          <p:nvPr/>
        </p:nvSpPr>
        <p:spPr>
          <a:xfrm>
            <a:off x="1272540" y="167386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31" name="文本框 30"/>
          <p:cNvSpPr txBox="1"/>
          <p:nvPr/>
        </p:nvSpPr>
        <p:spPr>
          <a:xfrm>
            <a:off x="7383780" y="165735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sp>
        <p:nvSpPr>
          <p:cNvPr id="32" name="文本框 31"/>
          <p:cNvSpPr txBox="1"/>
          <p:nvPr/>
        </p:nvSpPr>
        <p:spPr>
          <a:xfrm>
            <a:off x="7607300" y="446214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endParaRPr lang="zh-CN" altLang="en-US">
              <a:solidFill>
                <a:srgbClr val="2E7E38"/>
              </a:solidFill>
              <a:latin typeface="字体管家棉花糖" panose="00020600040101010101" charset="-122"/>
              <a:ea typeface="字体管家棉花糖" panose="00020600040101010101" charset="-122"/>
            </a:endParaRPr>
          </a:p>
        </p:txBody>
      </p:sp>
      <p:pic>
        <p:nvPicPr>
          <p:cNvPr id="33" name="图片 32" descr="c2b694ed49633963eb320821e33c9b8c"/>
          <p:cNvPicPr>
            <a:picLocks noChangeAspect="1"/>
          </p:cNvPicPr>
          <p:nvPr/>
        </p:nvPicPr>
        <p:blipFill>
          <a:blip r:embed="rId21"/>
          <a:stretch>
            <a:fillRect/>
          </a:stretch>
        </p:blipFill>
        <p:spPr>
          <a:xfrm>
            <a:off x="8801100" y="3562985"/>
            <a:ext cx="3153410" cy="29013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2"/>
          <a:srcRect/>
          <a:stretch>
            <a:fillRect/>
          </a:stretch>
        </p:blipFill>
        <p:spPr>
          <a:xfrm>
            <a:off x="2964180" y="-24765"/>
            <a:ext cx="7858760" cy="3610610"/>
          </a:xfrm>
          <a:prstGeom prst="rect">
            <a:avLst/>
          </a:prstGeom>
        </p:spPr>
      </p:pic>
      <p:sp>
        <p:nvSpPr>
          <p:cNvPr id="5" name="文本框 4"/>
          <p:cNvSpPr txBox="1"/>
          <p:nvPr/>
        </p:nvSpPr>
        <p:spPr>
          <a:xfrm rot="21360000">
            <a:off x="3689985" y="1468120"/>
            <a:ext cx="6848475" cy="1453515"/>
          </a:xfrm>
          <a:prstGeom prst="rect">
            <a:avLst/>
          </a:prstGeom>
          <a:noFill/>
        </p:spPr>
        <p:txBody>
          <a:bodyPr wrap="square" rtlCol="0">
            <a:spAutoFit/>
          </a:bodyPr>
          <a:lstStyle/>
          <a:p>
            <a:pPr algn="ctr">
              <a:lnSpc>
                <a:spcPct val="80000"/>
              </a:lnSpc>
            </a:pPr>
            <a:r>
              <a:rPr lang="zh-CN" altLang="en-US" sz="7200">
                <a:solidFill>
                  <a:srgbClr val="4984BA"/>
                </a:solidFill>
                <a:latin typeface="字体管家棉花糖" panose="00020600040101010101" charset="-122"/>
                <a:ea typeface="字体管家棉花糖" panose="00020600040101010101" charset="-122"/>
              </a:rPr>
              <a:t>谢谢观赏</a:t>
            </a:r>
            <a:endParaRPr lang="zh-CN" altLang="en-US" sz="7200">
              <a:solidFill>
                <a:srgbClr val="4984BA"/>
              </a:solidFill>
              <a:latin typeface="字体管家棉花糖" panose="00020600040101010101" charset="-122"/>
              <a:ea typeface="字体管家棉花糖" panose="00020600040101010101" charset="-122"/>
            </a:endParaRPr>
          </a:p>
          <a:p>
            <a:pPr algn="ctr">
              <a:lnSpc>
                <a:spcPct val="80000"/>
              </a:lnSpc>
            </a:pPr>
            <a:r>
              <a:rPr lang="en-US" altLang="zh-CN" b="1" spc="180">
                <a:solidFill>
                  <a:srgbClr val="6FA068"/>
                </a:solidFill>
                <a:uFillTx/>
                <a:ea typeface="字体管家棉花糖" panose="00020600040101010101" charset="-122"/>
              </a:rPr>
              <a:t>THANK   YOU   FOR   WATCHING  !</a:t>
            </a:r>
            <a:endParaRPr lang="en-US" altLang="zh-CN" b="1" spc="180">
              <a:solidFill>
                <a:srgbClr val="6FA068"/>
              </a:solidFill>
              <a:uFillTx/>
              <a:ea typeface="字体管家棉花糖" panose="00020600040101010101" charset="-122"/>
            </a:endParaRP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XXX</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1</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e689a756137afb02b5fabb1e554cfb18"/>
            <p:cNvPicPr>
              <a:picLocks noChangeAspect="1"/>
            </p:cNvPicPr>
            <p:nvPr/>
          </p:nvPicPr>
          <p:blipFill>
            <a:blip r:embed="rId4"/>
            <a:srcRect r="67331" b="63930"/>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e689a756137afb02b5fabb1e554cfb18"/>
            <p:cNvPicPr>
              <a:picLocks noChangeAspect="1"/>
            </p:cNvPicPr>
            <p:nvPr/>
          </p:nvPicPr>
          <p:blipFill>
            <a:blip r:embed="rId4"/>
            <a:srcRect l="69506" t="68756" r="3283" b="3561"/>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e689a756137afb02b5fabb1e554cfb18"/>
            <p:cNvPicPr>
              <a:picLocks noChangeAspect="1"/>
            </p:cNvPicPr>
            <p:nvPr/>
          </p:nvPicPr>
          <p:blipFill>
            <a:blip r:embed="rId4"/>
            <a:srcRect l="70464" t="34670" r="592" b="29569"/>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e689a756137afb02b5fabb1e554cfb18"/>
            <p:cNvPicPr>
              <a:picLocks noChangeAspect="1"/>
            </p:cNvPicPr>
            <p:nvPr/>
          </p:nvPicPr>
          <p:blipFill>
            <a:blip r:embed="rId4"/>
            <a:srcRect l="68806" b="67064"/>
            <a:stretch>
              <a:fillRect/>
            </a:stretch>
          </p:blipFill>
          <p:spPr>
            <a:xfrm>
              <a:off x="13377" y="3427"/>
              <a:ext cx="2644" cy="2792"/>
            </a:xfrm>
            <a:prstGeom prst="rect">
              <a:avLst/>
            </a:prstGeom>
          </p:spPr>
        </p:pic>
      </p:grpSp>
      <p:sp>
        <p:nvSpPr>
          <p:cNvPr id="24" name="文本框 23"/>
          <p:cNvSpPr txBox="1"/>
          <p:nvPr/>
        </p:nvSpPr>
        <p:spPr>
          <a:xfrm>
            <a:off x="120586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endParaRPr lang="zh-CN" altLang="en-US" sz="20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5" name="文本框 24"/>
          <p:cNvSpPr txBox="1"/>
          <p:nvPr/>
        </p:nvSpPr>
        <p:spPr>
          <a:xfrm>
            <a:off x="3588385" y="430657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6" name="文本框 25"/>
          <p:cNvSpPr txBox="1"/>
          <p:nvPr/>
        </p:nvSpPr>
        <p:spPr>
          <a:xfrm>
            <a:off x="594804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endParaRPr lang="zh-CN" altLang="en-US" sz="20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7" name="文本框 26"/>
          <p:cNvSpPr txBox="1"/>
          <p:nvPr/>
        </p:nvSpPr>
        <p:spPr>
          <a:xfrm>
            <a:off x="8307705" y="427863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4"/>
              </p:custDataLst>
            </p:nvPr>
          </p:nvGrpSpPr>
          <p:grpSpPr>
            <a:xfrm>
              <a:off x="10347" y="3676"/>
              <a:ext cx="2012" cy="1262"/>
              <a:chOff x="4945771" y="2179712"/>
              <a:chExt cx="1400345" cy="878393"/>
            </a:xfrm>
          </p:grpSpPr>
          <p:sp>
            <p:nvSpPr>
              <p:cNvPr id="61" name="任意多边形 60"/>
              <p:cNvSpPr/>
              <p:nvPr>
                <p:custDataLst>
                  <p:tags r:id="rId5"/>
                </p:custDataLst>
              </p:nvPr>
            </p:nvSpPr>
            <p:spPr>
              <a:xfrm rot="20507589">
                <a:off x="4945771" y="2490752"/>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3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66" name="直接箭头连接符 65"/>
              <p:cNvCxnSpPr/>
              <p:nvPr>
                <p:custDataLst>
                  <p:tags r:id="rId6"/>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7"/>
              </p:custDataLst>
            </p:nvPr>
          </p:nvGrpSpPr>
          <p:grpSpPr>
            <a:xfrm>
              <a:off x="7740" y="4810"/>
              <a:ext cx="2012" cy="1288"/>
              <a:chOff x="3131731" y="2969237"/>
              <a:chExt cx="1400345" cy="896280"/>
            </a:xfrm>
          </p:grpSpPr>
          <p:sp>
            <p:nvSpPr>
              <p:cNvPr id="60" name="任意多边形 59"/>
              <p:cNvSpPr/>
              <p:nvPr>
                <p:custDataLst>
                  <p:tags r:id="rId8"/>
                </p:custDataLst>
              </p:nvPr>
            </p:nvSpPr>
            <p:spPr>
              <a:xfrm rot="20507589">
                <a:off x="3131731" y="3298164"/>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4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65" name="直接箭头连接符 64"/>
              <p:cNvCxnSpPr/>
              <p:nvPr>
                <p:custDataLst>
                  <p:tags r:id="rId9"/>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10"/>
              </p:custDataLst>
            </p:nvPr>
          </p:nvGrpSpPr>
          <p:grpSpPr>
            <a:xfrm>
              <a:off x="5326" y="5938"/>
              <a:ext cx="2023" cy="1353"/>
              <a:chOff x="1451429" y="3754724"/>
              <a:chExt cx="1407854" cy="941167"/>
            </a:xfrm>
          </p:grpSpPr>
          <p:sp>
            <p:nvSpPr>
              <p:cNvPr id="59" name="任意多边形 58"/>
              <p:cNvSpPr/>
              <p:nvPr>
                <p:custDataLst>
                  <p:tags r:id="rId11"/>
                </p:custDataLst>
              </p:nvPr>
            </p:nvSpPr>
            <p:spPr>
              <a:xfrm rot="20507589">
                <a:off x="1458939" y="4128538"/>
                <a:ext cx="1400344" cy="567353"/>
              </a:xfrm>
              <a:custGeom>
                <a:avLst/>
                <a:gdLst>
                  <a:gd name="connsiteX0" fmla="*/ 317683 w 1400344"/>
                  <a:gd name="connsiteY0" fmla="*/ 81752 h 567353"/>
                  <a:gd name="connsiteX1" fmla="*/ 322816 w 1400344"/>
                  <a:gd name="connsiteY1" fmla="*/ 495875 h 567353"/>
                  <a:gd name="connsiteX2" fmla="*/ 74279 w 1400344"/>
                  <a:gd name="connsiteY2" fmla="*/ 430276 h 567353"/>
                  <a:gd name="connsiteX3" fmla="*/ 69314 w 1400344"/>
                  <a:gd name="connsiteY3" fmla="*/ 151974 h 567353"/>
                  <a:gd name="connsiteX4" fmla="*/ 317683 w 1400344"/>
                  <a:gd name="connsiteY4" fmla="*/ 81752 h 567353"/>
                  <a:gd name="connsiteX5" fmla="*/ 1174072 w 1400344"/>
                  <a:gd name="connsiteY5" fmla="*/ 62263 h 567353"/>
                  <a:gd name="connsiteX6" fmla="*/ 1248834 w 1400344"/>
                  <a:gd name="connsiteY6" fmla="*/ 95765 h 567353"/>
                  <a:gd name="connsiteX7" fmla="*/ 1400121 w 1400344"/>
                  <a:gd name="connsiteY7" fmla="*/ 276187 h 567353"/>
                  <a:gd name="connsiteX8" fmla="*/ 894166 w 1400344"/>
                  <a:gd name="connsiteY8" fmla="*/ 563703 h 567353"/>
                  <a:gd name="connsiteX9" fmla="*/ 481632 w 1400344"/>
                  <a:gd name="connsiteY9" fmla="*/ 525251 h 567353"/>
                  <a:gd name="connsiteX10" fmla="*/ 469517 w 1400344"/>
                  <a:gd name="connsiteY10" fmla="*/ 45513 h 567353"/>
                  <a:gd name="connsiteX11" fmla="*/ 886600 w 1400344"/>
                  <a:gd name="connsiteY11" fmla="*/ 3149 h 567353"/>
                  <a:gd name="connsiteX12" fmla="*/ 1174072 w 1400344"/>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4" h="567353">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cxnSp>
            <p:nvCxnSpPr>
              <p:cNvPr id="4" name="直接箭头连接符 3"/>
              <p:cNvCxnSpPr/>
              <p:nvPr>
                <p:custDataLst>
                  <p:tags r:id="rId12"/>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13"/>
              </p:custDataLst>
            </p:nvPr>
          </p:nvGrpSpPr>
          <p:grpSpPr>
            <a:xfrm>
              <a:off x="7358" y="7150"/>
              <a:ext cx="2012" cy="1428"/>
              <a:chOff x="2866555" y="4597628"/>
              <a:chExt cx="1400343" cy="993809"/>
            </a:xfrm>
          </p:grpSpPr>
          <p:sp>
            <p:nvSpPr>
              <p:cNvPr id="64" name="任意多边形 63"/>
              <p:cNvSpPr/>
              <p:nvPr>
                <p:custDataLst>
                  <p:tags r:id="rId14"/>
                </p:custDataLst>
              </p:nvPr>
            </p:nvSpPr>
            <p:spPr>
              <a:xfrm rot="20507589">
                <a:off x="2866555" y="4597628"/>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6 h 567353"/>
                  <a:gd name="connsiteX8" fmla="*/ 894167 w 1400343"/>
                  <a:gd name="connsiteY8" fmla="*/ 563703 h 567353"/>
                  <a:gd name="connsiteX9" fmla="*/ 481634 w 1400343"/>
                  <a:gd name="connsiteY9" fmla="*/ 525252 h 567353"/>
                  <a:gd name="connsiteX10" fmla="*/ 469518 w 1400343"/>
                  <a:gd name="connsiteY10" fmla="*/ 45513 h 567353"/>
                  <a:gd name="connsiteX11" fmla="*/ 886600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7" name="直接箭头连接符 66"/>
              <p:cNvCxnSpPr/>
              <p:nvPr>
                <p:custDataLst>
                  <p:tags r:id="rId15"/>
                </p:custDataLst>
              </p:nvPr>
            </p:nvCxnSpPr>
            <p:spPr>
              <a:xfrm rot="7620000" flipV="1">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16"/>
              </p:custDataLst>
            </p:nvPr>
          </p:nvGrpSpPr>
          <p:grpSpPr>
            <a:xfrm>
              <a:off x="9965" y="5990"/>
              <a:ext cx="2012" cy="1429"/>
              <a:chOff x="4680596" y="3790216"/>
              <a:chExt cx="1400343" cy="993996"/>
            </a:xfrm>
          </p:grpSpPr>
          <p:sp>
            <p:nvSpPr>
              <p:cNvPr id="63" name="任意多边形 62"/>
              <p:cNvSpPr/>
              <p:nvPr>
                <p:custDataLst>
                  <p:tags r:id="rId17"/>
                </p:custDataLst>
              </p:nvPr>
            </p:nvSpPr>
            <p:spPr>
              <a:xfrm rot="20507589">
                <a:off x="4680596" y="3790216"/>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8" name="直接箭头连接符 67"/>
              <p:cNvCxnSpPr/>
              <p:nvPr>
                <p:custDataLst>
                  <p:tags r:id="rId18"/>
                </p:custDataLst>
              </p:nvPr>
            </p:nvCxnSpPr>
            <p:spPr>
              <a:xfrm rot="7620000" flipV="1">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19"/>
              </p:custDataLst>
            </p:nvPr>
          </p:nvGrpSpPr>
          <p:grpSpPr>
            <a:xfrm>
              <a:off x="12572" y="4829"/>
              <a:ext cx="2012" cy="1476"/>
              <a:chOff x="6494636" y="2982805"/>
              <a:chExt cx="1400343" cy="1026976"/>
            </a:xfrm>
          </p:grpSpPr>
          <p:sp>
            <p:nvSpPr>
              <p:cNvPr id="62" name="任意多边形 61"/>
              <p:cNvSpPr/>
              <p:nvPr>
                <p:custDataLst>
                  <p:tags r:id="rId20"/>
                </p:custDataLst>
              </p:nvPr>
            </p:nvSpPr>
            <p:spPr>
              <a:xfrm rot="20507589">
                <a:off x="6494636" y="2982805"/>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9" name="直接箭头连接符 68"/>
              <p:cNvCxnSpPr/>
              <p:nvPr>
                <p:custDataLst>
                  <p:tags r:id="rId21"/>
                </p:custDataLst>
              </p:nvPr>
            </p:nvCxnSpPr>
            <p:spPr>
              <a:xfrm rot="7620000" flipV="1">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6" name="文本框 5"/>
          <p:cNvSpPr txBox="1"/>
          <p:nvPr/>
        </p:nvSpPr>
        <p:spPr>
          <a:xfrm>
            <a:off x="4399280" y="1349375"/>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8" name="文本框 7"/>
          <p:cNvSpPr txBox="1"/>
          <p:nvPr/>
        </p:nvSpPr>
        <p:spPr>
          <a:xfrm>
            <a:off x="4890770" y="494284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endParaRPr lang="zh-CN" altLang="en-US" sz="20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3" name="文本框 12"/>
          <p:cNvSpPr txBox="1"/>
          <p:nvPr/>
        </p:nvSpPr>
        <p:spPr>
          <a:xfrm>
            <a:off x="2423795" y="206946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5" name="文本框 14"/>
          <p:cNvSpPr txBox="1"/>
          <p:nvPr/>
        </p:nvSpPr>
        <p:spPr>
          <a:xfrm>
            <a:off x="2230755" y="560895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7" name="文本框 16"/>
          <p:cNvSpPr txBox="1"/>
          <p:nvPr/>
        </p:nvSpPr>
        <p:spPr>
          <a:xfrm>
            <a:off x="6248400" y="4165600"/>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endParaRPr lang="zh-CN" altLang="en-US" sz="20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pic>
        <p:nvPicPr>
          <p:cNvPr id="20" name="图片 19" descr="5c0707e4d83e845cf67947f493351bf1"/>
          <p:cNvPicPr>
            <a:picLocks noChangeAspect="1"/>
          </p:cNvPicPr>
          <p:nvPr/>
        </p:nvPicPr>
        <p:blipFill>
          <a:blip r:embed="rId22"/>
          <a:stretch>
            <a:fillRect/>
          </a:stretch>
        </p:blipFill>
        <p:spPr>
          <a:xfrm>
            <a:off x="6764655" y="3673475"/>
            <a:ext cx="5650230" cy="33051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4"/>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latin typeface="字体管家棉花糖" panose="00020600040101010101" charset="-122"/>
                <a:ea typeface="字体管家棉花糖" panose="00020600040101010101" charset="-122"/>
                <a:cs typeface="+mj-cs"/>
                <a:sym typeface="Arial" panose="020B0604020202020204" pitchFamily="34" charset="0"/>
              </a:endParaRPr>
            </a:p>
          </p:txBody>
        </p:sp>
        <p:sp>
          <p:nvSpPr>
            <p:cNvPr id="5" name="燕尾形 4"/>
            <p:cNvSpPr/>
            <p:nvPr>
              <p:custDataLst>
                <p:tags r:id="rId5"/>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sp>
          <p:nvSpPr>
            <p:cNvPr id="7" name="燕尾形 6"/>
            <p:cNvSpPr/>
            <p:nvPr>
              <p:custDataLst>
                <p:tags r:id="rId6"/>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en-US" altLang="zh-CN" kern="0" dirty="0">
                <a:latin typeface="+mj-lt"/>
                <a:ea typeface="+mj-ea"/>
                <a:cs typeface="+mj-cs"/>
                <a:sym typeface="Arial" panose="020B0604020202020204" pitchFamily="34" charset="0"/>
              </a:endParaRPr>
            </a:p>
          </p:txBody>
        </p:sp>
        <p:sp>
          <p:nvSpPr>
            <p:cNvPr id="4" name="燕尾形 3"/>
            <p:cNvSpPr/>
            <p:nvPr>
              <p:custDataLst>
                <p:tags r:id="rId7"/>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endPar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endParaRPr>
            </a:p>
          </p:txBody>
        </p:sp>
      </p:grpSp>
      <p:sp>
        <p:nvSpPr>
          <p:cNvPr id="24" name="文本框 23"/>
          <p:cNvSpPr txBox="1"/>
          <p:nvPr/>
        </p:nvSpPr>
        <p:spPr>
          <a:xfrm>
            <a:off x="2371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endParaRPr lang="zh-CN" altLang="en-US" sz="16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p:txBody>
      </p:sp>
      <p:sp>
        <p:nvSpPr>
          <p:cNvPr id="6" name="文本框 5"/>
          <p:cNvSpPr txBox="1"/>
          <p:nvPr/>
        </p:nvSpPr>
        <p:spPr>
          <a:xfrm>
            <a:off x="4780280"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p:txBody>
      </p:sp>
      <p:sp>
        <p:nvSpPr>
          <p:cNvPr id="8" name="文本框 7"/>
          <p:cNvSpPr txBox="1"/>
          <p:nvPr/>
        </p:nvSpPr>
        <p:spPr>
          <a:xfrm>
            <a:off x="6943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endParaRPr lang="zh-CN" altLang="en-US" sz="1600">
              <a:solidFill>
                <a:srgbClr val="2E7E38"/>
              </a:solidFill>
              <a:latin typeface="字体管家棉花糖" panose="00020600040101010101" charset="-122"/>
              <a:ea typeface="字体管家棉花糖" panose="00020600040101010101" charset="-122"/>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endParaRPr lang="zh-CN" altLang="en-US" sz="1600">
              <a:solidFill>
                <a:srgbClr val="2E7E38"/>
              </a:solidFill>
              <a:latin typeface="字体管家棉花糖" panose="00020600040101010101" charset="-122"/>
              <a:ea typeface="字体管家棉花糖" panose="00020600040101010101" charset="-122"/>
              <a:sym typeface="+mn-ea"/>
            </a:endParaRPr>
          </a:p>
        </p:txBody>
      </p:sp>
      <p:sp>
        <p:nvSpPr>
          <p:cNvPr id="13" name="文本框 12"/>
          <p:cNvSpPr txBox="1"/>
          <p:nvPr/>
        </p:nvSpPr>
        <p:spPr>
          <a:xfrm>
            <a:off x="9201785"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endParaRPr lang="zh-CN" altLang="en-US" sz="1600">
              <a:solidFill>
                <a:schemeClr val="accent4">
                  <a:lumMod val="75000"/>
                </a:schemeClr>
              </a:solidFill>
              <a:latin typeface="字体管家棉花糖" panose="00020600040101010101" charset="-122"/>
              <a:ea typeface="字体管家棉花糖" panose="00020600040101010101" charset="-122"/>
              <a:sym typeface="+mn-ea"/>
            </a:endParaRPr>
          </a:p>
        </p:txBody>
      </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130" y="4692760"/>
            <a:ext cx="4892675" cy="199240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 name="同心圆 2"/>
                <p:cNvSpPr/>
                <p:nvPr/>
              </p:nvSpPr>
              <p:spPr>
                <a:xfrm>
                  <a:off x="3070547" y="998289"/>
                  <a:ext cx="1769054" cy="1769054"/>
                </a:xfrm>
                <a:prstGeom prst="donut">
                  <a:avLst>
                    <a:gd name="adj" fmla="val 5109"/>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同心圆 4"/>
                <p:cNvSpPr/>
                <p:nvPr/>
              </p:nvSpPr>
              <p:spPr>
                <a:xfrm>
                  <a:off x="6048164" y="2238907"/>
                  <a:ext cx="1368152" cy="1368152"/>
                </a:xfrm>
                <a:prstGeom prst="donut">
                  <a:avLst>
                    <a:gd name="adj" fmla="val 6238"/>
                  </a:avLst>
                </a:pr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 name="同心圆 14"/>
                <p:cNvSpPr/>
                <p:nvPr/>
              </p:nvSpPr>
              <p:spPr>
                <a:xfrm>
                  <a:off x="3070547" y="998289"/>
                  <a:ext cx="1769054" cy="1769054"/>
                </a:xfrm>
                <a:prstGeom prst="donut">
                  <a:avLst>
                    <a:gd name="adj" fmla="val 5109"/>
                  </a:avLst>
                </a:pr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同心圆 17"/>
                <p:cNvSpPr/>
                <p:nvPr/>
              </p:nvSpPr>
              <p:spPr>
                <a:xfrm>
                  <a:off x="6048164" y="2238907"/>
                  <a:ext cx="1368152" cy="1368152"/>
                </a:xfrm>
                <a:prstGeom prst="donut">
                  <a:avLst>
                    <a:gd name="adj" fmla="val 6238"/>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endParaRPr lang="zh-CN" altLang="en-US" sz="2000" dirty="0">
                  <a:solidFill>
                    <a:srgbClr val="00B050"/>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4"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27"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endParaRPr lang="zh-CN" altLang="en-US" sz="2000" dirty="0">
                  <a:solidFill>
                    <a:schemeClr val="accent4">
                      <a:lumMod val="75000"/>
                    </a:schemeClr>
                  </a:solidFill>
                  <a:latin typeface="字体管家棉花糖" panose="00020600040101010101" charset="-122"/>
                  <a:ea typeface="字体管家棉花糖" panose="00020600040101010101" charset="-122"/>
                </a:endParaRP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endParaRPr lang="zh-CN" altLang="en-US" sz="1600" dirty="0">
                  <a:solidFill>
                    <a:schemeClr val="tx1"/>
                  </a:solidFill>
                  <a:latin typeface="字体管家棉花糖" panose="00020600040101010101" charset="-122"/>
                  <a:ea typeface="字体管家棉花糖" panose="00020600040101010101" charset="-122"/>
                </a:endParaRPr>
              </a:p>
            </p:txBody>
          </p:sp>
          <p:sp>
            <p:nvSpPr>
              <p:cNvPr id="3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endParaRPr lang="zh-CN" altLang="en-US" sz="2000" dirty="0">
                  <a:solidFill>
                    <a:srgbClr val="00B050"/>
                  </a:solidFill>
                  <a:latin typeface="字体管家棉花糖" panose="00020600040101010101" charset="-122"/>
                  <a:ea typeface="字体管家棉花糖" panose="00020600040101010101" charset="-122"/>
                </a:endParaRPr>
              </a:p>
            </p:txBody>
          </p:sp>
        </p:grpSp>
      </p:grpSp>
      <p:pic>
        <p:nvPicPr>
          <p:cNvPr id="33" name="图片 32" descr="129e31cd37098471b19ff0d691246199"/>
          <p:cNvPicPr>
            <a:picLocks noChangeAspect="1"/>
          </p:cNvPicPr>
          <p:nvPr/>
        </p:nvPicPr>
        <p:blipFill>
          <a:blip r:embed="rId4"/>
          <a:stretch>
            <a:fillRect/>
          </a:stretch>
        </p:blipFill>
        <p:spPr>
          <a:xfrm>
            <a:off x="4619625" y="759460"/>
            <a:ext cx="2992120" cy="29921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endParaRPr lang="zh-CN" altLang="en-US" sz="3600">
                <a:solidFill>
                  <a:srgbClr val="2E7E38"/>
                </a:solidFill>
                <a:latin typeface="字体管家棉花糖" panose="00020600040101010101" charset="-122"/>
                <a:ea typeface="字体管家棉花糖" panose="00020600040101010101" charset="-122"/>
              </a:endParaRPr>
            </a:p>
            <a:p>
              <a:pPr algn="ctr"/>
              <a:r>
                <a:rPr lang="zh-CN" altLang="en-US" sz="2000" b="1" spc="300">
                  <a:solidFill>
                    <a:srgbClr val="2E7E38"/>
                  </a:solidFill>
                  <a:uFillTx/>
                  <a:ea typeface="字体管家天蝎座" panose="00020600040101010101" charset="-122"/>
                </a:rPr>
                <a:t>Click here to add title</a:t>
              </a:r>
              <a:endParaRPr lang="zh-CN" altLang="en-US" sz="2000" b="1" spc="300">
                <a:solidFill>
                  <a:srgbClr val="2E7E38"/>
                </a:solidFill>
                <a:uFillTx/>
                <a:ea typeface="字体管家天蝎座"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endParaRPr lang="en-US" altLang="zh-CN" sz="8000">
                <a:latin typeface="锐字工房洪荒之光中黑简1.0" panose="02010600030101010101" charset="-122"/>
                <a:ea typeface="锐字工房洪荒之光中黑简1.0" panose="02010600030101010101" charset="-122"/>
              </a:endParaRP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endParaRPr lang="zh-CN" altLang="en-US" sz="2000">
                  <a:solidFill>
                    <a:srgbClr val="2E7E38"/>
                  </a:solidFill>
                  <a:latin typeface="字体管家棉花糖" panose="00020600040101010101" charset="-122"/>
                  <a:ea typeface="字体管家棉花糖" panose="00020600040101010101"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endParaRPr lang="en-US" altLang="zh-CN" sz="2400">
                <a:latin typeface="锐字工房洪荒之光中黑简1.0" panose="02010600030101010101" charset="-122"/>
                <a:ea typeface="锐字工房洪荒之光中黑简1.0" panose="02010600030101010101" charset="-122"/>
              </a:endParaRPr>
            </a:p>
          </p:txBody>
        </p:sp>
      </p:grpSp>
      <p:pic>
        <p:nvPicPr>
          <p:cNvPr id="30"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endParaRPr lang="zh-CN" altLang="en-US" sz="2800">
              <a:solidFill>
                <a:srgbClr val="2E7E38"/>
              </a:solidFill>
              <a:latin typeface="字体管家棉花糖" panose="00020600040101010101" charset="-122"/>
              <a:ea typeface="字体管家棉花糖" panose="00020600040101010101" charset="-122"/>
            </a:endParaRPr>
          </a:p>
          <a:p>
            <a:pPr algn="l"/>
            <a:r>
              <a:rPr lang="zh-CN" altLang="en-US" sz="1600" b="1" spc="300">
                <a:solidFill>
                  <a:srgbClr val="2E7E38"/>
                </a:solidFill>
                <a:uFillTx/>
                <a:ea typeface="字体管家天蝎座" panose="00020600040101010101" charset="-122"/>
              </a:rPr>
              <a:t>Click here to add title</a:t>
            </a:r>
            <a:endParaRPr lang="zh-CN" altLang="en-US" sz="1600" b="1" spc="300">
              <a:solidFill>
                <a:srgbClr val="2E7E38"/>
              </a:solidFill>
              <a:uFillTx/>
              <a:ea typeface="字体管家天蝎座" panose="00020600040101010101" charset="-122"/>
            </a:endParaRP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rPr>
                    <a:t>      </a:t>
                  </a:r>
                  <a:r>
                    <a:rPr lang="en-US" altLang="zh-CN" sz="2000">
                      <a:solidFill>
                        <a:schemeClr val="tx1"/>
                      </a:solidFill>
                      <a:latin typeface="字体管家棉花糖" panose="00020600040101010101" charset="-122"/>
                      <a:ea typeface="字体管家棉花糖" panose="00020600040101010101" charset="-122"/>
                    </a:rPr>
                    <a:t> </a:t>
                  </a:r>
                  <a:r>
                    <a:rPr lang="zh-CN" altLang="en-US" sz="2000">
                      <a:solidFill>
                        <a:schemeClr val="tx1"/>
                      </a:solidFill>
                      <a:latin typeface="字体管家棉花糖" panose="00020600040101010101" charset="-122"/>
                      <a:ea typeface="字体管家棉花糖" panose="00020600040101010101" charset="-122"/>
                    </a:rPr>
                    <a:t>添加文字</a:t>
                  </a:r>
                  <a:r>
                    <a:rPr lang="zh-CN" altLang="en-US" sz="2800">
                      <a:solidFill>
                        <a:schemeClr val="accent6">
                          <a:lumMod val="75000"/>
                        </a:schemeClr>
                      </a:solidFill>
                      <a:latin typeface="字体管家棉花糖" panose="00020600040101010101" charset="-122"/>
                      <a:ea typeface="字体管家棉花糖" panose="00020600040101010101" charset="-122"/>
                    </a:rPr>
                    <a:t>    </a:t>
                  </a:r>
                  <a:endParaRPr lang="zh-CN" altLang="en-US" sz="2800">
                    <a:solidFill>
                      <a:schemeClr val="accent6">
                        <a:lumMod val="75000"/>
                      </a:schemeClr>
                    </a:solidFill>
                    <a:latin typeface="字体管家棉花糖" panose="00020600040101010101" charset="-122"/>
                    <a:ea typeface="字体管家棉花糖" panose="00020600040101010101" charset="-122"/>
                  </a:endParaRP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0" name=" 2050"/>
              <p:cNvSpPr/>
              <p:nvPr/>
            </p:nvSpPr>
            <p:spPr bwMode="auto">
              <a:xfrm>
                <a:off x="1313" y="4776"/>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endParaRPr lang="zh-CN" altLang="en-US" sz="2000">
                    <a:solidFill>
                      <a:schemeClr val="tx1"/>
                    </a:solidFill>
                    <a:latin typeface="字体管家棉花糖" panose="00020600040101010101" charset="-122"/>
                    <a:ea typeface="字体管家棉花糖" panose="00020600040101010101" charset="-122"/>
                    <a:sym typeface="+mn-ea"/>
                  </a:endParaRP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 2050"/>
              <p:cNvSpPr/>
              <p:nvPr/>
            </p:nvSpPr>
            <p:spPr bwMode="auto">
              <a:xfrm>
                <a:off x="6948" y="3550"/>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endParaRPr lang="zh-CN" altLang="en-US" sz="2000">
                    <a:solidFill>
                      <a:schemeClr val="tx1"/>
                    </a:solidFill>
                    <a:latin typeface="字体管家棉花糖" panose="00020600040101010101" charset="-122"/>
                    <a:ea typeface="字体管家棉花糖" panose="00020600040101010101" charset="-122"/>
                    <a:sym typeface="+mn-ea"/>
                  </a:endParaRP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 2050"/>
              <p:cNvSpPr/>
              <p:nvPr/>
            </p:nvSpPr>
            <p:spPr bwMode="auto">
              <a:xfrm>
                <a:off x="12800" y="2324"/>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pic>
          <p:nvPicPr>
            <p:cNvPr id="21" name="图片 20" descr="g146"/>
            <p:cNvPicPr>
              <a:picLocks noChangeAspect="1"/>
            </p:cNvPicPr>
            <p:nvPr/>
          </p:nvPicPr>
          <p:blipFill>
            <a:blip r:embed="rId4"/>
            <a:srcRect l="49826" t="-152" r="-8" b="52218"/>
            <a:stretch>
              <a:fillRect/>
            </a:stretch>
          </p:blipFill>
          <p:spPr>
            <a:xfrm>
              <a:off x="5952" y="298"/>
              <a:ext cx="2928" cy="3118"/>
            </a:xfrm>
            <a:prstGeom prst="rect">
              <a:avLst/>
            </a:prstGeom>
          </p:spPr>
        </p:pic>
        <p:pic>
          <p:nvPicPr>
            <p:cNvPr id="22" name="图片 21" descr="g146"/>
            <p:cNvPicPr>
              <a:picLocks noChangeAspect="1"/>
            </p:cNvPicPr>
            <p:nvPr/>
          </p:nvPicPr>
          <p:blipFill>
            <a:blip r:embed="rId4"/>
            <a:srcRect t="768" r="54649" b="50529"/>
            <a:stretch>
              <a:fillRect/>
            </a:stretch>
          </p:blipFill>
          <p:spPr>
            <a:xfrm>
              <a:off x="2808" y="1817"/>
              <a:ext cx="2359" cy="2824"/>
            </a:xfrm>
            <a:prstGeom prst="rect">
              <a:avLst/>
            </a:prstGeom>
          </p:spPr>
        </p:pic>
        <p:pic>
          <p:nvPicPr>
            <p:cNvPr id="23" name="图片 22" descr="g146"/>
            <p:cNvPicPr>
              <a:picLocks noChangeAspect="1"/>
            </p:cNvPicPr>
            <p:nvPr/>
          </p:nvPicPr>
          <p:blipFill>
            <a:blip r:embed="rId4"/>
            <a:srcRect t="51120" r="50521" b="10051"/>
            <a:stretch>
              <a:fillRect/>
            </a:stretch>
          </p:blipFill>
          <p:spPr>
            <a:xfrm>
              <a:off x="12318" y="1"/>
              <a:ext cx="2526" cy="2211"/>
            </a:xfrm>
            <a:prstGeom prst="rect">
              <a:avLst/>
            </a:prstGeom>
          </p:spPr>
        </p:pic>
        <p:sp>
          <p:nvSpPr>
            <p:cNvPr id="24" name="文本框 23"/>
            <p:cNvSpPr txBox="1"/>
            <p:nvPr/>
          </p:nvSpPr>
          <p:spPr>
            <a:xfrm>
              <a:off x="1024" y="5687"/>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6852" y="4402"/>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rgbClr val="FFC000"/>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6" name="文本框 25"/>
            <p:cNvSpPr txBox="1"/>
            <p:nvPr/>
          </p:nvSpPr>
          <p:spPr>
            <a:xfrm>
              <a:off x="12666" y="3155"/>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wm#"/>
  <p:tag name="KSO_WM_UNIT_TYPE" val="i"/>
  <p:tag name="KSO_WM_UNIT_ID" val="diagram160541_6*i*2"/>
  <p:tag name="KSO_WM_TEMPLATE_CATEGORY" val="diagram"/>
  <p:tag name="KSO_WM_TEMPLATE_INDEX" val="160541"/>
  <p:tag name="KSO_WM_TAG_VERSION" val="1.0"/>
  <p:tag name="KSO_WM_UNIT_INDEX" val="2"/>
</p:tagLst>
</file>

<file path=ppt/tags/tag10.xml><?xml version="1.0" encoding="utf-8"?>
<p:tagLst xmlns:p="http://schemas.openxmlformats.org/presentationml/2006/main">
  <p:tag name="KSO_WM_BEAUTIFY_FLAG" val="#wm#"/>
  <p:tag name="KSO_WM_UNIT_TYPE" val="i"/>
  <p:tag name="KSO_WM_UNIT_ID" val="diagram160541_6*i*23"/>
  <p:tag name="KSO_WM_TEMPLATE_CATEGORY" val="diagram"/>
  <p:tag name="KSO_WM_TEMPLATE_INDEX" val="160541"/>
  <p:tag name="KSO_WM_TAG_VERSION" val="1.0"/>
  <p:tag name="KSO_WM_UNIT_INDEX" val="23"/>
</p:tagLst>
</file>

<file path=ppt/tags/tag11.xml><?xml version="1.0" encoding="utf-8"?>
<p:tagLst xmlns:p="http://schemas.openxmlformats.org/presentationml/2006/main">
  <p:tag name="KSO_WM_TEMPLATE_CATEGORY" val="diagram"/>
  <p:tag name="KSO_WM_TEMPLATE_INDEX" val="160541"/>
  <p:tag name="KSO_WM_UNIT_TYPE" val="l_h_a"/>
  <p:tag name="KSO_WM_UNIT_INDEX" val="1_2_1"/>
  <p:tag name="KSO_WM_UNIT_ID" val="261*l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160541"/>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3.xml><?xml version="1.0" encoding="utf-8"?>
<p:tagLst xmlns:p="http://schemas.openxmlformats.org/presentationml/2006/main">
  <p:tag name="KSO_WM_BEAUTIFY_FLAG" val="#wm#"/>
  <p:tag name="KSO_WM_UNIT_TYPE" val="i"/>
  <p:tag name="KSO_WM_UNIT_ID" val="diagram160541_6*i*30"/>
  <p:tag name="KSO_WM_TEMPLATE_CATEGORY" val="diagram"/>
  <p:tag name="KSO_WM_TEMPLATE_INDEX" val="160541"/>
  <p:tag name="KSO_WM_TAG_VERSION" val="1.0"/>
  <p:tag name="KSO_WM_UNIT_INDEX" val="30"/>
</p:tagLst>
</file>

<file path=ppt/tags/tag14.xml><?xml version="1.0" encoding="utf-8"?>
<p:tagLst xmlns:p="http://schemas.openxmlformats.org/presentationml/2006/main">
  <p:tag name="KSO_WM_TEMPLATE_CATEGORY" val="diagram"/>
  <p:tag name="KSO_WM_TEMPLATE_INDEX" val="160541"/>
  <p:tag name="KSO_WM_UNIT_TYPE" val="l_h_a"/>
  <p:tag name="KSO_WM_UNIT_INDEX" val="1_4_1"/>
  <p:tag name="KSO_WM_UNIT_ID" val="261*l_h_a*1_4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160541"/>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6.xml><?xml version="1.0" encoding="utf-8"?>
<p:tagLst xmlns:p="http://schemas.openxmlformats.org/presentationml/2006/main">
  <p:tag name="KSO_WM_BEAUTIFY_FLAG" val="#wm#"/>
  <p:tag name="KSO_WM_UNIT_TYPE" val="i"/>
  <p:tag name="KSO_WM_UNIT_ID" val="diagram160541_6*i*37"/>
  <p:tag name="KSO_WM_TEMPLATE_CATEGORY" val="diagram"/>
  <p:tag name="KSO_WM_TEMPLATE_INDEX" val="160541"/>
  <p:tag name="KSO_WM_TAG_VERSION" val="1.0"/>
  <p:tag name="KSO_WM_UNIT_INDEX" val="37"/>
</p:tagLst>
</file>

<file path=ppt/tags/tag17.xml><?xml version="1.0" encoding="utf-8"?>
<p:tagLst xmlns:p="http://schemas.openxmlformats.org/presentationml/2006/main">
  <p:tag name="KSO_WM_TEMPLATE_CATEGORY" val="diagram"/>
  <p:tag name="KSO_WM_TEMPLATE_INDEX" val="160541"/>
  <p:tag name="KSO_WM_UNIT_TYPE" val="l_h_a"/>
  <p:tag name="KSO_WM_UNIT_INDEX" val="1_6_1"/>
  <p:tag name="KSO_WM_UNIT_ID" val="261*l_h_a*1_6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KSO_WM_TEMPLATE_CATEGORY" val="diagram"/>
  <p:tag name="KSO_WM_TEMPLATE_INDEX" val="160541"/>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160541"/>
  <p:tag name="KSO_WM_UNIT_TYPE" val="l_h_a"/>
  <p:tag name="KSO_WM_UNIT_INDEX" val="1_5_1"/>
  <p:tag name="KSO_WM_UNIT_ID" val="261*l_h_a*1_5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7"/>
</p:tagLst>
</file>

<file path=ppt/tags/tag24.xml><?xml version="1.0" encoding="utf-8"?>
<p:tagLst xmlns:p="http://schemas.openxmlformats.org/presentationml/2006/main">
  <p:tag name="KSO_WM_TEMPLATE_CATEGORY" val="diagram"/>
  <p:tag name="KSO_WM_TEMPLATE_INDEX" val="169347"/>
  <p:tag name="KSO_WM_UNIT_TYPE" val="d"/>
  <p:tag name="KSO_WM_UNIT_INDEX" val="1"/>
  <p:tag name="KSO_WM_UNIT_ID" val="256*d*1"/>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5.xml><?xml version="1.0" encoding="utf-8"?>
<p:tagLst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347"/>
</p:tagLst>
</file>

<file path=ppt/tags/tag26.xml><?xml version="1.0" encoding="utf-8"?>
<p:tagLst xmlns:p="http://schemas.openxmlformats.org/presentationml/2006/main">
  <p:tag name="KSO_WM_TEMPLATE_CATEGORY" val="diagram"/>
  <p:tag name="KSO_WM_TEMPLATE_INDEX" val="169347"/>
  <p:tag name="KSO_WM_UNIT_TYPE" val="d"/>
  <p:tag name="KSO_WM_UNIT_INDEX" val="2"/>
  <p:tag name="KSO_WM_UNIT_ID" val="256*d*2"/>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7.xml><?xml version="1.0" encoding="utf-8"?>
<p:tagLst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347"/>
</p:tagLst>
</file>

<file path=ppt/tags/tag28.xml><?xml version="1.0" encoding="utf-8"?>
<p:tagLst xmlns:p="http://schemas.openxmlformats.org/presentationml/2006/main">
  <p:tag name="KSO_WM_TEMPLATE_CATEGORY" val="diagram"/>
  <p:tag name="KSO_WM_TEMPLATE_INDEX" val="169347"/>
  <p:tag name="KSO_WM_UNIT_TYPE" val="d"/>
  <p:tag name="KSO_WM_UNIT_INDEX" val="3"/>
  <p:tag name="KSO_WM_UNIT_ID" val="256*d*3"/>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9.xml><?xml version="1.0" encoding="utf-8"?>
<p:tagLst xmlns:p="http://schemas.openxmlformats.org/presentationml/2006/main">
  <p:tag name="KSO_WM_TEMPLATE_CATEGORY" val="diagram"/>
  <p:tag name="KSO_WM_TEMPLATE_INDEX" val="169255"/>
  <p:tag name="KSO_WM_UNIT_TYPE" val="d"/>
  <p:tag name="KSO_WM_UNIT_INDEX" val="8"/>
  <p:tag name="KSO_WM_UNIT_ID" val="256*d*8"/>
  <p:tag name="KSO_WM_UNIT_CLEAR" val="0"/>
  <p:tag name="KSO_WM_UNIT_LAYERLEVEL" val="1"/>
  <p:tag name="KSO_WM_UNIT_VALUE" val="580*615"/>
  <p:tag name="KSO_WM_UNIT_HIGHLIGHT" val="0"/>
  <p:tag name="KSO_WM_UNIT_COMPATIBLE" val="0"/>
  <p:tag name="KSO_WM_BEAUTIFY_FLAG" val="#wm#"/>
  <p:tag name="KSO_WM_TAG_VERSION" val="1.0"/>
</p:tagLst>
</file>

<file path=ppt/tags/tag3.xml><?xml version="1.0" encoding="utf-8"?>
<p:tagLst xmlns:p="http://schemas.openxmlformats.org/presentationml/2006/main">
  <p:tag name="KSO_WM_TEMPLATE_CATEGORY" val="diagram"/>
  <p:tag name="KSO_WM_TEMPLATE_INDEX" val="160541"/>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30.xml><?xml version="1.0" encoding="utf-8"?>
<p:tagLst xmlns:p="http://schemas.openxmlformats.org/presentationml/2006/main">
  <p:tag name="KSO_WM_TEMPLATE_CATEGORY" val="diagram"/>
  <p:tag name="KSO_WM_TEMPLATE_INDEX" val="169255"/>
  <p:tag name="KSO_WM_UNIT_TYPE" val="a"/>
  <p:tag name="KSO_WM_UNIT_INDEX" val="1"/>
  <p:tag name="KSO_WM_UNIT_ID" val="256*a*1"/>
  <p:tag name="KSO_WM_UNIT_CLEAR" val="1"/>
  <p:tag name="KSO_WM_UNIT_LAYERLEVEL" val="1"/>
  <p:tag name="KSO_WM_UNIT_VALUE" val="40"/>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ags/tag31.xml><?xml version="1.0" encoding="utf-8"?>
<p:tagLst xmlns:p="http://schemas.openxmlformats.org/presentationml/2006/main">
  <p:tag name="KSO_WM_TEMPLATE_CATEGORY" val="diagram"/>
  <p:tag name="KSO_WM_TEMPLATE_INDEX" val="169255"/>
  <p:tag name="KSO_WM_UNIT_TYPE" val="d"/>
  <p:tag name="KSO_WM_UNIT_INDEX" val="4"/>
  <p:tag name="KSO_WM_UNIT_ID" val="256*d*4"/>
  <p:tag name="KSO_WM_UNIT_CLEAR" val="0"/>
  <p:tag name="KSO_WM_UNIT_LAYERLEVEL" val="1"/>
  <p:tag name="KSO_WM_UNIT_VALUE" val="565*615"/>
  <p:tag name="KSO_WM_UNIT_HIGHLIGHT" val="0"/>
  <p:tag name="KSO_WM_UNIT_COMPATIBLE" val="0"/>
  <p:tag name="KSO_WM_BEAUTIFY_FLAG" val="#wm#"/>
  <p:tag name="KSO_WM_TAG_VERSION" val="1.0"/>
</p:tagLst>
</file>

<file path=ppt/tags/tag32.xml><?xml version="1.0" encoding="utf-8"?>
<p:tagLst xmlns:p="http://schemas.openxmlformats.org/presentationml/2006/main">
  <p:tag name="KSO_WM_TEMPLATE_CATEGORY" val="diagram"/>
  <p:tag name="KSO_WM_TEMPLATE_INDEX" val="169255"/>
  <p:tag name="KSO_WM_UNIT_TYPE" val="d"/>
  <p:tag name="KSO_WM_UNIT_INDEX" val="7"/>
  <p:tag name="KSO_WM_UNIT_ID" val="256*d*7"/>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3.xml><?xml version="1.0" encoding="utf-8"?>
<p:tagLst xmlns:p="http://schemas.openxmlformats.org/presentationml/2006/main">
  <p:tag name="KSO_WM_TEMPLATE_CATEGORY" val="diagram"/>
  <p:tag name="KSO_WM_TEMPLATE_INDEX" val="169255"/>
  <p:tag name="KSO_WM_UNIT_TYPE" val="d"/>
  <p:tag name="KSO_WM_UNIT_INDEX" val="1"/>
  <p:tag name="KSO_WM_UNIT_ID" val="256*d*1"/>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4.xml><?xml version="1.0" encoding="utf-8"?>
<p:tagLst xmlns:p="http://schemas.openxmlformats.org/presentationml/2006/main">
  <p:tag name="KSO_WM_TEMPLATE_CATEGORY" val="diagram"/>
  <p:tag name="KSO_WM_TEMPLATE_INDEX" val="169255"/>
  <p:tag name="KSO_WM_UNIT_TYPE" val="d"/>
  <p:tag name="KSO_WM_UNIT_INDEX" val="2"/>
  <p:tag name="KSO_WM_UNIT_ID" val="256*d*2"/>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5.xml><?xml version="1.0" encoding="utf-8"?>
<p:tagLst xmlns:p="http://schemas.openxmlformats.org/presentationml/2006/main">
  <p:tag name="KSO_WM_TEMPLATE_CATEGORY" val="diagram"/>
  <p:tag name="KSO_WM_TEMPLATE_INDEX" val="169255"/>
  <p:tag name="KSO_WM_UNIT_TYPE" val="d"/>
  <p:tag name="KSO_WM_UNIT_INDEX" val="6"/>
  <p:tag name="KSO_WM_UNIT_ID" val="256*d*6"/>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6.xml><?xml version="1.0" encoding="utf-8"?>
<p:tagLst xmlns:p="http://schemas.openxmlformats.org/presentationml/2006/main">
  <p:tag name="KSO_WM_TEMPLATE_CATEGORY" val="diagram"/>
  <p:tag name="KSO_WM_TEMPLATE_INDEX" val="169255"/>
  <p:tag name="KSO_WM_UNIT_TYPE" val="d"/>
  <p:tag name="KSO_WM_UNIT_INDEX" val="5"/>
  <p:tag name="KSO_WM_UNIT_ID" val="256*d*5"/>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7.xml><?xml version="1.0" encoding="utf-8"?>
<p:tagLst xmlns:p="http://schemas.openxmlformats.org/presentationml/2006/main">
  <p:tag name="KSO_WM_TEMPLATE_CATEGORY" val="diagram"/>
  <p:tag name="KSO_WM_TEMPLATE_INDEX" val="169255"/>
  <p:tag name="KSO_WM_UNIT_TYPE" val="d"/>
  <p:tag name="KSO_WM_UNIT_INDEX" val="3"/>
  <p:tag name="KSO_WM_UNIT_ID" val="256*d*3"/>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8.xml><?xml version="1.0" encoding="utf-8"?>
<p:tagLst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commondata" val="eyJoZGlkIjoiZGNhZmE2NDBkNDJkMTExZWJjNGYzYzk5NTUzODY3ZTQifQ=="/>
</p:tagLst>
</file>

<file path=ppt/tags/tag4.xml><?xml version="1.0" encoding="utf-8"?>
<p:tagLst xmlns:p="http://schemas.openxmlformats.org/presentationml/2006/main">
  <p:tag name="KSO_WM_BEAUTIFY_FLAG" val="#wm#"/>
  <p:tag name="KSO_WM_UNIT_TYPE" val="i"/>
  <p:tag name="KSO_WM_UNIT_ID" val="diagram160541_6*i*9"/>
  <p:tag name="KSO_WM_TEMPLATE_CATEGORY" val="diagram"/>
  <p:tag name="KSO_WM_TEMPLATE_INDEX" val="160541"/>
  <p:tag name="KSO_WM_TAG_VERSION" val="1.0"/>
  <p:tag name="KSO_WM_UNIT_INDEX" val="9"/>
</p:tagLst>
</file>

<file path=ppt/tags/tag5.xml><?xml version="1.0" encoding="utf-8"?>
<p:tagLst xmlns:p="http://schemas.openxmlformats.org/presentationml/2006/main">
  <p:tag name="KSO_WM_TEMPLATE_CATEGORY" val="diagram"/>
  <p:tag name="KSO_WM_TEMPLATE_INDEX" val="160541"/>
  <p:tag name="KSO_WM_UNIT_TYPE" val="l_h_a"/>
  <p:tag name="KSO_WM_UNIT_INDEX" val="1_3_1"/>
  <p:tag name="KSO_WM_UNIT_ID" val="261*l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6.xml><?xml version="1.0" encoding="utf-8"?>
<p:tagLst xmlns:p="http://schemas.openxmlformats.org/presentationml/2006/main">
  <p:tag name="KSO_WM_TEMPLATE_CATEGORY" val="diagram"/>
  <p:tag name="KSO_WM_TEMPLATE_INDEX" val="160541"/>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7.xml><?xml version="1.0" encoding="utf-8"?>
<p:tagLst xmlns:p="http://schemas.openxmlformats.org/presentationml/2006/main">
  <p:tag name="KSO_WM_BEAUTIFY_FLAG" val="#wm#"/>
  <p:tag name="KSO_WM_UNIT_TYPE" val="i"/>
  <p:tag name="KSO_WM_UNIT_ID" val="diagram160541_6*i*16"/>
  <p:tag name="KSO_WM_TEMPLATE_CATEGORY" val="diagram"/>
  <p:tag name="KSO_WM_TEMPLATE_INDEX" val="160541"/>
  <p:tag name="KSO_WM_TAG_VERSION" val="1.0"/>
  <p:tag name="KSO_WM_UNIT_INDEX" val="16"/>
</p:tagLst>
</file>

<file path=ppt/tags/tag8.xml><?xml version="1.0" encoding="utf-8"?>
<p:tagLst xmlns:p="http://schemas.openxmlformats.org/presentationml/2006/main">
  <p:tag name="KSO_WM_TEMPLATE_CATEGORY" val="diagram"/>
  <p:tag name="KSO_WM_TEMPLATE_INDEX" val="160541"/>
  <p:tag name="KSO_WM_UNIT_TYPE" val="l_h_a"/>
  <p:tag name="KSO_WM_UNIT_INDEX" val="1_1_1"/>
  <p:tag name="KSO_WM_UNIT_ID" val="261*l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160541"/>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3398</Words>
  <Application>WPS 演示</Application>
  <PresentationFormat>宽屏</PresentationFormat>
  <Paragraphs>494</Paragraphs>
  <Slides>25</Slides>
  <Notes>25</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25</vt:i4>
      </vt:variant>
    </vt:vector>
  </HeadingPairs>
  <TitlesOfParts>
    <vt:vector size="58" baseType="lpstr">
      <vt:lpstr>Arial</vt:lpstr>
      <vt:lpstr>宋体</vt:lpstr>
      <vt:lpstr>Wingdings</vt:lpstr>
      <vt:lpstr>方正胖娃简体</vt:lpstr>
      <vt:lpstr>锐字工房洪荒之光中黑简1.0</vt:lpstr>
      <vt:lpstr>迷你简毡笔黑</vt:lpstr>
      <vt:lpstr>正謙櫻桃小丸子字</vt:lpstr>
      <vt:lpstr>字体管家棉花糖</vt:lpstr>
      <vt:lpstr>字体管家天蝎座</vt:lpstr>
      <vt:lpstr>黑体</vt:lpstr>
      <vt:lpstr>Calibri</vt:lpstr>
      <vt:lpstr>微软雅黑</vt:lpstr>
      <vt:lpstr>Arial Unicode MS</vt:lpstr>
      <vt:lpstr>Calibri Light</vt:lpstr>
      <vt:lpstr>Roboto Medium</vt:lpstr>
      <vt:lpstr>Gill Sans</vt:lpstr>
      <vt:lpstr>Lato Light</vt:lpstr>
      <vt:lpstr>Lato</vt:lpstr>
      <vt:lpstr>Impact</vt:lpstr>
      <vt:lpstr>FontAwesome</vt:lpstr>
      <vt:lpstr>方正兰亭纤黑简体</vt:lpstr>
      <vt:lpstr>Broadway</vt:lpstr>
      <vt:lpstr>方正兰亭黑_GBK</vt:lpstr>
      <vt:lpstr>Open Sans Light</vt:lpstr>
      <vt:lpstr>Open Sans</vt:lpstr>
      <vt:lpstr>Meiryo</vt:lpstr>
      <vt:lpstr>Yu Gothic UI</vt:lpstr>
      <vt:lpstr>Arial Narrow</vt:lpstr>
      <vt:lpstr>PMingLiU-ExtB</vt:lpstr>
      <vt:lpstr>Segoe Print</vt:lpstr>
      <vt:lpstr>Gabriola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33</cp:revision>
  <dcterms:created xsi:type="dcterms:W3CDTF">2015-05-05T08:02:00Z</dcterms:created>
  <dcterms:modified xsi:type="dcterms:W3CDTF">2024-06-12T03:38:06Z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3458B9974D1B46B1AD6E3EC0C482B742_13</vt:lpwstr>
  </property>
</Properties>
</file>