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1" r:id="rId8"/>
    <p:sldId id="260" r:id="rId9"/>
    <p:sldId id="262" r:id="rId10"/>
    <p:sldId id="263" r:id="rId11"/>
    <p:sldId id="264" r:id="rId12"/>
    <p:sldId id="265" r:id="rId13"/>
    <p:sldId id="266" r:id="rId14"/>
    <p:sldId id="268" r:id="rId15"/>
    <p:sldId id="269"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21" autoAdjust="0"/>
  </p:normalViewPr>
  <p:slideViewPr>
    <p:cSldViewPr snapToGrid="0" showGuides="1">
      <p:cViewPr varScale="1">
        <p:scale>
          <a:sx n="114" d="100"/>
          <a:sy n="114" d="100"/>
        </p:scale>
        <p:origin x="414" y="120"/>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7F407-476D-4EDB-8C3B-E6446F5019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789AA-5EFC-4C17-8B91-1BA635AB28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BC0789AA-5EFC-4C17-8B91-1BA635AB28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BC0789AA-5EFC-4C17-8B91-1BA635AB28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8F80612-071A-4DE5-B371-A2F4F610DEA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03986B09-84F1-479D-9088-0FA82217799C}" type="slidenum">
              <a:rPr lang="zh-CN" altLang="en-US" smtClean="0">
                <a:latin typeface="Calibri" panose="020F0502020204030204" pitchFamily="34" charset="0"/>
                <a:ea typeface="宋体" panose="02010600030101010101" pitchFamily="2" charset="-122"/>
              </a:rPr>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BC0789AA-5EFC-4C17-8B91-1BA635AB28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B318E-D9B6-44CB-B867-0D78DFC449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5A3060-95C8-4B4F-AD4C-99312A85A1BD}"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B318E-D9B6-44CB-B867-0D78DFC4490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A3060-95C8-4B4F-AD4C-99312A85A1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hyperlink" Target="http://hua.unjs.com/" TargetMode="External"/><Relationship Id="rId1" Type="http://schemas.openxmlformats.org/officeDocument/2006/relationships/hyperlink" Target="http://hushigongzuozongjie.unj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943350" y="971550"/>
            <a:ext cx="5543550" cy="1107996"/>
          </a:xfrm>
          <a:prstGeom prst="rect">
            <a:avLst/>
          </a:prstGeom>
          <a:noFill/>
        </p:spPr>
        <p:txBody>
          <a:bodyPr wrap="square" rtlCol="0">
            <a:spAutoFit/>
          </a:bodyPr>
          <a:lstStyle/>
          <a:p>
            <a:r>
              <a:rPr lang="zh-CN" altLang="en-US" sz="6600" dirty="0">
                <a:solidFill>
                  <a:schemeClr val="tx1">
                    <a:lumMod val="75000"/>
                    <a:lumOff val="25000"/>
                  </a:schemeClr>
                </a:solidFill>
                <a:latin typeface="方正大黑简体" panose="02010601030101010101" pitchFamily="2" charset="-122"/>
                <a:ea typeface="方正大黑简体" panose="02010601030101010101" pitchFamily="2" charset="-122"/>
              </a:rPr>
              <a:t>个人简历</a:t>
            </a:r>
            <a:endParaRPr lang="zh-CN" altLang="en-US" sz="6600" dirty="0">
              <a:solidFill>
                <a:schemeClr val="tx1">
                  <a:lumMod val="75000"/>
                  <a:lumOff val="25000"/>
                </a:schemeClr>
              </a:solidFill>
              <a:latin typeface="方正大黑简体" panose="02010601030101010101" pitchFamily="2" charset="-122"/>
              <a:ea typeface="方正大黑简体" panose="02010601030101010101" pitchFamily="2" charset="-122"/>
            </a:endParaRPr>
          </a:p>
        </p:txBody>
      </p:sp>
      <p:sp>
        <p:nvSpPr>
          <p:cNvPr id="6" name="文本框 5"/>
          <p:cNvSpPr txBox="1"/>
          <p:nvPr/>
        </p:nvSpPr>
        <p:spPr>
          <a:xfrm>
            <a:off x="4124325" y="207954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应聘职位：营销经理</a:t>
            </a:r>
            <a:endParaRPr lang="zh-CN" altLang="en-US" dirty="0">
              <a:latin typeface="方正细圆简体" panose="02010601030101010101" pitchFamily="2" charset="-122"/>
              <a:ea typeface="方正细圆简体" panose="02010601030101010101" pitchFamily="2" charset="-122"/>
            </a:endParaRPr>
          </a:p>
        </p:txBody>
      </p:sp>
      <p:sp>
        <p:nvSpPr>
          <p:cNvPr id="7" name="文本框 6"/>
          <p:cNvSpPr txBox="1"/>
          <p:nvPr/>
        </p:nvSpPr>
        <p:spPr>
          <a:xfrm>
            <a:off x="4124324" y="2482692"/>
            <a:ext cx="3343275" cy="3683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应聘人  ：</a:t>
            </a:r>
            <a:r>
              <a:rPr lang="en-US" altLang="zh-CN" dirty="0">
                <a:latin typeface="方正细圆简体" panose="02010601030101010101" pitchFamily="2" charset="-122"/>
                <a:ea typeface="方正细圆简体" panose="02010601030101010101" pitchFamily="2" charset="-122"/>
              </a:rPr>
              <a:t>PPT</a:t>
            </a:r>
            <a:r>
              <a:rPr lang="zh-CN" altLang="en-US" dirty="0">
                <a:latin typeface="方正细圆简体" panose="02010601030101010101" pitchFamily="2" charset="-122"/>
                <a:ea typeface="方正细圆简体" panose="02010601030101010101" pitchFamily="2" charset="-122"/>
              </a:rPr>
              <a:t>营</a:t>
            </a:r>
            <a:endParaRPr lang="zh-CN" altLang="en-US" dirty="0">
              <a:latin typeface="方正细圆简体" panose="02010601030101010101" pitchFamily="2" charset="-122"/>
              <a:ea typeface="方正细圆简体" panose="02010601030101010101" pitchFamily="2" charset="-122"/>
            </a:endParaRPr>
          </a:p>
        </p:txBody>
      </p:sp>
      <p:sp>
        <p:nvSpPr>
          <p:cNvPr id="8" name="文本框 7"/>
          <p:cNvSpPr txBox="1"/>
          <p:nvPr/>
        </p:nvSpPr>
        <p:spPr>
          <a:xfrm>
            <a:off x="4124324" y="286059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手    机：</a:t>
            </a:r>
            <a:r>
              <a:rPr lang="en-US" altLang="zh-CN" dirty="0">
                <a:latin typeface="方正细圆简体" panose="02010601030101010101" pitchFamily="2" charset="-122"/>
                <a:ea typeface="方正细圆简体" panose="02010601030101010101" pitchFamily="2" charset="-122"/>
              </a:rPr>
              <a:t>1345678XXXX</a:t>
            </a:r>
            <a:endParaRPr lang="zh-CN" altLang="en-US" dirty="0">
              <a:latin typeface="方正细圆简体" panose="02010601030101010101" pitchFamily="2" charset="-122"/>
              <a:ea typeface="方正细圆简体" panose="02010601030101010101" pitchFamily="2" charset="-122"/>
            </a:endParaRPr>
          </a:p>
        </p:txBody>
      </p:sp>
      <p:sp>
        <p:nvSpPr>
          <p:cNvPr id="9" name="文本框 8"/>
          <p:cNvSpPr txBox="1"/>
          <p:nvPr/>
        </p:nvSpPr>
        <p:spPr>
          <a:xfrm>
            <a:off x="4124324" y="3250884"/>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邮    箱：</a:t>
            </a:r>
            <a:r>
              <a:rPr lang="en-US" altLang="zh-CN" dirty="0">
                <a:latin typeface="方正细圆简体" panose="02010601030101010101" pitchFamily="2" charset="-122"/>
                <a:ea typeface="方正细圆简体" panose="02010601030101010101" pitchFamily="2" charset="-122"/>
              </a:rPr>
              <a:t>123456789@qq.com</a:t>
            </a:r>
            <a:endParaRPr lang="zh-CN" altLang="en-US" dirty="0">
              <a:latin typeface="方正细圆简体" panose="02010601030101010101" pitchFamily="2" charset="-122"/>
              <a:ea typeface="方正细圆简体" panose="02010601030101010101" pitchFamily="2" charset="-122"/>
            </a:endParaRPr>
          </a:p>
        </p:txBody>
      </p:sp>
      <p:pic>
        <p:nvPicPr>
          <p:cNvPr id="2" name="The Immigront">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0" y="-609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3" presetClass="entr" presetSubtype="28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0" fill="hold"/>
                                        <p:tgtEl>
                                          <p:spTgt spid="4"/>
                                        </p:tgtEl>
                                        <p:attrNameLst>
                                          <p:attrName>ppt_w</p:attrName>
                                        </p:attrNameLst>
                                      </p:cBhvr>
                                      <p:tavLst>
                                        <p:tav tm="0">
                                          <p:val>
                                            <p:strVal val="4/3*#ppt_w"/>
                                          </p:val>
                                        </p:tav>
                                        <p:tav tm="100000">
                                          <p:val>
                                            <p:strVal val="#ppt_w"/>
                                          </p:val>
                                        </p:tav>
                                      </p:tavLst>
                                    </p:anim>
                                    <p:anim calcmode="lin" valueType="num">
                                      <p:cBhvr>
                                        <p:cTn id="10" dur="5000" fill="hold"/>
                                        <p:tgtEl>
                                          <p:spTgt spid="4"/>
                                        </p:tgtEl>
                                        <p:attrNameLst>
                                          <p:attrName>ppt_h</p:attrName>
                                        </p:attrNameLst>
                                      </p:cBhvr>
                                      <p:tavLst>
                                        <p:tav tm="0">
                                          <p:val>
                                            <p:strVal val="4/3*#ppt_h"/>
                                          </p:val>
                                        </p:tav>
                                        <p:tav tm="100000">
                                          <p:val>
                                            <p:strVal val="#ppt_h"/>
                                          </p:val>
                                        </p:tav>
                                      </p:tavLst>
                                    </p:anim>
                                  </p:childTnLst>
                                </p:cTn>
                              </p:par>
                              <p:par>
                                <p:cTn id="11" presetID="5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57883" y="823784"/>
            <a:ext cx="3237469" cy="655483"/>
            <a:chOff x="757883" y="823784"/>
            <a:chExt cx="3237469" cy="655483"/>
          </a:xfrm>
        </p:grpSpPr>
        <p:sp>
          <p:nvSpPr>
            <p:cNvPr id="11" name="矩形 10"/>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兴趣爱好及特长</a:t>
              </a:r>
              <a:endParaRPr lang="zh-CN" altLang="en-US" sz="2000" b="1" dirty="0">
                <a:latin typeface="方正细圆简体" panose="02010601030101010101" pitchFamily="2" charset="-122"/>
                <a:ea typeface="方正细圆简体" panose="02010601030101010101" pitchFamily="2" charset="-122"/>
              </a:endParaRPr>
            </a:p>
          </p:txBody>
        </p:sp>
        <p:sp>
          <p:nvSpPr>
            <p:cNvPr id="15" name="矩形 14"/>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3046414" y="3762375"/>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任意多边形 17"/>
          <p:cNvSpPr/>
          <p:nvPr/>
        </p:nvSpPr>
        <p:spPr>
          <a:xfrm>
            <a:off x="3952875" y="4733925"/>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Freeform 1043"/>
          <p:cNvSpPr/>
          <p:nvPr/>
        </p:nvSpPr>
        <p:spPr bwMode="auto">
          <a:xfrm>
            <a:off x="2208213" y="2343150"/>
            <a:ext cx="1808162" cy="1460500"/>
          </a:xfrm>
          <a:custGeom>
            <a:avLst/>
            <a:gdLst>
              <a:gd name="T0" fmla="*/ 565914 w 310"/>
              <a:gd name="T1" fmla="*/ 0 h 250"/>
              <a:gd name="T2" fmla="*/ 291708 w 310"/>
              <a:gd name="T3" fmla="*/ 923753 h 250"/>
              <a:gd name="T4" fmla="*/ 880958 w 310"/>
              <a:gd name="T5" fmla="*/ 1461635 h 250"/>
              <a:gd name="T6" fmla="*/ 880958 w 310"/>
              <a:gd name="T7" fmla="*/ 1461635 h 250"/>
              <a:gd name="T8" fmla="*/ 898461 w 310"/>
              <a:gd name="T9" fmla="*/ 1444095 h 250"/>
              <a:gd name="T10" fmla="*/ 904295 w 310"/>
              <a:gd name="T11" fmla="*/ 1432402 h 250"/>
              <a:gd name="T12" fmla="*/ 904295 w 310"/>
              <a:gd name="T13" fmla="*/ 1432402 h 250"/>
              <a:gd name="T14" fmla="*/ 1487711 w 310"/>
              <a:gd name="T15" fmla="*/ 894521 h 250"/>
              <a:gd name="T16" fmla="*/ 1196003 w 310"/>
              <a:gd name="T17" fmla="*/ 17540 h 250"/>
              <a:gd name="T18" fmla="*/ 880958 w 310"/>
              <a:gd name="T19" fmla="*/ 204629 h 250"/>
              <a:gd name="T20" fmla="*/ 565914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FFFFFF"/>
                </a:solidFill>
                <a:latin typeface="黑体" panose="02010609060101010101" charset="-122"/>
                <a:ea typeface="黑体" panose="02010609060101010101" charset="-122"/>
              </a:rPr>
              <a:t>标题</a:t>
            </a:r>
            <a:endParaRPr lang="zh-CN" altLang="en-US" sz="3200">
              <a:solidFill>
                <a:srgbClr val="FFFFFF"/>
              </a:solidFill>
              <a:latin typeface="黑体" panose="02010609060101010101" charset="-122"/>
              <a:ea typeface="黑体" panose="02010609060101010101" charset="-122"/>
            </a:endParaRPr>
          </a:p>
        </p:txBody>
      </p:sp>
      <p:sp>
        <p:nvSpPr>
          <p:cNvPr id="20" name="任意多边形 19"/>
          <p:cNvSpPr/>
          <p:nvPr/>
        </p:nvSpPr>
        <p:spPr>
          <a:xfrm>
            <a:off x="4818063" y="3967163"/>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Freeform 1044"/>
          <p:cNvSpPr/>
          <p:nvPr/>
        </p:nvSpPr>
        <p:spPr bwMode="auto">
          <a:xfrm>
            <a:off x="4152900" y="2708275"/>
            <a:ext cx="1695450" cy="1373188"/>
          </a:xfrm>
          <a:custGeom>
            <a:avLst/>
            <a:gdLst>
              <a:gd name="T0" fmla="*/ 529117 w 250"/>
              <a:gd name="T1" fmla="*/ 0 h 202"/>
              <a:gd name="T2" fmla="*/ 271342 w 250"/>
              <a:gd name="T3" fmla="*/ 869845 h 202"/>
              <a:gd name="T4" fmla="*/ 820809 w 250"/>
              <a:gd name="T5" fmla="*/ 1372724 h 202"/>
              <a:gd name="T6" fmla="*/ 827593 w 250"/>
              <a:gd name="T7" fmla="*/ 1372724 h 202"/>
              <a:gd name="T8" fmla="*/ 827593 w 250"/>
              <a:gd name="T9" fmla="*/ 1365928 h 202"/>
              <a:gd name="T10" fmla="*/ 827593 w 250"/>
              <a:gd name="T11" fmla="*/ 1365928 h 202"/>
              <a:gd name="T12" fmla="*/ 827593 w 250"/>
              <a:gd name="T13" fmla="*/ 1359133 h 202"/>
              <a:gd name="T14" fmla="*/ 827593 w 250"/>
              <a:gd name="T15" fmla="*/ 1365928 h 202"/>
              <a:gd name="T16" fmla="*/ 1397411 w 250"/>
              <a:gd name="T17" fmla="*/ 835867 h 202"/>
              <a:gd name="T18" fmla="*/ 1119285 w 250"/>
              <a:gd name="T19" fmla="*/ 13591 h 202"/>
              <a:gd name="T20" fmla="*/ 827593 w 250"/>
              <a:gd name="T21" fmla="*/ 190279 h 202"/>
              <a:gd name="T22" fmla="*/ 529117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rgbClr val="FFFFFF"/>
                </a:solidFill>
                <a:latin typeface="黑体" panose="02010609060101010101" charset="-122"/>
                <a:ea typeface="黑体" panose="02010609060101010101" charset="-122"/>
              </a:rPr>
              <a:t>标题</a:t>
            </a:r>
            <a:endParaRPr lang="zh-CN" altLang="en-US" sz="2800">
              <a:solidFill>
                <a:srgbClr val="FFFFFF"/>
              </a:solidFill>
              <a:latin typeface="黑体" panose="02010609060101010101" charset="-122"/>
              <a:ea typeface="黑体" panose="02010609060101010101" charset="-122"/>
            </a:endParaRPr>
          </a:p>
        </p:txBody>
      </p:sp>
      <p:sp>
        <p:nvSpPr>
          <p:cNvPr id="22" name="Freeform 1047"/>
          <p:cNvSpPr/>
          <p:nvPr/>
        </p:nvSpPr>
        <p:spPr bwMode="auto">
          <a:xfrm>
            <a:off x="3305176" y="4443413"/>
            <a:ext cx="4763" cy="12700"/>
          </a:xfrm>
          <a:custGeom>
            <a:avLst/>
            <a:gdLst>
              <a:gd name="T0" fmla="*/ 4921 w 1"/>
              <a:gd name="T1" fmla="*/ 0 h 2"/>
              <a:gd name="T2" fmla="*/ 0 w 1"/>
              <a:gd name="T3" fmla="*/ 12304 h 2"/>
              <a:gd name="T4" fmla="*/ 4921 w 1"/>
              <a:gd name="T5" fmla="*/ 0 h 2"/>
              <a:gd name="T6" fmla="*/ 492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050"/>
          <p:cNvSpPr/>
          <p:nvPr/>
        </p:nvSpPr>
        <p:spPr bwMode="auto">
          <a:xfrm>
            <a:off x="3352800" y="3706813"/>
            <a:ext cx="1341438" cy="1085850"/>
          </a:xfrm>
          <a:custGeom>
            <a:avLst/>
            <a:gdLst>
              <a:gd name="T0" fmla="*/ 419811 w 230"/>
              <a:gd name="T1" fmla="*/ 0 h 186"/>
              <a:gd name="T2" fmla="*/ 215736 w 230"/>
              <a:gd name="T3" fmla="*/ 688431 h 186"/>
              <a:gd name="T4" fmla="*/ 653039 w 230"/>
              <a:gd name="T5" fmla="*/ 1085154 h 186"/>
              <a:gd name="T6" fmla="*/ 653039 w 230"/>
              <a:gd name="T7" fmla="*/ 1085154 h 186"/>
              <a:gd name="T8" fmla="*/ 653039 w 230"/>
              <a:gd name="T9" fmla="*/ 1085154 h 186"/>
              <a:gd name="T10" fmla="*/ 1107835 w 230"/>
              <a:gd name="T11" fmla="*/ 665094 h 186"/>
              <a:gd name="T12" fmla="*/ 886268 w 230"/>
              <a:gd name="T13" fmla="*/ 11668 h 186"/>
              <a:gd name="T14" fmla="*/ 653039 w 230"/>
              <a:gd name="T15" fmla="*/ 151688 h 186"/>
              <a:gd name="T16" fmla="*/ 419811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黑体" panose="02010609060101010101" charset="-122"/>
                <a:ea typeface="黑体" panose="02010609060101010101" charset="-122"/>
              </a:rPr>
              <a:t>标题</a:t>
            </a:r>
            <a:endParaRPr lang="zh-CN" altLang="en-US" sz="2400">
              <a:solidFill>
                <a:srgbClr val="FFFFFF"/>
              </a:solidFill>
              <a:latin typeface="黑体" panose="02010609060101010101" charset="-122"/>
              <a:ea typeface="黑体" panose="02010609060101010101" charset="-122"/>
            </a:endParaRPr>
          </a:p>
        </p:txBody>
      </p:sp>
      <p:sp>
        <p:nvSpPr>
          <p:cNvPr id="24" name="Freeform 1051"/>
          <p:cNvSpPr/>
          <p:nvPr/>
        </p:nvSpPr>
        <p:spPr bwMode="auto">
          <a:xfrm>
            <a:off x="4016375" y="5307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任意多边形 24"/>
          <p:cNvSpPr/>
          <p:nvPr/>
        </p:nvSpPr>
        <p:spPr>
          <a:xfrm>
            <a:off x="5575301" y="5010151"/>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Freeform 1052"/>
          <p:cNvSpPr/>
          <p:nvPr/>
        </p:nvSpPr>
        <p:spPr bwMode="auto">
          <a:xfrm>
            <a:off x="5143500" y="4106864"/>
            <a:ext cx="1187450" cy="962025"/>
          </a:xfrm>
          <a:custGeom>
            <a:avLst/>
            <a:gdLst>
              <a:gd name="T0" fmla="*/ 371926 w 131"/>
              <a:gd name="T1" fmla="*/ 0 h 106"/>
              <a:gd name="T2" fmla="*/ 190499 w 131"/>
              <a:gd name="T3" fmla="*/ 608629 h 106"/>
              <a:gd name="T4" fmla="*/ 580567 w 131"/>
              <a:gd name="T5" fmla="*/ 962906 h 106"/>
              <a:gd name="T6" fmla="*/ 580567 w 131"/>
              <a:gd name="T7" fmla="*/ 962906 h 106"/>
              <a:gd name="T8" fmla="*/ 979708 w 131"/>
              <a:gd name="T9" fmla="*/ 590461 h 106"/>
              <a:gd name="T10" fmla="*/ 780138 w 131"/>
              <a:gd name="T11" fmla="*/ 9084 h 106"/>
              <a:gd name="T12" fmla="*/ 580567 w 131"/>
              <a:gd name="T13" fmla="*/ 136260 h 106"/>
              <a:gd name="T14" fmla="*/ 37192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黑体" panose="02010609060101010101" charset="-122"/>
                <a:ea typeface="黑体" panose="02010609060101010101" charset="-122"/>
              </a:rPr>
              <a:t>标题</a:t>
            </a:r>
            <a:endParaRPr lang="zh-CN" altLang="en-US" sz="2000">
              <a:solidFill>
                <a:srgbClr val="FFFFFF"/>
              </a:solidFill>
              <a:latin typeface="黑体" panose="02010609060101010101" charset="-122"/>
              <a:ea typeface="黑体" panose="02010609060101010101" charset="-122"/>
            </a:endParaRPr>
          </a:p>
        </p:txBody>
      </p:sp>
      <p:sp>
        <p:nvSpPr>
          <p:cNvPr id="27" name="文本框 26"/>
          <p:cNvSpPr txBox="1"/>
          <p:nvPr/>
        </p:nvSpPr>
        <p:spPr>
          <a:xfrm>
            <a:off x="6765925" y="2343151"/>
            <a:ext cx="3048000" cy="3844925"/>
          </a:xfrm>
          <a:prstGeom prst="rect">
            <a:avLst/>
          </a:prstGeom>
          <a:noFill/>
        </p:spPr>
        <p:txBody>
          <a:bodyPr/>
          <a:lstStyle/>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请在此处输入您的文本或者复制您的文本粘贴到此处，请在此处输入您的文本或者复制到此处。</a:t>
            </a:r>
            <a:endParaRPr lang="en-US" altLang="zh-CN" sz="1200" dirty="0">
              <a:latin typeface="方正细等线简体" panose="02010601030101010101" pitchFamily="2" charset="-122"/>
              <a:ea typeface="方正细等线简体" panose="02010601030101010101" pitchFamily="2" charset="-122"/>
            </a:endParaRPr>
          </a:p>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请在此处输入您的文本或者复制您的文本粘贴到此处请在此处输入您的文本或者复制您的文本粘贴到此处。</a:t>
            </a:r>
            <a:endParaRPr lang="en-US" altLang="zh-CN" sz="1200" dirty="0">
              <a:latin typeface="方正细等线简体" panose="02010601030101010101" pitchFamily="2" charset="-122"/>
              <a:ea typeface="方正细等线简体" panose="02010601030101010101" pitchFamily="2" charset="-122"/>
            </a:endParaRPr>
          </a:p>
          <a:p>
            <a:pPr algn="just">
              <a:lnSpc>
                <a:spcPct val="130000"/>
              </a:lnSpc>
              <a:spcBef>
                <a:spcPts val="200"/>
              </a:spcBef>
              <a:spcAft>
                <a:spcPts val="600"/>
              </a:spcAft>
              <a:defRPr/>
            </a:pPr>
            <a:r>
              <a:rPr lang="zh-CN" altLang="en-US" sz="1200" dirty="0">
                <a:latin typeface="方正细等线简体" panose="02010601030101010101" pitchFamily="2" charset="-122"/>
                <a:ea typeface="方正细等线简体" panose="02010601030101010101" pitchFamily="2" charset="-122"/>
              </a:rPr>
              <a:t>请在此处输入您的文本或者复制到此处。请在此处输入您的文本或者复制到此处。</a:t>
            </a:r>
            <a:endParaRPr lang="zh-CN" altLang="en-US" sz="1200" dirty="0">
              <a:latin typeface="方正细等线简体" panose="02010601030101010101" pitchFamily="2" charset="-122"/>
              <a:ea typeface="方正细等线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2" presetClass="entr" presetSubtype="4" fill="hold" grpId="0" nodeType="withEffect">
                                  <p:stCondLst>
                                    <p:cond delay="20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flipH="1">
            <a:off x="3575051" y="2565400"/>
            <a:ext cx="754063" cy="50323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01</a:t>
            </a:r>
            <a:endParaRPr lang="zh-CN" altLang="en-US" sz="2400">
              <a:solidFill>
                <a:srgbClr val="FFFFFF"/>
              </a:solidFill>
            </a:endParaRPr>
          </a:p>
        </p:txBody>
      </p:sp>
      <p:sp>
        <p:nvSpPr>
          <p:cNvPr id="23" name="五边形 22"/>
          <p:cNvSpPr/>
          <p:nvPr/>
        </p:nvSpPr>
        <p:spPr>
          <a:xfrm flipH="1">
            <a:off x="4440238" y="2565400"/>
            <a:ext cx="3492500" cy="503238"/>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endParaRPr lang="zh-CN" altLang="en-US" dirty="0">
              <a:solidFill>
                <a:srgbClr val="FFFFFF"/>
              </a:solidFill>
              <a:latin typeface="方正细等线简体" panose="02010601030101010101" pitchFamily="2" charset="-122"/>
              <a:ea typeface="方正细等线简体" panose="02010601030101010101" pitchFamily="2" charset="-122"/>
            </a:endParaRPr>
          </a:p>
        </p:txBody>
      </p:sp>
      <p:sp>
        <p:nvSpPr>
          <p:cNvPr id="24" name="任意多边形 23"/>
          <p:cNvSpPr/>
          <p:nvPr/>
        </p:nvSpPr>
        <p:spPr>
          <a:xfrm flipH="1">
            <a:off x="8043863" y="2565400"/>
            <a:ext cx="404812" cy="503238"/>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25" name="五边形 24"/>
          <p:cNvSpPr/>
          <p:nvPr/>
        </p:nvSpPr>
        <p:spPr>
          <a:xfrm flipH="1">
            <a:off x="3575051" y="3357564"/>
            <a:ext cx="754063" cy="5032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02</a:t>
            </a:r>
            <a:endParaRPr lang="zh-CN" altLang="en-US" sz="2400">
              <a:solidFill>
                <a:srgbClr val="FFFFFF"/>
              </a:solidFill>
            </a:endParaRPr>
          </a:p>
        </p:txBody>
      </p:sp>
      <p:sp>
        <p:nvSpPr>
          <p:cNvPr id="26" name="五边形 25"/>
          <p:cNvSpPr/>
          <p:nvPr/>
        </p:nvSpPr>
        <p:spPr>
          <a:xfrm flipH="1">
            <a:off x="4440238" y="3357564"/>
            <a:ext cx="3492500" cy="503237"/>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endParaRPr lang="zh-CN" altLang="en-US" dirty="0">
              <a:solidFill>
                <a:srgbClr val="FFFFFF"/>
              </a:solidFill>
              <a:latin typeface="方正细等线简体" panose="02010601030101010101" pitchFamily="2" charset="-122"/>
              <a:ea typeface="方正细等线简体" panose="02010601030101010101" pitchFamily="2" charset="-122"/>
            </a:endParaRPr>
          </a:p>
        </p:txBody>
      </p:sp>
      <p:sp>
        <p:nvSpPr>
          <p:cNvPr id="27" name="任意多边形 26"/>
          <p:cNvSpPr/>
          <p:nvPr/>
        </p:nvSpPr>
        <p:spPr>
          <a:xfrm flipH="1">
            <a:off x="8043863" y="3357564"/>
            <a:ext cx="404812" cy="503237"/>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28" name="五边形 27"/>
          <p:cNvSpPr/>
          <p:nvPr/>
        </p:nvSpPr>
        <p:spPr>
          <a:xfrm flipH="1">
            <a:off x="3575051" y="4149725"/>
            <a:ext cx="754063" cy="50323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03</a:t>
            </a:r>
            <a:endParaRPr lang="zh-CN" altLang="en-US" sz="2400">
              <a:solidFill>
                <a:srgbClr val="FFFFFF"/>
              </a:solidFill>
            </a:endParaRPr>
          </a:p>
        </p:txBody>
      </p:sp>
      <p:sp>
        <p:nvSpPr>
          <p:cNvPr id="29" name="五边形 28"/>
          <p:cNvSpPr/>
          <p:nvPr/>
        </p:nvSpPr>
        <p:spPr>
          <a:xfrm flipH="1">
            <a:off x="4440238" y="4149725"/>
            <a:ext cx="3492500" cy="503238"/>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endParaRPr lang="zh-CN" altLang="en-US" dirty="0">
              <a:solidFill>
                <a:srgbClr val="FFFFFF"/>
              </a:solidFill>
              <a:latin typeface="方正细等线简体" panose="02010601030101010101" pitchFamily="2" charset="-122"/>
              <a:ea typeface="方正细等线简体" panose="02010601030101010101" pitchFamily="2" charset="-122"/>
            </a:endParaRPr>
          </a:p>
        </p:txBody>
      </p:sp>
      <p:sp>
        <p:nvSpPr>
          <p:cNvPr id="30" name="任意多边形 29"/>
          <p:cNvSpPr/>
          <p:nvPr/>
        </p:nvSpPr>
        <p:spPr>
          <a:xfrm flipH="1">
            <a:off x="8043863" y="4149725"/>
            <a:ext cx="404812" cy="503238"/>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sp>
        <p:nvSpPr>
          <p:cNvPr id="31" name="五边形 30"/>
          <p:cNvSpPr/>
          <p:nvPr/>
        </p:nvSpPr>
        <p:spPr>
          <a:xfrm flipH="1">
            <a:off x="3575051" y="4941889"/>
            <a:ext cx="754063" cy="5032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rPr>
              <a:t>04</a:t>
            </a:r>
            <a:endParaRPr lang="zh-CN" altLang="en-US" sz="2400">
              <a:solidFill>
                <a:srgbClr val="FFFFFF"/>
              </a:solidFill>
            </a:endParaRPr>
          </a:p>
        </p:txBody>
      </p:sp>
      <p:sp>
        <p:nvSpPr>
          <p:cNvPr id="32" name="五边形 31"/>
          <p:cNvSpPr/>
          <p:nvPr/>
        </p:nvSpPr>
        <p:spPr>
          <a:xfrm flipH="1">
            <a:off x="4440238" y="4941889"/>
            <a:ext cx="3492500" cy="503237"/>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方正细等线简体" panose="02010601030101010101" pitchFamily="2" charset="-122"/>
                <a:ea typeface="方正细等线简体" panose="02010601030101010101" pitchFamily="2" charset="-122"/>
              </a:rPr>
              <a:t>点此输入文本内容</a:t>
            </a:r>
            <a:endParaRPr lang="zh-CN" altLang="en-US" dirty="0">
              <a:solidFill>
                <a:srgbClr val="FFFFFF"/>
              </a:solidFill>
              <a:latin typeface="方正细等线简体" panose="02010601030101010101" pitchFamily="2" charset="-122"/>
              <a:ea typeface="方正细等线简体" panose="02010601030101010101" pitchFamily="2" charset="-122"/>
            </a:endParaRPr>
          </a:p>
        </p:txBody>
      </p:sp>
      <p:sp>
        <p:nvSpPr>
          <p:cNvPr id="33" name="任意多边形 32"/>
          <p:cNvSpPr/>
          <p:nvPr/>
        </p:nvSpPr>
        <p:spPr>
          <a:xfrm flipH="1">
            <a:off x="8043863" y="4941889"/>
            <a:ext cx="404812" cy="503237"/>
          </a:xfrm>
          <a:custGeom>
            <a:avLst/>
            <a:gdLst>
              <a:gd name="connsiteX0" fmla="*/ 406047 w 406047"/>
              <a:gd name="connsiteY0" fmla="*/ 0 h 504056"/>
              <a:gd name="connsiteX1" fmla="*/ 0 w 406047"/>
              <a:gd name="connsiteY1" fmla="*/ 0 h 504056"/>
              <a:gd name="connsiteX2" fmla="*/ 137728 w 406047"/>
              <a:gd name="connsiteY2" fmla="*/ 252028 h 504056"/>
              <a:gd name="connsiteX3" fmla="*/ 0 w 406047"/>
              <a:gd name="connsiteY3" fmla="*/ 504056 h 504056"/>
              <a:gd name="connsiteX4" fmla="*/ 406047 w 406047"/>
              <a:gd name="connsiteY4" fmla="*/ 504056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47" h="504056">
                <a:moveTo>
                  <a:pt x="406047" y="0"/>
                </a:moveTo>
                <a:lnTo>
                  <a:pt x="0" y="0"/>
                </a:lnTo>
                <a:lnTo>
                  <a:pt x="137728" y="252028"/>
                </a:lnTo>
                <a:lnTo>
                  <a:pt x="0" y="504056"/>
                </a:lnTo>
                <a:lnTo>
                  <a:pt x="406047"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grpSp>
        <p:nvGrpSpPr>
          <p:cNvPr id="34" name="组合 33"/>
          <p:cNvGrpSpPr/>
          <p:nvPr/>
        </p:nvGrpSpPr>
        <p:grpSpPr>
          <a:xfrm>
            <a:off x="757883" y="823784"/>
            <a:ext cx="3237469" cy="655483"/>
            <a:chOff x="757883" y="823784"/>
            <a:chExt cx="3237469" cy="655483"/>
          </a:xfrm>
        </p:grpSpPr>
        <p:sp>
          <p:nvSpPr>
            <p:cNvPr id="35" name="矩形 34"/>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点此输入标题</a:t>
              </a:r>
              <a:endParaRPr lang="zh-CN" altLang="en-US" sz="2000" b="1" dirty="0">
                <a:latin typeface="方正细圆简体" panose="02010601030101010101" pitchFamily="2" charset="-122"/>
                <a:ea typeface="方正细圆简体" panose="02010601030101010101" pitchFamily="2" charset="-122"/>
              </a:endParaRPr>
            </a:p>
          </p:txBody>
        </p:sp>
        <p:sp>
          <p:nvSpPr>
            <p:cNvPr id="38" name="矩形 37"/>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3" grpId="0" animBg="1"/>
      <p:bldP spid="23" grpId="1"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062"/>
            <a:ext cx="12192000" cy="6858000"/>
          </a:xfrm>
          <a:prstGeom prst="rect">
            <a:avLst/>
          </a:prstGeom>
        </p:spPr>
      </p:pic>
      <p:sp>
        <p:nvSpPr>
          <p:cNvPr id="5" name="文本框 4"/>
          <p:cNvSpPr txBox="1"/>
          <p:nvPr/>
        </p:nvSpPr>
        <p:spPr>
          <a:xfrm>
            <a:off x="3943350" y="971550"/>
            <a:ext cx="5543550" cy="1107996"/>
          </a:xfrm>
          <a:prstGeom prst="rect">
            <a:avLst/>
          </a:prstGeom>
          <a:noFill/>
        </p:spPr>
        <p:txBody>
          <a:bodyPr wrap="square" rtlCol="0">
            <a:spAutoFit/>
          </a:bodyPr>
          <a:lstStyle/>
          <a:p>
            <a:r>
              <a:rPr lang="en-US" altLang="zh-CN" sz="6600" dirty="0">
                <a:solidFill>
                  <a:schemeClr val="tx1">
                    <a:lumMod val="75000"/>
                    <a:lumOff val="25000"/>
                  </a:schemeClr>
                </a:solidFill>
                <a:latin typeface="方正大黑简体" panose="02010601030101010101" pitchFamily="2" charset="-122"/>
                <a:ea typeface="方正大黑简体" panose="02010601030101010101" pitchFamily="2" charset="-122"/>
              </a:rPr>
              <a:t>THANKS</a:t>
            </a:r>
            <a:endParaRPr lang="zh-CN" altLang="en-US" sz="6600" dirty="0">
              <a:solidFill>
                <a:schemeClr val="tx1">
                  <a:lumMod val="75000"/>
                  <a:lumOff val="25000"/>
                </a:schemeClr>
              </a:solidFill>
              <a:latin typeface="方正大黑简体" panose="02010601030101010101" pitchFamily="2" charset="-122"/>
              <a:ea typeface="方正大黑简体" panose="02010601030101010101" pitchFamily="2" charset="-122"/>
            </a:endParaRPr>
          </a:p>
        </p:txBody>
      </p:sp>
      <p:sp>
        <p:nvSpPr>
          <p:cNvPr id="6" name="文本框 5"/>
          <p:cNvSpPr txBox="1"/>
          <p:nvPr/>
        </p:nvSpPr>
        <p:spPr>
          <a:xfrm>
            <a:off x="4124325" y="207954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应聘职位：营销经理</a:t>
            </a:r>
            <a:endParaRPr lang="zh-CN" altLang="en-US" dirty="0">
              <a:latin typeface="方正细圆简体" panose="02010601030101010101" pitchFamily="2" charset="-122"/>
              <a:ea typeface="方正细圆简体" panose="02010601030101010101" pitchFamily="2" charset="-122"/>
            </a:endParaRPr>
          </a:p>
        </p:txBody>
      </p:sp>
      <p:sp>
        <p:nvSpPr>
          <p:cNvPr id="7" name="文本框 6"/>
          <p:cNvSpPr txBox="1"/>
          <p:nvPr/>
        </p:nvSpPr>
        <p:spPr>
          <a:xfrm>
            <a:off x="4124324" y="2482692"/>
            <a:ext cx="3343275" cy="3683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应聘人    ：</a:t>
            </a:r>
            <a:r>
              <a:rPr lang="en-US" altLang="zh-CN" dirty="0">
                <a:latin typeface="方正细圆简体" panose="02010601030101010101" pitchFamily="2" charset="-122"/>
                <a:ea typeface="方正细圆简体" panose="02010601030101010101" pitchFamily="2" charset="-122"/>
              </a:rPr>
              <a:t>PPT</a:t>
            </a:r>
            <a:r>
              <a:rPr lang="zh-CN" altLang="en-US" dirty="0">
                <a:latin typeface="方正细圆简体" panose="02010601030101010101" pitchFamily="2" charset="-122"/>
                <a:ea typeface="方正细圆简体" panose="02010601030101010101" pitchFamily="2" charset="-122"/>
              </a:rPr>
              <a:t>营</a:t>
            </a:r>
            <a:endParaRPr lang="zh-CN" altLang="en-US" dirty="0">
              <a:latin typeface="方正细圆简体" panose="02010601030101010101" pitchFamily="2" charset="-122"/>
              <a:ea typeface="方正细圆简体" panose="02010601030101010101" pitchFamily="2" charset="-122"/>
            </a:endParaRPr>
          </a:p>
        </p:txBody>
      </p:sp>
      <p:sp>
        <p:nvSpPr>
          <p:cNvPr id="8" name="文本框 7"/>
          <p:cNvSpPr txBox="1"/>
          <p:nvPr/>
        </p:nvSpPr>
        <p:spPr>
          <a:xfrm>
            <a:off x="4124324" y="2860596"/>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手    机    ：</a:t>
            </a:r>
            <a:r>
              <a:rPr lang="en-US" altLang="zh-CN" dirty="0">
                <a:latin typeface="方正细圆简体" panose="02010601030101010101" pitchFamily="2" charset="-122"/>
                <a:ea typeface="方正细圆简体" panose="02010601030101010101" pitchFamily="2" charset="-122"/>
              </a:rPr>
              <a:t>1345678XXXX</a:t>
            </a:r>
            <a:endParaRPr lang="zh-CN" altLang="en-US" dirty="0">
              <a:latin typeface="方正细圆简体" panose="02010601030101010101" pitchFamily="2" charset="-122"/>
              <a:ea typeface="方正细圆简体" panose="02010601030101010101" pitchFamily="2" charset="-122"/>
            </a:endParaRPr>
          </a:p>
        </p:txBody>
      </p:sp>
      <p:sp>
        <p:nvSpPr>
          <p:cNvPr id="9" name="文本框 8"/>
          <p:cNvSpPr txBox="1"/>
          <p:nvPr/>
        </p:nvSpPr>
        <p:spPr>
          <a:xfrm>
            <a:off x="4124324" y="3250884"/>
            <a:ext cx="3343275" cy="381000"/>
          </a:xfrm>
          <a:prstGeom prst="rect">
            <a:avLst/>
          </a:prstGeom>
          <a:noFill/>
        </p:spPr>
        <p:txBody>
          <a:bodyPr wrap="square" rtlCol="0">
            <a:spAutoFit/>
          </a:bodyPr>
          <a:lstStyle/>
          <a:p>
            <a:r>
              <a:rPr lang="zh-CN" altLang="en-US" dirty="0">
                <a:latin typeface="方正细圆简体" panose="02010601030101010101" pitchFamily="2" charset="-122"/>
                <a:ea typeface="方正细圆简体" panose="02010601030101010101" pitchFamily="2" charset="-122"/>
              </a:rPr>
              <a:t>邮    箱：</a:t>
            </a:r>
            <a:r>
              <a:rPr lang="en-US" altLang="zh-CN" dirty="0">
                <a:latin typeface="方正细圆简体" panose="02010601030101010101" pitchFamily="2" charset="-122"/>
                <a:ea typeface="方正细圆简体" panose="02010601030101010101" pitchFamily="2" charset="-122"/>
              </a:rPr>
              <a:t>123456789@qq.com</a:t>
            </a:r>
            <a:endParaRPr lang="zh-CN" altLang="en-US" dirty="0">
              <a:latin typeface="方正细圆简体" panose="02010601030101010101" pitchFamily="2" charset="-122"/>
              <a:ea typeface="方正细圆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par>
                                <p:cTn id="9" presetID="5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939954" y="1504693"/>
            <a:ext cx="296862" cy="296862"/>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5908205" y="1444369"/>
            <a:ext cx="179387" cy="179387"/>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2703041" y="2741355"/>
            <a:ext cx="3035300" cy="3035300"/>
          </a:xfrm>
          <a:prstGeom prst="ellipse">
            <a:avLst/>
          </a:prstGeom>
          <a:noFill/>
          <a:ln w="15875">
            <a:solidFill>
              <a:srgbClr val="C0C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864000" anchor="ctr">
            <a:normAutofit/>
          </a:bodyPr>
          <a:lstStyle/>
          <a:p>
            <a:pPr algn="ctr">
              <a:defRPr/>
            </a:pPr>
            <a:r>
              <a:rPr lang="zh-CN" altLang="en-US" sz="4000" b="1" dirty="0">
                <a:solidFill>
                  <a:schemeClr val="tx1">
                    <a:lumMod val="75000"/>
                    <a:lumOff val="25000"/>
                  </a:schemeClr>
                </a:solidFill>
                <a:latin typeface="Arial" panose="020B0604020202020204" pitchFamily="34" charset="0"/>
                <a:ea typeface="微软雅黑" panose="020B0503020204020204" pitchFamily="34" charset="-122"/>
              </a:rPr>
              <a:t>李某某</a:t>
            </a:r>
            <a:endParaRPr lang="zh-CN" altLang="en-US" sz="4000" b="1"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9" name="椭圆 8"/>
          <p:cNvSpPr/>
          <p:nvPr/>
        </p:nvSpPr>
        <p:spPr>
          <a:xfrm>
            <a:off x="2360141" y="1699955"/>
            <a:ext cx="2197100" cy="21971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6236816" y="1699955"/>
            <a:ext cx="3483833" cy="3797963"/>
          </a:xfrm>
          <a:prstGeom prst="rect">
            <a:avLst/>
          </a:prstGeom>
          <a:noFill/>
        </p:spPr>
        <p:txBody>
          <a:bodyPr wrap="square" rtlCol="0">
            <a:spAutoFit/>
          </a:bodyPr>
          <a:lstStyle/>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身高：</a:t>
            </a:r>
            <a:r>
              <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170cm      </a:t>
            </a: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国籍：中国</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体重：</a:t>
            </a:r>
            <a:r>
              <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58kg          </a:t>
            </a: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民族：汉</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居住地：上海市某某某街道几号</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户籍地：湖北省武汉市某某某</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专业：平面设计     兴趣：</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pPr>
              <a:lnSpc>
                <a:spcPct val="170000"/>
              </a:lnSpc>
              <a:spcBef>
                <a:spcPts val="1200"/>
              </a:spcBef>
              <a:spcAft>
                <a:spcPts val="600"/>
              </a:spcAft>
              <a:defRPr/>
            </a:pPr>
            <a:r>
              <a:rPr lang="zh-CN" altLang="en-US" sz="1400" b="1" dirty="0">
                <a:solidFill>
                  <a:schemeClr val="tx1">
                    <a:lumMod val="50000"/>
                    <a:lumOff val="50000"/>
                  </a:schemeClr>
                </a:solidFill>
                <a:latin typeface="方正细等线简体" panose="02010601030101010101" pitchFamily="2" charset="-122"/>
                <a:ea typeface="方正细等线简体" panose="02010601030101010101" pitchFamily="2" charset="-122"/>
              </a:rPr>
              <a:t>面试岗位：平面设计</a:t>
            </a:r>
            <a:endParaRPr lang="en-US" altLang="zh-CN" sz="1400" b="1" dirty="0">
              <a:solidFill>
                <a:schemeClr val="tx1">
                  <a:lumMod val="50000"/>
                  <a:lumOff val="50000"/>
                </a:schemeClr>
              </a:solidFill>
              <a:latin typeface="方正细等线简体" panose="02010601030101010101" pitchFamily="2" charset="-122"/>
              <a:ea typeface="方正细等线简体" panose="02010601030101010101" pitchFamily="2" charset="-122"/>
            </a:endParaRPr>
          </a:p>
          <a:p>
            <a:endParaRPr lang="zh-CN" altLang="en-US" dirty="0"/>
          </a:p>
        </p:txBody>
      </p:sp>
      <p:grpSp>
        <p:nvGrpSpPr>
          <p:cNvPr id="13" name="组合 12"/>
          <p:cNvGrpSpPr/>
          <p:nvPr/>
        </p:nvGrpSpPr>
        <p:grpSpPr>
          <a:xfrm>
            <a:off x="757883" y="823784"/>
            <a:ext cx="3237469" cy="655483"/>
            <a:chOff x="757883" y="823784"/>
            <a:chExt cx="3237469" cy="655483"/>
          </a:xfrm>
        </p:grpSpPr>
        <p:sp>
          <p:nvSpPr>
            <p:cNvPr id="14" name="矩形 13"/>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基本信息</a:t>
              </a:r>
              <a:endParaRPr lang="zh-CN" altLang="en-US" sz="2000" b="1" dirty="0">
                <a:latin typeface="方正细圆简体" panose="02010601030101010101" pitchFamily="2" charset="-122"/>
                <a:ea typeface="方正细圆简体" panose="02010601030101010101" pitchFamily="2" charset="-122"/>
              </a:endParaRPr>
            </a:p>
          </p:txBody>
        </p:sp>
        <p:sp>
          <p:nvSpPr>
            <p:cNvPr id="17" name="矩形 16"/>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7883" y="823784"/>
            <a:ext cx="3237469" cy="655483"/>
            <a:chOff x="757883" y="823784"/>
            <a:chExt cx="3237469" cy="655483"/>
          </a:xfrm>
        </p:grpSpPr>
        <p:sp>
          <p:nvSpPr>
            <p:cNvPr id="12" name="矩形 11"/>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工作经历</a:t>
              </a:r>
              <a:endParaRPr lang="zh-CN" altLang="en-US" sz="2000" b="1" dirty="0">
                <a:latin typeface="方正细圆简体" panose="02010601030101010101" pitchFamily="2" charset="-122"/>
                <a:ea typeface="方正细圆简体" panose="02010601030101010101" pitchFamily="2" charset="-122"/>
              </a:endParaRPr>
            </a:p>
          </p:txBody>
        </p:sp>
        <p:sp>
          <p:nvSpPr>
            <p:cNvPr id="29" name="矩形 28"/>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2202422"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在佛山市南海区大沥医院任挂号员及导诊</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16" name="文本框 10"/>
          <p:cNvSpPr txBox="1">
            <a:spLocks noChangeArrowheads="1"/>
          </p:cNvSpPr>
          <p:nvPr/>
        </p:nvSpPr>
        <p:spPr bwMode="auto">
          <a:xfrm>
            <a:off x="1982596" y="3681182"/>
            <a:ext cx="158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1998.6—2000.06</a:t>
            </a:r>
            <a:endParaRPr lang="zh-CN" altLang="en-US" sz="1400" b="1" dirty="0">
              <a:solidFill>
                <a:schemeClr val="accent1"/>
              </a:solidFill>
            </a:endParaRPr>
          </a:p>
        </p:txBody>
      </p:sp>
      <p:sp>
        <p:nvSpPr>
          <p:cNvPr id="17" name="任意多边形 16"/>
          <p:cNvSpPr/>
          <p:nvPr/>
        </p:nvSpPr>
        <p:spPr>
          <a:xfrm>
            <a:off x="3385110"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在清远市阳山县飞腾文印部任打字文员</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18" name="文本框 24"/>
          <p:cNvSpPr txBox="1">
            <a:spLocks noChangeArrowheads="1"/>
          </p:cNvSpPr>
          <p:nvPr/>
        </p:nvSpPr>
        <p:spPr bwMode="auto">
          <a:xfrm>
            <a:off x="3047934" y="2808435"/>
            <a:ext cx="1797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2000.8—2001.04</a:t>
            </a:r>
            <a:r>
              <a:rPr lang="en-US" altLang="zh-CN" sz="3600" dirty="0"/>
              <a:t> </a:t>
            </a:r>
            <a:endParaRPr lang="zh-CN" altLang="en-US" sz="3600" b="1" dirty="0">
              <a:solidFill>
                <a:schemeClr val="accent2"/>
              </a:solidFill>
            </a:endParaRPr>
          </a:p>
        </p:txBody>
      </p:sp>
      <p:sp>
        <p:nvSpPr>
          <p:cNvPr id="19" name="任意多边形 18"/>
          <p:cNvSpPr/>
          <p:nvPr/>
        </p:nvSpPr>
        <p:spPr>
          <a:xfrm>
            <a:off x="4567797"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rm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在清远市阳山县广客来超市任推销员</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20" name="文本框 28"/>
          <p:cNvSpPr txBox="1">
            <a:spLocks noChangeArrowheads="1"/>
          </p:cNvSpPr>
          <p:nvPr/>
        </p:nvSpPr>
        <p:spPr bwMode="auto">
          <a:xfrm>
            <a:off x="4343960" y="3416337"/>
            <a:ext cx="1625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2001.9—2002.08</a:t>
            </a:r>
            <a:r>
              <a:rPr lang="en-US" altLang="zh-CN" sz="3600" dirty="0"/>
              <a:t> </a:t>
            </a:r>
            <a:endParaRPr lang="zh-CN" altLang="en-US" sz="3600" b="1" dirty="0">
              <a:solidFill>
                <a:schemeClr val="accent1"/>
              </a:solidFill>
            </a:endParaRPr>
          </a:p>
        </p:txBody>
      </p:sp>
      <p:sp>
        <p:nvSpPr>
          <p:cNvPr id="21" name="任意多边形 20"/>
          <p:cNvSpPr/>
          <p:nvPr/>
        </p:nvSpPr>
        <p:spPr>
          <a:xfrm>
            <a:off x="5752072"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在佛山市联通惠景专卖任前台电脑操作员</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22" name="文本框 31"/>
          <p:cNvSpPr txBox="1">
            <a:spLocks noChangeArrowheads="1"/>
          </p:cNvSpPr>
          <p:nvPr/>
        </p:nvSpPr>
        <p:spPr bwMode="auto">
          <a:xfrm>
            <a:off x="5375538" y="3035313"/>
            <a:ext cx="1752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2002.12—2003.06</a:t>
            </a:r>
            <a:endParaRPr lang="zh-CN" altLang="en-US" sz="1400" b="1" dirty="0">
              <a:solidFill>
                <a:schemeClr val="accent2"/>
              </a:solidFill>
            </a:endParaRPr>
          </a:p>
        </p:txBody>
      </p:sp>
      <p:sp>
        <p:nvSpPr>
          <p:cNvPr id="23" name="任意多边形 22"/>
          <p:cNvSpPr/>
          <p:nvPr/>
        </p:nvSpPr>
        <p:spPr>
          <a:xfrm>
            <a:off x="6934760" y="4062671"/>
            <a:ext cx="1031875" cy="1158875"/>
          </a:xfrm>
          <a:custGeom>
            <a:avLst/>
            <a:gdLst>
              <a:gd name="connsiteX0" fmla="*/ 0 w 962026"/>
              <a:gd name="connsiteY0" fmla="*/ 0 h 1158876"/>
              <a:gd name="connsiteX1" fmla="*/ 72412 w 962026"/>
              <a:gd name="connsiteY1" fmla="*/ 0 h 1158876"/>
              <a:gd name="connsiteX2" fmla="*/ 72412 w 962026"/>
              <a:gd name="connsiteY2" fmla="*/ 678175 h 1158876"/>
              <a:gd name="connsiteX3" fmla="*/ 481012 w 962026"/>
              <a:gd name="connsiteY3" fmla="*/ 1086775 h 1158876"/>
              <a:gd name="connsiteX4" fmla="*/ 889612 w 962026"/>
              <a:gd name="connsiteY4" fmla="*/ 678175 h 1158876"/>
              <a:gd name="connsiteX5" fmla="*/ 889612 w 962026"/>
              <a:gd name="connsiteY5" fmla="*/ 0 h 1158876"/>
              <a:gd name="connsiteX6" fmla="*/ 962026 w 962026"/>
              <a:gd name="connsiteY6" fmla="*/ 0 h 1158876"/>
              <a:gd name="connsiteX7" fmla="*/ 962025 w 962026"/>
              <a:gd name="connsiteY7" fmla="*/ 677863 h 1158876"/>
              <a:gd name="connsiteX8" fmla="*/ 481012 w 962026"/>
              <a:gd name="connsiteY8" fmla="*/ 1158876 h 1158876"/>
              <a:gd name="connsiteX9" fmla="*/ 481013 w 962026"/>
              <a:gd name="connsiteY9" fmla="*/ 1158875 h 1158876"/>
              <a:gd name="connsiteX10" fmla="*/ 0 w 962026"/>
              <a:gd name="connsiteY10" fmla="*/ 677862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26" h="1158876">
                <a:moveTo>
                  <a:pt x="0" y="0"/>
                </a:moveTo>
                <a:lnTo>
                  <a:pt x="72412" y="0"/>
                </a:lnTo>
                <a:lnTo>
                  <a:pt x="72412" y="678175"/>
                </a:lnTo>
                <a:cubicBezTo>
                  <a:pt x="72412" y="903839"/>
                  <a:pt x="255348" y="1086775"/>
                  <a:pt x="481012" y="1086775"/>
                </a:cubicBezTo>
                <a:cubicBezTo>
                  <a:pt x="706676" y="1086775"/>
                  <a:pt x="889612" y="903839"/>
                  <a:pt x="889612" y="678175"/>
                </a:cubicBezTo>
                <a:lnTo>
                  <a:pt x="889612" y="0"/>
                </a:lnTo>
                <a:lnTo>
                  <a:pt x="962026" y="0"/>
                </a:lnTo>
                <a:lnTo>
                  <a:pt x="962025" y="677863"/>
                </a:lnTo>
                <a:cubicBezTo>
                  <a:pt x="962025" y="943519"/>
                  <a:pt x="746668" y="1158876"/>
                  <a:pt x="481012" y="1158876"/>
                </a:cubicBezTo>
                <a:lnTo>
                  <a:pt x="481013" y="1158875"/>
                </a:lnTo>
                <a:cubicBezTo>
                  <a:pt x="215357" y="1158875"/>
                  <a:pt x="0" y="943518"/>
                  <a:pt x="0" y="6778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normAutofit/>
          </a:bodyP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在佛山市南海区平洲医院</a:t>
            </a:r>
            <a:r>
              <a:rPr lang="en-US" altLang="zh-CN" sz="1300" dirty="0">
                <a:solidFill>
                  <a:schemeClr val="tx1"/>
                </a:solidFill>
                <a:latin typeface="方正细等线简体" panose="02010601030101010101" pitchFamily="2" charset="-122"/>
                <a:ea typeface="方正细等线简体" panose="02010601030101010101" pitchFamily="2" charset="-122"/>
              </a:rPr>
              <a:t>ICU</a:t>
            </a:r>
            <a:r>
              <a:rPr lang="zh-CN" altLang="en-US" sz="1300" dirty="0">
                <a:solidFill>
                  <a:schemeClr val="tx1"/>
                </a:solidFill>
                <a:latin typeface="方正细等线简体" panose="02010601030101010101" pitchFamily="2" charset="-122"/>
                <a:ea typeface="方正细等线简体" panose="02010601030101010101" pitchFamily="2" charset="-122"/>
              </a:rPr>
              <a:t>任助理</a:t>
            </a:r>
            <a:r>
              <a:rPr lang="zh-CN" altLang="en-US" sz="1300" dirty="0">
                <a:solidFill>
                  <a:schemeClr val="tx1"/>
                </a:solidFill>
                <a:latin typeface="方正细等线简体" panose="02010601030101010101" pitchFamily="2" charset="-122"/>
                <a:ea typeface="方正细等线简体" panose="02010601030101010101" pitchFamily="2" charset="-122"/>
                <a:hlinkClick r:id="rId1"/>
              </a:rPr>
              <a:t>护士</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24" name="文本框 34"/>
          <p:cNvSpPr txBox="1">
            <a:spLocks noChangeArrowheads="1"/>
          </p:cNvSpPr>
          <p:nvPr/>
        </p:nvSpPr>
        <p:spPr bwMode="auto">
          <a:xfrm>
            <a:off x="6448072" y="3612354"/>
            <a:ext cx="2005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2004.1—2004.10</a:t>
            </a:r>
            <a:endParaRPr lang="zh-CN" altLang="en-US" sz="1400" b="1" dirty="0">
              <a:solidFill>
                <a:schemeClr val="accent1"/>
              </a:solidFill>
            </a:endParaRPr>
          </a:p>
        </p:txBody>
      </p:sp>
      <p:sp>
        <p:nvSpPr>
          <p:cNvPr id="25" name="任意多边形 24"/>
          <p:cNvSpPr/>
          <p:nvPr/>
        </p:nvSpPr>
        <p:spPr>
          <a:xfrm>
            <a:off x="8117447" y="1878271"/>
            <a:ext cx="1031875" cy="1158875"/>
          </a:xfrm>
          <a:custGeom>
            <a:avLst/>
            <a:gdLst>
              <a:gd name="connsiteX0" fmla="*/ 515891 w 1031783"/>
              <a:gd name="connsiteY0" fmla="*/ 0 h 1158876"/>
              <a:gd name="connsiteX1" fmla="*/ 1031782 w 1031783"/>
              <a:gd name="connsiteY1" fmla="*/ 481013 h 1158876"/>
              <a:gd name="connsiteX2" fmla="*/ 1031783 w 1031783"/>
              <a:gd name="connsiteY2" fmla="*/ 1158876 h 1158876"/>
              <a:gd name="connsiteX3" fmla="*/ 954118 w 1031783"/>
              <a:gd name="connsiteY3" fmla="*/ 1158876 h 1158876"/>
              <a:gd name="connsiteX4" fmla="*/ 954118 w 1031783"/>
              <a:gd name="connsiteY4" fmla="*/ 480701 h 1158876"/>
              <a:gd name="connsiteX5" fmla="*/ 515891 w 1031783"/>
              <a:gd name="connsiteY5" fmla="*/ 72101 h 1158876"/>
              <a:gd name="connsiteX6" fmla="*/ 77663 w 1031783"/>
              <a:gd name="connsiteY6" fmla="*/ 480701 h 1158876"/>
              <a:gd name="connsiteX7" fmla="*/ 77663 w 1031783"/>
              <a:gd name="connsiteY7" fmla="*/ 1158876 h 1158876"/>
              <a:gd name="connsiteX8" fmla="*/ 0 w 1031783"/>
              <a:gd name="connsiteY8" fmla="*/ 1158876 h 1158876"/>
              <a:gd name="connsiteX9" fmla="*/ 0 w 1031783"/>
              <a:gd name="connsiteY9" fmla="*/ 481014 h 1158876"/>
              <a:gd name="connsiteX10" fmla="*/ 515892 w 1031783"/>
              <a:gd name="connsiteY10" fmla="*/ 1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83" h="1158876">
                <a:moveTo>
                  <a:pt x="515891" y="0"/>
                </a:moveTo>
                <a:cubicBezTo>
                  <a:pt x="800809" y="0"/>
                  <a:pt x="1031782" y="215357"/>
                  <a:pt x="1031782" y="481013"/>
                </a:cubicBezTo>
                <a:lnTo>
                  <a:pt x="1031783" y="1158876"/>
                </a:lnTo>
                <a:lnTo>
                  <a:pt x="954118" y="1158876"/>
                </a:lnTo>
                <a:lnTo>
                  <a:pt x="954118" y="480701"/>
                </a:lnTo>
                <a:cubicBezTo>
                  <a:pt x="954118" y="255037"/>
                  <a:pt x="757918" y="72101"/>
                  <a:pt x="515891" y="72101"/>
                </a:cubicBezTo>
                <a:cubicBezTo>
                  <a:pt x="273864" y="72101"/>
                  <a:pt x="77663" y="255037"/>
                  <a:pt x="77663" y="480701"/>
                </a:cubicBezTo>
                <a:lnTo>
                  <a:pt x="77663" y="1158876"/>
                </a:lnTo>
                <a:lnTo>
                  <a:pt x="0" y="1158876"/>
                </a:lnTo>
                <a:lnTo>
                  <a:pt x="0" y="481014"/>
                </a:lnTo>
                <a:cubicBezTo>
                  <a:pt x="0" y="215358"/>
                  <a:pt x="230973" y="1"/>
                  <a:pt x="51589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zh-CN" altLang="en-US" sz="1300" dirty="0">
                <a:solidFill>
                  <a:schemeClr val="tx1"/>
                </a:solidFill>
                <a:latin typeface="方正细等线简体" panose="02010601030101010101" pitchFamily="2" charset="-122"/>
                <a:ea typeface="方正细等线简体" panose="02010601030101010101" pitchFamily="2" charset="-122"/>
              </a:rPr>
              <a:t>在广州市天河区</a:t>
            </a:r>
            <a:r>
              <a:rPr lang="zh-CN" altLang="en-US" sz="1300" dirty="0">
                <a:solidFill>
                  <a:schemeClr val="tx1"/>
                </a:solidFill>
                <a:latin typeface="方正细等线简体" panose="02010601030101010101" pitchFamily="2" charset="-122"/>
                <a:ea typeface="方正细等线简体" panose="02010601030101010101" pitchFamily="2" charset="-122"/>
                <a:hlinkClick r:id="rId2"/>
              </a:rPr>
              <a:t>花</a:t>
            </a:r>
            <a:r>
              <a:rPr lang="zh-CN" altLang="en-US" sz="1300" dirty="0">
                <a:solidFill>
                  <a:schemeClr val="tx1"/>
                </a:solidFill>
                <a:latin typeface="方正细等线简体" panose="02010601030101010101" pitchFamily="2" charset="-122"/>
                <a:ea typeface="方正细等线简体" panose="02010601030101010101" pitchFamily="2" charset="-122"/>
              </a:rPr>
              <a:t>城职教育培训中心任文员</a:t>
            </a:r>
            <a:endParaRPr lang="zh-CN" altLang="en-US" sz="1300" dirty="0">
              <a:solidFill>
                <a:schemeClr val="tx1"/>
              </a:solidFill>
              <a:latin typeface="方正细等线简体" panose="02010601030101010101" pitchFamily="2" charset="-122"/>
              <a:ea typeface="方正细等线简体" panose="02010601030101010101" pitchFamily="2" charset="-122"/>
            </a:endParaRPr>
          </a:p>
        </p:txBody>
      </p:sp>
      <p:sp>
        <p:nvSpPr>
          <p:cNvPr id="26" name="文本框 37"/>
          <p:cNvSpPr txBox="1">
            <a:spLocks noChangeArrowheads="1"/>
          </p:cNvSpPr>
          <p:nvPr/>
        </p:nvSpPr>
        <p:spPr bwMode="auto">
          <a:xfrm>
            <a:off x="6810291" y="3035313"/>
            <a:ext cx="3646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t>2005.4—2008.2 </a:t>
            </a:r>
            <a:endParaRPr lang="zh-CN" altLang="en-US" sz="1400" b="1" dirty="0">
              <a:solidFill>
                <a:schemeClr val="accent2"/>
              </a:solidFill>
            </a:endParaRPr>
          </a:p>
        </p:txBody>
      </p:sp>
      <p:pic>
        <p:nvPicPr>
          <p:cNvPr id="27" name="图片 9"/>
          <p:cNvPicPr>
            <a:picLocks noChangeAspect="1"/>
          </p:cNvPicPr>
          <p:nvPr/>
        </p:nvPicPr>
        <p:blipFill>
          <a:blip r:embed="rId3" cstate="print">
            <a:extLst>
              <a:ext uri="{28A0092B-C50C-407E-A947-70E740481C1C}">
                <a14:useLocalDpi xmlns:a14="http://schemas.microsoft.com/office/drawing/2010/main" val="0"/>
              </a:ext>
            </a:extLst>
          </a:blip>
          <a:srcRect t="50887"/>
          <a:stretch>
            <a:fillRect/>
          </a:stretch>
        </p:blipFill>
        <p:spPr bwMode="auto">
          <a:xfrm>
            <a:off x="1607110" y="4062671"/>
            <a:ext cx="8137525"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1"/>
          <p:cNvPicPr>
            <a:picLocks noChangeAspect="1"/>
          </p:cNvPicPr>
          <p:nvPr/>
        </p:nvPicPr>
        <p:blipFill>
          <a:blip r:embed="rId4" cstate="print">
            <a:extLst>
              <a:ext uri="{28A0092B-C50C-407E-A947-70E740481C1C}">
                <a14:useLocalDpi xmlns:a14="http://schemas.microsoft.com/office/drawing/2010/main" val="0"/>
              </a:ext>
            </a:extLst>
          </a:blip>
          <a:srcRect b="50887"/>
          <a:stretch>
            <a:fillRect/>
          </a:stretch>
        </p:blipFill>
        <p:spPr bwMode="auto">
          <a:xfrm>
            <a:off x="1607110" y="2946657"/>
            <a:ext cx="813752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757883" y="823784"/>
            <a:ext cx="3237469" cy="655483"/>
            <a:chOff x="757883" y="823784"/>
            <a:chExt cx="3237469" cy="655483"/>
          </a:xfrm>
        </p:grpSpPr>
        <p:sp>
          <p:nvSpPr>
            <p:cNvPr id="53" name="矩形 52"/>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语言能力</a:t>
              </a:r>
              <a:endParaRPr lang="zh-CN" altLang="en-US" sz="2000" b="1" dirty="0">
                <a:latin typeface="方正细圆简体" panose="02010601030101010101" pitchFamily="2" charset="-122"/>
                <a:ea typeface="方正细圆简体" panose="02010601030101010101" pitchFamily="2" charset="-122"/>
              </a:endParaRPr>
            </a:p>
          </p:txBody>
        </p:sp>
        <p:sp>
          <p:nvSpPr>
            <p:cNvPr id="56" name="矩形 55"/>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1"/>
          <p:cNvSpPr>
            <a:spLocks noChangeArrowheads="1"/>
          </p:cNvSpPr>
          <p:nvPr/>
        </p:nvSpPr>
        <p:spPr bwMode="auto">
          <a:xfrm>
            <a:off x="2693559"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9" name="椭圆 2"/>
          <p:cNvSpPr>
            <a:spLocks noChangeArrowheads="1"/>
          </p:cNvSpPr>
          <p:nvPr/>
        </p:nvSpPr>
        <p:spPr bwMode="auto">
          <a:xfrm>
            <a:off x="5212921"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0" name="椭圆 3"/>
          <p:cNvSpPr>
            <a:spLocks noChangeArrowheads="1"/>
          </p:cNvSpPr>
          <p:nvPr/>
        </p:nvSpPr>
        <p:spPr bwMode="auto">
          <a:xfrm>
            <a:off x="7733871" y="2231854"/>
            <a:ext cx="1800225" cy="1800225"/>
          </a:xfrm>
          <a:prstGeom prst="ellipse">
            <a:avLst/>
          </a:prstGeom>
          <a:solidFill>
            <a:schemeClr val="tx2"/>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 name="任意多边形 23"/>
          <p:cNvSpPr/>
          <p:nvPr/>
        </p:nvSpPr>
        <p:spPr bwMode="auto">
          <a:xfrm>
            <a:off x="2845959" y="3655841"/>
            <a:ext cx="1495425" cy="385762"/>
          </a:xfrm>
          <a:custGeom>
            <a:avLst/>
            <a:gdLst>
              <a:gd name="T0" fmla="*/ 0 w 1475400"/>
              <a:gd name="T1" fmla="*/ 0 h 386328"/>
              <a:gd name="T2" fmla="*/ 1515215 w 1475400"/>
              <a:gd name="T3" fmla="*/ 0 h 386328"/>
              <a:gd name="T4" fmla="*/ 1411250 w 1475400"/>
              <a:gd name="T5" fmla="*/ 122515 h 386328"/>
              <a:gd name="T6" fmla="*/ 757608 w 1475400"/>
              <a:gd name="T7" fmla="*/ 385762 h 386328"/>
              <a:gd name="T8" fmla="*/ 103965 w 1475400"/>
              <a:gd name="T9" fmla="*/ 122515 h 386328"/>
              <a:gd name="T10" fmla="*/ 0 60000 65536"/>
              <a:gd name="T11" fmla="*/ 0 60000 65536"/>
              <a:gd name="T12" fmla="*/ 0 60000 65536"/>
              <a:gd name="T13" fmla="*/ 0 60000 65536"/>
              <a:gd name="T14" fmla="*/ 0 60000 65536"/>
              <a:gd name="T15" fmla="*/ 0 w 1475400"/>
              <a:gd name="T16" fmla="*/ 0 h 386328"/>
              <a:gd name="T17" fmla="*/ 1475400 w 1475400"/>
              <a:gd name="T18" fmla="*/ 386328 h 386328"/>
            </a:gdLst>
            <a:ahLst/>
            <a:cxnLst>
              <a:cxn ang="T10">
                <a:pos x="T0" y="T1"/>
              </a:cxn>
              <a:cxn ang="T11">
                <a:pos x="T2" y="T3"/>
              </a:cxn>
              <a:cxn ang="T12">
                <a:pos x="T4" y="T5"/>
              </a:cxn>
              <a:cxn ang="T13">
                <a:pos x="T6" y="T7"/>
              </a:cxn>
              <a:cxn ang="T14">
                <a:pos x="T8" y="T9"/>
              </a:cxn>
            </a:cxnLst>
            <a:rect l="T15" t="T16" r="T17" b="T18"/>
            <a:pathLst>
              <a:path w="1475400" h="386328">
                <a:moveTo>
                  <a:pt x="0" y="0"/>
                </a:moveTo>
                <a:lnTo>
                  <a:pt x="1475400" y="0"/>
                </a:lnTo>
                <a:lnTo>
                  <a:pt x="1374167" y="122695"/>
                </a:lnTo>
                <a:cubicBezTo>
                  <a:pt x="1211281" y="285581"/>
                  <a:pt x="986256" y="386328"/>
                  <a:pt x="737700" y="386328"/>
                </a:cubicBezTo>
                <a:cubicBezTo>
                  <a:pt x="489144" y="386328"/>
                  <a:pt x="264119" y="285581"/>
                  <a:pt x="101233"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熟练</a:t>
            </a:r>
            <a:endParaRPr lang="zh-CN" altLang="en-US" sz="1400" dirty="0">
              <a:solidFill>
                <a:schemeClr val="accent1"/>
              </a:solidFill>
              <a:latin typeface="微软雅黑" panose="020B0503020204020204" pitchFamily="34" charset="-122"/>
            </a:endParaRPr>
          </a:p>
        </p:txBody>
      </p:sp>
      <p:sp>
        <p:nvSpPr>
          <p:cNvPr id="62" name="任意多边形 22"/>
          <p:cNvSpPr/>
          <p:nvPr/>
        </p:nvSpPr>
        <p:spPr bwMode="auto">
          <a:xfrm>
            <a:off x="5366909" y="3655841"/>
            <a:ext cx="1493837" cy="385762"/>
          </a:xfrm>
          <a:custGeom>
            <a:avLst/>
            <a:gdLst>
              <a:gd name="T0" fmla="*/ 0 w 1475399"/>
              <a:gd name="T1" fmla="*/ 0 h 386328"/>
              <a:gd name="T2" fmla="*/ 1513605 w 1475399"/>
              <a:gd name="T3" fmla="*/ 0 h 386328"/>
              <a:gd name="T4" fmla="*/ 1409750 w 1475399"/>
              <a:gd name="T5" fmla="*/ 122515 h 386328"/>
              <a:gd name="T6" fmla="*/ 756802 w 1475399"/>
              <a:gd name="T7" fmla="*/ 385762 h 386328"/>
              <a:gd name="T8" fmla="*/ 10385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熟练</a:t>
            </a:r>
            <a:endParaRPr lang="zh-CN" altLang="en-US" sz="1400" dirty="0">
              <a:solidFill>
                <a:schemeClr val="accent1"/>
              </a:solidFill>
              <a:latin typeface="微软雅黑" panose="020B0503020204020204" pitchFamily="34" charset="-122"/>
            </a:endParaRPr>
          </a:p>
        </p:txBody>
      </p:sp>
      <p:sp>
        <p:nvSpPr>
          <p:cNvPr id="63" name="任意多边形 21"/>
          <p:cNvSpPr/>
          <p:nvPr/>
        </p:nvSpPr>
        <p:spPr bwMode="auto">
          <a:xfrm>
            <a:off x="7886271" y="3655841"/>
            <a:ext cx="1495425" cy="385762"/>
          </a:xfrm>
          <a:custGeom>
            <a:avLst/>
            <a:gdLst>
              <a:gd name="T0" fmla="*/ 0 w 1475399"/>
              <a:gd name="T1" fmla="*/ 0 h 386328"/>
              <a:gd name="T2" fmla="*/ 1515214 w 1475399"/>
              <a:gd name="T3" fmla="*/ 0 h 386328"/>
              <a:gd name="T4" fmla="*/ 1411249 w 1475399"/>
              <a:gd name="T5" fmla="*/ 122515 h 386328"/>
              <a:gd name="T6" fmla="*/ 757606 w 1475399"/>
              <a:gd name="T7" fmla="*/ 385762 h 386328"/>
              <a:gd name="T8" fmla="*/ 10396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accent1"/>
                </a:solidFill>
                <a:latin typeface="微软雅黑" panose="020B0503020204020204" pitchFamily="34" charset="-122"/>
              </a:rPr>
              <a:t>良好</a:t>
            </a:r>
            <a:endParaRPr lang="zh-CN" altLang="en-US" sz="1400" dirty="0">
              <a:solidFill>
                <a:schemeClr val="accent1"/>
              </a:solidFill>
              <a:latin typeface="微软雅黑" panose="020B0503020204020204" pitchFamily="34" charset="-122"/>
            </a:endParaRPr>
          </a:p>
        </p:txBody>
      </p:sp>
      <p:sp>
        <p:nvSpPr>
          <p:cNvPr id="64" name="矩形 63"/>
          <p:cNvSpPr/>
          <p:nvPr/>
        </p:nvSpPr>
        <p:spPr>
          <a:xfrm>
            <a:off x="2693559"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zh-CN" sz="1400" kern="100" dirty="0">
                <a:latin typeface="+mn-ea"/>
              </a:rPr>
              <a:t>标题框及正文框中的文字可直接改为您所需的文字</a:t>
            </a:r>
            <a:endParaRPr lang="zh-CN" altLang="zh-CN" sz="1600" kern="100" dirty="0">
              <a:latin typeface="+mn-ea"/>
            </a:endParaRPr>
          </a:p>
        </p:txBody>
      </p:sp>
      <p:sp>
        <p:nvSpPr>
          <p:cNvPr id="65" name="矩形 64"/>
          <p:cNvSpPr/>
          <p:nvPr/>
        </p:nvSpPr>
        <p:spPr>
          <a:xfrm>
            <a:off x="5212921"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en-US" sz="1400" kern="100">
                <a:latin typeface="+mn-ea"/>
              </a:rPr>
              <a:t>点中图片</a:t>
            </a:r>
            <a:r>
              <a:rPr lang="en-US" altLang="zh-CN" sz="1400" kern="100">
                <a:latin typeface="+mn-ea"/>
              </a:rPr>
              <a:t>&gt;</a:t>
            </a:r>
            <a:r>
              <a:rPr lang="zh-CN" altLang="en-US" sz="1400" kern="100">
                <a:latin typeface="+mn-ea"/>
              </a:rPr>
              <a:t>绘图工具</a:t>
            </a:r>
            <a:r>
              <a:rPr lang="en-US" altLang="zh-CN" sz="1400" kern="100">
                <a:latin typeface="+mn-ea"/>
              </a:rPr>
              <a:t>&gt;</a:t>
            </a:r>
            <a:r>
              <a:rPr lang="zh-CN" altLang="en-US" sz="1400" kern="100">
                <a:latin typeface="+mn-ea"/>
              </a:rPr>
              <a:t>格式</a:t>
            </a:r>
            <a:r>
              <a:rPr lang="en-US" altLang="zh-CN" sz="1400" kern="100">
                <a:latin typeface="+mn-ea"/>
              </a:rPr>
              <a:t>&gt;</a:t>
            </a:r>
            <a:r>
              <a:rPr lang="zh-CN" altLang="en-US" sz="1400" kern="100">
                <a:latin typeface="+mn-ea"/>
              </a:rPr>
              <a:t>填充</a:t>
            </a:r>
            <a:r>
              <a:rPr lang="en-US" altLang="zh-CN" sz="1400" kern="100">
                <a:latin typeface="+mn-ea"/>
              </a:rPr>
              <a:t>&gt;</a:t>
            </a:r>
            <a:r>
              <a:rPr lang="zh-CN" altLang="en-US" sz="1400" kern="100">
                <a:latin typeface="+mn-ea"/>
              </a:rPr>
              <a:t>图片</a:t>
            </a:r>
            <a:r>
              <a:rPr lang="en-US" altLang="zh-CN" sz="1400" kern="100">
                <a:latin typeface="+mn-ea"/>
              </a:rPr>
              <a:t>&gt;</a:t>
            </a:r>
            <a:r>
              <a:rPr lang="zh-CN" altLang="en-US" sz="1400" kern="100">
                <a:latin typeface="+mn-ea"/>
              </a:rPr>
              <a:t>选择您需要展示的图片</a:t>
            </a:r>
            <a:endParaRPr lang="zh-CN" altLang="zh-CN" sz="1600" kern="100">
              <a:latin typeface="+mn-ea"/>
            </a:endParaRPr>
          </a:p>
        </p:txBody>
      </p:sp>
      <p:sp>
        <p:nvSpPr>
          <p:cNvPr id="66" name="矩形 65"/>
          <p:cNvSpPr/>
          <p:nvPr/>
        </p:nvSpPr>
        <p:spPr>
          <a:xfrm>
            <a:off x="7733871" y="4286079"/>
            <a:ext cx="1800225" cy="1008063"/>
          </a:xfrm>
          <a:prstGeom prst="rect">
            <a:avLst/>
          </a:prstGeom>
        </p:spPr>
        <p:txBody>
          <a:bodyPr lIns="0" tIns="0" rIns="0" bIns="0"/>
          <a:lstStyle/>
          <a:p>
            <a:pPr algn="just">
              <a:lnSpc>
                <a:spcPct val="130000"/>
              </a:lnSpc>
              <a:spcBef>
                <a:spcPts val="600"/>
              </a:spcBef>
              <a:spcAft>
                <a:spcPts val="600"/>
              </a:spcAft>
              <a:defRPr/>
            </a:pPr>
            <a:r>
              <a:rPr lang="zh-CN" altLang="en-US" sz="1400" kern="100">
                <a:latin typeface="+mn-ea"/>
              </a:rPr>
              <a:t>直接复制粘贴图片来增加图片数，复制后更改方法见“更改图片”</a:t>
            </a:r>
            <a:endParaRPr lang="zh-CN" altLang="zh-CN" sz="1600" kern="100">
              <a:latin typeface="+mn-ea"/>
            </a:endParaRPr>
          </a:p>
        </p:txBody>
      </p:sp>
      <p:sp>
        <p:nvSpPr>
          <p:cNvPr id="3" name="文本框 2"/>
          <p:cNvSpPr txBox="1"/>
          <p:nvPr/>
        </p:nvSpPr>
        <p:spPr>
          <a:xfrm>
            <a:off x="3155092" y="2847348"/>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中文</a:t>
            </a:r>
            <a:endParaRPr lang="zh-CN" altLang="en-US" sz="2400" dirty="0">
              <a:solidFill>
                <a:schemeClr val="bg1"/>
              </a:solidFill>
              <a:latin typeface="方正细等线简体" panose="02010601030101010101" pitchFamily="2" charset="-122"/>
              <a:ea typeface="方正细等线简体" panose="02010601030101010101" pitchFamily="2" charset="-122"/>
            </a:endParaRPr>
          </a:p>
        </p:txBody>
      </p:sp>
      <p:sp>
        <p:nvSpPr>
          <p:cNvPr id="67" name="文本框 66"/>
          <p:cNvSpPr txBox="1"/>
          <p:nvPr/>
        </p:nvSpPr>
        <p:spPr>
          <a:xfrm>
            <a:off x="5606406" y="2901133"/>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英文</a:t>
            </a:r>
            <a:endParaRPr lang="zh-CN" altLang="en-US" sz="2400" dirty="0">
              <a:solidFill>
                <a:schemeClr val="bg1"/>
              </a:solidFill>
              <a:latin typeface="方正细等线简体" panose="02010601030101010101" pitchFamily="2" charset="-122"/>
              <a:ea typeface="方正细等线简体" panose="02010601030101010101" pitchFamily="2" charset="-122"/>
            </a:endParaRPr>
          </a:p>
        </p:txBody>
      </p:sp>
      <p:sp>
        <p:nvSpPr>
          <p:cNvPr id="68" name="文本框 67"/>
          <p:cNvSpPr txBox="1"/>
          <p:nvPr/>
        </p:nvSpPr>
        <p:spPr>
          <a:xfrm>
            <a:off x="8193087" y="2940176"/>
            <a:ext cx="1408714" cy="461665"/>
          </a:xfrm>
          <a:prstGeom prst="rect">
            <a:avLst/>
          </a:prstGeom>
          <a:noFill/>
        </p:spPr>
        <p:txBody>
          <a:bodyPr wrap="square" rtlCol="0">
            <a:spAutoFit/>
          </a:bodyPr>
          <a:lstStyle/>
          <a:p>
            <a:r>
              <a:rPr lang="zh-CN" altLang="en-US" sz="2400" dirty="0">
                <a:solidFill>
                  <a:schemeClr val="bg1"/>
                </a:solidFill>
                <a:latin typeface="方正细等线简体" panose="02010601030101010101" pitchFamily="2" charset="-122"/>
                <a:ea typeface="方正细等线简体" panose="02010601030101010101" pitchFamily="2" charset="-122"/>
              </a:rPr>
              <a:t>韩语</a:t>
            </a:r>
            <a:endParaRPr lang="zh-CN" altLang="en-US" sz="2400" dirty="0">
              <a:solidFill>
                <a:schemeClr val="bg1"/>
              </a:solidFill>
              <a:latin typeface="方正细等线简体" panose="02010601030101010101" pitchFamily="2" charset="-122"/>
              <a:ea typeface="方正细等线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anim calcmode="lin" valueType="num">
                                      <p:cBhvr>
                                        <p:cTn id="38" dur="1000" fill="hold"/>
                                        <p:tgtEl>
                                          <p:spTgt spid="62"/>
                                        </p:tgtEl>
                                        <p:attrNameLst>
                                          <p:attrName>ppt_x</p:attrName>
                                        </p:attrNameLst>
                                      </p:cBhvr>
                                      <p:tavLst>
                                        <p:tav tm="0">
                                          <p:val>
                                            <p:strVal val="#ppt_x"/>
                                          </p:val>
                                        </p:tav>
                                        <p:tav tm="100000">
                                          <p:val>
                                            <p:strVal val="#ppt_x"/>
                                          </p:val>
                                        </p:tav>
                                      </p:tavLst>
                                    </p:anim>
                                    <p:anim calcmode="lin" valueType="num">
                                      <p:cBhvr>
                                        <p:cTn id="39" dur="1000" fill="hold"/>
                                        <p:tgtEl>
                                          <p:spTgt spid="6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anim calcmode="lin" valueType="num">
                                      <p:cBhvr>
                                        <p:cTn id="53" dur="1000" fill="hold"/>
                                        <p:tgtEl>
                                          <p:spTgt spid="60"/>
                                        </p:tgtEl>
                                        <p:attrNameLst>
                                          <p:attrName>ppt_x</p:attrName>
                                        </p:attrNameLst>
                                      </p:cBhvr>
                                      <p:tavLst>
                                        <p:tav tm="0">
                                          <p:val>
                                            <p:strVal val="#ppt_x"/>
                                          </p:val>
                                        </p:tav>
                                        <p:tav tm="100000">
                                          <p:val>
                                            <p:strVal val="#ppt_x"/>
                                          </p:val>
                                        </p:tav>
                                      </p:tavLst>
                                    </p:anim>
                                    <p:anim calcmode="lin" valueType="num">
                                      <p:cBhvr>
                                        <p:cTn id="54" dur="1000" fill="hold"/>
                                        <p:tgtEl>
                                          <p:spTgt spid="6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1000"/>
                                        <p:tgtEl>
                                          <p:spTgt spid="66"/>
                                        </p:tgtEl>
                                      </p:cBhvr>
                                    </p:animEffect>
                                    <p:anim calcmode="lin" valueType="num">
                                      <p:cBhvr>
                                        <p:cTn id="63" dur="1000" fill="hold"/>
                                        <p:tgtEl>
                                          <p:spTgt spid="66"/>
                                        </p:tgtEl>
                                        <p:attrNameLst>
                                          <p:attrName>ppt_x</p:attrName>
                                        </p:attrNameLst>
                                      </p:cBhvr>
                                      <p:tavLst>
                                        <p:tav tm="0">
                                          <p:val>
                                            <p:strVal val="#ppt_x"/>
                                          </p:val>
                                        </p:tav>
                                        <p:tav tm="100000">
                                          <p:val>
                                            <p:strVal val="#ppt_x"/>
                                          </p:val>
                                        </p:tav>
                                      </p:tavLst>
                                    </p:anim>
                                    <p:anim calcmode="lin" valueType="num">
                                      <p:cBhvr>
                                        <p:cTn id="64" dur="1000" fill="hold"/>
                                        <p:tgtEl>
                                          <p:spTgt spid="6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p:bldP spid="65" grpId="0"/>
      <p:bldP spid="66" grpId="0"/>
      <p:bldP spid="3"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57883" y="823784"/>
            <a:ext cx="3237469" cy="655483"/>
            <a:chOff x="757883" y="823784"/>
            <a:chExt cx="3237469" cy="655483"/>
          </a:xfrm>
        </p:grpSpPr>
        <p:sp>
          <p:nvSpPr>
            <p:cNvPr id="17" name="矩形 16"/>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教育背景</a:t>
              </a:r>
              <a:endParaRPr lang="zh-CN" altLang="en-US" sz="2000" b="1" dirty="0">
                <a:latin typeface="方正细圆简体" panose="02010601030101010101" pitchFamily="2" charset="-122"/>
                <a:ea typeface="方正细圆简体" panose="02010601030101010101" pitchFamily="2" charset="-122"/>
              </a:endParaRPr>
            </a:p>
          </p:txBody>
        </p:sp>
        <p:sp>
          <p:nvSpPr>
            <p:cNvPr id="20" name="矩形 19"/>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圆角矩形 36"/>
          <p:cNvSpPr/>
          <p:nvPr/>
        </p:nvSpPr>
        <p:spPr>
          <a:xfrm>
            <a:off x="2257425" y="2012951"/>
            <a:ext cx="1665288" cy="3705225"/>
          </a:xfrm>
          <a:prstGeom prst="roundRect">
            <a:avLst>
              <a:gd name="adj" fmla="val 6990"/>
            </a:avLst>
          </a:prstGeom>
          <a:solidFill>
            <a:schemeClr val="accent1">
              <a:lumMod val="20000"/>
              <a:lumOff val="8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考取广东省卫生厅颁发中华人民共和国护士执业证书</a:t>
            </a:r>
            <a:endParaRPr lang="zh-CN" altLang="en-US" sz="1400" dirty="0">
              <a:solidFill>
                <a:schemeClr val="tx1"/>
              </a:solidFill>
              <a:latin typeface="方正细等线简体" panose="02010601030101010101" pitchFamily="2" charset="-122"/>
              <a:ea typeface="方正细等线简体" panose="02010601030101010101" pitchFamily="2" charset="-122"/>
            </a:endParaRPr>
          </a:p>
        </p:txBody>
      </p:sp>
      <p:sp>
        <p:nvSpPr>
          <p:cNvPr id="38" name="矩形 37"/>
          <p:cNvSpPr/>
          <p:nvPr/>
        </p:nvSpPr>
        <p:spPr>
          <a:xfrm>
            <a:off x="2257425"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2000</a:t>
            </a:r>
            <a:r>
              <a:rPr lang="zh-CN" altLang="en-US" dirty="0"/>
              <a:t>年</a:t>
            </a:r>
            <a:r>
              <a:rPr lang="en-US" altLang="zh-CN" dirty="0"/>
              <a:t>10</a:t>
            </a:r>
            <a:r>
              <a:rPr lang="zh-CN" altLang="en-US" dirty="0"/>
              <a:t>月</a:t>
            </a:r>
            <a:endParaRPr lang="zh-CN" altLang="en-US" dirty="0">
              <a:solidFill>
                <a:srgbClr val="FFFFFF"/>
              </a:solidFill>
            </a:endParaRPr>
          </a:p>
        </p:txBody>
      </p:sp>
      <p:sp>
        <p:nvSpPr>
          <p:cNvPr id="39" name="椭圆 38"/>
          <p:cNvSpPr/>
          <p:nvPr/>
        </p:nvSpPr>
        <p:spPr>
          <a:xfrm>
            <a:off x="3684589"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0" name="圆角矩形 39"/>
          <p:cNvSpPr/>
          <p:nvPr/>
        </p:nvSpPr>
        <p:spPr>
          <a:xfrm>
            <a:off x="4246564" y="2012951"/>
            <a:ext cx="1665287" cy="3705225"/>
          </a:xfrm>
          <a:prstGeom prst="roundRect">
            <a:avLst>
              <a:gd name="adj" fmla="val 6990"/>
            </a:avLst>
          </a:prstGeom>
          <a:solidFill>
            <a:schemeClr val="accent1">
              <a:lumMod val="40000"/>
              <a:lumOff val="6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考取广东省成人科技大学颁发电脑中级证书</a:t>
            </a:r>
            <a:endParaRPr lang="zh-CN" altLang="en-US" sz="1400" dirty="0">
              <a:solidFill>
                <a:schemeClr val="tx1"/>
              </a:solidFill>
              <a:latin typeface="方正细等线简体" panose="02010601030101010101" pitchFamily="2" charset="-122"/>
              <a:ea typeface="方正细等线简体" panose="02010601030101010101" pitchFamily="2" charset="-122"/>
            </a:endParaRPr>
          </a:p>
        </p:txBody>
      </p:sp>
      <p:sp>
        <p:nvSpPr>
          <p:cNvPr id="41" name="矩形 40"/>
          <p:cNvSpPr/>
          <p:nvPr/>
        </p:nvSpPr>
        <p:spPr>
          <a:xfrm>
            <a:off x="4246564" y="2286001"/>
            <a:ext cx="1665287"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2000</a:t>
            </a:r>
            <a:r>
              <a:rPr lang="zh-CN" altLang="en-US" dirty="0"/>
              <a:t>年</a:t>
            </a:r>
            <a:r>
              <a:rPr lang="en-US" altLang="zh-CN" dirty="0"/>
              <a:t>6</a:t>
            </a:r>
            <a:r>
              <a:rPr lang="zh-CN" altLang="en-US" dirty="0"/>
              <a:t>月</a:t>
            </a:r>
            <a:endParaRPr lang="zh-CN" altLang="en-US" dirty="0">
              <a:solidFill>
                <a:srgbClr val="FFFFFF"/>
              </a:solidFill>
            </a:endParaRPr>
          </a:p>
        </p:txBody>
      </p:sp>
      <p:sp>
        <p:nvSpPr>
          <p:cNvPr id="42" name="椭圆 41"/>
          <p:cNvSpPr/>
          <p:nvPr/>
        </p:nvSpPr>
        <p:spPr>
          <a:xfrm>
            <a:off x="4281489"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3" name="椭圆 42"/>
          <p:cNvSpPr/>
          <p:nvPr/>
        </p:nvSpPr>
        <p:spPr>
          <a:xfrm>
            <a:off x="5715001" y="2457451"/>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4" name="圆角矩形 43"/>
          <p:cNvSpPr/>
          <p:nvPr/>
        </p:nvSpPr>
        <p:spPr>
          <a:xfrm>
            <a:off x="6254750" y="2012951"/>
            <a:ext cx="1665288" cy="3705225"/>
          </a:xfrm>
          <a:prstGeom prst="roundRect">
            <a:avLst>
              <a:gd name="adj" fmla="val 6990"/>
            </a:avLst>
          </a:prstGeom>
          <a:solidFill>
            <a:schemeClr val="accent1">
              <a:lumMod val="20000"/>
              <a:lumOff val="8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清远市卫生学校 护理 中专毕业</a:t>
            </a:r>
            <a:endParaRPr lang="zh-CN" altLang="en-US" sz="1400" dirty="0">
              <a:solidFill>
                <a:schemeClr val="tx1"/>
              </a:solidFill>
              <a:latin typeface="方正细等线简体" panose="02010601030101010101" pitchFamily="2" charset="-122"/>
              <a:ea typeface="方正细等线简体" panose="02010601030101010101" pitchFamily="2" charset="-122"/>
            </a:endParaRPr>
          </a:p>
        </p:txBody>
      </p:sp>
      <p:sp>
        <p:nvSpPr>
          <p:cNvPr id="45" name="矩形 44"/>
          <p:cNvSpPr/>
          <p:nvPr/>
        </p:nvSpPr>
        <p:spPr>
          <a:xfrm>
            <a:off x="6254750"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1995</a:t>
            </a:r>
            <a:r>
              <a:rPr lang="zh-CN" altLang="en-US" dirty="0"/>
              <a:t>年</a:t>
            </a:r>
            <a:r>
              <a:rPr lang="en-US" altLang="zh-CN" dirty="0"/>
              <a:t>9</a:t>
            </a:r>
            <a:r>
              <a:rPr lang="zh-CN" altLang="en-US" dirty="0"/>
              <a:t>月</a:t>
            </a:r>
            <a:endParaRPr lang="zh-CN" altLang="en-US" dirty="0">
              <a:solidFill>
                <a:srgbClr val="FFFFFF"/>
              </a:solidFill>
            </a:endParaRPr>
          </a:p>
        </p:txBody>
      </p:sp>
      <p:sp>
        <p:nvSpPr>
          <p:cNvPr id="46" name="椭圆 45"/>
          <p:cNvSpPr/>
          <p:nvPr/>
        </p:nvSpPr>
        <p:spPr>
          <a:xfrm>
            <a:off x="6311901" y="2454276"/>
            <a:ext cx="169863"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7" name="椭圆 46"/>
          <p:cNvSpPr/>
          <p:nvPr/>
        </p:nvSpPr>
        <p:spPr>
          <a:xfrm>
            <a:off x="7713664"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48" name="圆角矩形 47"/>
          <p:cNvSpPr/>
          <p:nvPr/>
        </p:nvSpPr>
        <p:spPr>
          <a:xfrm>
            <a:off x="8262939" y="2012951"/>
            <a:ext cx="1665287" cy="3705225"/>
          </a:xfrm>
          <a:prstGeom prst="roundRect">
            <a:avLst>
              <a:gd name="adj" fmla="val 6990"/>
            </a:avLst>
          </a:prstGeom>
          <a:solidFill>
            <a:schemeClr val="accent1">
              <a:lumMod val="40000"/>
              <a:lumOff val="60000"/>
            </a:schemeClr>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lstStyle/>
          <a:p>
            <a:pPr algn="ctr">
              <a:lnSpc>
                <a:spcPct val="130000"/>
              </a:lnSpc>
              <a:defRPr/>
            </a:pPr>
            <a:r>
              <a:rPr lang="zh-CN" altLang="en-US" sz="1400" dirty="0">
                <a:solidFill>
                  <a:schemeClr val="tx1"/>
                </a:solidFill>
                <a:latin typeface="方正细等线简体" panose="02010601030101010101" pitchFamily="2" charset="-122"/>
                <a:ea typeface="方正细等线简体" panose="02010601030101010101" pitchFamily="2" charset="-122"/>
              </a:rPr>
              <a:t>广州大学 人力资源管理 大专毕业 　</a:t>
            </a:r>
            <a:endParaRPr lang="zh-CN" altLang="en-US" sz="1400" dirty="0">
              <a:solidFill>
                <a:schemeClr val="tx1"/>
              </a:solidFill>
              <a:latin typeface="方正细等线简体" panose="02010601030101010101" pitchFamily="2" charset="-122"/>
              <a:ea typeface="方正细等线简体" panose="02010601030101010101" pitchFamily="2" charset="-122"/>
            </a:endParaRPr>
          </a:p>
        </p:txBody>
      </p:sp>
      <p:sp>
        <p:nvSpPr>
          <p:cNvPr id="49" name="矩形 48"/>
          <p:cNvSpPr/>
          <p:nvPr/>
        </p:nvSpPr>
        <p:spPr>
          <a:xfrm>
            <a:off x="8262938" y="2286001"/>
            <a:ext cx="1668462"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t>2006</a:t>
            </a:r>
            <a:r>
              <a:rPr lang="zh-CN" altLang="en-US" dirty="0"/>
              <a:t>年</a:t>
            </a:r>
            <a:r>
              <a:rPr lang="en-US" altLang="zh-CN" dirty="0"/>
              <a:t>2</a:t>
            </a:r>
            <a:r>
              <a:rPr lang="zh-CN" altLang="en-US" dirty="0"/>
              <a:t>月</a:t>
            </a:r>
            <a:endParaRPr lang="zh-CN" altLang="en-US" dirty="0">
              <a:solidFill>
                <a:srgbClr val="FFFFFF"/>
              </a:solidFill>
            </a:endParaRPr>
          </a:p>
        </p:txBody>
      </p:sp>
      <p:sp>
        <p:nvSpPr>
          <p:cNvPr id="50" name="椭圆 49"/>
          <p:cNvSpPr/>
          <p:nvPr/>
        </p:nvSpPr>
        <p:spPr>
          <a:xfrm>
            <a:off x="8312151"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nvGrpSpPr>
          <p:cNvPr id="51" name="组合 16"/>
          <p:cNvGrpSpPr/>
          <p:nvPr/>
        </p:nvGrpSpPr>
        <p:grpSpPr bwMode="auto">
          <a:xfrm>
            <a:off x="3719514" y="2498726"/>
            <a:ext cx="695325" cy="87313"/>
            <a:chOff x="2195267" y="2549215"/>
            <a:chExt cx="695380" cy="88208"/>
          </a:xfrm>
        </p:grpSpPr>
        <p:sp>
          <p:nvSpPr>
            <p:cNvPr id="52" name="圆角矩形 51"/>
            <p:cNvSpPr/>
            <p:nvPr/>
          </p:nvSpPr>
          <p:spPr>
            <a:xfrm>
              <a:off x="2195267"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3" name="圆角矩形 52"/>
            <p:cNvSpPr/>
            <p:nvPr/>
          </p:nvSpPr>
          <p:spPr>
            <a:xfrm>
              <a:off x="2195267"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grpSp>
        <p:nvGrpSpPr>
          <p:cNvPr id="54" name="组合 19"/>
          <p:cNvGrpSpPr/>
          <p:nvPr/>
        </p:nvGrpSpPr>
        <p:grpSpPr bwMode="auto">
          <a:xfrm>
            <a:off x="5749926" y="2498726"/>
            <a:ext cx="695325" cy="87313"/>
            <a:chOff x="4226409" y="2549215"/>
            <a:chExt cx="695380" cy="88208"/>
          </a:xfrm>
        </p:grpSpPr>
        <p:sp>
          <p:nvSpPr>
            <p:cNvPr id="55" name="圆角矩形 54"/>
            <p:cNvSpPr/>
            <p:nvPr/>
          </p:nvSpPr>
          <p:spPr>
            <a:xfrm>
              <a:off x="4226409"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6" name="圆角矩形 55"/>
            <p:cNvSpPr/>
            <p:nvPr/>
          </p:nvSpPr>
          <p:spPr>
            <a:xfrm>
              <a:off x="4226409"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grpSp>
        <p:nvGrpSpPr>
          <p:cNvPr id="57" name="组合 20"/>
          <p:cNvGrpSpPr/>
          <p:nvPr/>
        </p:nvGrpSpPr>
        <p:grpSpPr bwMode="auto">
          <a:xfrm>
            <a:off x="7748589" y="2498726"/>
            <a:ext cx="695325" cy="87313"/>
            <a:chOff x="6225324" y="2549215"/>
            <a:chExt cx="695380" cy="88208"/>
          </a:xfrm>
        </p:grpSpPr>
        <p:sp>
          <p:nvSpPr>
            <p:cNvPr id="58" name="圆角矩形 57"/>
            <p:cNvSpPr/>
            <p:nvPr/>
          </p:nvSpPr>
          <p:spPr>
            <a:xfrm>
              <a:off x="6225324" y="2549215"/>
              <a:ext cx="695380" cy="88208"/>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59" name="圆角矩形 58"/>
            <p:cNvSpPr/>
            <p:nvPr/>
          </p:nvSpPr>
          <p:spPr>
            <a:xfrm>
              <a:off x="6225324" y="2549215"/>
              <a:ext cx="695380" cy="8820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0-#ppt_w/2"/>
                                          </p:val>
                                        </p:tav>
                                        <p:tav tm="100000">
                                          <p:val>
                                            <p:strVal val="#ppt_x"/>
                                          </p:val>
                                        </p:tav>
                                      </p:tavLst>
                                    </p:anim>
                                    <p:anim calcmode="lin" valueType="num">
                                      <p:cBhvr additive="base">
                                        <p:cTn id="35" dur="5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0-#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0-#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0-#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0-#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0-#ppt_w/2"/>
                                          </p:val>
                                        </p:tav>
                                        <p:tav tm="100000">
                                          <p:val>
                                            <p:strVal val="#ppt_x"/>
                                          </p:val>
                                        </p:tav>
                                      </p:tavLst>
                                    </p:anim>
                                    <p:anim calcmode="lin" valueType="num">
                                      <p:cBhvr additive="base">
                                        <p:cTn id="7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additive="base">
                                        <p:cTn id="76" dur="500" fill="hold"/>
                                        <p:tgtEl>
                                          <p:spTgt spid="57"/>
                                        </p:tgtEl>
                                        <p:attrNameLst>
                                          <p:attrName>ppt_x</p:attrName>
                                        </p:attrNameLst>
                                      </p:cBhvr>
                                      <p:tavLst>
                                        <p:tav tm="0">
                                          <p:val>
                                            <p:strVal val="0-#ppt_w/2"/>
                                          </p:val>
                                        </p:tav>
                                        <p:tav tm="100000">
                                          <p:val>
                                            <p:strVal val="#ppt_x"/>
                                          </p:val>
                                        </p:tav>
                                      </p:tavLst>
                                    </p:anim>
                                    <p:anim calcmode="lin" valueType="num">
                                      <p:cBhvr additive="base">
                                        <p:cTn id="77"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0-#ppt_w/2"/>
                                          </p:val>
                                        </p:tav>
                                        <p:tav tm="100000">
                                          <p:val>
                                            <p:strVal val="#ppt_x"/>
                                          </p:val>
                                        </p:tav>
                                      </p:tavLst>
                                    </p:anim>
                                    <p:anim calcmode="lin" valueType="num">
                                      <p:cBhvr additive="base">
                                        <p:cTn id="83" dur="500" fill="hold"/>
                                        <p:tgtEl>
                                          <p:spTgt spid="4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500" fill="hold"/>
                                        <p:tgtEl>
                                          <p:spTgt spid="49"/>
                                        </p:tgtEl>
                                        <p:attrNameLst>
                                          <p:attrName>ppt_x</p:attrName>
                                        </p:attrNameLst>
                                      </p:cBhvr>
                                      <p:tavLst>
                                        <p:tav tm="0">
                                          <p:val>
                                            <p:strVal val="0-#ppt_w/2"/>
                                          </p:val>
                                        </p:tav>
                                        <p:tav tm="100000">
                                          <p:val>
                                            <p:strVal val="#ppt_x"/>
                                          </p:val>
                                        </p:tav>
                                      </p:tavLst>
                                    </p:anim>
                                    <p:anim calcmode="lin" valueType="num">
                                      <p:cBhvr additive="base">
                                        <p:cTn id="87" dur="500" fill="hold"/>
                                        <p:tgtEl>
                                          <p:spTgt spid="49"/>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500" fill="hold"/>
                                        <p:tgtEl>
                                          <p:spTgt spid="50"/>
                                        </p:tgtEl>
                                        <p:attrNameLst>
                                          <p:attrName>ppt_x</p:attrName>
                                        </p:attrNameLst>
                                      </p:cBhvr>
                                      <p:tavLst>
                                        <p:tav tm="0">
                                          <p:val>
                                            <p:strVal val="0-#ppt_w/2"/>
                                          </p:val>
                                        </p:tav>
                                        <p:tav tm="100000">
                                          <p:val>
                                            <p:strVal val="#ppt_x"/>
                                          </p:val>
                                        </p:tav>
                                      </p:tavLst>
                                    </p:anim>
                                    <p:anim calcmode="lin" valueType="num">
                                      <p:cBhvr additive="base">
                                        <p:cTn id="91"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3057526" y="2592388"/>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endParaRPr lang="zh-CN" altLang="en-US" sz="1400" dirty="0">
              <a:latin typeface="方正细等线简体" panose="02010601030101010101" pitchFamily="2" charset="-122"/>
              <a:ea typeface="方正细等线简体" panose="02010601030101010101" pitchFamily="2" charset="-122"/>
            </a:endParaRPr>
          </a:p>
          <a:p>
            <a:pPr algn="ctr">
              <a:lnSpc>
                <a:spcPct val="120000"/>
              </a:lnSpc>
              <a:defRPr/>
            </a:pPr>
            <a:endParaRPr lang="zh-CN" altLang="en-US" dirty="0">
              <a:solidFill>
                <a:schemeClr val="accent1"/>
              </a:solidFill>
              <a:latin typeface="+mn-ea"/>
            </a:endParaRPr>
          </a:p>
        </p:txBody>
      </p:sp>
      <p:sp>
        <p:nvSpPr>
          <p:cNvPr id="30" name="矩形 2"/>
          <p:cNvSpPr>
            <a:spLocks noChangeArrowheads="1"/>
          </p:cNvSpPr>
          <p:nvPr/>
        </p:nvSpPr>
        <p:spPr bwMode="auto">
          <a:xfrm>
            <a:off x="4640264" y="2592388"/>
            <a:ext cx="1514475" cy="165576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矩形 30"/>
          <p:cNvSpPr/>
          <p:nvPr/>
        </p:nvSpPr>
        <p:spPr bwMode="auto">
          <a:xfrm>
            <a:off x="6223000" y="2592388"/>
            <a:ext cx="3386138" cy="1655762"/>
          </a:xfrm>
          <a:prstGeom prst="rect">
            <a:avLst/>
          </a:prstGeom>
          <a:solidFill>
            <a:schemeClr val="accent1">
              <a:lumMod val="20000"/>
              <a:lumOff val="80000"/>
            </a:schemeClr>
          </a:solidFill>
          <a:ln>
            <a:noFill/>
          </a:ln>
          <a:effectLst/>
        </p:spPr>
        <p:txBody>
          <a:bodyPr anchor="ctr"/>
          <a:lstStyle/>
          <a:p>
            <a:pPr algn="ctr">
              <a:defRPr/>
            </a:pPr>
            <a:r>
              <a:rPr lang="zh-CN" altLang="en-US" sz="3600" dirty="0">
                <a:solidFill>
                  <a:schemeClr val="accent1">
                    <a:lumMod val="75000"/>
                  </a:schemeClr>
                </a:solidFill>
                <a:latin typeface="方正细等线简体" panose="02010601030101010101" pitchFamily="2" charset="-122"/>
                <a:ea typeface="方正细等线简体" panose="02010601030101010101" pitchFamily="2" charset="-122"/>
              </a:rPr>
              <a:t>获得荣誉证书</a:t>
            </a:r>
            <a:r>
              <a:rPr lang="en-US" altLang="zh-CN" sz="1400" dirty="0">
                <a:solidFill>
                  <a:schemeClr val="accent1">
                    <a:lumMod val="60000"/>
                    <a:lumOff val="40000"/>
                  </a:schemeClr>
                </a:solidFill>
                <a:latin typeface="微软雅黑" panose="020B0503020204020204" pitchFamily="34" charset="-122"/>
              </a:rPr>
              <a:t>PLEASE ADD YOUR TEXT HERE</a:t>
            </a:r>
            <a:endParaRPr lang="zh-CN" altLang="en-US" sz="1400" dirty="0">
              <a:solidFill>
                <a:schemeClr val="accent1">
                  <a:lumMod val="60000"/>
                  <a:lumOff val="40000"/>
                </a:schemeClr>
              </a:solidFill>
              <a:latin typeface="微软雅黑" panose="020B0503020204020204" pitchFamily="34" charset="-122"/>
            </a:endParaRPr>
          </a:p>
        </p:txBody>
      </p:sp>
      <p:sp>
        <p:nvSpPr>
          <p:cNvPr id="32" name="矩形 5"/>
          <p:cNvSpPr>
            <a:spLocks noChangeArrowheads="1"/>
          </p:cNvSpPr>
          <p:nvPr/>
        </p:nvSpPr>
        <p:spPr bwMode="auto">
          <a:xfrm>
            <a:off x="3057526" y="4316413"/>
            <a:ext cx="1514475" cy="165576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3" name="矩形 32"/>
          <p:cNvSpPr/>
          <p:nvPr/>
        </p:nvSpPr>
        <p:spPr bwMode="auto">
          <a:xfrm>
            <a:off x="4640264" y="4316413"/>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endParaRPr lang="zh-CN" altLang="en-US" sz="1400" dirty="0">
              <a:latin typeface="方正细等线简体" panose="02010601030101010101" pitchFamily="2" charset="-122"/>
              <a:ea typeface="方正细等线简体" panose="02010601030101010101" pitchFamily="2" charset="-122"/>
            </a:endParaRPr>
          </a:p>
        </p:txBody>
      </p:sp>
      <p:sp>
        <p:nvSpPr>
          <p:cNvPr id="34" name="矩形 7"/>
          <p:cNvSpPr>
            <a:spLocks noChangeArrowheads="1"/>
          </p:cNvSpPr>
          <p:nvPr/>
        </p:nvSpPr>
        <p:spPr bwMode="auto">
          <a:xfrm>
            <a:off x="6223001" y="4316413"/>
            <a:ext cx="1514475" cy="1655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 name="矩形 12"/>
          <p:cNvSpPr>
            <a:spLocks noChangeArrowheads="1"/>
          </p:cNvSpPr>
          <p:nvPr/>
        </p:nvSpPr>
        <p:spPr bwMode="auto">
          <a:xfrm>
            <a:off x="3057526" y="868363"/>
            <a:ext cx="1514475" cy="16557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6" name="矩形 35"/>
          <p:cNvSpPr/>
          <p:nvPr/>
        </p:nvSpPr>
        <p:spPr bwMode="auto">
          <a:xfrm>
            <a:off x="4640264" y="868363"/>
            <a:ext cx="1514475" cy="1655762"/>
          </a:xfrm>
          <a:prstGeom prst="rect">
            <a:avLst/>
          </a:prstGeom>
          <a:solidFill>
            <a:schemeClr val="accent1">
              <a:lumMod val="20000"/>
              <a:lumOff val="80000"/>
            </a:schemeClr>
          </a:solidFill>
          <a:ln>
            <a:noFill/>
          </a:ln>
          <a:effectLst/>
        </p:spPr>
        <p:txBody>
          <a:bodyPr anchor="ctr"/>
          <a:lstStyle/>
          <a:p>
            <a:pPr algn="ctr">
              <a:lnSpc>
                <a:spcPct val="120000"/>
              </a:lnSpc>
              <a:defRPr/>
            </a:pPr>
            <a:r>
              <a:rPr lang="zh-CN" altLang="en-US" sz="1400" dirty="0">
                <a:latin typeface="方正细等线简体" panose="02010601030101010101" pitchFamily="2" charset="-122"/>
                <a:ea typeface="方正细等线简体" panose="02010601030101010101" pitchFamily="2" charset="-122"/>
              </a:rPr>
              <a:t>点此输入文本内容点此输入文本内容</a:t>
            </a:r>
            <a:endParaRPr lang="zh-CN" altLang="en-US" sz="1400" dirty="0">
              <a:latin typeface="方正细等线简体" panose="02010601030101010101" pitchFamily="2" charset="-122"/>
              <a:ea typeface="方正细等线简体" panose="02010601030101010101" pitchFamily="2" charset="-122"/>
            </a:endParaRPr>
          </a:p>
          <a:p>
            <a:pPr algn="ctr">
              <a:lnSpc>
                <a:spcPct val="120000"/>
              </a:lnSpc>
              <a:defRPr/>
            </a:pPr>
            <a:endParaRPr lang="zh-CN" altLang="en-US" dirty="0">
              <a:solidFill>
                <a:schemeClr val="accent1"/>
              </a:solidFill>
              <a:latin typeface="+mn-ea"/>
            </a:endParaRPr>
          </a:p>
        </p:txBody>
      </p:sp>
      <p:sp>
        <p:nvSpPr>
          <p:cNvPr id="37" name="矩形 14"/>
          <p:cNvSpPr>
            <a:spLocks noChangeArrowheads="1"/>
          </p:cNvSpPr>
          <p:nvPr/>
        </p:nvSpPr>
        <p:spPr bwMode="auto">
          <a:xfrm>
            <a:off x="6223001" y="868363"/>
            <a:ext cx="1514475" cy="16557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800" decel="100000"/>
                                        <p:tgtEl>
                                          <p:spTgt spid="30"/>
                                        </p:tgtEl>
                                      </p:cBhvr>
                                    </p:animEffect>
                                    <p:anim calcmode="lin" valueType="num">
                                      <p:cBhvr>
                                        <p:cTn id="16" dur="800" decel="100000" fill="hold"/>
                                        <p:tgtEl>
                                          <p:spTgt spid="30"/>
                                        </p:tgtEl>
                                        <p:attrNameLst>
                                          <p:attrName>style.rotation</p:attrName>
                                        </p:attrNameLst>
                                      </p:cBhvr>
                                      <p:tavLst>
                                        <p:tav tm="0">
                                          <p:val>
                                            <p:fltVal val="-90"/>
                                          </p:val>
                                        </p:tav>
                                        <p:tav tm="100000">
                                          <p:val>
                                            <p:fltVal val="0"/>
                                          </p:val>
                                        </p:tav>
                                      </p:tavLst>
                                    </p:anim>
                                    <p:anim calcmode="lin" valueType="num">
                                      <p:cBhvr>
                                        <p:cTn id="17" dur="800" decel="100000" fill="hold"/>
                                        <p:tgtEl>
                                          <p:spTgt spid="30"/>
                                        </p:tgtEl>
                                        <p:attrNameLst>
                                          <p:attrName>ppt_x</p:attrName>
                                        </p:attrNameLst>
                                      </p:cBhvr>
                                      <p:tavLst>
                                        <p:tav tm="0">
                                          <p:val>
                                            <p:strVal val="#ppt_x+0.4"/>
                                          </p:val>
                                        </p:tav>
                                        <p:tav tm="100000">
                                          <p:val>
                                            <p:strVal val="#ppt_x-0.05"/>
                                          </p:val>
                                        </p:tav>
                                      </p:tavLst>
                                    </p:anim>
                                    <p:anim calcmode="lin" valueType="num">
                                      <p:cBhvr>
                                        <p:cTn id="18" dur="800" decel="100000" fill="hold"/>
                                        <p:tgtEl>
                                          <p:spTgt spid="3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800" decel="100000"/>
                                        <p:tgtEl>
                                          <p:spTgt spid="31"/>
                                        </p:tgtEl>
                                      </p:cBhvr>
                                    </p:animEffect>
                                    <p:anim calcmode="lin" valueType="num">
                                      <p:cBhvr>
                                        <p:cTn id="24" dur="800" decel="100000" fill="hold"/>
                                        <p:tgtEl>
                                          <p:spTgt spid="31"/>
                                        </p:tgtEl>
                                        <p:attrNameLst>
                                          <p:attrName>style.rotation</p:attrName>
                                        </p:attrNameLst>
                                      </p:cBhvr>
                                      <p:tavLst>
                                        <p:tav tm="0">
                                          <p:val>
                                            <p:fltVal val="-90"/>
                                          </p:val>
                                        </p:tav>
                                        <p:tav tm="100000">
                                          <p:val>
                                            <p:fltVal val="0"/>
                                          </p:val>
                                        </p:tav>
                                      </p:tavLst>
                                    </p:anim>
                                    <p:anim calcmode="lin" valueType="num">
                                      <p:cBhvr>
                                        <p:cTn id="25" dur="800" decel="100000" fill="hold"/>
                                        <p:tgtEl>
                                          <p:spTgt spid="31"/>
                                        </p:tgtEl>
                                        <p:attrNameLst>
                                          <p:attrName>ppt_x</p:attrName>
                                        </p:attrNameLst>
                                      </p:cBhvr>
                                      <p:tavLst>
                                        <p:tav tm="0">
                                          <p:val>
                                            <p:strVal val="#ppt_x+0.4"/>
                                          </p:val>
                                        </p:tav>
                                        <p:tav tm="100000">
                                          <p:val>
                                            <p:strVal val="#ppt_x-0.05"/>
                                          </p:val>
                                        </p:tav>
                                      </p:tavLst>
                                    </p:anim>
                                    <p:anim calcmode="lin" valueType="num">
                                      <p:cBhvr>
                                        <p:cTn id="26" dur="800" decel="100000" fill="hold"/>
                                        <p:tgtEl>
                                          <p:spTgt spid="3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800" decel="100000"/>
                                        <p:tgtEl>
                                          <p:spTgt spid="32"/>
                                        </p:tgtEl>
                                      </p:cBhvr>
                                    </p:animEffect>
                                    <p:anim calcmode="lin" valueType="num">
                                      <p:cBhvr>
                                        <p:cTn id="32" dur="800" decel="100000" fill="hold"/>
                                        <p:tgtEl>
                                          <p:spTgt spid="32"/>
                                        </p:tgtEl>
                                        <p:attrNameLst>
                                          <p:attrName>style.rotation</p:attrName>
                                        </p:attrNameLst>
                                      </p:cBhvr>
                                      <p:tavLst>
                                        <p:tav tm="0">
                                          <p:val>
                                            <p:fltVal val="-90"/>
                                          </p:val>
                                        </p:tav>
                                        <p:tav tm="100000">
                                          <p:val>
                                            <p:fltVal val="0"/>
                                          </p:val>
                                        </p:tav>
                                      </p:tavLst>
                                    </p:anim>
                                    <p:anim calcmode="lin" valueType="num">
                                      <p:cBhvr>
                                        <p:cTn id="33" dur="800" decel="100000" fill="hold"/>
                                        <p:tgtEl>
                                          <p:spTgt spid="32"/>
                                        </p:tgtEl>
                                        <p:attrNameLst>
                                          <p:attrName>ppt_x</p:attrName>
                                        </p:attrNameLst>
                                      </p:cBhvr>
                                      <p:tavLst>
                                        <p:tav tm="0">
                                          <p:val>
                                            <p:strVal val="#ppt_x+0.4"/>
                                          </p:val>
                                        </p:tav>
                                        <p:tav tm="100000">
                                          <p:val>
                                            <p:strVal val="#ppt_x-0.05"/>
                                          </p:val>
                                        </p:tav>
                                      </p:tavLst>
                                    </p:anim>
                                    <p:anim calcmode="lin" valueType="num">
                                      <p:cBhvr>
                                        <p:cTn id="34" dur="800" decel="100000" fill="hold"/>
                                        <p:tgtEl>
                                          <p:spTgt spid="3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800" decel="100000"/>
                                        <p:tgtEl>
                                          <p:spTgt spid="33"/>
                                        </p:tgtEl>
                                      </p:cBhvr>
                                    </p:animEffect>
                                    <p:anim calcmode="lin" valueType="num">
                                      <p:cBhvr>
                                        <p:cTn id="40" dur="800" decel="100000" fill="hold"/>
                                        <p:tgtEl>
                                          <p:spTgt spid="33"/>
                                        </p:tgtEl>
                                        <p:attrNameLst>
                                          <p:attrName>style.rotation</p:attrName>
                                        </p:attrNameLst>
                                      </p:cBhvr>
                                      <p:tavLst>
                                        <p:tav tm="0">
                                          <p:val>
                                            <p:fltVal val="-90"/>
                                          </p:val>
                                        </p:tav>
                                        <p:tav tm="100000">
                                          <p:val>
                                            <p:fltVal val="0"/>
                                          </p:val>
                                        </p:tav>
                                      </p:tavLst>
                                    </p:anim>
                                    <p:anim calcmode="lin" valueType="num">
                                      <p:cBhvr>
                                        <p:cTn id="41" dur="800" decel="100000" fill="hold"/>
                                        <p:tgtEl>
                                          <p:spTgt spid="33"/>
                                        </p:tgtEl>
                                        <p:attrNameLst>
                                          <p:attrName>ppt_x</p:attrName>
                                        </p:attrNameLst>
                                      </p:cBhvr>
                                      <p:tavLst>
                                        <p:tav tm="0">
                                          <p:val>
                                            <p:strVal val="#ppt_x+0.4"/>
                                          </p:val>
                                        </p:tav>
                                        <p:tav tm="100000">
                                          <p:val>
                                            <p:strVal val="#ppt_x-0.05"/>
                                          </p:val>
                                        </p:tav>
                                      </p:tavLst>
                                    </p:anim>
                                    <p:anim calcmode="lin" valueType="num">
                                      <p:cBhvr>
                                        <p:cTn id="42" dur="800" decel="100000" fill="hold"/>
                                        <p:tgtEl>
                                          <p:spTgt spid="3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800" decel="100000"/>
                                        <p:tgtEl>
                                          <p:spTgt spid="34"/>
                                        </p:tgtEl>
                                      </p:cBhvr>
                                    </p:animEffect>
                                    <p:anim calcmode="lin" valueType="num">
                                      <p:cBhvr>
                                        <p:cTn id="48" dur="800" decel="100000" fill="hold"/>
                                        <p:tgtEl>
                                          <p:spTgt spid="34"/>
                                        </p:tgtEl>
                                        <p:attrNameLst>
                                          <p:attrName>style.rotation</p:attrName>
                                        </p:attrNameLst>
                                      </p:cBhvr>
                                      <p:tavLst>
                                        <p:tav tm="0">
                                          <p:val>
                                            <p:fltVal val="-90"/>
                                          </p:val>
                                        </p:tav>
                                        <p:tav tm="100000">
                                          <p:val>
                                            <p:fltVal val="0"/>
                                          </p:val>
                                        </p:tav>
                                      </p:tavLst>
                                    </p:anim>
                                    <p:anim calcmode="lin" valueType="num">
                                      <p:cBhvr>
                                        <p:cTn id="49" dur="800" decel="100000" fill="hold"/>
                                        <p:tgtEl>
                                          <p:spTgt spid="34"/>
                                        </p:tgtEl>
                                        <p:attrNameLst>
                                          <p:attrName>ppt_x</p:attrName>
                                        </p:attrNameLst>
                                      </p:cBhvr>
                                      <p:tavLst>
                                        <p:tav tm="0">
                                          <p:val>
                                            <p:strVal val="#ppt_x+0.4"/>
                                          </p:val>
                                        </p:tav>
                                        <p:tav tm="100000">
                                          <p:val>
                                            <p:strVal val="#ppt_x-0.05"/>
                                          </p:val>
                                        </p:tav>
                                      </p:tavLst>
                                    </p:anim>
                                    <p:anim calcmode="lin" valueType="num">
                                      <p:cBhvr>
                                        <p:cTn id="50" dur="800" decel="100000" fill="hold"/>
                                        <p:tgtEl>
                                          <p:spTgt spid="3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800" decel="100000"/>
                                        <p:tgtEl>
                                          <p:spTgt spid="35"/>
                                        </p:tgtEl>
                                      </p:cBhvr>
                                    </p:animEffect>
                                    <p:anim calcmode="lin" valueType="num">
                                      <p:cBhvr>
                                        <p:cTn id="56" dur="800" decel="100000" fill="hold"/>
                                        <p:tgtEl>
                                          <p:spTgt spid="35"/>
                                        </p:tgtEl>
                                        <p:attrNameLst>
                                          <p:attrName>style.rotation</p:attrName>
                                        </p:attrNameLst>
                                      </p:cBhvr>
                                      <p:tavLst>
                                        <p:tav tm="0">
                                          <p:val>
                                            <p:fltVal val="-90"/>
                                          </p:val>
                                        </p:tav>
                                        <p:tav tm="100000">
                                          <p:val>
                                            <p:fltVal val="0"/>
                                          </p:val>
                                        </p:tav>
                                      </p:tavLst>
                                    </p:anim>
                                    <p:anim calcmode="lin" valueType="num">
                                      <p:cBhvr>
                                        <p:cTn id="57" dur="800" decel="100000" fill="hold"/>
                                        <p:tgtEl>
                                          <p:spTgt spid="35"/>
                                        </p:tgtEl>
                                        <p:attrNameLst>
                                          <p:attrName>ppt_x</p:attrName>
                                        </p:attrNameLst>
                                      </p:cBhvr>
                                      <p:tavLst>
                                        <p:tav tm="0">
                                          <p:val>
                                            <p:strVal val="#ppt_x+0.4"/>
                                          </p:val>
                                        </p:tav>
                                        <p:tav tm="100000">
                                          <p:val>
                                            <p:strVal val="#ppt_x-0.05"/>
                                          </p:val>
                                        </p:tav>
                                      </p:tavLst>
                                    </p:anim>
                                    <p:anim calcmode="lin" valueType="num">
                                      <p:cBhvr>
                                        <p:cTn id="58" dur="800" decel="100000" fill="hold"/>
                                        <p:tgtEl>
                                          <p:spTgt spid="3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800" decel="100000"/>
                                        <p:tgtEl>
                                          <p:spTgt spid="36"/>
                                        </p:tgtEl>
                                      </p:cBhvr>
                                    </p:animEffect>
                                    <p:anim calcmode="lin" valueType="num">
                                      <p:cBhvr>
                                        <p:cTn id="64" dur="800" decel="100000" fill="hold"/>
                                        <p:tgtEl>
                                          <p:spTgt spid="36"/>
                                        </p:tgtEl>
                                        <p:attrNameLst>
                                          <p:attrName>style.rotation</p:attrName>
                                        </p:attrNameLst>
                                      </p:cBhvr>
                                      <p:tavLst>
                                        <p:tav tm="0">
                                          <p:val>
                                            <p:fltVal val="-90"/>
                                          </p:val>
                                        </p:tav>
                                        <p:tav tm="100000">
                                          <p:val>
                                            <p:fltVal val="0"/>
                                          </p:val>
                                        </p:tav>
                                      </p:tavLst>
                                    </p:anim>
                                    <p:anim calcmode="lin" valueType="num">
                                      <p:cBhvr>
                                        <p:cTn id="65" dur="800" decel="100000" fill="hold"/>
                                        <p:tgtEl>
                                          <p:spTgt spid="36"/>
                                        </p:tgtEl>
                                        <p:attrNameLst>
                                          <p:attrName>ppt_x</p:attrName>
                                        </p:attrNameLst>
                                      </p:cBhvr>
                                      <p:tavLst>
                                        <p:tav tm="0">
                                          <p:val>
                                            <p:strVal val="#ppt_x+0.4"/>
                                          </p:val>
                                        </p:tav>
                                        <p:tav tm="100000">
                                          <p:val>
                                            <p:strVal val="#ppt_x-0.05"/>
                                          </p:val>
                                        </p:tav>
                                      </p:tavLst>
                                    </p:anim>
                                    <p:anim calcmode="lin" valueType="num">
                                      <p:cBhvr>
                                        <p:cTn id="66" dur="800" decel="100000" fill="hold"/>
                                        <p:tgtEl>
                                          <p:spTgt spid="3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800" decel="100000"/>
                                        <p:tgtEl>
                                          <p:spTgt spid="37"/>
                                        </p:tgtEl>
                                      </p:cBhvr>
                                    </p:animEffect>
                                    <p:anim calcmode="lin" valueType="num">
                                      <p:cBhvr>
                                        <p:cTn id="72" dur="800" decel="100000" fill="hold"/>
                                        <p:tgtEl>
                                          <p:spTgt spid="37"/>
                                        </p:tgtEl>
                                        <p:attrNameLst>
                                          <p:attrName>style.rotation</p:attrName>
                                        </p:attrNameLst>
                                      </p:cBhvr>
                                      <p:tavLst>
                                        <p:tav tm="0">
                                          <p:val>
                                            <p:fltVal val="-90"/>
                                          </p:val>
                                        </p:tav>
                                        <p:tav tm="100000">
                                          <p:val>
                                            <p:fltVal val="0"/>
                                          </p:val>
                                        </p:tav>
                                      </p:tavLst>
                                    </p:anim>
                                    <p:anim calcmode="lin" valueType="num">
                                      <p:cBhvr>
                                        <p:cTn id="73" dur="800" decel="100000" fill="hold"/>
                                        <p:tgtEl>
                                          <p:spTgt spid="37"/>
                                        </p:tgtEl>
                                        <p:attrNameLst>
                                          <p:attrName>ppt_x</p:attrName>
                                        </p:attrNameLst>
                                      </p:cBhvr>
                                      <p:tavLst>
                                        <p:tav tm="0">
                                          <p:val>
                                            <p:strVal val="#ppt_x+0.4"/>
                                          </p:val>
                                        </p:tav>
                                        <p:tav tm="100000">
                                          <p:val>
                                            <p:strVal val="#ppt_x-0.05"/>
                                          </p:val>
                                        </p:tav>
                                      </p:tavLst>
                                    </p:anim>
                                    <p:anim calcmode="lin" valueType="num">
                                      <p:cBhvr>
                                        <p:cTn id="74" dur="800" decel="100000" fill="hold"/>
                                        <p:tgtEl>
                                          <p:spTgt spid="3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373314" y="2632075"/>
            <a:ext cx="1176337" cy="1176338"/>
          </a:xfrm>
          <a:prstGeom prst="ellipse">
            <a:avLst/>
          </a:prstGeom>
          <a:noFill/>
          <a:ln w="57150" cap="flat" cmpd="sng" algn="ctr">
            <a:solidFill>
              <a:schemeClr val="accent1">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2" name="椭圆 11"/>
          <p:cNvSpPr/>
          <p:nvPr/>
        </p:nvSpPr>
        <p:spPr>
          <a:xfrm>
            <a:off x="4494214" y="3181350"/>
            <a:ext cx="1176337" cy="1176338"/>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3" name="椭圆 12"/>
          <p:cNvSpPr/>
          <p:nvPr/>
        </p:nvSpPr>
        <p:spPr>
          <a:xfrm>
            <a:off x="6554789" y="2632075"/>
            <a:ext cx="1176337" cy="1176338"/>
          </a:xfrm>
          <a:prstGeom prst="ellipse">
            <a:avLst/>
          </a:prstGeom>
          <a:noFill/>
          <a:ln w="57150" cap="flat" cmpd="sng" algn="ctr">
            <a:solidFill>
              <a:schemeClr val="accent3">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5" name="椭圆 14"/>
          <p:cNvSpPr/>
          <p:nvPr/>
        </p:nvSpPr>
        <p:spPr>
          <a:xfrm>
            <a:off x="8659814" y="3181350"/>
            <a:ext cx="1176337" cy="1176338"/>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6" name="文本框 86"/>
          <p:cNvSpPr txBox="1">
            <a:spLocks noChangeArrowheads="1"/>
          </p:cNvSpPr>
          <p:nvPr/>
        </p:nvSpPr>
        <p:spPr bwMode="auto">
          <a:xfrm>
            <a:off x="2314576" y="4113213"/>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水平：精通</a:t>
            </a:r>
            <a:endParaRPr lang="zh-CN" altLang="en-US" sz="1400" dirty="0">
              <a:latin typeface="方正细等线简体" panose="02010601030101010101" pitchFamily="2" charset="-122"/>
              <a:ea typeface="方正细等线简体" panose="02010601030101010101" pitchFamily="2" charset="-122"/>
            </a:endParaRPr>
          </a:p>
        </p:txBody>
      </p:sp>
      <p:sp>
        <p:nvSpPr>
          <p:cNvPr id="17" name="文本框 87"/>
          <p:cNvSpPr txBox="1">
            <a:spLocks noChangeArrowheads="1"/>
          </p:cNvSpPr>
          <p:nvPr/>
        </p:nvSpPr>
        <p:spPr bwMode="auto">
          <a:xfrm>
            <a:off x="4391026" y="4662488"/>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endParaRPr lang="zh-CN" altLang="en-US" sz="1400" dirty="0">
              <a:latin typeface="方正细等线简体" panose="02010601030101010101" pitchFamily="2" charset="-122"/>
              <a:ea typeface="方正细等线简体" panose="02010601030101010101" pitchFamily="2" charset="-122"/>
            </a:endParaRPr>
          </a:p>
        </p:txBody>
      </p:sp>
      <p:sp>
        <p:nvSpPr>
          <p:cNvPr id="18" name="文本框 88"/>
          <p:cNvSpPr txBox="1">
            <a:spLocks noChangeArrowheads="1"/>
          </p:cNvSpPr>
          <p:nvPr/>
        </p:nvSpPr>
        <p:spPr bwMode="auto">
          <a:xfrm>
            <a:off x="6497639" y="4113213"/>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endParaRPr lang="zh-CN" altLang="en-US" sz="1400" dirty="0">
              <a:latin typeface="方正细等线简体" panose="02010601030101010101" pitchFamily="2" charset="-122"/>
              <a:ea typeface="方正细等线简体" panose="02010601030101010101" pitchFamily="2" charset="-122"/>
            </a:endParaRPr>
          </a:p>
        </p:txBody>
      </p:sp>
      <p:sp>
        <p:nvSpPr>
          <p:cNvPr id="19" name="文本框 89"/>
          <p:cNvSpPr txBox="1">
            <a:spLocks noChangeArrowheads="1"/>
          </p:cNvSpPr>
          <p:nvPr/>
        </p:nvSpPr>
        <p:spPr bwMode="auto">
          <a:xfrm>
            <a:off x="8601076" y="4662488"/>
            <a:ext cx="13811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latin typeface="方正细等线简体" panose="02010601030101010101" pitchFamily="2" charset="-122"/>
                <a:ea typeface="方正细等线简体" panose="02010601030101010101" pitchFamily="2" charset="-122"/>
              </a:rPr>
              <a:t>熟练操作</a:t>
            </a:r>
            <a:endParaRPr lang="zh-CN" altLang="en-US" sz="1400" dirty="0">
              <a:latin typeface="方正细等线简体" panose="02010601030101010101" pitchFamily="2" charset="-122"/>
              <a:ea typeface="方正细等线简体" panose="02010601030101010101" pitchFamily="2" charset="-122"/>
            </a:endParaRPr>
          </a:p>
        </p:txBody>
      </p:sp>
      <p:grpSp>
        <p:nvGrpSpPr>
          <p:cNvPr id="20" name="Group 12"/>
          <p:cNvGrpSpPr/>
          <p:nvPr/>
        </p:nvGrpSpPr>
        <p:grpSpPr>
          <a:xfrm>
            <a:off x="4885621" y="3659337"/>
            <a:ext cx="393194" cy="279649"/>
            <a:chOff x="4362884" y="1304483"/>
            <a:chExt cx="466712" cy="331938"/>
          </a:xfrm>
          <a:solidFill>
            <a:schemeClr val="accent2"/>
          </a:solidFill>
        </p:grpSpPr>
        <p:sp>
          <p:nvSpPr>
            <p:cNvPr id="21"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22"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grpSp>
      <p:grpSp>
        <p:nvGrpSpPr>
          <p:cNvPr id="23" name="Group 15"/>
          <p:cNvGrpSpPr/>
          <p:nvPr/>
        </p:nvGrpSpPr>
        <p:grpSpPr>
          <a:xfrm>
            <a:off x="2744692" y="3013155"/>
            <a:ext cx="433506" cy="413910"/>
            <a:chOff x="4417791" y="3086470"/>
            <a:chExt cx="441754" cy="421788"/>
          </a:xfrm>
          <a:solidFill>
            <a:schemeClr val="accent1"/>
          </a:solidFill>
        </p:grpSpPr>
        <p:sp>
          <p:nvSpPr>
            <p:cNvPr id="24"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a:lstStyle/>
            <a:p>
              <a:pPr>
                <a:defRPr/>
              </a:pPr>
              <a:endParaRPr lang="en-US" kern="0">
                <a:solidFill>
                  <a:srgbClr val="4D4D4D"/>
                </a:solidFill>
              </a:endParaRPr>
            </a:p>
          </p:txBody>
        </p:sp>
        <p:sp>
          <p:nvSpPr>
            <p:cNvPr id="25" name="Oval 65"/>
            <p:cNvSpPr>
              <a:spLocks noChangeArrowheads="1"/>
            </p:cNvSpPr>
            <p:nvPr/>
          </p:nvSpPr>
          <p:spPr bwMode="auto">
            <a:xfrm>
              <a:off x="4627437" y="3365998"/>
              <a:ext cx="29949" cy="32446"/>
            </a:xfrm>
            <a:prstGeom prst="ellipse">
              <a:avLst/>
            </a:prstGeom>
            <a:grpFill/>
            <a:ln>
              <a:noFill/>
            </a:ln>
          </p:spPr>
          <p:txBody>
            <a:bodyPr/>
            <a:lstStyle/>
            <a:p>
              <a:pPr>
                <a:defRPr/>
              </a:pPr>
              <a:endParaRPr lang="en-US" kern="0">
                <a:solidFill>
                  <a:srgbClr val="4D4D4D"/>
                </a:solidFill>
              </a:endParaRPr>
            </a:p>
          </p:txBody>
        </p:sp>
      </p:grpSp>
      <p:grpSp>
        <p:nvGrpSpPr>
          <p:cNvPr id="26" name="Group 24"/>
          <p:cNvGrpSpPr/>
          <p:nvPr/>
        </p:nvGrpSpPr>
        <p:grpSpPr>
          <a:xfrm>
            <a:off x="6937114" y="3029268"/>
            <a:ext cx="411836" cy="397797"/>
            <a:chOff x="5099140" y="1309474"/>
            <a:chExt cx="439257" cy="424283"/>
          </a:xfrm>
          <a:solidFill>
            <a:schemeClr val="accent3"/>
          </a:solidFill>
        </p:grpSpPr>
        <p:sp>
          <p:nvSpPr>
            <p:cNvPr id="2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2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2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3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3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sp>
          <p:nvSpPr>
            <p:cNvPr id="4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srgbClr val="4D4D4D"/>
                </a:solidFill>
              </a:endParaRPr>
            </a:p>
          </p:txBody>
        </p:sp>
      </p:grpSp>
      <p:grpSp>
        <p:nvGrpSpPr>
          <p:cNvPr id="41" name="Group 58"/>
          <p:cNvGrpSpPr/>
          <p:nvPr/>
        </p:nvGrpSpPr>
        <p:grpSpPr>
          <a:xfrm>
            <a:off x="8992039" y="3568123"/>
            <a:ext cx="546284" cy="403506"/>
            <a:chOff x="2563427" y="3717902"/>
            <a:chExt cx="439257" cy="324452"/>
          </a:xfrm>
          <a:solidFill>
            <a:schemeClr val="accent4"/>
          </a:solidFill>
        </p:grpSpPr>
        <p:sp>
          <p:nvSpPr>
            <p:cNvPr id="42"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43"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sp>
          <p:nvSpPr>
            <p:cNvPr id="44"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kern="0">
                <a:solidFill>
                  <a:srgbClr val="4D4D4D"/>
                </a:solidFill>
              </a:endParaRPr>
            </a:p>
          </p:txBody>
        </p:sp>
      </p:grpSp>
      <p:sp>
        <p:nvSpPr>
          <p:cNvPr id="45" name="椭圆 44"/>
          <p:cNvSpPr/>
          <p:nvPr/>
        </p:nvSpPr>
        <p:spPr>
          <a:xfrm>
            <a:off x="2228851" y="2487613"/>
            <a:ext cx="1465263" cy="1465262"/>
          </a:xfrm>
          <a:prstGeom prst="ellipse">
            <a:avLst/>
          </a:prstGeom>
          <a:noFill/>
          <a:ln w="57150" cap="flat" cmpd="sng" algn="ctr">
            <a:solidFill>
              <a:schemeClr val="accent1">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6" name="椭圆 45"/>
          <p:cNvSpPr/>
          <p:nvPr/>
        </p:nvSpPr>
        <p:spPr>
          <a:xfrm>
            <a:off x="4349751" y="3036888"/>
            <a:ext cx="1465263" cy="1465262"/>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7" name="椭圆 46"/>
          <p:cNvSpPr/>
          <p:nvPr/>
        </p:nvSpPr>
        <p:spPr>
          <a:xfrm>
            <a:off x="6410326" y="2487613"/>
            <a:ext cx="1465263" cy="1465262"/>
          </a:xfrm>
          <a:prstGeom prst="ellipse">
            <a:avLst/>
          </a:prstGeom>
          <a:noFill/>
          <a:ln w="57150" cap="flat" cmpd="sng" algn="ctr">
            <a:solidFill>
              <a:schemeClr val="accent3">
                <a:lumMod val="60000"/>
                <a:lumOff val="40000"/>
              </a:schemeClr>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48" name="椭圆 47"/>
          <p:cNvSpPr/>
          <p:nvPr/>
        </p:nvSpPr>
        <p:spPr>
          <a:xfrm>
            <a:off x="8515351" y="3036888"/>
            <a:ext cx="1465263" cy="1465262"/>
          </a:xfrm>
          <a:prstGeom prst="ellipse">
            <a:avLst/>
          </a:prstGeom>
          <a:noFill/>
          <a:ln w="57150" cap="flat" cmpd="sng" algn="ctr">
            <a:solidFill>
              <a:schemeClr val="accent1"/>
            </a:solid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cxnSp>
        <p:nvCxnSpPr>
          <p:cNvPr id="49" name="Straight Connector 25"/>
          <p:cNvCxnSpPr>
            <a:cxnSpLocks noChangeShapeType="1"/>
          </p:cNvCxnSpPr>
          <p:nvPr/>
        </p:nvCxnSpPr>
        <p:spPr bwMode="auto">
          <a:xfrm flipV="1">
            <a:off x="5799139" y="3562351"/>
            <a:ext cx="687387" cy="244475"/>
          </a:xfrm>
          <a:prstGeom prst="line">
            <a:avLst/>
          </a:prstGeom>
          <a:noFill/>
          <a:ln w="38100" cap="rnd" algn="ctr">
            <a:solidFill>
              <a:schemeClr val="accent2"/>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50" name="Straight Connector 25"/>
          <p:cNvCxnSpPr/>
          <p:nvPr/>
        </p:nvCxnSpPr>
        <p:spPr>
          <a:xfrm>
            <a:off x="7842250" y="3416300"/>
            <a:ext cx="685800" cy="242888"/>
          </a:xfrm>
          <a:prstGeom prst="line">
            <a:avLst/>
          </a:prstGeom>
          <a:noFill/>
          <a:ln w="38100" cap="rnd" cmpd="sng" algn="ctr">
            <a:solidFill>
              <a:schemeClr val="accent3"/>
            </a:solidFill>
            <a:prstDash val="solid"/>
            <a:miter lim="800000"/>
            <a:headEnd type="oval"/>
            <a:tailEnd type="oval"/>
          </a:ln>
          <a:effectLst/>
        </p:spPr>
      </p:cxnSp>
      <p:cxnSp>
        <p:nvCxnSpPr>
          <p:cNvPr id="51" name="Straight Connector 25"/>
          <p:cNvCxnSpPr>
            <a:cxnSpLocks noChangeShapeType="1"/>
          </p:cNvCxnSpPr>
          <p:nvPr/>
        </p:nvCxnSpPr>
        <p:spPr bwMode="auto">
          <a:xfrm>
            <a:off x="3670300" y="3427414"/>
            <a:ext cx="685800" cy="242887"/>
          </a:xfrm>
          <a:prstGeom prst="line">
            <a:avLst/>
          </a:prstGeom>
          <a:noFill/>
          <a:ln w="38100" cap="rnd" algn="ctr">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grpSp>
        <p:nvGrpSpPr>
          <p:cNvPr id="52" name="组合 51"/>
          <p:cNvGrpSpPr/>
          <p:nvPr/>
        </p:nvGrpSpPr>
        <p:grpSpPr>
          <a:xfrm>
            <a:off x="757883" y="823784"/>
            <a:ext cx="3237469" cy="655483"/>
            <a:chOff x="757883" y="823784"/>
            <a:chExt cx="3237469" cy="655483"/>
          </a:xfrm>
        </p:grpSpPr>
        <p:sp>
          <p:nvSpPr>
            <p:cNvPr id="53" name="矩形 52"/>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个人能力</a:t>
              </a:r>
              <a:endParaRPr lang="zh-CN" altLang="en-US" sz="2000" b="1" dirty="0">
                <a:latin typeface="方正细圆简体" panose="02010601030101010101" pitchFamily="2" charset="-122"/>
                <a:ea typeface="方正细圆简体" panose="02010601030101010101" pitchFamily="2" charset="-122"/>
              </a:endParaRPr>
            </a:p>
          </p:txBody>
        </p:sp>
        <p:sp>
          <p:nvSpPr>
            <p:cNvPr id="56" name="矩形 55"/>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1000"/>
                                        <p:tgtEl>
                                          <p:spTgt spid="48"/>
                                        </p:tgtEl>
                                      </p:cBhvr>
                                    </p:animEffect>
                                    <p:anim calcmode="lin" valueType="num">
                                      <p:cBhvr>
                                        <p:cTn id="117" dur="1000" fill="hold"/>
                                        <p:tgtEl>
                                          <p:spTgt spid="48"/>
                                        </p:tgtEl>
                                        <p:attrNameLst>
                                          <p:attrName>ppt_x</p:attrName>
                                        </p:attrNameLst>
                                      </p:cBhvr>
                                      <p:tavLst>
                                        <p:tav tm="0">
                                          <p:val>
                                            <p:strVal val="#ppt_x"/>
                                          </p:val>
                                        </p:tav>
                                        <p:tav tm="100000">
                                          <p:val>
                                            <p:strVal val="#ppt_x"/>
                                          </p:val>
                                        </p:tav>
                                      </p:tavLst>
                                    </p:anim>
                                    <p:anim calcmode="lin" valueType="num">
                                      <p:cBhvr>
                                        <p:cTn id="1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p:bldP spid="17" grpId="0"/>
      <p:bldP spid="18" grpId="0"/>
      <p:bldP spid="19" grpId="0"/>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757883" y="823784"/>
            <a:ext cx="3237469" cy="655483"/>
            <a:chOff x="757883" y="823784"/>
            <a:chExt cx="3237469" cy="655483"/>
          </a:xfrm>
        </p:grpSpPr>
        <p:sp>
          <p:nvSpPr>
            <p:cNvPr id="45" name="矩形 44"/>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教育经历</a:t>
              </a:r>
              <a:endParaRPr lang="zh-CN" altLang="en-US" sz="2000" b="1" dirty="0">
                <a:latin typeface="方正细圆简体" panose="02010601030101010101" pitchFamily="2" charset="-122"/>
                <a:ea typeface="方正细圆简体" panose="02010601030101010101" pitchFamily="2" charset="-122"/>
              </a:endParaRPr>
            </a:p>
          </p:txBody>
        </p:sp>
        <p:sp>
          <p:nvSpPr>
            <p:cNvPr id="48" name="矩形 47"/>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任意多边形 28"/>
          <p:cNvSpPr/>
          <p:nvPr/>
        </p:nvSpPr>
        <p:spPr bwMode="auto">
          <a:xfrm>
            <a:off x="2678113" y="2148787"/>
            <a:ext cx="1712912"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 name="椭圆 12"/>
          <p:cNvSpPr>
            <a:spLocks noChangeArrowheads="1"/>
          </p:cNvSpPr>
          <p:nvPr/>
        </p:nvSpPr>
        <p:spPr bwMode="auto">
          <a:xfrm>
            <a:off x="3100388" y="2826650"/>
            <a:ext cx="773112" cy="77311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小学</a:t>
            </a:r>
            <a:endParaRPr lang="zh-CN" altLang="en-US" sz="2000" dirty="0">
              <a:solidFill>
                <a:srgbClr val="FFFFFF"/>
              </a:solidFill>
              <a:latin typeface="方正细等线简体" panose="02010601030101010101" pitchFamily="2" charset="-122"/>
              <a:ea typeface="方正细等线简体" panose="02010601030101010101" pitchFamily="2" charset="-122"/>
            </a:endParaRPr>
          </a:p>
        </p:txBody>
      </p:sp>
      <p:cxnSp>
        <p:nvCxnSpPr>
          <p:cNvPr id="52" name="直接连接符 14"/>
          <p:cNvCxnSpPr>
            <a:cxnSpLocks noChangeShapeType="1"/>
          </p:cNvCxnSpPr>
          <p:nvPr/>
        </p:nvCxnSpPr>
        <p:spPr bwMode="auto">
          <a:xfrm flipH="1" flipV="1">
            <a:off x="3484564" y="2339288"/>
            <a:ext cx="1587" cy="481013"/>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53" name="椭圆 26"/>
          <p:cNvSpPr>
            <a:spLocks noChangeArrowheads="1"/>
          </p:cNvSpPr>
          <p:nvPr/>
        </p:nvSpPr>
        <p:spPr bwMode="auto">
          <a:xfrm flipV="1">
            <a:off x="3448051"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4" name="任意多边形 31"/>
          <p:cNvSpPr/>
          <p:nvPr/>
        </p:nvSpPr>
        <p:spPr bwMode="auto">
          <a:xfrm>
            <a:off x="4391026" y="2148787"/>
            <a:ext cx="1712913"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5" name="椭圆 32"/>
          <p:cNvSpPr>
            <a:spLocks noChangeArrowheads="1"/>
          </p:cNvSpPr>
          <p:nvPr/>
        </p:nvSpPr>
        <p:spPr bwMode="auto">
          <a:xfrm>
            <a:off x="4814888" y="2826650"/>
            <a:ext cx="773112" cy="7731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初中</a:t>
            </a:r>
            <a:endParaRPr lang="zh-CN" altLang="en-US" sz="2000" dirty="0">
              <a:solidFill>
                <a:srgbClr val="FFFFFF"/>
              </a:solidFill>
              <a:latin typeface="方正细等线简体" panose="02010601030101010101" pitchFamily="2" charset="-122"/>
              <a:ea typeface="方正细等线简体" panose="02010601030101010101" pitchFamily="2" charset="-122"/>
            </a:endParaRPr>
          </a:p>
        </p:txBody>
      </p:sp>
      <p:cxnSp>
        <p:nvCxnSpPr>
          <p:cNvPr id="56" name="直接连接符 33"/>
          <p:cNvCxnSpPr>
            <a:cxnSpLocks noChangeShapeType="1"/>
          </p:cNvCxnSpPr>
          <p:nvPr/>
        </p:nvCxnSpPr>
        <p:spPr bwMode="auto">
          <a:xfrm flipH="1" flipV="1">
            <a:off x="5197475" y="2339288"/>
            <a:ext cx="1588" cy="481013"/>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57" name="椭圆 34"/>
          <p:cNvSpPr>
            <a:spLocks noChangeArrowheads="1"/>
          </p:cNvSpPr>
          <p:nvPr/>
        </p:nvSpPr>
        <p:spPr bwMode="auto">
          <a:xfrm flipV="1">
            <a:off x="5162551"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任意多边形 36"/>
          <p:cNvSpPr/>
          <p:nvPr/>
        </p:nvSpPr>
        <p:spPr bwMode="auto">
          <a:xfrm>
            <a:off x="6103938" y="2148787"/>
            <a:ext cx="1714500"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椭圆 37"/>
          <p:cNvSpPr>
            <a:spLocks noChangeArrowheads="1"/>
          </p:cNvSpPr>
          <p:nvPr/>
        </p:nvSpPr>
        <p:spPr bwMode="auto">
          <a:xfrm>
            <a:off x="6527801" y="2826650"/>
            <a:ext cx="773113" cy="77311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高中</a:t>
            </a:r>
            <a:endParaRPr lang="zh-CN" altLang="en-US" sz="2000" dirty="0">
              <a:solidFill>
                <a:srgbClr val="FFFFFF"/>
              </a:solidFill>
              <a:latin typeface="方正细等线简体" panose="02010601030101010101" pitchFamily="2" charset="-122"/>
              <a:ea typeface="方正细等线简体" panose="02010601030101010101" pitchFamily="2" charset="-122"/>
            </a:endParaRPr>
          </a:p>
        </p:txBody>
      </p:sp>
      <p:cxnSp>
        <p:nvCxnSpPr>
          <p:cNvPr id="60" name="直接连接符 38"/>
          <p:cNvCxnSpPr>
            <a:cxnSpLocks noChangeShapeType="1"/>
          </p:cNvCxnSpPr>
          <p:nvPr/>
        </p:nvCxnSpPr>
        <p:spPr bwMode="auto">
          <a:xfrm flipH="1" flipV="1">
            <a:off x="6911975" y="2339288"/>
            <a:ext cx="0" cy="481013"/>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61" name="椭圆 39"/>
          <p:cNvSpPr>
            <a:spLocks noChangeArrowheads="1"/>
          </p:cNvSpPr>
          <p:nvPr/>
        </p:nvSpPr>
        <p:spPr bwMode="auto">
          <a:xfrm flipV="1">
            <a:off x="6875464"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任意多边形 41"/>
          <p:cNvSpPr/>
          <p:nvPr/>
        </p:nvSpPr>
        <p:spPr bwMode="auto">
          <a:xfrm>
            <a:off x="7818438" y="2148787"/>
            <a:ext cx="1712912" cy="190500"/>
          </a:xfrm>
          <a:custGeom>
            <a:avLst/>
            <a:gdLst>
              <a:gd name="T0" fmla="*/ 0 w 1524075"/>
              <a:gd name="T1" fmla="*/ 0 h 169416"/>
              <a:gd name="T2" fmla="*/ 1427460 w 1524075"/>
              <a:gd name="T3" fmla="*/ 0 h 169416"/>
              <a:gd name="T4" fmla="*/ 1524075 w 1524075"/>
              <a:gd name="T5" fmla="*/ 84708 h 169416"/>
              <a:gd name="T6" fmla="*/ 1427460 w 1524075"/>
              <a:gd name="T7" fmla="*/ 169416 h 169416"/>
              <a:gd name="T8" fmla="*/ 0 w 1524075"/>
              <a:gd name="T9" fmla="*/ 169416 h 169416"/>
              <a:gd name="T10" fmla="*/ 96615 w 1524075"/>
              <a:gd name="T11" fmla="*/ 84708 h 169416"/>
              <a:gd name="T12" fmla="*/ 0 w 1524075"/>
              <a:gd name="T13" fmla="*/ 0 h 169416"/>
            </a:gdLst>
            <a:ahLst/>
            <a:cxnLst>
              <a:cxn ang="0">
                <a:pos x="T0" y="T1"/>
              </a:cxn>
              <a:cxn ang="0">
                <a:pos x="T2" y="T3"/>
              </a:cxn>
              <a:cxn ang="0">
                <a:pos x="T4" y="T5"/>
              </a:cxn>
              <a:cxn ang="0">
                <a:pos x="T6" y="T7"/>
              </a:cxn>
              <a:cxn ang="0">
                <a:pos x="T8" y="T9"/>
              </a:cxn>
              <a:cxn ang="0">
                <a:pos x="T10" y="T11"/>
              </a:cxn>
              <a:cxn ang="0">
                <a:pos x="T12" y="T13"/>
              </a:cxn>
            </a:cxnLst>
            <a:rect l="0" t="0" r="r" b="b"/>
            <a:pathLst>
              <a:path w="1524075" h="169416">
                <a:moveTo>
                  <a:pt x="0" y="0"/>
                </a:moveTo>
                <a:lnTo>
                  <a:pt x="1427460" y="0"/>
                </a:lnTo>
                <a:lnTo>
                  <a:pt x="1524075" y="84708"/>
                </a:lnTo>
                <a:lnTo>
                  <a:pt x="1427460" y="169416"/>
                </a:lnTo>
                <a:lnTo>
                  <a:pt x="0" y="169416"/>
                </a:lnTo>
                <a:lnTo>
                  <a:pt x="96615" y="8470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椭圆 42"/>
          <p:cNvSpPr>
            <a:spLocks noChangeArrowheads="1"/>
          </p:cNvSpPr>
          <p:nvPr/>
        </p:nvSpPr>
        <p:spPr bwMode="auto">
          <a:xfrm>
            <a:off x="8240713" y="2826650"/>
            <a:ext cx="773112" cy="7731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FFF"/>
                </a:solidFill>
                <a:latin typeface="方正细等线简体" panose="02010601030101010101" pitchFamily="2" charset="-122"/>
                <a:ea typeface="方正细等线简体" panose="02010601030101010101" pitchFamily="2" charset="-122"/>
              </a:rPr>
              <a:t>大学</a:t>
            </a:r>
            <a:endParaRPr lang="zh-CN" altLang="en-US" sz="2000" dirty="0">
              <a:solidFill>
                <a:srgbClr val="FFFFFF"/>
              </a:solidFill>
              <a:latin typeface="方正细等线简体" panose="02010601030101010101" pitchFamily="2" charset="-122"/>
              <a:ea typeface="方正细等线简体" panose="02010601030101010101" pitchFamily="2" charset="-122"/>
            </a:endParaRPr>
          </a:p>
        </p:txBody>
      </p:sp>
      <p:cxnSp>
        <p:nvCxnSpPr>
          <p:cNvPr id="64" name="直接连接符 43"/>
          <p:cNvCxnSpPr>
            <a:cxnSpLocks noChangeShapeType="1"/>
          </p:cNvCxnSpPr>
          <p:nvPr/>
        </p:nvCxnSpPr>
        <p:spPr bwMode="auto">
          <a:xfrm flipH="1" flipV="1">
            <a:off x="8624889" y="2339288"/>
            <a:ext cx="1587" cy="481013"/>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65" name="椭圆 44"/>
          <p:cNvSpPr>
            <a:spLocks noChangeArrowheads="1"/>
          </p:cNvSpPr>
          <p:nvPr/>
        </p:nvSpPr>
        <p:spPr bwMode="auto">
          <a:xfrm flipV="1">
            <a:off x="8588376" y="2207526"/>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文本框 47"/>
          <p:cNvSpPr txBox="1">
            <a:spLocks noChangeArrowheads="1"/>
          </p:cNvSpPr>
          <p:nvPr/>
        </p:nvSpPr>
        <p:spPr bwMode="auto">
          <a:xfrm>
            <a:off x="2619375" y="3844238"/>
            <a:ext cx="1714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7" name="文本框 48"/>
          <p:cNvSpPr txBox="1">
            <a:spLocks noChangeArrowheads="1"/>
          </p:cNvSpPr>
          <p:nvPr/>
        </p:nvSpPr>
        <p:spPr bwMode="auto">
          <a:xfrm>
            <a:off x="4348163"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8" name="文本框 49"/>
          <p:cNvSpPr txBox="1">
            <a:spLocks noChangeArrowheads="1"/>
          </p:cNvSpPr>
          <p:nvPr/>
        </p:nvSpPr>
        <p:spPr bwMode="auto">
          <a:xfrm>
            <a:off x="6053138"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所读专业</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
        <p:nvSpPr>
          <p:cNvPr id="69" name="文本框 50"/>
          <p:cNvSpPr txBox="1">
            <a:spLocks noChangeArrowheads="1"/>
          </p:cNvSpPr>
          <p:nvPr/>
        </p:nvSpPr>
        <p:spPr bwMode="auto">
          <a:xfrm>
            <a:off x="7783513" y="3844238"/>
            <a:ext cx="1712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sz="1400" dirty="0" err="1">
                <a:latin typeface="方正细等线简体" panose="02010601030101010101" pitchFamily="2" charset="-122"/>
                <a:ea typeface="方正细等线简体" panose="02010601030101010101" pitchFamily="2" charset="-122"/>
              </a:rPr>
              <a:t>xxxx.x-xxxx.x</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所在学校的名称</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en-US" sz="1400" dirty="0">
                <a:latin typeface="方正细等线简体" panose="02010601030101010101" pitchFamily="2" charset="-122"/>
                <a:ea typeface="方正细等线简体" panose="02010601030101010101" pitchFamily="2" charset="-122"/>
              </a:rPr>
              <a:t>[</a:t>
            </a:r>
            <a:r>
              <a:rPr lang="zh-CN" altLang="en-US" sz="1400" dirty="0">
                <a:latin typeface="方正细等线简体" panose="02010601030101010101" pitchFamily="2" charset="-122"/>
                <a:ea typeface="方正细等线简体" panose="02010601030101010101" pitchFamily="2" charset="-122"/>
              </a:rPr>
              <a:t>所读专业</a:t>
            </a:r>
            <a:r>
              <a:rPr lang="en-US" sz="1400" dirty="0">
                <a:latin typeface="方正细等线简体" panose="02010601030101010101" pitchFamily="2" charset="-122"/>
                <a:ea typeface="方正细等线简体" panose="02010601030101010101" pitchFamily="2" charset="-122"/>
              </a:rPr>
              <a:t>]</a:t>
            </a:r>
            <a:endParaRPr lang="en-US" sz="1400" dirty="0">
              <a:latin typeface="方正细等线简体" panose="02010601030101010101" pitchFamily="2" charset="-122"/>
              <a:ea typeface="方正细等线简体" panose="02010601030101010101" pitchFamily="2" charset="-122"/>
            </a:endParaRPr>
          </a:p>
          <a:p>
            <a:pPr algn="ctr" eaLnBrk="1" hangingPunct="1">
              <a:lnSpc>
                <a:spcPct val="130000"/>
              </a:lnSpc>
            </a:pPr>
            <a:r>
              <a:rPr lang="zh-CN" altLang="en-US" sz="1400" dirty="0">
                <a:latin typeface="方正细等线简体" panose="02010601030101010101" pitchFamily="2" charset="-122"/>
                <a:ea typeface="方正细等线简体" panose="02010601030101010101" pitchFamily="2" charset="-122"/>
              </a:rPr>
              <a:t>担任的职务</a:t>
            </a:r>
            <a:endParaRPr lang="en-US" sz="1400" dirty="0">
              <a:latin typeface="方正细等线简体" panose="02010601030101010101" pitchFamily="2" charset="-122"/>
              <a:ea typeface="方正细等线简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0-#ppt_w/2"/>
                                          </p:val>
                                        </p:tav>
                                        <p:tav tm="100000">
                                          <p:val>
                                            <p:strVal val="#ppt_x"/>
                                          </p:val>
                                        </p:tav>
                                      </p:tavLst>
                                    </p:anim>
                                    <p:anim calcmode="lin" valueType="num">
                                      <p:cBhvr additive="base">
                                        <p:cTn id="15" dur="500" fill="hold"/>
                                        <p:tgtEl>
                                          <p:spTgt spid="5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0-#ppt_w/2"/>
                                          </p:val>
                                        </p:tav>
                                        <p:tav tm="100000">
                                          <p:val>
                                            <p:strVal val="#ppt_x"/>
                                          </p:val>
                                        </p:tav>
                                      </p:tavLst>
                                    </p:anim>
                                    <p:anim calcmode="lin" valueType="num">
                                      <p:cBhvr additive="base">
                                        <p:cTn id="19" dur="500" fill="hold"/>
                                        <p:tgtEl>
                                          <p:spTgt spid="5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0-#ppt_w/2"/>
                                          </p:val>
                                        </p:tav>
                                        <p:tav tm="100000">
                                          <p:val>
                                            <p:strVal val="#ppt_x"/>
                                          </p:val>
                                        </p:tav>
                                      </p:tavLst>
                                    </p:anim>
                                    <p:anim calcmode="lin" valueType="num">
                                      <p:cBhvr additive="base">
                                        <p:cTn id="3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0-#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0-#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0-#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0-#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fill="hold"/>
                                        <p:tgtEl>
                                          <p:spTgt spid="58"/>
                                        </p:tgtEl>
                                        <p:attrNameLst>
                                          <p:attrName>ppt_x</p:attrName>
                                        </p:attrNameLst>
                                      </p:cBhvr>
                                      <p:tavLst>
                                        <p:tav tm="0">
                                          <p:val>
                                            <p:strVal val="0-#ppt_w/2"/>
                                          </p:val>
                                        </p:tav>
                                        <p:tav tm="100000">
                                          <p:val>
                                            <p:strVal val="#ppt_x"/>
                                          </p:val>
                                        </p:tav>
                                      </p:tavLst>
                                    </p:anim>
                                    <p:anim calcmode="lin" valueType="num">
                                      <p:cBhvr additive="base">
                                        <p:cTn id="59" dur="500" fill="hold"/>
                                        <p:tgtEl>
                                          <p:spTgt spid="5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fill="hold"/>
                                        <p:tgtEl>
                                          <p:spTgt spid="59"/>
                                        </p:tgtEl>
                                        <p:attrNameLst>
                                          <p:attrName>ppt_x</p:attrName>
                                        </p:attrNameLst>
                                      </p:cBhvr>
                                      <p:tavLst>
                                        <p:tav tm="0">
                                          <p:val>
                                            <p:strVal val="0-#ppt_w/2"/>
                                          </p:val>
                                        </p:tav>
                                        <p:tav tm="100000">
                                          <p:val>
                                            <p:strVal val="#ppt_x"/>
                                          </p:val>
                                        </p:tav>
                                      </p:tavLst>
                                    </p:anim>
                                    <p:anim calcmode="lin" valueType="num">
                                      <p:cBhvr additive="base">
                                        <p:cTn id="63" dur="500" fill="hold"/>
                                        <p:tgtEl>
                                          <p:spTgt spid="5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additive="base">
                                        <p:cTn id="66" dur="500" fill="hold"/>
                                        <p:tgtEl>
                                          <p:spTgt spid="60"/>
                                        </p:tgtEl>
                                        <p:attrNameLst>
                                          <p:attrName>ppt_x</p:attrName>
                                        </p:attrNameLst>
                                      </p:cBhvr>
                                      <p:tavLst>
                                        <p:tav tm="0">
                                          <p:val>
                                            <p:strVal val="0-#ppt_w/2"/>
                                          </p:val>
                                        </p:tav>
                                        <p:tav tm="100000">
                                          <p:val>
                                            <p:strVal val="#ppt_x"/>
                                          </p:val>
                                        </p:tav>
                                      </p:tavLst>
                                    </p:anim>
                                    <p:anim calcmode="lin" valueType="num">
                                      <p:cBhvr additive="base">
                                        <p:cTn id="67" dur="500" fill="hold"/>
                                        <p:tgtEl>
                                          <p:spTgt spid="6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additive="base">
                                        <p:cTn id="70" dur="500" fill="hold"/>
                                        <p:tgtEl>
                                          <p:spTgt spid="61"/>
                                        </p:tgtEl>
                                        <p:attrNameLst>
                                          <p:attrName>ppt_x</p:attrName>
                                        </p:attrNameLst>
                                      </p:cBhvr>
                                      <p:tavLst>
                                        <p:tav tm="0">
                                          <p:val>
                                            <p:strVal val="0-#ppt_w/2"/>
                                          </p:val>
                                        </p:tav>
                                        <p:tav tm="100000">
                                          <p:val>
                                            <p:strVal val="#ppt_x"/>
                                          </p:val>
                                        </p:tav>
                                      </p:tavLst>
                                    </p:anim>
                                    <p:anim calcmode="lin" valueType="num">
                                      <p:cBhvr additive="base">
                                        <p:cTn id="71" dur="500" fill="hold"/>
                                        <p:tgtEl>
                                          <p:spTgt spid="6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0-#ppt_w/2"/>
                                          </p:val>
                                        </p:tav>
                                        <p:tav tm="100000">
                                          <p:val>
                                            <p:strVal val="#ppt_x"/>
                                          </p:val>
                                        </p:tav>
                                      </p:tavLst>
                                    </p:anim>
                                    <p:anim calcmode="lin" valueType="num">
                                      <p:cBhvr additive="base">
                                        <p:cTn id="75"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0-#ppt_w/2"/>
                                          </p:val>
                                        </p:tav>
                                        <p:tav tm="100000">
                                          <p:val>
                                            <p:strVal val="#ppt_x"/>
                                          </p:val>
                                        </p:tav>
                                      </p:tavLst>
                                    </p:anim>
                                    <p:anim calcmode="lin" valueType="num">
                                      <p:cBhvr additive="base">
                                        <p:cTn id="81" dur="500" fill="hold"/>
                                        <p:tgtEl>
                                          <p:spTgt spid="62"/>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0-#ppt_w/2"/>
                                          </p:val>
                                        </p:tav>
                                        <p:tav tm="100000">
                                          <p:val>
                                            <p:strVal val="#ppt_x"/>
                                          </p:val>
                                        </p:tav>
                                      </p:tavLst>
                                    </p:anim>
                                    <p:anim calcmode="lin" valueType="num">
                                      <p:cBhvr additive="base">
                                        <p:cTn id="85" dur="500" fill="hold"/>
                                        <p:tgtEl>
                                          <p:spTgt spid="63"/>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 calcmode="lin" valueType="num">
                                      <p:cBhvr additive="base">
                                        <p:cTn id="88" dur="500" fill="hold"/>
                                        <p:tgtEl>
                                          <p:spTgt spid="64"/>
                                        </p:tgtEl>
                                        <p:attrNameLst>
                                          <p:attrName>ppt_x</p:attrName>
                                        </p:attrNameLst>
                                      </p:cBhvr>
                                      <p:tavLst>
                                        <p:tav tm="0">
                                          <p:val>
                                            <p:strVal val="0-#ppt_w/2"/>
                                          </p:val>
                                        </p:tav>
                                        <p:tav tm="100000">
                                          <p:val>
                                            <p:strVal val="#ppt_x"/>
                                          </p:val>
                                        </p:tav>
                                      </p:tavLst>
                                    </p:anim>
                                    <p:anim calcmode="lin" valueType="num">
                                      <p:cBhvr additive="base">
                                        <p:cTn id="89" dur="500" fill="hold"/>
                                        <p:tgtEl>
                                          <p:spTgt spid="64"/>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500" fill="hold"/>
                                        <p:tgtEl>
                                          <p:spTgt spid="65"/>
                                        </p:tgtEl>
                                        <p:attrNameLst>
                                          <p:attrName>ppt_x</p:attrName>
                                        </p:attrNameLst>
                                      </p:cBhvr>
                                      <p:tavLst>
                                        <p:tav tm="0">
                                          <p:val>
                                            <p:strVal val="0-#ppt_w/2"/>
                                          </p:val>
                                        </p:tav>
                                        <p:tav tm="100000">
                                          <p:val>
                                            <p:strVal val="#ppt_x"/>
                                          </p:val>
                                        </p:tav>
                                      </p:tavLst>
                                    </p:anim>
                                    <p:anim calcmode="lin" valueType="num">
                                      <p:cBhvr additive="base">
                                        <p:cTn id="93" dur="500" fill="hold"/>
                                        <p:tgtEl>
                                          <p:spTgt spid="65"/>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anim calcmode="lin" valueType="num">
                                      <p:cBhvr additive="base">
                                        <p:cTn id="96" dur="500" fill="hold"/>
                                        <p:tgtEl>
                                          <p:spTgt spid="69"/>
                                        </p:tgtEl>
                                        <p:attrNameLst>
                                          <p:attrName>ppt_x</p:attrName>
                                        </p:attrNameLst>
                                      </p:cBhvr>
                                      <p:tavLst>
                                        <p:tav tm="0">
                                          <p:val>
                                            <p:strVal val="0-#ppt_w/2"/>
                                          </p:val>
                                        </p:tav>
                                        <p:tav tm="100000">
                                          <p:val>
                                            <p:strVal val="#ppt_x"/>
                                          </p:val>
                                        </p:tav>
                                      </p:tavLst>
                                    </p:anim>
                                    <p:anim calcmode="lin" valueType="num">
                                      <p:cBhvr additive="base">
                                        <p:cTn id="9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3" grpId="0" animBg="1"/>
      <p:bldP spid="54" grpId="0" animBg="1"/>
      <p:bldP spid="55" grpId="0" animBg="1"/>
      <p:bldP spid="57" grpId="0" animBg="1"/>
      <p:bldP spid="58" grpId="0" animBg="1"/>
      <p:bldP spid="59" grpId="0" animBg="1"/>
      <p:bldP spid="61" grpId="0" animBg="1"/>
      <p:bldP spid="62" grpId="0" animBg="1"/>
      <p:bldP spid="63" grpId="0" animBg="1"/>
      <p:bldP spid="65" grpId="0" animBg="1"/>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五边形 23"/>
          <p:cNvSpPr/>
          <p:nvPr/>
        </p:nvSpPr>
        <p:spPr>
          <a:xfrm>
            <a:off x="6931283" y="4231074"/>
            <a:ext cx="2016125" cy="11922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endParaRPr lang="zh-CN" altLang="en-US" sz="2000">
              <a:solidFill>
                <a:srgbClr val="FFFFFF"/>
              </a:solidFill>
              <a:latin typeface="+mn-ea"/>
            </a:endParaRPr>
          </a:p>
        </p:txBody>
      </p:sp>
      <p:sp>
        <p:nvSpPr>
          <p:cNvPr id="25" name="五边形 24"/>
          <p:cNvSpPr/>
          <p:nvPr/>
        </p:nvSpPr>
        <p:spPr>
          <a:xfrm>
            <a:off x="5578733" y="3904049"/>
            <a:ext cx="2016125" cy="1192213"/>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endParaRPr lang="zh-CN" altLang="en-US" sz="2000">
              <a:solidFill>
                <a:srgbClr val="FFFFFF"/>
              </a:solidFill>
              <a:latin typeface="+mn-ea"/>
            </a:endParaRPr>
          </a:p>
        </p:txBody>
      </p:sp>
      <p:sp>
        <p:nvSpPr>
          <p:cNvPr id="26" name="五边形 25"/>
          <p:cNvSpPr/>
          <p:nvPr/>
        </p:nvSpPr>
        <p:spPr>
          <a:xfrm>
            <a:off x="4227771" y="4231074"/>
            <a:ext cx="2016125" cy="119221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endParaRPr lang="zh-CN" altLang="en-US" sz="2000">
              <a:solidFill>
                <a:srgbClr val="FFFFFF"/>
              </a:solidFill>
              <a:latin typeface="+mn-ea"/>
            </a:endParaRPr>
          </a:p>
        </p:txBody>
      </p:sp>
      <p:sp>
        <p:nvSpPr>
          <p:cNvPr id="27" name="五边形 26"/>
          <p:cNvSpPr/>
          <p:nvPr/>
        </p:nvSpPr>
        <p:spPr>
          <a:xfrm>
            <a:off x="2876808" y="3904049"/>
            <a:ext cx="2016125" cy="119221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000">
                <a:solidFill>
                  <a:srgbClr val="FFFFFF"/>
                </a:solidFill>
                <a:latin typeface="+mn-ea"/>
              </a:rPr>
              <a:t>输入标题</a:t>
            </a:r>
            <a:endParaRPr lang="zh-CN" altLang="en-US" sz="2000">
              <a:solidFill>
                <a:srgbClr val="FFFFFF"/>
              </a:solidFill>
              <a:latin typeface="+mn-ea"/>
            </a:endParaRPr>
          </a:p>
        </p:txBody>
      </p:sp>
      <p:sp>
        <p:nvSpPr>
          <p:cNvPr id="28" name="矩形 11"/>
          <p:cNvSpPr/>
          <p:nvPr/>
        </p:nvSpPr>
        <p:spPr>
          <a:xfrm>
            <a:off x="2876807" y="1885214"/>
            <a:ext cx="6070600" cy="1637371"/>
          </a:xfrm>
          <a:custGeom>
            <a:avLst/>
            <a:gdLst>
              <a:gd name="connsiteX0" fmla="*/ 1971696 w 2115712"/>
              <a:gd name="connsiteY0" fmla="*/ 1800200 h 1800200"/>
              <a:gd name="connsiteX1" fmla="*/ 2115712 w 2115712"/>
              <a:gd name="connsiteY1" fmla="*/ 0 h 1800200"/>
              <a:gd name="connsiteX2" fmla="*/ 2115712 w 2115712"/>
              <a:gd name="connsiteY2" fmla="*/ 1800200 h 1800200"/>
              <a:gd name="connsiteX3" fmla="*/ 1971696 w 2115712"/>
              <a:gd name="connsiteY3" fmla="*/ 1800200 h 1800200"/>
              <a:gd name="connsiteX4" fmla="*/ 0 w 2115712"/>
              <a:gd name="connsiteY4" fmla="*/ 0 h 1800200"/>
              <a:gd name="connsiteX5" fmla="*/ 144016 w 2115712"/>
              <a:gd name="connsiteY5" fmla="*/ 0 h 1800200"/>
              <a:gd name="connsiteX6" fmla="*/ 144016 w 2115712"/>
              <a:gd name="connsiteY6" fmla="*/ 1800200 h 1800200"/>
              <a:gd name="connsiteX7" fmla="*/ 0 w 2115712"/>
              <a:gd name="connsiteY7" fmla="*/ 1800200 h 1800200"/>
              <a:gd name="connsiteX8" fmla="*/ 0 w 2115712"/>
              <a:gd name="connsiteY8" fmla="*/ 0 h 1800200"/>
              <a:gd name="connsiteX0-1" fmla="*/ 2115712 w 2115712"/>
              <a:gd name="connsiteY0-2" fmla="*/ 1800200 h 1800200"/>
              <a:gd name="connsiteX1-3" fmla="*/ 2115712 w 2115712"/>
              <a:gd name="connsiteY1-4" fmla="*/ 0 h 1800200"/>
              <a:gd name="connsiteX2-5" fmla="*/ 2115712 w 2115712"/>
              <a:gd name="connsiteY2-6" fmla="*/ 1800200 h 1800200"/>
              <a:gd name="connsiteX3-7" fmla="*/ 0 w 2115712"/>
              <a:gd name="connsiteY3-8" fmla="*/ 0 h 1800200"/>
              <a:gd name="connsiteX4-9" fmla="*/ 144016 w 2115712"/>
              <a:gd name="connsiteY4-10" fmla="*/ 0 h 1800200"/>
              <a:gd name="connsiteX5-11" fmla="*/ 144016 w 2115712"/>
              <a:gd name="connsiteY5-12" fmla="*/ 1800200 h 1800200"/>
              <a:gd name="connsiteX6-13" fmla="*/ 0 w 2115712"/>
              <a:gd name="connsiteY6-14" fmla="*/ 1800200 h 1800200"/>
              <a:gd name="connsiteX7-15" fmla="*/ 0 w 2115712"/>
              <a:gd name="connsiteY7-16" fmla="*/ 0 h 1800200"/>
              <a:gd name="connsiteX0-17" fmla="*/ 2115712 w 2115712"/>
              <a:gd name="connsiteY0-18" fmla="*/ 1800200 h 1800200"/>
              <a:gd name="connsiteX1-19" fmla="*/ 2115712 w 2115712"/>
              <a:gd name="connsiteY1-20" fmla="*/ 0 h 1800200"/>
              <a:gd name="connsiteX2-21" fmla="*/ 2115712 w 2115712"/>
              <a:gd name="connsiteY2-22" fmla="*/ 1800200 h 1800200"/>
              <a:gd name="connsiteX3-23" fmla="*/ 0 w 2115712"/>
              <a:gd name="connsiteY3-24" fmla="*/ 0 h 1800200"/>
              <a:gd name="connsiteX4-25" fmla="*/ 144016 w 2115712"/>
              <a:gd name="connsiteY4-26" fmla="*/ 1800200 h 1800200"/>
              <a:gd name="connsiteX5-27" fmla="*/ 0 w 2115712"/>
              <a:gd name="connsiteY5-28" fmla="*/ 1800200 h 1800200"/>
              <a:gd name="connsiteX6-29" fmla="*/ 0 w 2115712"/>
              <a:gd name="connsiteY6-30" fmla="*/ 0 h 1800200"/>
              <a:gd name="connsiteX0-31" fmla="*/ 2115712 w 2115712"/>
              <a:gd name="connsiteY0-32" fmla="*/ 1800200 h 1800200"/>
              <a:gd name="connsiteX1-33" fmla="*/ 2115712 w 2115712"/>
              <a:gd name="connsiteY1-34" fmla="*/ 0 h 1800200"/>
              <a:gd name="connsiteX2-35" fmla="*/ 2115712 w 2115712"/>
              <a:gd name="connsiteY2-36" fmla="*/ 1800200 h 1800200"/>
              <a:gd name="connsiteX3-37" fmla="*/ 0 w 2115712"/>
              <a:gd name="connsiteY3-38" fmla="*/ 0 h 1800200"/>
              <a:gd name="connsiteX4-39" fmla="*/ 0 w 2115712"/>
              <a:gd name="connsiteY4-40" fmla="*/ 1800200 h 1800200"/>
              <a:gd name="connsiteX5-41" fmla="*/ 0 w 2115712"/>
              <a:gd name="connsiteY5-42" fmla="*/ 0 h 1800200"/>
              <a:gd name="connsiteX0-43" fmla="*/ 0 w 0"/>
              <a:gd name="connsiteY0-44" fmla="*/ 0 h 1800200"/>
              <a:gd name="connsiteX1-45" fmla="*/ 0 w 0"/>
              <a:gd name="connsiteY1-46" fmla="*/ 1800200 h 1800200"/>
              <a:gd name="connsiteX2-47" fmla="*/ 0 w 0"/>
              <a:gd name="connsiteY2-48" fmla="*/ 0 h 1800200"/>
            </a:gdLst>
            <a:ahLst/>
            <a:cxnLst>
              <a:cxn ang="0">
                <a:pos x="connsiteX0-1" y="connsiteY0-2"/>
              </a:cxn>
              <a:cxn ang="0">
                <a:pos x="connsiteX1-3" y="connsiteY1-4"/>
              </a:cxn>
              <a:cxn ang="0">
                <a:pos x="connsiteX2-5" y="connsiteY2-6"/>
              </a:cxn>
            </a:cxnLst>
            <a:rect l="l" t="t" r="r" b="b"/>
            <a:pathLst>
              <a:path h="1800200">
                <a:moveTo>
                  <a:pt x="0" y="0"/>
                </a:moveTo>
                <a:lnTo>
                  <a:pt x="0" y="1800200"/>
                </a:lnTo>
                <a:lnTo>
                  <a:pt x="0" y="0"/>
                </a:lnTo>
                <a:close/>
              </a:path>
            </a:pathLst>
          </a:custGeom>
          <a:noFill/>
          <a:ln w="63500" cap="sq" cmpd="thickThin">
            <a:solidFill>
              <a:schemeClr val="tx1">
                <a:lumMod val="50000"/>
                <a:lumOff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0" rIns="72000" bIns="0" anchor="ctr">
            <a:spAutoFit/>
          </a:bodyPr>
          <a:lstStyle/>
          <a:p>
            <a:pPr algn="just">
              <a:lnSpc>
                <a:spcPct val="140000"/>
              </a:lnSpc>
              <a:spcBef>
                <a:spcPts val="600"/>
              </a:spcBef>
              <a:spcAft>
                <a:spcPts val="600"/>
              </a:spcAft>
              <a:defRPr/>
            </a:pPr>
            <a:r>
              <a:rPr lang="zh-CN" altLang="en-US" sz="1200" dirty="0">
                <a:solidFill>
                  <a:schemeClr val="tx1"/>
                </a:solidFill>
                <a:latin typeface="方正细等线简体" panose="02010601030101010101" pitchFamily="2" charset="-122"/>
                <a:ea typeface="方正细等线简体" panose="02010601030101010101" pitchFamily="2" charset="-122"/>
              </a:rPr>
              <a:t>工作能力及其他专长许多人认为，学历与能力是对等的，我并不这样认为，因为我的学历与我的能力是不相等的。虽然说学历是找工作的敲门石，但是，我相信，能否胜任一份工作，能力才是最重要的。我没有很高的学历，但是，</a:t>
            </a:r>
            <a:r>
              <a:rPr lang="en-US" altLang="zh-CN" sz="1200" dirty="0">
                <a:solidFill>
                  <a:schemeClr val="tx1"/>
                </a:solidFill>
                <a:latin typeface="方正细等线简体" panose="02010601030101010101" pitchFamily="2" charset="-122"/>
                <a:ea typeface="方正细等线简体" panose="02010601030101010101" pitchFamily="2" charset="-122"/>
              </a:rPr>
              <a:t>9</a:t>
            </a:r>
            <a:r>
              <a:rPr lang="zh-CN" altLang="en-US" sz="1200" dirty="0">
                <a:solidFill>
                  <a:schemeClr val="tx1"/>
                </a:solidFill>
                <a:latin typeface="方正细等线简体" panose="02010601030101010101" pitchFamily="2" charset="-122"/>
                <a:ea typeface="方正细等线简体" panose="02010601030101010101" pitchFamily="2" charset="-122"/>
              </a:rPr>
              <a:t>年的工作经验，使我非常肯定我的工作能力。在职期间，工作能力一直可得到上级领导的肯定。对工作的态度认真，有较强的责任心，同时怀有一颗好学的心。细心、耐心的对待每一项工作，做到尽善尽美</a:t>
            </a:r>
            <a:r>
              <a:rPr lang="zh-CN" altLang="en-US" sz="1600" dirty="0">
                <a:solidFill>
                  <a:schemeClr val="tx1"/>
                </a:solidFill>
                <a:latin typeface="+mn-ea"/>
              </a:rPr>
              <a:t>。</a:t>
            </a:r>
            <a:endParaRPr lang="zh-CN" altLang="en-US" sz="1600" dirty="0">
              <a:solidFill>
                <a:schemeClr val="tx1"/>
              </a:solidFill>
              <a:latin typeface="+mn-ea"/>
            </a:endParaRPr>
          </a:p>
        </p:txBody>
      </p:sp>
      <p:grpSp>
        <p:nvGrpSpPr>
          <p:cNvPr id="29" name="组合 28"/>
          <p:cNvGrpSpPr/>
          <p:nvPr/>
        </p:nvGrpSpPr>
        <p:grpSpPr>
          <a:xfrm>
            <a:off x="757883" y="823784"/>
            <a:ext cx="3237469" cy="655483"/>
            <a:chOff x="757883" y="823784"/>
            <a:chExt cx="3237469" cy="655483"/>
          </a:xfrm>
        </p:grpSpPr>
        <p:sp>
          <p:nvSpPr>
            <p:cNvPr id="30" name="矩形 29"/>
            <p:cNvSpPr/>
            <p:nvPr/>
          </p:nvSpPr>
          <p:spPr>
            <a:xfrm>
              <a:off x="1079157"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219200" y="1079157"/>
              <a:ext cx="123568" cy="3212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42768" y="1079157"/>
              <a:ext cx="2652584" cy="400110"/>
            </a:xfrm>
            <a:prstGeom prst="rect">
              <a:avLst/>
            </a:prstGeom>
            <a:noFill/>
          </p:spPr>
          <p:txBody>
            <a:bodyPr wrap="square" rtlCol="0">
              <a:spAutoFit/>
            </a:bodyPr>
            <a:lstStyle/>
            <a:p>
              <a:r>
                <a:rPr lang="zh-CN" altLang="en-US" sz="2000" b="1" dirty="0">
                  <a:latin typeface="方正细圆简体" panose="02010601030101010101" pitchFamily="2" charset="-122"/>
                  <a:ea typeface="方正细圆简体" panose="02010601030101010101" pitchFamily="2" charset="-122"/>
                </a:rPr>
                <a:t>自我评价</a:t>
              </a:r>
              <a:endParaRPr lang="zh-CN" altLang="en-US" sz="2000" b="1" dirty="0">
                <a:latin typeface="方正细圆简体" panose="02010601030101010101" pitchFamily="2" charset="-122"/>
                <a:ea typeface="方正细圆简体" panose="02010601030101010101" pitchFamily="2" charset="-122"/>
              </a:endParaRPr>
            </a:p>
          </p:txBody>
        </p:sp>
        <p:sp>
          <p:nvSpPr>
            <p:cNvPr id="33" name="矩形 32"/>
            <p:cNvSpPr/>
            <p:nvPr/>
          </p:nvSpPr>
          <p:spPr>
            <a:xfrm>
              <a:off x="922640" y="823784"/>
              <a:ext cx="131805" cy="576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57883" y="823784"/>
              <a:ext cx="131805" cy="576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5"/>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 calcmode="lin" valueType="num">
                                      <p:cBhvr>
                                        <p:cTn id="3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6"/>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tags/tag1.xml><?xml version="1.0" encoding="utf-8"?>
<p:tagLst xmlns:p="http://schemas.openxmlformats.org/presentationml/2006/main">
  <p:tag name="MH_CONTENTSID" val="263"/>
  <p:tag name="MH_SECTIONID" val="264,265,"/>
  <p:tag name="commondata" val="eyJoZGlkIjoiZGNhZmE2NDBkNDJkMTExZWJjNGYzYzk5NTUzODY3Z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WPS 演示</Application>
  <PresentationFormat>宽屏</PresentationFormat>
  <Paragraphs>193</Paragraphs>
  <Slides>13</Slides>
  <Notes>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方正大黑简体</vt:lpstr>
      <vt:lpstr>黑体</vt:lpstr>
      <vt:lpstr>方正细圆简体</vt:lpstr>
      <vt:lpstr>微软雅黑</vt:lpstr>
      <vt:lpstr>方正细等线简体</vt:lpstr>
      <vt:lpstr>Calibri</vt:lpstr>
      <vt:lpstr>Arial Narrow</vt:lpstr>
      <vt:lpstr>Calibri</vt:lpstr>
      <vt:lpstr>幼圆</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21</cp:revision>
  <dcterms:created xsi:type="dcterms:W3CDTF">2015-06-05T18:14:00Z</dcterms:created>
  <dcterms:modified xsi:type="dcterms:W3CDTF">2024-06-13T01:06:46Z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477A8FD7B560483C9CD224BB7166D319_13</vt:lpwstr>
  </property>
  <property fmtid="{D5CDD505-2E9C-101B-9397-08002B2CF9AE}" pid="3" name="KSOProductBuildVer">
    <vt:lpwstr>2052-12.1.0.17133</vt:lpwstr>
  </property>
</Properties>
</file>