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7" r:id="rId3"/>
    <p:sldId id="258" r:id="rId4"/>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微软雅黑" panose="020B0503020204020204" pitchFamily="34" charset="-122"/>
      <p:regular r:id="rId32"/>
    </p:embeddedFont>
    <p:embeddedFont>
      <p:font typeface="Calibri" panose="020F0502020204030204" pitchFamily="34" charset="0"/>
      <p:regular r:id="rId33"/>
      <p:bold r:id="rId34"/>
      <p:italic r:id="rId35"/>
      <p:boldItalic r:id="rId36"/>
    </p:embeddedFont>
    <p:embeddedFont>
      <p:font typeface="Impact" panose="020B0806030902050204" pitchFamily="34" charset="0"/>
      <p:regular r:id="rId37"/>
    </p:embeddedFont>
    <p:embeddedFont>
      <p:font typeface="华文细黑" panose="02010600040101010101" pitchFamily="2" charset="-122"/>
      <p:regular r:id="rId38"/>
    </p:embeddedFont>
    <p:embeddedFont>
      <p:font typeface="Open Sans" panose="020B0606030504020204" pitchFamily="34" charset="0"/>
      <p:regular r:id="rId39"/>
      <p:bold r:id="rId40"/>
      <p:italic r:id="rId41"/>
      <p:boldItalic r:id="rId42"/>
    </p:embeddedFont>
    <p:embeddedFont>
      <p:font typeface="等线 Light" panose="02010600030101010101" charset="-122"/>
      <p:regular r:id="rId43"/>
    </p:embeddedFont>
    <p:embeddedFont>
      <p:font typeface="等线" panose="02010600030101010101"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23" autoAdjust="0"/>
    <p:restoredTop sz="69529" autoAdjust="0"/>
  </p:normalViewPr>
  <p:slideViewPr>
    <p:cSldViewPr snapToGrid="0">
      <p:cViewPr varScale="1">
        <p:scale>
          <a:sx n="79" d="100"/>
          <a:sy n="79" d="100"/>
        </p:scale>
        <p:origin x="18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gs" Target="tags/tag1.xml"/><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C8130-6EBC-4DBE-BCB3-D31A321B58E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9E51F-AAA2-4FB1-9B7B-B30EECBF704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E5421C-C84E-4F0D-804F-E0A40D1B1DD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B788DA-D363-434B-9C3C-1D522FC2F1F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C74456-EB52-4577-819A-4B7EA6F602C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B96F7-238A-436E-8798-5DD8D861D65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E5421C-C84E-4F0D-804F-E0A40D1B1DD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B788DA-D363-434B-9C3C-1D522FC2F1F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229F52-12DD-4252-98E2-B230B00F592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E5421C-C84E-4F0D-804F-E0A40D1B1DD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229F52-12DD-4252-98E2-B230B00F592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CC2BEC-97A0-4B41-98C0-982C717DE2F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B788DA-D363-434B-9C3C-1D522FC2F1F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E5421C-C84E-4F0D-804F-E0A40D1B1DD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B788DA-D363-434B-9C3C-1D522FC2F1F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3" name="文本框 37"/>
          <p:cNvSpPr txBox="1"/>
          <p:nvPr userDrawn="1"/>
        </p:nvSpPr>
        <p:spPr>
          <a:xfrm>
            <a:off x="5459808" y="270757"/>
            <a:ext cx="1415669" cy="461486"/>
          </a:xfrm>
          <a:prstGeom prst="rect">
            <a:avLst/>
          </a:prstGeom>
          <a:noFill/>
        </p:spPr>
        <p:txBody>
          <a:bodyPr wrap="none" lIns="91389" tIns="45695" rIns="91389" bIns="45695" rtlCol="0">
            <a:spAutoFit/>
          </a:bodyPr>
          <a:lstStyle/>
          <a:p>
            <a:pPr algn="ctr" defTabSz="914400">
              <a:defRPr/>
            </a:pPr>
            <a:r>
              <a:rPr lang="zh-CN" altLang="en-US" sz="2400" b="1" dirty="0">
                <a:solidFill>
                  <a:schemeClr val="accent1"/>
                </a:solidFill>
                <a:latin typeface="微软雅黑" panose="020B0503020204020204" pitchFamily="34" charset="-122"/>
                <a:ea typeface="微软雅黑" panose="020B0503020204020204" pitchFamily="34" charset="-122"/>
              </a:rPr>
              <a:t>项目介绍</a:t>
            </a:r>
            <a:endParaRPr lang="zh-CN" altLang="en-US" sz="2400" kern="0" dirty="0">
              <a:solidFill>
                <a:schemeClr val="accent1"/>
              </a:solidFill>
              <a:latin typeface="微软雅黑" panose="020B0503020204020204" pitchFamily="34" charset="-122"/>
              <a:ea typeface="微软雅黑" panose="020B0503020204020204" pitchFamily="34" charset="-122"/>
            </a:endParaRPr>
          </a:p>
        </p:txBody>
      </p:sp>
      <p:cxnSp>
        <p:nvCxnSpPr>
          <p:cNvPr id="6" name="直接连接符 5"/>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7201A84-3F69-49FB-A371-DD7CF95356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71489C-7324-4E1E-AB45-FFC9A5A0974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01A84-3F69-49FB-A371-DD7CF953563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1489C-7324-4E1E-AB45-FFC9A5A0974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8.jpe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11.jpe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3.xml"/><Relationship Id="rId2" Type="http://schemas.openxmlformats.org/officeDocument/2006/relationships/image" Target="../media/image13.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3.xml"/><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977" y="2813"/>
            <a:ext cx="12188264" cy="6857349"/>
          </a:xfrm>
          <a:prstGeom prst="rect">
            <a:avLst/>
          </a:prstGeom>
        </p:spPr>
      </p:pic>
      <p:sp>
        <p:nvSpPr>
          <p:cNvPr id="5" name="TextBox 5"/>
          <p:cNvSpPr>
            <a:spLocks noChangeArrowheads="1"/>
          </p:cNvSpPr>
          <p:nvPr/>
        </p:nvSpPr>
        <p:spPr bwMode="auto">
          <a:xfrm>
            <a:off x="529332" y="522050"/>
            <a:ext cx="7273978" cy="156966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9600" dirty="0">
                <a:solidFill>
                  <a:schemeClr val="bg1"/>
                </a:solidFill>
                <a:latin typeface="微软雅黑" panose="020B0503020204020204" pitchFamily="34" charset="-122"/>
                <a:ea typeface="微软雅黑" panose="020B0503020204020204" pitchFamily="34" charset="-122"/>
                <a:sym typeface="DINEngschriftStd" pitchFamily="2" charset="0"/>
              </a:rPr>
              <a:t>休闲下午茶</a:t>
            </a:r>
            <a:endParaRPr lang="en-US" altLang="zh-CN" sz="9600" dirty="0">
              <a:solidFill>
                <a:schemeClr val="bg1"/>
              </a:solidFill>
              <a:latin typeface="微软雅黑" panose="020B0503020204020204" pitchFamily="34" charset="-122"/>
              <a:ea typeface="微软雅黑" panose="020B0503020204020204" pitchFamily="34" charset="-122"/>
              <a:sym typeface="DINEngschriftStd" pitchFamily="2" charset="0"/>
            </a:endParaRPr>
          </a:p>
        </p:txBody>
      </p:sp>
      <p:sp>
        <p:nvSpPr>
          <p:cNvPr id="7" name="Rectangle 20"/>
          <p:cNvSpPr>
            <a:spLocks noChangeArrowheads="1"/>
          </p:cNvSpPr>
          <p:nvPr/>
        </p:nvSpPr>
        <p:spPr bwMode="auto">
          <a:xfrm>
            <a:off x="903039" y="3223879"/>
            <a:ext cx="6015769"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dist" eaLnBrk="1" hangingPunct="1">
              <a:spcBef>
                <a:spcPct val="0"/>
              </a:spcBef>
              <a:buFont typeface="Arial" panose="020B0604020202020204" pitchFamily="34" charset="0"/>
              <a:buNone/>
            </a:pPr>
            <a:r>
              <a:rPr lang="zh-CN" altLang="en-US" sz="2665" b="1" dirty="0">
                <a:solidFill>
                  <a:schemeClr val="accent2"/>
                </a:solidFill>
                <a:latin typeface="微软雅黑" panose="020B0503020204020204" pitchFamily="34" charset="-122"/>
                <a:sym typeface="宋体" panose="02010600030101010101" pitchFamily="2" charset="-122"/>
              </a:rPr>
              <a:t>PRESENTATION TEMPELETE TITLE</a:t>
            </a:r>
            <a:endParaRPr lang="zh-CN" altLang="en-US" sz="2665" b="1" dirty="0">
              <a:solidFill>
                <a:schemeClr val="accent2"/>
              </a:solidFill>
              <a:latin typeface="微软雅黑" panose="020B0503020204020204" pitchFamily="34" charset="-122"/>
              <a:sym typeface="宋体" panose="02010600030101010101" pitchFamily="2" charset="-122"/>
            </a:endParaRPr>
          </a:p>
        </p:txBody>
      </p:sp>
      <p:sp>
        <p:nvSpPr>
          <p:cNvPr id="18" name="矩形 17"/>
          <p:cNvSpPr/>
          <p:nvPr/>
        </p:nvSpPr>
        <p:spPr bwMode="auto">
          <a:xfrm>
            <a:off x="241401" y="261758"/>
            <a:ext cx="11613222" cy="6334485"/>
          </a:xfrm>
          <a:prstGeom prst="rect">
            <a:avLst/>
          </a:prstGeom>
          <a:noFill/>
          <a:ln w="38100" cap="flat" cmpd="sng" algn="ctr">
            <a:solidFill>
              <a:schemeClr val="bg1"/>
            </a:solidFill>
            <a:prstDash val="solid"/>
            <a:round/>
            <a:headEnd type="none" w="med" len="med"/>
            <a:tailEnd type="none" w="med" len="med"/>
          </a:ln>
          <a:effectLst/>
        </p:spPr>
        <p:txBody>
          <a:bodyPr vert="horz" wrap="square" lIns="121882" tIns="60941" rIns="121882" bIns="60941"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pic>
        <p:nvPicPr>
          <p:cNvPr id="19" name="爱的纪念 souvenirs d'enfanc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7924" y="2085681"/>
            <a:ext cx="609412" cy="609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50" presetClass="entr" presetSubtype="0" decel="10000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6" repeatCount="indefinite" fill="hold" display="0">
                  <p:stCondLst>
                    <p:cond delay="indefinite"/>
                  </p:stCondLst>
                  <p:endCondLst>
                    <p:cond evt="onStopAudio" delay="0">
                      <p:tgtEl>
                        <p:sldTgt/>
                      </p:tgtEl>
                    </p:cond>
                  </p:endCondLst>
                </p:cTn>
                <p:tgtEl>
                  <p:spTgt spid="19"/>
                </p:tgtEl>
              </p:cMediaNode>
            </p:audio>
          </p:childTnLst>
        </p:cTn>
      </p:par>
    </p:tnLst>
    <p:bldLst>
      <p:bldP spid="5" grpId="0" bldLvl="0" autoUpdateAnimBg="0"/>
      <p:bldP spid="7" grpId="0" bldLvl="0" autoUpdateAnimBg="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4467055" y="2268299"/>
            <a:ext cx="3257905" cy="258375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5" name="Oval 5"/>
          <p:cNvSpPr>
            <a:spLocks noChangeAspect="1"/>
          </p:cNvSpPr>
          <p:nvPr/>
        </p:nvSpPr>
        <p:spPr>
          <a:xfrm>
            <a:off x="5721520" y="2628227"/>
            <a:ext cx="748986" cy="748986"/>
          </a:xfrm>
          <a:prstGeom prst="ellipse">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400"/>
          </a:p>
        </p:txBody>
      </p:sp>
      <p:sp>
        <p:nvSpPr>
          <p:cNvPr id="6" name="Freeform: Shape 4"/>
          <p:cNvSpPr/>
          <p:nvPr/>
        </p:nvSpPr>
        <p:spPr bwMode="auto">
          <a:xfrm>
            <a:off x="5930954" y="2866493"/>
            <a:ext cx="336084" cy="272447"/>
          </a:xfrm>
          <a:custGeom>
            <a:avLst/>
            <a:gdLst>
              <a:gd name="T0" fmla="*/ 68 w 186"/>
              <a:gd name="T1" fmla="*/ 84 h 151"/>
              <a:gd name="T2" fmla="*/ 118 w 186"/>
              <a:gd name="T3" fmla="*/ 84 h 151"/>
              <a:gd name="T4" fmla="*/ 93 w 186"/>
              <a:gd name="T5" fmla="*/ 101 h 151"/>
              <a:gd name="T6" fmla="*/ 93 w 186"/>
              <a:gd name="T7" fmla="*/ 67 h 151"/>
              <a:gd name="T8" fmla="*/ 93 w 186"/>
              <a:gd name="T9" fmla="*/ 101 h 151"/>
              <a:gd name="T10" fmla="*/ 114 w 186"/>
              <a:gd name="T11" fmla="*/ 25 h 151"/>
              <a:gd name="T12" fmla="*/ 114 w 186"/>
              <a:gd name="T13" fmla="*/ 16 h 151"/>
              <a:gd name="T14" fmla="*/ 68 w 186"/>
              <a:gd name="T15" fmla="*/ 21 h 151"/>
              <a:gd name="T16" fmla="*/ 156 w 186"/>
              <a:gd name="T17" fmla="*/ 33 h 151"/>
              <a:gd name="T18" fmla="*/ 156 w 186"/>
              <a:gd name="T19" fmla="*/ 59 h 151"/>
              <a:gd name="T20" fmla="*/ 156 w 186"/>
              <a:gd name="T21" fmla="*/ 33 h 151"/>
              <a:gd name="T22" fmla="*/ 152 w 186"/>
              <a:gd name="T23" fmla="*/ 46 h 151"/>
              <a:gd name="T24" fmla="*/ 160 w 186"/>
              <a:gd name="T25" fmla="*/ 46 h 151"/>
              <a:gd name="T26" fmla="*/ 169 w 186"/>
              <a:gd name="T27" fmla="*/ 16 h 151"/>
              <a:gd name="T28" fmla="*/ 122 w 186"/>
              <a:gd name="T29" fmla="*/ 0 h 151"/>
              <a:gd name="T30" fmla="*/ 63 w 186"/>
              <a:gd name="T31" fmla="*/ 0 h 151"/>
              <a:gd name="T32" fmla="*/ 17 w 186"/>
              <a:gd name="T33" fmla="*/ 16 h 151"/>
              <a:gd name="T34" fmla="*/ 0 w 186"/>
              <a:gd name="T35" fmla="*/ 135 h 151"/>
              <a:gd name="T36" fmla="*/ 169 w 186"/>
              <a:gd name="T37" fmla="*/ 151 h 151"/>
              <a:gd name="T38" fmla="*/ 186 w 186"/>
              <a:gd name="T39" fmla="*/ 33 h 151"/>
              <a:gd name="T40" fmla="*/ 177 w 186"/>
              <a:gd name="T41" fmla="*/ 101 h 151"/>
              <a:gd name="T42" fmla="*/ 137 w 186"/>
              <a:gd name="T43" fmla="*/ 109 h 151"/>
              <a:gd name="T44" fmla="*/ 177 w 186"/>
              <a:gd name="T45" fmla="*/ 135 h 151"/>
              <a:gd name="T46" fmla="*/ 17 w 186"/>
              <a:gd name="T47" fmla="*/ 143 h 151"/>
              <a:gd name="T48" fmla="*/ 9 w 186"/>
              <a:gd name="T49" fmla="*/ 109 h 151"/>
              <a:gd name="T50" fmla="*/ 45 w 186"/>
              <a:gd name="T51" fmla="*/ 101 h 151"/>
              <a:gd name="T52" fmla="*/ 9 w 186"/>
              <a:gd name="T53" fmla="*/ 33 h 151"/>
              <a:gd name="T54" fmla="*/ 34 w 186"/>
              <a:gd name="T55" fmla="*/ 25 h 151"/>
              <a:gd name="T56" fmla="*/ 93 w 186"/>
              <a:gd name="T57" fmla="*/ 8 h 151"/>
              <a:gd name="T58" fmla="*/ 152 w 186"/>
              <a:gd name="T59" fmla="*/ 25 h 151"/>
              <a:gd name="T60" fmla="*/ 177 w 186"/>
              <a:gd name="T61" fmla="*/ 33 h 151"/>
              <a:gd name="T62" fmla="*/ 156 w 186"/>
              <a:gd name="T63" fmla="*/ 67 h 151"/>
              <a:gd name="T64" fmla="*/ 156 w 186"/>
              <a:gd name="T65" fmla="*/ 75 h 151"/>
              <a:gd name="T66" fmla="*/ 156 w 186"/>
              <a:gd name="T67" fmla="*/ 67 h 151"/>
              <a:gd name="T68" fmla="*/ 51 w 186"/>
              <a:gd name="T69" fmla="*/ 84 h 151"/>
              <a:gd name="T70" fmla="*/ 135 w 186"/>
              <a:gd name="T71" fmla="*/ 84 h 151"/>
              <a:gd name="T72" fmla="*/ 93 w 186"/>
              <a:gd name="T73" fmla="*/ 118 h 151"/>
              <a:gd name="T74" fmla="*/ 93 w 186"/>
              <a:gd name="T75" fmla="*/ 50 h 151"/>
              <a:gd name="T76" fmla="*/ 93 w 186"/>
              <a:gd name="T77" fmla="*/ 11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6" h="151">
                <a:moveTo>
                  <a:pt x="93" y="59"/>
                </a:moveTo>
                <a:cubicBezTo>
                  <a:pt x="79" y="59"/>
                  <a:pt x="68" y="70"/>
                  <a:pt x="68" y="84"/>
                </a:cubicBezTo>
                <a:cubicBezTo>
                  <a:pt x="68" y="98"/>
                  <a:pt x="79" y="109"/>
                  <a:pt x="93" y="109"/>
                </a:cubicBezTo>
                <a:cubicBezTo>
                  <a:pt x="107" y="109"/>
                  <a:pt x="118" y="98"/>
                  <a:pt x="118" y="84"/>
                </a:cubicBezTo>
                <a:cubicBezTo>
                  <a:pt x="118" y="70"/>
                  <a:pt x="107" y="59"/>
                  <a:pt x="93" y="59"/>
                </a:cubicBezTo>
                <a:close/>
                <a:moveTo>
                  <a:pt x="93" y="101"/>
                </a:moveTo>
                <a:cubicBezTo>
                  <a:pt x="84" y="101"/>
                  <a:pt x="76" y="93"/>
                  <a:pt x="76" y="84"/>
                </a:cubicBezTo>
                <a:cubicBezTo>
                  <a:pt x="76" y="75"/>
                  <a:pt x="84" y="67"/>
                  <a:pt x="93" y="67"/>
                </a:cubicBezTo>
                <a:cubicBezTo>
                  <a:pt x="102" y="67"/>
                  <a:pt x="110" y="75"/>
                  <a:pt x="110" y="84"/>
                </a:cubicBezTo>
                <a:cubicBezTo>
                  <a:pt x="110" y="93"/>
                  <a:pt x="102" y="101"/>
                  <a:pt x="93" y="101"/>
                </a:cubicBezTo>
                <a:close/>
                <a:moveTo>
                  <a:pt x="72" y="25"/>
                </a:moveTo>
                <a:cubicBezTo>
                  <a:pt x="114" y="25"/>
                  <a:pt x="114" y="25"/>
                  <a:pt x="114" y="25"/>
                </a:cubicBezTo>
                <a:cubicBezTo>
                  <a:pt x="116" y="25"/>
                  <a:pt x="118" y="23"/>
                  <a:pt x="118" y="21"/>
                </a:cubicBezTo>
                <a:cubicBezTo>
                  <a:pt x="118" y="18"/>
                  <a:pt x="116" y="16"/>
                  <a:pt x="114" y="16"/>
                </a:cubicBezTo>
                <a:cubicBezTo>
                  <a:pt x="72" y="16"/>
                  <a:pt x="72" y="16"/>
                  <a:pt x="72" y="16"/>
                </a:cubicBezTo>
                <a:cubicBezTo>
                  <a:pt x="70" y="16"/>
                  <a:pt x="68" y="18"/>
                  <a:pt x="68" y="21"/>
                </a:cubicBezTo>
                <a:cubicBezTo>
                  <a:pt x="68" y="23"/>
                  <a:pt x="70" y="25"/>
                  <a:pt x="72" y="25"/>
                </a:cubicBezTo>
                <a:close/>
                <a:moveTo>
                  <a:pt x="156" y="33"/>
                </a:moveTo>
                <a:cubicBezTo>
                  <a:pt x="149" y="33"/>
                  <a:pt x="144" y="39"/>
                  <a:pt x="144" y="46"/>
                </a:cubicBezTo>
                <a:cubicBezTo>
                  <a:pt x="144" y="53"/>
                  <a:pt x="149" y="59"/>
                  <a:pt x="156" y="59"/>
                </a:cubicBezTo>
                <a:cubicBezTo>
                  <a:pt x="163" y="59"/>
                  <a:pt x="169" y="53"/>
                  <a:pt x="169" y="46"/>
                </a:cubicBezTo>
                <a:cubicBezTo>
                  <a:pt x="169" y="39"/>
                  <a:pt x="163" y="33"/>
                  <a:pt x="156" y="33"/>
                </a:cubicBezTo>
                <a:close/>
                <a:moveTo>
                  <a:pt x="156" y="50"/>
                </a:moveTo>
                <a:cubicBezTo>
                  <a:pt x="154" y="50"/>
                  <a:pt x="152" y="48"/>
                  <a:pt x="152" y="46"/>
                </a:cubicBezTo>
                <a:cubicBezTo>
                  <a:pt x="152" y="44"/>
                  <a:pt x="154" y="42"/>
                  <a:pt x="156" y="42"/>
                </a:cubicBezTo>
                <a:cubicBezTo>
                  <a:pt x="159" y="42"/>
                  <a:pt x="160" y="44"/>
                  <a:pt x="160" y="46"/>
                </a:cubicBezTo>
                <a:cubicBezTo>
                  <a:pt x="160" y="48"/>
                  <a:pt x="159" y="50"/>
                  <a:pt x="156" y="50"/>
                </a:cubicBezTo>
                <a:close/>
                <a:moveTo>
                  <a:pt x="169" y="16"/>
                </a:moveTo>
                <a:cubicBezTo>
                  <a:pt x="152" y="16"/>
                  <a:pt x="152" y="16"/>
                  <a:pt x="152" y="16"/>
                </a:cubicBezTo>
                <a:cubicBezTo>
                  <a:pt x="139" y="16"/>
                  <a:pt x="139" y="0"/>
                  <a:pt x="122" y="0"/>
                </a:cubicBezTo>
                <a:cubicBezTo>
                  <a:pt x="106" y="0"/>
                  <a:pt x="93" y="0"/>
                  <a:pt x="93" y="0"/>
                </a:cubicBezTo>
                <a:cubicBezTo>
                  <a:pt x="93" y="0"/>
                  <a:pt x="80" y="0"/>
                  <a:pt x="63" y="0"/>
                </a:cubicBezTo>
                <a:cubicBezTo>
                  <a:pt x="47" y="0"/>
                  <a:pt x="47" y="16"/>
                  <a:pt x="34" y="16"/>
                </a:cubicBezTo>
                <a:cubicBezTo>
                  <a:pt x="17" y="16"/>
                  <a:pt x="17" y="16"/>
                  <a:pt x="17" y="16"/>
                </a:cubicBezTo>
                <a:cubicBezTo>
                  <a:pt x="8" y="16"/>
                  <a:pt x="0" y="24"/>
                  <a:pt x="0" y="33"/>
                </a:cubicBezTo>
                <a:cubicBezTo>
                  <a:pt x="0" y="135"/>
                  <a:pt x="0" y="135"/>
                  <a:pt x="0" y="135"/>
                </a:cubicBezTo>
                <a:cubicBezTo>
                  <a:pt x="0" y="144"/>
                  <a:pt x="8" y="151"/>
                  <a:pt x="17" y="151"/>
                </a:cubicBezTo>
                <a:cubicBezTo>
                  <a:pt x="169" y="151"/>
                  <a:pt x="169" y="151"/>
                  <a:pt x="169" y="151"/>
                </a:cubicBezTo>
                <a:cubicBezTo>
                  <a:pt x="178" y="151"/>
                  <a:pt x="186" y="144"/>
                  <a:pt x="186" y="135"/>
                </a:cubicBezTo>
                <a:cubicBezTo>
                  <a:pt x="186" y="33"/>
                  <a:pt x="186" y="33"/>
                  <a:pt x="186" y="33"/>
                </a:cubicBezTo>
                <a:cubicBezTo>
                  <a:pt x="186" y="24"/>
                  <a:pt x="178" y="16"/>
                  <a:pt x="169" y="16"/>
                </a:cubicBezTo>
                <a:close/>
                <a:moveTo>
                  <a:pt x="177" y="101"/>
                </a:moveTo>
                <a:cubicBezTo>
                  <a:pt x="141" y="101"/>
                  <a:pt x="141" y="101"/>
                  <a:pt x="141" y="101"/>
                </a:cubicBezTo>
                <a:cubicBezTo>
                  <a:pt x="140" y="104"/>
                  <a:pt x="138" y="107"/>
                  <a:pt x="137" y="109"/>
                </a:cubicBezTo>
                <a:cubicBezTo>
                  <a:pt x="177" y="109"/>
                  <a:pt x="177" y="109"/>
                  <a:pt x="177" y="109"/>
                </a:cubicBezTo>
                <a:cubicBezTo>
                  <a:pt x="177" y="135"/>
                  <a:pt x="177" y="135"/>
                  <a:pt x="177" y="135"/>
                </a:cubicBezTo>
                <a:cubicBezTo>
                  <a:pt x="177" y="139"/>
                  <a:pt x="174" y="143"/>
                  <a:pt x="169" y="143"/>
                </a:cubicBezTo>
                <a:cubicBezTo>
                  <a:pt x="17" y="143"/>
                  <a:pt x="17" y="143"/>
                  <a:pt x="17" y="143"/>
                </a:cubicBezTo>
                <a:cubicBezTo>
                  <a:pt x="12" y="143"/>
                  <a:pt x="9" y="139"/>
                  <a:pt x="9" y="135"/>
                </a:cubicBezTo>
                <a:cubicBezTo>
                  <a:pt x="9" y="109"/>
                  <a:pt x="9" y="109"/>
                  <a:pt x="9" y="109"/>
                </a:cubicBezTo>
                <a:cubicBezTo>
                  <a:pt x="49" y="109"/>
                  <a:pt x="49" y="109"/>
                  <a:pt x="49" y="109"/>
                </a:cubicBezTo>
                <a:cubicBezTo>
                  <a:pt x="48" y="107"/>
                  <a:pt x="46" y="104"/>
                  <a:pt x="45" y="101"/>
                </a:cubicBezTo>
                <a:cubicBezTo>
                  <a:pt x="9" y="101"/>
                  <a:pt x="9" y="101"/>
                  <a:pt x="9" y="101"/>
                </a:cubicBezTo>
                <a:cubicBezTo>
                  <a:pt x="9" y="33"/>
                  <a:pt x="9" y="33"/>
                  <a:pt x="9" y="33"/>
                </a:cubicBezTo>
                <a:cubicBezTo>
                  <a:pt x="9" y="29"/>
                  <a:pt x="12" y="25"/>
                  <a:pt x="17" y="25"/>
                </a:cubicBezTo>
                <a:cubicBezTo>
                  <a:pt x="34" y="25"/>
                  <a:pt x="34" y="25"/>
                  <a:pt x="34" y="25"/>
                </a:cubicBezTo>
                <a:cubicBezTo>
                  <a:pt x="51" y="25"/>
                  <a:pt x="51" y="8"/>
                  <a:pt x="63" y="8"/>
                </a:cubicBezTo>
                <a:cubicBezTo>
                  <a:pt x="72" y="8"/>
                  <a:pt x="93" y="8"/>
                  <a:pt x="93" y="8"/>
                </a:cubicBezTo>
                <a:cubicBezTo>
                  <a:pt x="93" y="8"/>
                  <a:pt x="114" y="8"/>
                  <a:pt x="122" y="8"/>
                </a:cubicBezTo>
                <a:cubicBezTo>
                  <a:pt x="135" y="8"/>
                  <a:pt x="135" y="25"/>
                  <a:pt x="152" y="25"/>
                </a:cubicBezTo>
                <a:cubicBezTo>
                  <a:pt x="169" y="25"/>
                  <a:pt x="169" y="25"/>
                  <a:pt x="169" y="25"/>
                </a:cubicBezTo>
                <a:cubicBezTo>
                  <a:pt x="174" y="25"/>
                  <a:pt x="177" y="29"/>
                  <a:pt x="177" y="33"/>
                </a:cubicBezTo>
                <a:lnTo>
                  <a:pt x="177" y="101"/>
                </a:lnTo>
                <a:close/>
                <a:moveTo>
                  <a:pt x="156" y="67"/>
                </a:moveTo>
                <a:cubicBezTo>
                  <a:pt x="154" y="67"/>
                  <a:pt x="152" y="69"/>
                  <a:pt x="152" y="71"/>
                </a:cubicBezTo>
                <a:cubicBezTo>
                  <a:pt x="152" y="74"/>
                  <a:pt x="154" y="75"/>
                  <a:pt x="156" y="75"/>
                </a:cubicBezTo>
                <a:cubicBezTo>
                  <a:pt x="159" y="75"/>
                  <a:pt x="160" y="74"/>
                  <a:pt x="160" y="71"/>
                </a:cubicBezTo>
                <a:cubicBezTo>
                  <a:pt x="160" y="69"/>
                  <a:pt x="159" y="67"/>
                  <a:pt x="156" y="67"/>
                </a:cubicBezTo>
                <a:close/>
                <a:moveTo>
                  <a:pt x="93" y="42"/>
                </a:moveTo>
                <a:cubicBezTo>
                  <a:pt x="70" y="42"/>
                  <a:pt x="51" y="61"/>
                  <a:pt x="51" y="84"/>
                </a:cubicBezTo>
                <a:cubicBezTo>
                  <a:pt x="51" y="107"/>
                  <a:pt x="70" y="126"/>
                  <a:pt x="93" y="126"/>
                </a:cubicBezTo>
                <a:cubicBezTo>
                  <a:pt x="116" y="126"/>
                  <a:pt x="135" y="107"/>
                  <a:pt x="135" y="84"/>
                </a:cubicBezTo>
                <a:cubicBezTo>
                  <a:pt x="135" y="61"/>
                  <a:pt x="116" y="42"/>
                  <a:pt x="93" y="42"/>
                </a:cubicBezTo>
                <a:close/>
                <a:moveTo>
                  <a:pt x="93" y="118"/>
                </a:moveTo>
                <a:cubicBezTo>
                  <a:pt x="74" y="118"/>
                  <a:pt x="59" y="103"/>
                  <a:pt x="59" y="84"/>
                </a:cubicBezTo>
                <a:cubicBezTo>
                  <a:pt x="59" y="65"/>
                  <a:pt x="74" y="50"/>
                  <a:pt x="93" y="50"/>
                </a:cubicBezTo>
                <a:cubicBezTo>
                  <a:pt x="112" y="50"/>
                  <a:pt x="127" y="65"/>
                  <a:pt x="127" y="84"/>
                </a:cubicBezTo>
                <a:cubicBezTo>
                  <a:pt x="127" y="103"/>
                  <a:pt x="112" y="118"/>
                  <a:pt x="93" y="118"/>
                </a:cubicBezTo>
                <a:close/>
              </a:path>
            </a:pathLst>
          </a:custGeom>
          <a:solidFill>
            <a:schemeClr val="accent1"/>
          </a:solidFill>
          <a:ln>
            <a:noFill/>
          </a:ln>
        </p:spPr>
        <p:txBody>
          <a:bodyPr anchor="ctr"/>
          <a:lstStyle/>
          <a:p>
            <a:pPr algn="ctr"/>
            <a:endParaRPr sz="2400"/>
          </a:p>
        </p:txBody>
      </p:sp>
      <p:sp>
        <p:nvSpPr>
          <p:cNvPr id="7" name="Rectangle 6"/>
          <p:cNvSpPr/>
          <p:nvPr/>
        </p:nvSpPr>
        <p:spPr>
          <a:xfrm>
            <a:off x="720802" y="2268299"/>
            <a:ext cx="3746249" cy="2583759"/>
          </a:xfrm>
          <a:prstGeom prst="rect">
            <a:avLst/>
          </a:prstGeom>
          <a:blipFill dpi="0" rotWithShape="1">
            <a:blip r:embed="rId1"/>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8" name="Rectangle 7"/>
          <p:cNvSpPr/>
          <p:nvPr/>
        </p:nvSpPr>
        <p:spPr>
          <a:xfrm>
            <a:off x="7724956" y="2268299"/>
            <a:ext cx="3746249" cy="2583759"/>
          </a:xfrm>
          <a:prstGeom prst="rect">
            <a:avLst/>
          </a:prstGeom>
          <a:blipFill dpi="0" rotWithShape="1">
            <a:blip r:embed="rId2"/>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9" name="TextBox 12"/>
          <p:cNvSpPr txBox="1"/>
          <p:nvPr/>
        </p:nvSpPr>
        <p:spPr>
          <a:xfrm>
            <a:off x="4661188" y="3615473"/>
            <a:ext cx="2869637" cy="282935"/>
          </a:xfrm>
          <a:prstGeom prst="rect">
            <a:avLst/>
          </a:prstGeom>
          <a:noFill/>
          <a:extLst>
            <a:ext uri="{909E8E84-426E-40DD-AFC4-6F175D3DCCD1}">
              <a14:hiddenFill xmlns:a14="http://schemas.microsoft.com/office/drawing/2010/main">
                <a:solidFill>
                  <a:schemeClr val="accent1">
                    <a:lumMod val="100000"/>
                  </a:schemeClr>
                </a:solidFill>
              </a14:hiddenFill>
            </a:ext>
          </a:extLst>
        </p:spPr>
        <p:txBody>
          <a:bodyPr wrap="none" lIns="95970" tIns="0" rIns="95970" bIns="0" anchor="b" anchorCtr="0">
            <a:normAutofit fontScale="92500" lnSpcReduction="10000"/>
          </a:bodyPr>
          <a:lstStyle/>
          <a:p>
            <a:pPr algn="ctr"/>
            <a:r>
              <a:rPr lang="zh-CN" altLang="en-US" sz="2135" b="1">
                <a:solidFill>
                  <a:schemeClr val="accent1"/>
                </a:solidFill>
              </a:rPr>
              <a:t>标题文本预设</a:t>
            </a:r>
            <a:endParaRPr lang="zh-CN" altLang="en-US" sz="2135" b="1">
              <a:solidFill>
                <a:schemeClr val="accent1"/>
              </a:solidFill>
            </a:endParaRPr>
          </a:p>
        </p:txBody>
      </p:sp>
      <p:sp>
        <p:nvSpPr>
          <p:cNvPr id="10" name="TextBox 14"/>
          <p:cNvSpPr txBox="1"/>
          <p:nvPr/>
        </p:nvSpPr>
        <p:spPr>
          <a:xfrm>
            <a:off x="4661188" y="3898406"/>
            <a:ext cx="2869637" cy="622730"/>
          </a:xfrm>
          <a:prstGeom prst="rect">
            <a:avLst/>
          </a:prstGeom>
          <a:noFill/>
          <a:extLst>
            <a:ext uri="{909E8E84-426E-40DD-AFC4-6F175D3DCCD1}">
              <a14:hiddenFill xmlns:a14="http://schemas.microsoft.com/office/drawing/2010/main">
                <a:solidFill>
                  <a:schemeClr val="accent1">
                    <a:lumMod val="100000"/>
                  </a:schemeClr>
                </a:solidFill>
              </a14:hiddenFill>
            </a:ext>
          </a:extLst>
        </p:spPr>
        <p:txBody>
          <a:bodyPr wrap="square" lIns="95970" tIns="0" rIns="95970" bIns="0" anchor="t" anchorCtr="0">
            <a:normAutofit fontScale="92500"/>
          </a:bodyPr>
          <a:lstStyle/>
          <a:p>
            <a:pPr lvl="0" algn="ctr">
              <a:lnSpc>
                <a:spcPct val="120000"/>
              </a:lnSpc>
            </a:pPr>
            <a:r>
              <a:rPr lang="zh-CN" altLang="en-US" sz="1465" dirty="0"/>
              <a:t>此部分内容作为文字排版占位显示</a:t>
            </a:r>
            <a:br>
              <a:rPr lang="zh-CN" altLang="en-US" sz="1465" dirty="0"/>
            </a:br>
            <a:r>
              <a:rPr lang="zh-CN" altLang="en-US" sz="1465" dirty="0"/>
              <a:t>（建议使用主题字体）</a:t>
            </a:r>
            <a:endParaRPr lang="zh-CN" altLang="en-US" sz="1465" dirty="0"/>
          </a:p>
        </p:txBody>
      </p:sp>
      <p:sp>
        <p:nvSpPr>
          <p:cNvPr id="11" name="TextBox 18"/>
          <p:cNvSpPr txBox="1"/>
          <p:nvPr/>
        </p:nvSpPr>
        <p:spPr>
          <a:xfrm>
            <a:off x="720799" y="1272753"/>
            <a:ext cx="10750407" cy="461523"/>
          </a:xfrm>
          <a:prstGeom prst="rect">
            <a:avLst/>
          </a:prstGeom>
          <a:noFill/>
        </p:spPr>
        <p:txBody>
          <a:bodyPr wrap="none">
            <a:normAutofit fontScale="85000" lnSpcReduction="20000"/>
          </a:bodyPr>
          <a:lstStyle/>
          <a:p>
            <a:pPr algn="ctr"/>
            <a:r>
              <a:rPr lang="zh-CN" altLang="en-US" sz="3200" b="1" dirty="0"/>
              <a:t>标题文本预设</a:t>
            </a:r>
            <a:endParaRPr lang="zh-CN" altLang="en-US" sz="3200" b="1" dirty="0"/>
          </a:p>
        </p:txBody>
      </p:sp>
      <p:sp>
        <p:nvSpPr>
          <p:cNvPr id="12" name="TextBox 19"/>
          <p:cNvSpPr txBox="1"/>
          <p:nvPr/>
        </p:nvSpPr>
        <p:spPr>
          <a:xfrm>
            <a:off x="720799" y="1734274"/>
            <a:ext cx="10750407" cy="529277"/>
          </a:xfrm>
          <a:prstGeom prst="rect">
            <a:avLst/>
          </a:prstGeom>
          <a:noFill/>
        </p:spPr>
        <p:txBody>
          <a:bodyPr wrap="square">
            <a:normAutofit/>
          </a:bodyPr>
          <a:lstStyle/>
          <a:p>
            <a:pPr algn="ctr">
              <a:lnSpc>
                <a:spcPct val="120000"/>
              </a:lnSpc>
            </a:pPr>
            <a:r>
              <a:rPr lang="zh-CN" altLang="en-US" sz="1465"/>
              <a:t>此部分内容作为文字排版占位显示（建议使用主题字体）如需更改请在（设置形状格式）菜单下（文本选项）中调整</a:t>
            </a:r>
            <a:endParaRPr lang="zh-CN" altLang="en-US" sz="1465"/>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
          <p:cNvGrpSpPr/>
          <p:nvPr/>
        </p:nvGrpSpPr>
        <p:grpSpPr>
          <a:xfrm>
            <a:off x="4682506" y="1726837"/>
            <a:ext cx="2817401" cy="4569844"/>
            <a:chOff x="4682069" y="1726836"/>
            <a:chExt cx="2818271" cy="4569844"/>
          </a:xfrm>
        </p:grpSpPr>
        <p:sp>
          <p:nvSpPr>
            <p:cNvPr id="68" name="Freeform 11"/>
            <p:cNvSpPr>
              <a:spLocks noChangeAspect="1"/>
            </p:cNvSpPr>
            <p:nvPr/>
          </p:nvSpPr>
          <p:spPr bwMode="auto">
            <a:xfrm rot="21240000">
              <a:off x="6525495" y="3481891"/>
              <a:ext cx="974845" cy="990407"/>
            </a:xfrm>
            <a:custGeom>
              <a:avLst/>
              <a:gdLst>
                <a:gd name="T0" fmla="*/ 60 w 569"/>
                <a:gd name="T1" fmla="*/ 166 h 578"/>
                <a:gd name="T2" fmla="*/ 402 w 569"/>
                <a:gd name="T3" fmla="*/ 67 h 578"/>
                <a:gd name="T4" fmla="*/ 501 w 569"/>
                <a:gd name="T5" fmla="*/ 410 h 578"/>
                <a:gd name="T6" fmla="*/ 195 w 569"/>
                <a:gd name="T7" fmla="*/ 525 h 578"/>
                <a:gd name="T8" fmla="*/ 116 w 569"/>
                <a:gd name="T9" fmla="*/ 578 h 578"/>
                <a:gd name="T10" fmla="*/ 121 w 569"/>
                <a:gd name="T11" fmla="*/ 483 h 578"/>
                <a:gd name="T12" fmla="*/ 60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60" y="166"/>
                  </a:moveTo>
                  <a:cubicBezTo>
                    <a:pt x="127" y="44"/>
                    <a:pt x="280" y="0"/>
                    <a:pt x="402" y="67"/>
                  </a:cubicBezTo>
                  <a:cubicBezTo>
                    <a:pt x="524" y="134"/>
                    <a:pt x="569" y="288"/>
                    <a:pt x="501" y="410"/>
                  </a:cubicBezTo>
                  <a:cubicBezTo>
                    <a:pt x="441" y="520"/>
                    <a:pt x="310" y="567"/>
                    <a:pt x="195" y="525"/>
                  </a:cubicBezTo>
                  <a:cubicBezTo>
                    <a:pt x="116" y="578"/>
                    <a:pt x="116" y="578"/>
                    <a:pt x="116" y="578"/>
                  </a:cubicBezTo>
                  <a:cubicBezTo>
                    <a:pt x="121" y="483"/>
                    <a:pt x="121" y="483"/>
                    <a:pt x="121" y="483"/>
                  </a:cubicBezTo>
                  <a:cubicBezTo>
                    <a:pt x="28" y="407"/>
                    <a:pt x="0" y="274"/>
                    <a:pt x="60" y="166"/>
                  </a:cubicBezTo>
                  <a:close/>
                </a:path>
              </a:pathLst>
            </a:custGeom>
            <a:solidFill>
              <a:srgbClr val="498B9C"/>
            </a:solidFill>
            <a:ln>
              <a:noFill/>
            </a:ln>
          </p:spPr>
          <p:txBody>
            <a:bodyPr vert="horz" wrap="square" lIns="121882" tIns="60941" rIns="121882" bIns="60941" numCol="1" anchor="t" anchorCtr="0" compatLnSpc="1"/>
            <a:lstStyle/>
            <a:p>
              <a:endParaRPr lang="zh-CN" altLang="en-US" sz="2400"/>
            </a:p>
          </p:txBody>
        </p:sp>
        <p:sp>
          <p:nvSpPr>
            <p:cNvPr id="67" name="Freeform 5"/>
            <p:cNvSpPr>
              <a:spLocks noChangeAspect="1"/>
            </p:cNvSpPr>
            <p:nvPr/>
          </p:nvSpPr>
          <p:spPr bwMode="auto">
            <a:xfrm rot="1260000">
              <a:off x="6623563" y="2274142"/>
              <a:ext cx="779876" cy="903486"/>
            </a:xfrm>
            <a:custGeom>
              <a:avLst/>
              <a:gdLst>
                <a:gd name="T0" fmla="*/ 0 w 505"/>
                <a:gd name="T1" fmla="*/ 252 h 586"/>
                <a:gd name="T2" fmla="*/ 252 w 505"/>
                <a:gd name="T3" fmla="*/ 0 h 586"/>
                <a:gd name="T4" fmla="*/ 505 w 505"/>
                <a:gd name="T5" fmla="*/ 252 h 586"/>
                <a:gd name="T6" fmla="*/ 292 w 505"/>
                <a:gd name="T7" fmla="*/ 501 h 586"/>
                <a:gd name="T8" fmla="*/ 248 w 505"/>
                <a:gd name="T9" fmla="*/ 586 h 586"/>
                <a:gd name="T10" fmla="*/ 206 w 505"/>
                <a:gd name="T11" fmla="*/ 500 h 586"/>
                <a:gd name="T12" fmla="*/ 0 w 505"/>
                <a:gd name="T13" fmla="*/ 252 h 586"/>
              </a:gdLst>
              <a:ahLst/>
              <a:cxnLst>
                <a:cxn ang="0">
                  <a:pos x="T0" y="T1"/>
                </a:cxn>
                <a:cxn ang="0">
                  <a:pos x="T2" y="T3"/>
                </a:cxn>
                <a:cxn ang="0">
                  <a:pos x="T4" y="T5"/>
                </a:cxn>
                <a:cxn ang="0">
                  <a:pos x="T6" y="T7"/>
                </a:cxn>
                <a:cxn ang="0">
                  <a:pos x="T8" y="T9"/>
                </a:cxn>
                <a:cxn ang="0">
                  <a:pos x="T10" y="T11"/>
                </a:cxn>
                <a:cxn ang="0">
                  <a:pos x="T12" y="T13"/>
                </a:cxn>
              </a:cxnLst>
              <a:rect l="0" t="0" r="r" b="b"/>
              <a:pathLst>
                <a:path w="505" h="586">
                  <a:moveTo>
                    <a:pt x="0" y="252"/>
                  </a:moveTo>
                  <a:cubicBezTo>
                    <a:pt x="0" y="113"/>
                    <a:pt x="113" y="0"/>
                    <a:pt x="252" y="0"/>
                  </a:cubicBezTo>
                  <a:cubicBezTo>
                    <a:pt x="392" y="0"/>
                    <a:pt x="505" y="113"/>
                    <a:pt x="505" y="252"/>
                  </a:cubicBezTo>
                  <a:cubicBezTo>
                    <a:pt x="505" y="378"/>
                    <a:pt x="412" y="482"/>
                    <a:pt x="292" y="501"/>
                  </a:cubicBezTo>
                  <a:cubicBezTo>
                    <a:pt x="248" y="586"/>
                    <a:pt x="248" y="586"/>
                    <a:pt x="248" y="586"/>
                  </a:cubicBezTo>
                  <a:cubicBezTo>
                    <a:pt x="206" y="500"/>
                    <a:pt x="206" y="500"/>
                    <a:pt x="206" y="500"/>
                  </a:cubicBezTo>
                  <a:cubicBezTo>
                    <a:pt x="89" y="478"/>
                    <a:pt x="0" y="376"/>
                    <a:pt x="0" y="252"/>
                  </a:cubicBezTo>
                  <a:close/>
                </a:path>
              </a:pathLst>
            </a:custGeom>
            <a:solidFill>
              <a:srgbClr val="498B9C"/>
            </a:solidFill>
            <a:ln>
              <a:noFill/>
            </a:ln>
          </p:spPr>
          <p:txBody>
            <a:bodyPr vert="horz" wrap="square" lIns="121882" tIns="60941" rIns="121882" bIns="60941" numCol="1" anchor="t" anchorCtr="0" compatLnSpc="1"/>
            <a:lstStyle/>
            <a:p>
              <a:endParaRPr lang="zh-CN" altLang="en-US" sz="2400"/>
            </a:p>
          </p:txBody>
        </p:sp>
        <p:sp>
          <p:nvSpPr>
            <p:cNvPr id="9" name="Freeform 6"/>
            <p:cNvSpPr/>
            <p:nvPr/>
          </p:nvSpPr>
          <p:spPr bwMode="auto">
            <a:xfrm rot="21060000">
              <a:off x="5669804" y="2942299"/>
              <a:ext cx="555405" cy="2381533"/>
            </a:xfrm>
            <a:custGeom>
              <a:avLst/>
              <a:gdLst>
                <a:gd name="T0" fmla="*/ 318 w 323"/>
                <a:gd name="T1" fmla="*/ 1385 h 1385"/>
                <a:gd name="T2" fmla="*/ 0 w 323"/>
                <a:gd name="T3" fmla="*/ 523 h 1385"/>
                <a:gd name="T4" fmla="*/ 5 w 323"/>
                <a:gd name="T5" fmla="*/ 522 h 1385"/>
                <a:gd name="T6" fmla="*/ 318 w 323"/>
                <a:gd name="T7" fmla="*/ 1370 h 1385"/>
                <a:gd name="T8" fmla="*/ 318 w 323"/>
                <a:gd name="T9" fmla="*/ 0 h 1385"/>
                <a:gd name="T10" fmla="*/ 323 w 323"/>
                <a:gd name="T11" fmla="*/ 0 h 1385"/>
                <a:gd name="T12" fmla="*/ 323 w 323"/>
                <a:gd name="T13" fmla="*/ 1385 h 1385"/>
                <a:gd name="T14" fmla="*/ 318 w 323"/>
                <a:gd name="T15" fmla="*/ 1385 h 1385"/>
                <a:gd name="T16" fmla="*/ 318 w 323"/>
                <a:gd name="T17" fmla="*/ 1385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1385">
                  <a:moveTo>
                    <a:pt x="318" y="1385"/>
                  </a:moveTo>
                  <a:lnTo>
                    <a:pt x="0" y="523"/>
                  </a:lnTo>
                  <a:lnTo>
                    <a:pt x="5" y="522"/>
                  </a:lnTo>
                  <a:lnTo>
                    <a:pt x="318" y="1370"/>
                  </a:lnTo>
                  <a:lnTo>
                    <a:pt x="318" y="0"/>
                  </a:lnTo>
                  <a:lnTo>
                    <a:pt x="323" y="0"/>
                  </a:lnTo>
                  <a:lnTo>
                    <a:pt x="323" y="1385"/>
                  </a:lnTo>
                  <a:lnTo>
                    <a:pt x="318" y="1385"/>
                  </a:lnTo>
                  <a:lnTo>
                    <a:pt x="318" y="1385"/>
                  </a:lnTo>
                  <a:close/>
                </a:path>
              </a:pathLst>
            </a:custGeom>
            <a:solidFill>
              <a:schemeClr val="accent1"/>
            </a:solidFill>
            <a:ln>
              <a:noFill/>
            </a:ln>
          </p:spPr>
          <p:txBody>
            <a:bodyPr vert="horz" wrap="square" lIns="121882" tIns="60941" rIns="121882" bIns="60941" numCol="1" anchor="t" anchorCtr="0" compatLnSpc="1"/>
            <a:lstStyle/>
            <a:p>
              <a:endParaRPr lang="zh-CN" altLang="en-US" sz="2400"/>
            </a:p>
          </p:txBody>
        </p:sp>
        <p:sp>
          <p:nvSpPr>
            <p:cNvPr id="66" name="Freeform 5"/>
            <p:cNvSpPr/>
            <p:nvPr/>
          </p:nvSpPr>
          <p:spPr bwMode="auto">
            <a:xfrm rot="21060000">
              <a:off x="5422217" y="1726836"/>
              <a:ext cx="1060082" cy="1228101"/>
            </a:xfrm>
            <a:custGeom>
              <a:avLst/>
              <a:gdLst>
                <a:gd name="T0" fmla="*/ 0 w 505"/>
                <a:gd name="T1" fmla="*/ 252 h 586"/>
                <a:gd name="T2" fmla="*/ 252 w 505"/>
                <a:gd name="T3" fmla="*/ 0 h 586"/>
                <a:gd name="T4" fmla="*/ 505 w 505"/>
                <a:gd name="T5" fmla="*/ 252 h 586"/>
                <a:gd name="T6" fmla="*/ 292 w 505"/>
                <a:gd name="T7" fmla="*/ 501 h 586"/>
                <a:gd name="T8" fmla="*/ 248 w 505"/>
                <a:gd name="T9" fmla="*/ 586 h 586"/>
                <a:gd name="T10" fmla="*/ 206 w 505"/>
                <a:gd name="T11" fmla="*/ 500 h 586"/>
                <a:gd name="T12" fmla="*/ 0 w 505"/>
                <a:gd name="T13" fmla="*/ 252 h 586"/>
              </a:gdLst>
              <a:ahLst/>
              <a:cxnLst>
                <a:cxn ang="0">
                  <a:pos x="T0" y="T1"/>
                </a:cxn>
                <a:cxn ang="0">
                  <a:pos x="T2" y="T3"/>
                </a:cxn>
                <a:cxn ang="0">
                  <a:pos x="T4" y="T5"/>
                </a:cxn>
                <a:cxn ang="0">
                  <a:pos x="T6" y="T7"/>
                </a:cxn>
                <a:cxn ang="0">
                  <a:pos x="T8" y="T9"/>
                </a:cxn>
                <a:cxn ang="0">
                  <a:pos x="T10" y="T11"/>
                </a:cxn>
                <a:cxn ang="0">
                  <a:pos x="T12" y="T13"/>
                </a:cxn>
              </a:cxnLst>
              <a:rect l="0" t="0" r="r" b="b"/>
              <a:pathLst>
                <a:path w="505" h="586">
                  <a:moveTo>
                    <a:pt x="0" y="252"/>
                  </a:moveTo>
                  <a:cubicBezTo>
                    <a:pt x="0" y="113"/>
                    <a:pt x="113" y="0"/>
                    <a:pt x="252" y="0"/>
                  </a:cubicBezTo>
                  <a:cubicBezTo>
                    <a:pt x="392" y="0"/>
                    <a:pt x="505" y="113"/>
                    <a:pt x="505" y="252"/>
                  </a:cubicBezTo>
                  <a:cubicBezTo>
                    <a:pt x="505" y="378"/>
                    <a:pt x="412" y="482"/>
                    <a:pt x="292" y="501"/>
                  </a:cubicBezTo>
                  <a:cubicBezTo>
                    <a:pt x="248" y="586"/>
                    <a:pt x="248" y="586"/>
                    <a:pt x="248" y="586"/>
                  </a:cubicBezTo>
                  <a:cubicBezTo>
                    <a:pt x="206" y="500"/>
                    <a:pt x="206" y="500"/>
                    <a:pt x="206" y="500"/>
                  </a:cubicBezTo>
                  <a:cubicBezTo>
                    <a:pt x="89" y="478"/>
                    <a:pt x="0" y="376"/>
                    <a:pt x="0" y="252"/>
                  </a:cubicBezTo>
                  <a:close/>
                </a:path>
              </a:pathLst>
            </a:custGeom>
            <a:solidFill>
              <a:srgbClr val="498B9C"/>
            </a:solidFill>
            <a:ln>
              <a:noFill/>
            </a:ln>
          </p:spPr>
          <p:txBody>
            <a:bodyPr vert="horz" wrap="square" lIns="121882" tIns="60941" rIns="121882" bIns="60941" numCol="1" anchor="t" anchorCtr="0" compatLnSpc="1"/>
            <a:lstStyle/>
            <a:p>
              <a:endParaRPr lang="zh-CN" altLang="en-US" sz="2400"/>
            </a:p>
          </p:txBody>
        </p:sp>
        <p:sp>
          <p:nvSpPr>
            <p:cNvPr id="65" name="Freeform 10"/>
            <p:cNvSpPr>
              <a:spLocks noChangeAspect="1"/>
            </p:cNvSpPr>
            <p:nvPr/>
          </p:nvSpPr>
          <p:spPr bwMode="auto">
            <a:xfrm rot="21060000">
              <a:off x="4682069" y="2840266"/>
              <a:ext cx="1112378" cy="1128498"/>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rgbClr val="498B9C"/>
            </a:solidFill>
            <a:ln>
              <a:noFill/>
            </a:ln>
          </p:spPr>
          <p:txBody>
            <a:bodyPr vert="horz" wrap="square" lIns="121882" tIns="60941" rIns="121882" bIns="60941" numCol="1" anchor="t" anchorCtr="0" compatLnSpc="1"/>
            <a:lstStyle/>
            <a:p>
              <a:endParaRPr lang="zh-CN" altLang="en-US" sz="2400"/>
            </a:p>
          </p:txBody>
        </p:sp>
        <p:sp>
          <p:nvSpPr>
            <p:cNvPr id="8" name="Freeform 5"/>
            <p:cNvSpPr/>
            <p:nvPr/>
          </p:nvSpPr>
          <p:spPr bwMode="auto">
            <a:xfrm rot="21060000">
              <a:off x="5416809" y="1728788"/>
              <a:ext cx="1052346" cy="1219139"/>
            </a:xfrm>
            <a:custGeom>
              <a:avLst/>
              <a:gdLst>
                <a:gd name="T0" fmla="*/ 0 w 505"/>
                <a:gd name="T1" fmla="*/ 252 h 586"/>
                <a:gd name="T2" fmla="*/ 252 w 505"/>
                <a:gd name="T3" fmla="*/ 0 h 586"/>
                <a:gd name="T4" fmla="*/ 505 w 505"/>
                <a:gd name="T5" fmla="*/ 252 h 586"/>
                <a:gd name="T6" fmla="*/ 292 w 505"/>
                <a:gd name="T7" fmla="*/ 501 h 586"/>
                <a:gd name="T8" fmla="*/ 248 w 505"/>
                <a:gd name="T9" fmla="*/ 586 h 586"/>
                <a:gd name="T10" fmla="*/ 206 w 505"/>
                <a:gd name="T11" fmla="*/ 500 h 586"/>
                <a:gd name="T12" fmla="*/ 0 w 505"/>
                <a:gd name="T13" fmla="*/ 252 h 586"/>
              </a:gdLst>
              <a:ahLst/>
              <a:cxnLst>
                <a:cxn ang="0">
                  <a:pos x="T0" y="T1"/>
                </a:cxn>
                <a:cxn ang="0">
                  <a:pos x="T2" y="T3"/>
                </a:cxn>
                <a:cxn ang="0">
                  <a:pos x="T4" y="T5"/>
                </a:cxn>
                <a:cxn ang="0">
                  <a:pos x="T6" y="T7"/>
                </a:cxn>
                <a:cxn ang="0">
                  <a:pos x="T8" y="T9"/>
                </a:cxn>
                <a:cxn ang="0">
                  <a:pos x="T10" y="T11"/>
                </a:cxn>
                <a:cxn ang="0">
                  <a:pos x="T12" y="T13"/>
                </a:cxn>
              </a:cxnLst>
              <a:rect l="0" t="0" r="r" b="b"/>
              <a:pathLst>
                <a:path w="505" h="586">
                  <a:moveTo>
                    <a:pt x="0" y="252"/>
                  </a:moveTo>
                  <a:cubicBezTo>
                    <a:pt x="0" y="113"/>
                    <a:pt x="113" y="0"/>
                    <a:pt x="252" y="0"/>
                  </a:cubicBezTo>
                  <a:cubicBezTo>
                    <a:pt x="392" y="0"/>
                    <a:pt x="505" y="113"/>
                    <a:pt x="505" y="252"/>
                  </a:cubicBezTo>
                  <a:cubicBezTo>
                    <a:pt x="505" y="378"/>
                    <a:pt x="412" y="482"/>
                    <a:pt x="292" y="501"/>
                  </a:cubicBezTo>
                  <a:cubicBezTo>
                    <a:pt x="248" y="586"/>
                    <a:pt x="248" y="586"/>
                    <a:pt x="248" y="586"/>
                  </a:cubicBezTo>
                  <a:cubicBezTo>
                    <a:pt x="206" y="500"/>
                    <a:pt x="206" y="500"/>
                    <a:pt x="206" y="500"/>
                  </a:cubicBezTo>
                  <a:cubicBezTo>
                    <a:pt x="89" y="478"/>
                    <a:pt x="0" y="376"/>
                    <a:pt x="0" y="252"/>
                  </a:cubicBezTo>
                  <a:close/>
                </a:path>
              </a:pathLst>
            </a:custGeom>
            <a:solidFill>
              <a:schemeClr val="accent2"/>
            </a:solidFill>
            <a:ln>
              <a:solidFill>
                <a:schemeClr val="accent2"/>
              </a:solidFill>
            </a:ln>
          </p:spPr>
          <p:txBody>
            <a:bodyPr vert="horz" wrap="square" lIns="121882" tIns="60941" rIns="121882" bIns="60941" numCol="1" anchor="t" anchorCtr="0" compatLnSpc="1"/>
            <a:lstStyle/>
            <a:p>
              <a:endParaRPr lang="zh-CN" altLang="en-US" sz="2400"/>
            </a:p>
          </p:txBody>
        </p:sp>
        <p:sp>
          <p:nvSpPr>
            <p:cNvPr id="13" name="Freeform 10"/>
            <p:cNvSpPr>
              <a:spLocks noChangeAspect="1"/>
            </p:cNvSpPr>
            <p:nvPr/>
          </p:nvSpPr>
          <p:spPr bwMode="auto">
            <a:xfrm rot="21060000">
              <a:off x="4685013" y="2847515"/>
              <a:ext cx="1091827" cy="1107649"/>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82" tIns="60941" rIns="121882" bIns="60941" numCol="1" anchor="t" anchorCtr="0" compatLnSpc="1"/>
            <a:lstStyle/>
            <a:p>
              <a:endParaRPr lang="zh-CN" altLang="en-US" sz="2400"/>
            </a:p>
          </p:txBody>
        </p:sp>
        <p:grpSp>
          <p:nvGrpSpPr>
            <p:cNvPr id="6" name="组合 4"/>
            <p:cNvGrpSpPr/>
            <p:nvPr/>
          </p:nvGrpSpPr>
          <p:grpSpPr>
            <a:xfrm>
              <a:off x="5507861" y="4977810"/>
              <a:ext cx="925101" cy="1318870"/>
              <a:chOff x="5507861" y="4977810"/>
              <a:chExt cx="925101" cy="1318870"/>
            </a:xfrm>
          </p:grpSpPr>
          <p:sp>
            <p:nvSpPr>
              <p:cNvPr id="11" name="Oval 8"/>
              <p:cNvSpPr>
                <a:spLocks noChangeArrowheads="1"/>
              </p:cNvSpPr>
              <p:nvPr/>
            </p:nvSpPr>
            <p:spPr bwMode="auto">
              <a:xfrm>
                <a:off x="5727959" y="4977810"/>
                <a:ext cx="228697" cy="226976"/>
              </a:xfrm>
              <a:prstGeom prst="ellipse">
                <a:avLst/>
              </a:prstGeom>
              <a:solidFill>
                <a:schemeClr val="accent1"/>
              </a:solidFill>
              <a:ln>
                <a:noFill/>
              </a:ln>
            </p:spPr>
            <p:txBody>
              <a:bodyPr vert="horz" wrap="square" lIns="121882" tIns="60941" rIns="121882" bIns="60941" numCol="1" anchor="t" anchorCtr="0" compatLnSpc="1"/>
              <a:lstStyle/>
              <a:p>
                <a:endParaRPr lang="zh-CN" altLang="en-US" sz="2400"/>
              </a:p>
            </p:txBody>
          </p:sp>
          <p:sp>
            <p:nvSpPr>
              <p:cNvPr id="12" name="Freeform 9"/>
              <p:cNvSpPr/>
              <p:nvPr/>
            </p:nvSpPr>
            <p:spPr bwMode="auto">
              <a:xfrm>
                <a:off x="5507861" y="5230579"/>
                <a:ext cx="925101" cy="1066101"/>
              </a:xfrm>
              <a:custGeom>
                <a:avLst/>
                <a:gdLst>
                  <a:gd name="T0" fmla="*/ 437 w 444"/>
                  <a:gd name="T1" fmla="*/ 25 h 512"/>
                  <a:gd name="T2" fmla="*/ 401 w 444"/>
                  <a:gd name="T3" fmla="*/ 16 h 512"/>
                  <a:gd name="T4" fmla="*/ 326 w 444"/>
                  <a:gd name="T5" fmla="*/ 62 h 512"/>
                  <a:gd name="T6" fmla="*/ 239 w 444"/>
                  <a:gd name="T7" fmla="*/ 4 h 512"/>
                  <a:gd name="T8" fmla="*/ 230 w 444"/>
                  <a:gd name="T9" fmla="*/ 1 h 512"/>
                  <a:gd name="T10" fmla="*/ 230 w 444"/>
                  <a:gd name="T11" fmla="*/ 0 h 512"/>
                  <a:gd name="T12" fmla="*/ 224 w 444"/>
                  <a:gd name="T13" fmla="*/ 0 h 512"/>
                  <a:gd name="T14" fmla="*/ 224 w 444"/>
                  <a:gd name="T15" fmla="*/ 0 h 512"/>
                  <a:gd name="T16" fmla="*/ 94 w 444"/>
                  <a:gd name="T17" fmla="*/ 0 h 512"/>
                  <a:gd name="T18" fmla="*/ 94 w 444"/>
                  <a:gd name="T19" fmla="*/ 0 h 512"/>
                  <a:gd name="T20" fmla="*/ 89 w 444"/>
                  <a:gd name="T21" fmla="*/ 0 h 512"/>
                  <a:gd name="T22" fmla="*/ 89 w 444"/>
                  <a:gd name="T23" fmla="*/ 0 h 512"/>
                  <a:gd name="T24" fmla="*/ 72 w 444"/>
                  <a:gd name="T25" fmla="*/ 11 h 512"/>
                  <a:gd name="T26" fmla="*/ 5 w 444"/>
                  <a:gd name="T27" fmla="*/ 109 h 512"/>
                  <a:gd name="T28" fmla="*/ 1 w 444"/>
                  <a:gd name="T29" fmla="*/ 124 h 512"/>
                  <a:gd name="T30" fmla="*/ 4 w 444"/>
                  <a:gd name="T31" fmla="*/ 139 h 512"/>
                  <a:gd name="T32" fmla="*/ 55 w 444"/>
                  <a:gd name="T33" fmla="*/ 229 h 512"/>
                  <a:gd name="T34" fmla="*/ 91 w 444"/>
                  <a:gd name="T35" fmla="*/ 238 h 512"/>
                  <a:gd name="T36" fmla="*/ 100 w 444"/>
                  <a:gd name="T37" fmla="*/ 203 h 512"/>
                  <a:gd name="T38" fmla="*/ 56 w 444"/>
                  <a:gd name="T39" fmla="*/ 126 h 512"/>
                  <a:gd name="T40" fmla="*/ 89 w 444"/>
                  <a:gd name="T41" fmla="*/ 78 h 512"/>
                  <a:gd name="T42" fmla="*/ 89 w 444"/>
                  <a:gd name="T43" fmla="*/ 149 h 512"/>
                  <a:gd name="T44" fmla="*/ 114 w 444"/>
                  <a:gd name="T45" fmla="*/ 192 h 512"/>
                  <a:gd name="T46" fmla="*/ 97 w 444"/>
                  <a:gd name="T47" fmla="*/ 253 h 512"/>
                  <a:gd name="T48" fmla="*/ 89 w 444"/>
                  <a:gd name="T49" fmla="*/ 256 h 512"/>
                  <a:gd name="T50" fmla="*/ 89 w 444"/>
                  <a:gd name="T51" fmla="*/ 268 h 512"/>
                  <a:gd name="T52" fmla="*/ 89 w 444"/>
                  <a:gd name="T53" fmla="*/ 275 h 512"/>
                  <a:gd name="T54" fmla="*/ 89 w 444"/>
                  <a:gd name="T55" fmla="*/ 485 h 512"/>
                  <a:gd name="T56" fmla="*/ 116 w 444"/>
                  <a:gd name="T57" fmla="*/ 512 h 512"/>
                  <a:gd name="T58" fmla="*/ 143 w 444"/>
                  <a:gd name="T59" fmla="*/ 485 h 512"/>
                  <a:gd name="T60" fmla="*/ 143 w 444"/>
                  <a:gd name="T61" fmla="*/ 275 h 512"/>
                  <a:gd name="T62" fmla="*/ 159 w 444"/>
                  <a:gd name="T63" fmla="*/ 259 h 512"/>
                  <a:gd name="T64" fmla="*/ 177 w 444"/>
                  <a:gd name="T65" fmla="*/ 275 h 512"/>
                  <a:gd name="T66" fmla="*/ 177 w 444"/>
                  <a:gd name="T67" fmla="*/ 485 h 512"/>
                  <a:gd name="T68" fmla="*/ 203 w 444"/>
                  <a:gd name="T69" fmla="*/ 512 h 512"/>
                  <a:gd name="T70" fmla="*/ 230 w 444"/>
                  <a:gd name="T71" fmla="*/ 485 h 512"/>
                  <a:gd name="T72" fmla="*/ 230 w 444"/>
                  <a:gd name="T73" fmla="*/ 275 h 512"/>
                  <a:gd name="T74" fmla="*/ 230 w 444"/>
                  <a:gd name="T75" fmla="*/ 268 h 512"/>
                  <a:gd name="T76" fmla="*/ 230 w 444"/>
                  <a:gd name="T77" fmla="*/ 60 h 512"/>
                  <a:gd name="T78" fmla="*/ 309 w 444"/>
                  <a:gd name="T79" fmla="*/ 113 h 512"/>
                  <a:gd name="T80" fmla="*/ 325 w 444"/>
                  <a:gd name="T81" fmla="*/ 117 h 512"/>
                  <a:gd name="T82" fmla="*/ 339 w 444"/>
                  <a:gd name="T83" fmla="*/ 114 h 512"/>
                  <a:gd name="T84" fmla="*/ 428 w 444"/>
                  <a:gd name="T85" fmla="*/ 61 h 512"/>
                  <a:gd name="T86" fmla="*/ 437 w 444"/>
                  <a:gd name="T87" fmla="*/ 2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4" h="512">
                    <a:moveTo>
                      <a:pt x="437" y="25"/>
                    </a:moveTo>
                    <a:cubicBezTo>
                      <a:pt x="430" y="13"/>
                      <a:pt x="414" y="9"/>
                      <a:pt x="401" y="16"/>
                    </a:cubicBezTo>
                    <a:cubicBezTo>
                      <a:pt x="326" y="62"/>
                      <a:pt x="326" y="62"/>
                      <a:pt x="326" y="62"/>
                    </a:cubicBezTo>
                    <a:cubicBezTo>
                      <a:pt x="239" y="4"/>
                      <a:pt x="239" y="4"/>
                      <a:pt x="239" y="4"/>
                    </a:cubicBezTo>
                    <a:cubicBezTo>
                      <a:pt x="236" y="2"/>
                      <a:pt x="233" y="1"/>
                      <a:pt x="230" y="1"/>
                    </a:cubicBezTo>
                    <a:cubicBezTo>
                      <a:pt x="230" y="0"/>
                      <a:pt x="230" y="0"/>
                      <a:pt x="230" y="0"/>
                    </a:cubicBezTo>
                    <a:cubicBezTo>
                      <a:pt x="224" y="0"/>
                      <a:pt x="224" y="0"/>
                      <a:pt x="224" y="0"/>
                    </a:cubicBezTo>
                    <a:cubicBezTo>
                      <a:pt x="224" y="0"/>
                      <a:pt x="224" y="0"/>
                      <a:pt x="224" y="0"/>
                    </a:cubicBezTo>
                    <a:cubicBezTo>
                      <a:pt x="94" y="0"/>
                      <a:pt x="94" y="0"/>
                      <a:pt x="94" y="0"/>
                    </a:cubicBezTo>
                    <a:cubicBezTo>
                      <a:pt x="94" y="0"/>
                      <a:pt x="94" y="0"/>
                      <a:pt x="94" y="0"/>
                    </a:cubicBezTo>
                    <a:cubicBezTo>
                      <a:pt x="89" y="0"/>
                      <a:pt x="89" y="0"/>
                      <a:pt x="89" y="0"/>
                    </a:cubicBezTo>
                    <a:cubicBezTo>
                      <a:pt x="89" y="0"/>
                      <a:pt x="89" y="0"/>
                      <a:pt x="89" y="0"/>
                    </a:cubicBezTo>
                    <a:cubicBezTo>
                      <a:pt x="83" y="1"/>
                      <a:pt x="77" y="5"/>
                      <a:pt x="72" y="11"/>
                    </a:cubicBezTo>
                    <a:cubicBezTo>
                      <a:pt x="5" y="109"/>
                      <a:pt x="5" y="109"/>
                      <a:pt x="5" y="109"/>
                    </a:cubicBezTo>
                    <a:cubicBezTo>
                      <a:pt x="2" y="114"/>
                      <a:pt x="1" y="119"/>
                      <a:pt x="1" y="124"/>
                    </a:cubicBezTo>
                    <a:cubicBezTo>
                      <a:pt x="0" y="129"/>
                      <a:pt x="1" y="134"/>
                      <a:pt x="4" y="139"/>
                    </a:cubicBezTo>
                    <a:cubicBezTo>
                      <a:pt x="55" y="229"/>
                      <a:pt x="55" y="229"/>
                      <a:pt x="55" y="229"/>
                    </a:cubicBezTo>
                    <a:cubicBezTo>
                      <a:pt x="62" y="241"/>
                      <a:pt x="78" y="245"/>
                      <a:pt x="91" y="238"/>
                    </a:cubicBezTo>
                    <a:cubicBezTo>
                      <a:pt x="103" y="231"/>
                      <a:pt x="107" y="215"/>
                      <a:pt x="100" y="203"/>
                    </a:cubicBezTo>
                    <a:cubicBezTo>
                      <a:pt x="56" y="126"/>
                      <a:pt x="56" y="126"/>
                      <a:pt x="56" y="126"/>
                    </a:cubicBezTo>
                    <a:cubicBezTo>
                      <a:pt x="89" y="78"/>
                      <a:pt x="89" y="78"/>
                      <a:pt x="89" y="78"/>
                    </a:cubicBezTo>
                    <a:cubicBezTo>
                      <a:pt x="89" y="149"/>
                      <a:pt x="89" y="149"/>
                      <a:pt x="89" y="149"/>
                    </a:cubicBezTo>
                    <a:cubicBezTo>
                      <a:pt x="114" y="192"/>
                      <a:pt x="114" y="192"/>
                      <a:pt x="114" y="192"/>
                    </a:cubicBezTo>
                    <a:cubicBezTo>
                      <a:pt x="126" y="213"/>
                      <a:pt x="119" y="241"/>
                      <a:pt x="97" y="253"/>
                    </a:cubicBezTo>
                    <a:cubicBezTo>
                      <a:pt x="95" y="254"/>
                      <a:pt x="92" y="255"/>
                      <a:pt x="89" y="256"/>
                    </a:cubicBezTo>
                    <a:cubicBezTo>
                      <a:pt x="89" y="268"/>
                      <a:pt x="89" y="268"/>
                      <a:pt x="89" y="268"/>
                    </a:cubicBezTo>
                    <a:cubicBezTo>
                      <a:pt x="89" y="275"/>
                      <a:pt x="89" y="275"/>
                      <a:pt x="89" y="275"/>
                    </a:cubicBezTo>
                    <a:cubicBezTo>
                      <a:pt x="89" y="485"/>
                      <a:pt x="89" y="485"/>
                      <a:pt x="89" y="485"/>
                    </a:cubicBezTo>
                    <a:cubicBezTo>
                      <a:pt x="89" y="500"/>
                      <a:pt x="101" y="512"/>
                      <a:pt x="116" y="512"/>
                    </a:cubicBezTo>
                    <a:cubicBezTo>
                      <a:pt x="131" y="512"/>
                      <a:pt x="143" y="500"/>
                      <a:pt x="143" y="485"/>
                    </a:cubicBezTo>
                    <a:cubicBezTo>
                      <a:pt x="143" y="275"/>
                      <a:pt x="143" y="275"/>
                      <a:pt x="143" y="275"/>
                    </a:cubicBezTo>
                    <a:cubicBezTo>
                      <a:pt x="143" y="266"/>
                      <a:pt x="150" y="259"/>
                      <a:pt x="159" y="259"/>
                    </a:cubicBezTo>
                    <a:cubicBezTo>
                      <a:pt x="168" y="259"/>
                      <a:pt x="177" y="266"/>
                      <a:pt x="177" y="275"/>
                    </a:cubicBezTo>
                    <a:cubicBezTo>
                      <a:pt x="177" y="485"/>
                      <a:pt x="177" y="485"/>
                      <a:pt x="177" y="485"/>
                    </a:cubicBezTo>
                    <a:cubicBezTo>
                      <a:pt x="177" y="500"/>
                      <a:pt x="188" y="512"/>
                      <a:pt x="203" y="512"/>
                    </a:cubicBezTo>
                    <a:cubicBezTo>
                      <a:pt x="218" y="512"/>
                      <a:pt x="230" y="500"/>
                      <a:pt x="230" y="485"/>
                    </a:cubicBezTo>
                    <a:cubicBezTo>
                      <a:pt x="230" y="275"/>
                      <a:pt x="230" y="275"/>
                      <a:pt x="230" y="275"/>
                    </a:cubicBezTo>
                    <a:cubicBezTo>
                      <a:pt x="230" y="268"/>
                      <a:pt x="230" y="268"/>
                      <a:pt x="230" y="268"/>
                    </a:cubicBezTo>
                    <a:cubicBezTo>
                      <a:pt x="230" y="60"/>
                      <a:pt x="230" y="60"/>
                      <a:pt x="230" y="60"/>
                    </a:cubicBezTo>
                    <a:cubicBezTo>
                      <a:pt x="309" y="113"/>
                      <a:pt x="309" y="113"/>
                      <a:pt x="309" y="113"/>
                    </a:cubicBezTo>
                    <a:cubicBezTo>
                      <a:pt x="314" y="116"/>
                      <a:pt x="319" y="117"/>
                      <a:pt x="325" y="117"/>
                    </a:cubicBezTo>
                    <a:cubicBezTo>
                      <a:pt x="330" y="117"/>
                      <a:pt x="335" y="116"/>
                      <a:pt x="339" y="114"/>
                    </a:cubicBezTo>
                    <a:cubicBezTo>
                      <a:pt x="428" y="61"/>
                      <a:pt x="428" y="61"/>
                      <a:pt x="428" y="61"/>
                    </a:cubicBezTo>
                    <a:cubicBezTo>
                      <a:pt x="440" y="53"/>
                      <a:pt x="444" y="37"/>
                      <a:pt x="437" y="25"/>
                    </a:cubicBezTo>
                    <a:close/>
                  </a:path>
                </a:pathLst>
              </a:custGeom>
              <a:solidFill>
                <a:schemeClr val="accent1"/>
              </a:solidFill>
              <a:ln>
                <a:noFill/>
              </a:ln>
            </p:spPr>
            <p:txBody>
              <a:bodyPr vert="horz" wrap="square" lIns="121882" tIns="60941" rIns="121882" bIns="60941" numCol="1" anchor="t" anchorCtr="0" compatLnSpc="1"/>
              <a:lstStyle/>
              <a:p>
                <a:endParaRPr lang="zh-CN" altLang="en-US" sz="2400"/>
              </a:p>
            </p:txBody>
          </p:sp>
        </p:grpSp>
        <p:cxnSp>
          <p:nvCxnSpPr>
            <p:cNvPr id="33" name="直接连接符 32"/>
            <p:cNvCxnSpPr/>
            <p:nvPr/>
          </p:nvCxnSpPr>
          <p:spPr>
            <a:xfrm flipV="1">
              <a:off x="6405488" y="3103329"/>
              <a:ext cx="452754" cy="21556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6405716" y="4447815"/>
              <a:ext cx="389938" cy="8188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reeform 11"/>
            <p:cNvSpPr>
              <a:spLocks noChangeAspect="1"/>
            </p:cNvSpPr>
            <p:nvPr/>
          </p:nvSpPr>
          <p:spPr bwMode="auto">
            <a:xfrm rot="21240000">
              <a:off x="6516267" y="3472367"/>
              <a:ext cx="974845" cy="990407"/>
            </a:xfrm>
            <a:custGeom>
              <a:avLst/>
              <a:gdLst>
                <a:gd name="T0" fmla="*/ 60 w 569"/>
                <a:gd name="T1" fmla="*/ 166 h 578"/>
                <a:gd name="T2" fmla="*/ 402 w 569"/>
                <a:gd name="T3" fmla="*/ 67 h 578"/>
                <a:gd name="T4" fmla="*/ 501 w 569"/>
                <a:gd name="T5" fmla="*/ 410 h 578"/>
                <a:gd name="T6" fmla="*/ 195 w 569"/>
                <a:gd name="T7" fmla="*/ 525 h 578"/>
                <a:gd name="T8" fmla="*/ 116 w 569"/>
                <a:gd name="T9" fmla="*/ 578 h 578"/>
                <a:gd name="T10" fmla="*/ 121 w 569"/>
                <a:gd name="T11" fmla="*/ 483 h 578"/>
                <a:gd name="T12" fmla="*/ 60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60" y="166"/>
                  </a:moveTo>
                  <a:cubicBezTo>
                    <a:pt x="127" y="44"/>
                    <a:pt x="280" y="0"/>
                    <a:pt x="402" y="67"/>
                  </a:cubicBezTo>
                  <a:cubicBezTo>
                    <a:pt x="524" y="134"/>
                    <a:pt x="569" y="288"/>
                    <a:pt x="501" y="410"/>
                  </a:cubicBezTo>
                  <a:cubicBezTo>
                    <a:pt x="441" y="520"/>
                    <a:pt x="310" y="567"/>
                    <a:pt x="195" y="525"/>
                  </a:cubicBezTo>
                  <a:cubicBezTo>
                    <a:pt x="116" y="578"/>
                    <a:pt x="116" y="578"/>
                    <a:pt x="116" y="578"/>
                  </a:cubicBezTo>
                  <a:cubicBezTo>
                    <a:pt x="121" y="483"/>
                    <a:pt x="121" y="483"/>
                    <a:pt x="121" y="483"/>
                  </a:cubicBezTo>
                  <a:cubicBezTo>
                    <a:pt x="28" y="407"/>
                    <a:pt x="0" y="274"/>
                    <a:pt x="60" y="166"/>
                  </a:cubicBezTo>
                  <a:close/>
                </a:path>
              </a:pathLst>
            </a:custGeom>
            <a:solidFill>
              <a:schemeClr val="accent4"/>
            </a:solidFill>
            <a:ln>
              <a:noFill/>
            </a:ln>
          </p:spPr>
          <p:txBody>
            <a:bodyPr vert="horz" wrap="square" lIns="121882" tIns="60941" rIns="121882" bIns="60941" numCol="1" anchor="t" anchorCtr="0" compatLnSpc="1"/>
            <a:lstStyle/>
            <a:p>
              <a:endParaRPr lang="zh-CN" altLang="en-US" sz="2400"/>
            </a:p>
          </p:txBody>
        </p:sp>
        <p:sp>
          <p:nvSpPr>
            <p:cNvPr id="31" name="Freeform 5"/>
            <p:cNvSpPr>
              <a:spLocks noChangeAspect="1"/>
            </p:cNvSpPr>
            <p:nvPr/>
          </p:nvSpPr>
          <p:spPr bwMode="auto">
            <a:xfrm rot="1200000">
              <a:off x="6616927" y="2264617"/>
              <a:ext cx="779876" cy="903486"/>
            </a:xfrm>
            <a:custGeom>
              <a:avLst/>
              <a:gdLst>
                <a:gd name="T0" fmla="*/ 0 w 505"/>
                <a:gd name="T1" fmla="*/ 252 h 586"/>
                <a:gd name="T2" fmla="*/ 252 w 505"/>
                <a:gd name="T3" fmla="*/ 0 h 586"/>
                <a:gd name="T4" fmla="*/ 505 w 505"/>
                <a:gd name="T5" fmla="*/ 252 h 586"/>
                <a:gd name="T6" fmla="*/ 292 w 505"/>
                <a:gd name="T7" fmla="*/ 501 h 586"/>
                <a:gd name="T8" fmla="*/ 248 w 505"/>
                <a:gd name="T9" fmla="*/ 586 h 586"/>
                <a:gd name="T10" fmla="*/ 206 w 505"/>
                <a:gd name="T11" fmla="*/ 500 h 586"/>
                <a:gd name="T12" fmla="*/ 0 w 505"/>
                <a:gd name="T13" fmla="*/ 252 h 586"/>
              </a:gdLst>
              <a:ahLst/>
              <a:cxnLst>
                <a:cxn ang="0">
                  <a:pos x="T0" y="T1"/>
                </a:cxn>
                <a:cxn ang="0">
                  <a:pos x="T2" y="T3"/>
                </a:cxn>
                <a:cxn ang="0">
                  <a:pos x="T4" y="T5"/>
                </a:cxn>
                <a:cxn ang="0">
                  <a:pos x="T6" y="T7"/>
                </a:cxn>
                <a:cxn ang="0">
                  <a:pos x="T8" y="T9"/>
                </a:cxn>
                <a:cxn ang="0">
                  <a:pos x="T10" y="T11"/>
                </a:cxn>
                <a:cxn ang="0">
                  <a:pos x="T12" y="T13"/>
                </a:cxn>
              </a:cxnLst>
              <a:rect l="0" t="0" r="r" b="b"/>
              <a:pathLst>
                <a:path w="505" h="586">
                  <a:moveTo>
                    <a:pt x="0" y="252"/>
                  </a:moveTo>
                  <a:cubicBezTo>
                    <a:pt x="0" y="113"/>
                    <a:pt x="113" y="0"/>
                    <a:pt x="252" y="0"/>
                  </a:cubicBezTo>
                  <a:cubicBezTo>
                    <a:pt x="392" y="0"/>
                    <a:pt x="505" y="113"/>
                    <a:pt x="505" y="252"/>
                  </a:cubicBezTo>
                  <a:cubicBezTo>
                    <a:pt x="505" y="378"/>
                    <a:pt x="412" y="482"/>
                    <a:pt x="292" y="501"/>
                  </a:cubicBezTo>
                  <a:cubicBezTo>
                    <a:pt x="248" y="586"/>
                    <a:pt x="248" y="586"/>
                    <a:pt x="248" y="586"/>
                  </a:cubicBezTo>
                  <a:cubicBezTo>
                    <a:pt x="206" y="500"/>
                    <a:pt x="206" y="500"/>
                    <a:pt x="206" y="500"/>
                  </a:cubicBezTo>
                  <a:cubicBezTo>
                    <a:pt x="89" y="478"/>
                    <a:pt x="0" y="376"/>
                    <a:pt x="0" y="252"/>
                  </a:cubicBezTo>
                  <a:close/>
                </a:path>
              </a:pathLst>
            </a:custGeom>
            <a:solidFill>
              <a:schemeClr val="accent3"/>
            </a:solidFill>
            <a:ln>
              <a:noFill/>
            </a:ln>
          </p:spPr>
          <p:txBody>
            <a:bodyPr vert="horz" wrap="square" lIns="121882" tIns="60941" rIns="121882" bIns="60941" numCol="1" anchor="t" anchorCtr="0" compatLnSpc="1"/>
            <a:lstStyle/>
            <a:p>
              <a:endParaRPr lang="zh-CN" altLang="en-US" sz="2400"/>
            </a:p>
          </p:txBody>
        </p:sp>
        <p:sp>
          <p:nvSpPr>
            <p:cNvPr id="36" name="Freeform 44673"/>
            <p:cNvSpPr/>
            <p:nvPr/>
          </p:nvSpPr>
          <p:spPr bwMode="auto">
            <a:xfrm rot="1020000">
              <a:off x="6836209" y="2463154"/>
              <a:ext cx="354013" cy="442913"/>
            </a:xfrm>
            <a:custGeom>
              <a:avLst/>
              <a:gdLst>
                <a:gd name="T0" fmla="*/ 142 w 149"/>
                <a:gd name="T1" fmla="*/ 83 h 187"/>
                <a:gd name="T2" fmla="*/ 115 w 149"/>
                <a:gd name="T3" fmla="*/ 54 h 187"/>
                <a:gd name="T4" fmla="*/ 104 w 149"/>
                <a:gd name="T5" fmla="*/ 17 h 187"/>
                <a:gd name="T6" fmla="*/ 44 w 149"/>
                <a:gd name="T7" fmla="*/ 17 h 187"/>
                <a:gd name="T8" fmla="*/ 33 w 149"/>
                <a:gd name="T9" fmla="*/ 55 h 187"/>
                <a:gd name="T10" fmla="*/ 6 w 149"/>
                <a:gd name="T11" fmla="*/ 84 h 187"/>
                <a:gd name="T12" fmla="*/ 36 w 149"/>
                <a:gd name="T13" fmla="*/ 135 h 187"/>
                <a:gd name="T14" fmla="*/ 64 w 149"/>
                <a:gd name="T15" fmla="*/ 133 h 187"/>
                <a:gd name="T16" fmla="*/ 64 w 149"/>
                <a:gd name="T17" fmla="*/ 179 h 187"/>
                <a:gd name="T18" fmla="*/ 75 w 149"/>
                <a:gd name="T19" fmla="*/ 187 h 187"/>
                <a:gd name="T20" fmla="*/ 86 w 149"/>
                <a:gd name="T21" fmla="*/ 179 h 187"/>
                <a:gd name="T22" fmla="*/ 86 w 149"/>
                <a:gd name="T23" fmla="*/ 133 h 187"/>
                <a:gd name="T24" fmla="*/ 113 w 149"/>
                <a:gd name="T25" fmla="*/ 135 h 187"/>
                <a:gd name="T26" fmla="*/ 142 w 149"/>
                <a:gd name="T27" fmla="*/ 8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87">
                  <a:moveTo>
                    <a:pt x="142" y="83"/>
                  </a:moveTo>
                  <a:cubicBezTo>
                    <a:pt x="139" y="69"/>
                    <a:pt x="128" y="59"/>
                    <a:pt x="115" y="54"/>
                  </a:cubicBezTo>
                  <a:cubicBezTo>
                    <a:pt x="118" y="41"/>
                    <a:pt x="114" y="27"/>
                    <a:pt x="104" y="17"/>
                  </a:cubicBezTo>
                  <a:cubicBezTo>
                    <a:pt x="87" y="0"/>
                    <a:pt x="60" y="0"/>
                    <a:pt x="44" y="17"/>
                  </a:cubicBezTo>
                  <a:cubicBezTo>
                    <a:pt x="34" y="27"/>
                    <a:pt x="30" y="42"/>
                    <a:pt x="33" y="55"/>
                  </a:cubicBezTo>
                  <a:cubicBezTo>
                    <a:pt x="20" y="59"/>
                    <a:pt x="9" y="70"/>
                    <a:pt x="6" y="84"/>
                  </a:cubicBezTo>
                  <a:cubicBezTo>
                    <a:pt x="0" y="107"/>
                    <a:pt x="13" y="130"/>
                    <a:pt x="36" y="135"/>
                  </a:cubicBezTo>
                  <a:cubicBezTo>
                    <a:pt x="46" y="138"/>
                    <a:pt x="55" y="137"/>
                    <a:pt x="64" y="133"/>
                  </a:cubicBezTo>
                  <a:cubicBezTo>
                    <a:pt x="64" y="179"/>
                    <a:pt x="64" y="179"/>
                    <a:pt x="64" y="179"/>
                  </a:cubicBezTo>
                  <a:cubicBezTo>
                    <a:pt x="64" y="183"/>
                    <a:pt x="69" y="187"/>
                    <a:pt x="75" y="187"/>
                  </a:cubicBezTo>
                  <a:cubicBezTo>
                    <a:pt x="81" y="187"/>
                    <a:pt x="86" y="183"/>
                    <a:pt x="86" y="179"/>
                  </a:cubicBezTo>
                  <a:cubicBezTo>
                    <a:pt x="86" y="133"/>
                    <a:pt x="86" y="133"/>
                    <a:pt x="86" y="133"/>
                  </a:cubicBezTo>
                  <a:cubicBezTo>
                    <a:pt x="94" y="137"/>
                    <a:pt x="104" y="138"/>
                    <a:pt x="113" y="135"/>
                  </a:cubicBezTo>
                  <a:cubicBezTo>
                    <a:pt x="135" y="129"/>
                    <a:pt x="149" y="106"/>
                    <a:pt x="142" y="83"/>
                  </a:cubicBezTo>
                  <a:close/>
                </a:path>
              </a:pathLst>
            </a:custGeom>
            <a:solidFill>
              <a:srgbClr val="F5EDE8"/>
            </a:solidFill>
            <a:ln>
              <a:noFill/>
            </a:ln>
          </p:spPr>
          <p:txBody>
            <a:bodyPr vert="horz" wrap="square" lIns="121882" tIns="60941" rIns="121882" bIns="60941" numCol="1" anchor="t" anchorCtr="0" compatLnSpc="1"/>
            <a:lstStyle/>
            <a:p>
              <a:endParaRPr lang="zh-CN" altLang="en-US" sz="2400"/>
            </a:p>
          </p:txBody>
        </p:sp>
        <p:sp>
          <p:nvSpPr>
            <p:cNvPr id="37" name="Freeform 30"/>
            <p:cNvSpPr>
              <a:spLocks noChangeAspect="1" noEditPoints="1"/>
            </p:cNvSpPr>
            <p:nvPr/>
          </p:nvSpPr>
          <p:spPr bwMode="auto">
            <a:xfrm>
              <a:off x="6769689" y="3798609"/>
              <a:ext cx="468000" cy="337922"/>
            </a:xfrm>
            <a:custGeom>
              <a:avLst/>
              <a:gdLst>
                <a:gd name="T0" fmla="*/ 47 w 165"/>
                <a:gd name="T1" fmla="*/ 57 h 121"/>
                <a:gd name="T2" fmla="*/ 60 w 165"/>
                <a:gd name="T3" fmla="*/ 82 h 121"/>
                <a:gd name="T4" fmla="*/ 98 w 165"/>
                <a:gd name="T5" fmla="*/ 78 h 121"/>
                <a:gd name="T6" fmla="*/ 104 w 165"/>
                <a:gd name="T7" fmla="*/ 68 h 121"/>
                <a:gd name="T8" fmla="*/ 77 w 165"/>
                <a:gd name="T9" fmla="*/ 28 h 121"/>
                <a:gd name="T10" fmla="*/ 141 w 165"/>
                <a:gd name="T11" fmla="*/ 121 h 121"/>
                <a:gd name="T12" fmla="*/ 117 w 165"/>
                <a:gd name="T13" fmla="*/ 91 h 121"/>
                <a:gd name="T14" fmla="*/ 77 w 165"/>
                <a:gd name="T15" fmla="*/ 94 h 121"/>
                <a:gd name="T16" fmla="*/ 30 w 165"/>
                <a:gd name="T17" fmla="*/ 115 h 121"/>
                <a:gd name="T18" fmla="*/ 30 w 165"/>
                <a:gd name="T19" fmla="*/ 55 h 121"/>
                <a:gd name="T20" fmla="*/ 43 w 165"/>
                <a:gd name="T21" fmla="*/ 45 h 121"/>
                <a:gd name="T22" fmla="*/ 34 w 165"/>
                <a:gd name="T23" fmla="*/ 39 h 121"/>
                <a:gd name="T24" fmla="*/ 5 w 165"/>
                <a:gd name="T25" fmla="*/ 24 h 121"/>
                <a:gd name="T26" fmla="*/ 42 w 165"/>
                <a:gd name="T27" fmla="*/ 24 h 121"/>
                <a:gd name="T28" fmla="*/ 50 w 165"/>
                <a:gd name="T29" fmla="*/ 32 h 121"/>
                <a:gd name="T30" fmla="*/ 104 w 165"/>
                <a:gd name="T31" fmla="*/ 33 h 121"/>
                <a:gd name="T32" fmla="*/ 110 w 165"/>
                <a:gd name="T33" fmla="*/ 24 h 121"/>
                <a:gd name="T34" fmla="*/ 159 w 165"/>
                <a:gd name="T35" fmla="*/ 24 h 121"/>
                <a:gd name="T36" fmla="*/ 118 w 165"/>
                <a:gd name="T37" fmla="*/ 42 h 121"/>
                <a:gd name="T38" fmla="*/ 113 w 165"/>
                <a:gd name="T39" fmla="*/ 57 h 121"/>
                <a:gd name="T40" fmla="*/ 125 w 165"/>
                <a:gd name="T41" fmla="*/ 79 h 121"/>
                <a:gd name="T42" fmla="*/ 165 w 165"/>
                <a:gd name="T43" fmla="*/ 97 h 121"/>
                <a:gd name="T44" fmla="*/ 41 w 165"/>
                <a:gd name="T45" fmla="*/ 64 h 121"/>
                <a:gd name="T46" fmla="*/ 7 w 165"/>
                <a:gd name="T47" fmla="*/ 85 h 121"/>
                <a:gd name="T48" fmla="*/ 53 w 165"/>
                <a:gd name="T49" fmla="*/ 85 h 121"/>
                <a:gd name="T50" fmla="*/ 116 w 165"/>
                <a:gd name="T51" fmla="*/ 27 h 121"/>
                <a:gd name="T52" fmla="*/ 123 w 165"/>
                <a:gd name="T53" fmla="*/ 39 h 121"/>
                <a:gd name="T54" fmla="*/ 153 w 165"/>
                <a:gd name="T55" fmla="*/ 24 h 121"/>
                <a:gd name="T56" fmla="*/ 116 w 165"/>
                <a:gd name="T57" fmla="*/ 24 h 121"/>
                <a:gd name="T58" fmla="*/ 23 w 165"/>
                <a:gd name="T59" fmla="*/ 12 h 121"/>
                <a:gd name="T60" fmla="*/ 23 w 165"/>
                <a:gd name="T61" fmla="*/ 37 h 121"/>
                <a:gd name="T62" fmla="*/ 28 w 165"/>
                <a:gd name="T63" fmla="*/ 27 h 121"/>
                <a:gd name="T64" fmla="*/ 158 w 165"/>
                <a:gd name="T65" fmla="*/ 97 h 121"/>
                <a:gd name="T66" fmla="*/ 123 w 165"/>
                <a:gd name="T67" fmla="*/ 97 h 121"/>
                <a:gd name="T68" fmla="*/ 158 w 165"/>
                <a:gd name="T69" fmla="*/ 9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5EDE8"/>
            </a:solidFill>
            <a:ln>
              <a:noFill/>
            </a:ln>
          </p:spPr>
          <p:txBody>
            <a:bodyPr vert="horz" wrap="square" lIns="121882" tIns="60941" rIns="121882" bIns="60941" numCol="1" anchor="t" anchorCtr="0" compatLnSpc="1"/>
            <a:lstStyle/>
            <a:p>
              <a:endParaRPr lang="zh-CN" altLang="en-US" sz="2400"/>
            </a:p>
          </p:txBody>
        </p:sp>
        <p:sp>
          <p:nvSpPr>
            <p:cNvPr id="38" name="Freeform 14"/>
            <p:cNvSpPr>
              <a:spLocks noEditPoints="1"/>
            </p:cNvSpPr>
            <p:nvPr/>
          </p:nvSpPr>
          <p:spPr bwMode="auto">
            <a:xfrm rot="-1800000">
              <a:off x="5013439" y="3139402"/>
              <a:ext cx="454025" cy="523875"/>
            </a:xfrm>
            <a:custGeom>
              <a:avLst/>
              <a:gdLst>
                <a:gd name="T0" fmla="*/ 83 w 131"/>
                <a:gd name="T1" fmla="*/ 130 h 151"/>
                <a:gd name="T2" fmla="*/ 86 w 131"/>
                <a:gd name="T3" fmla="*/ 136 h 151"/>
                <a:gd name="T4" fmla="*/ 48 w 131"/>
                <a:gd name="T5" fmla="*/ 138 h 151"/>
                <a:gd name="T6" fmla="*/ 45 w 131"/>
                <a:gd name="T7" fmla="*/ 132 h 151"/>
                <a:gd name="T8" fmla="*/ 48 w 131"/>
                <a:gd name="T9" fmla="*/ 130 h 151"/>
                <a:gd name="T10" fmla="*/ 78 w 131"/>
                <a:gd name="T11" fmla="*/ 147 h 151"/>
                <a:gd name="T12" fmla="*/ 57 w 131"/>
                <a:gd name="T13" fmla="*/ 151 h 151"/>
                <a:gd name="T14" fmla="*/ 52 w 131"/>
                <a:gd name="T15" fmla="*/ 143 h 151"/>
                <a:gd name="T16" fmla="*/ 65 w 131"/>
                <a:gd name="T17" fmla="*/ 34 h 151"/>
                <a:gd name="T18" fmla="*/ 82 w 131"/>
                <a:gd name="T19" fmla="*/ 125 h 151"/>
                <a:gd name="T20" fmla="*/ 31 w 131"/>
                <a:gd name="T21" fmla="*/ 68 h 151"/>
                <a:gd name="T22" fmla="*/ 65 w 131"/>
                <a:gd name="T23" fmla="*/ 34 h 151"/>
                <a:gd name="T24" fmla="*/ 72 w 131"/>
                <a:gd name="T25" fmla="*/ 41 h 151"/>
                <a:gd name="T26" fmla="*/ 79 w 131"/>
                <a:gd name="T27" fmla="*/ 45 h 151"/>
                <a:gd name="T28" fmla="*/ 71 w 131"/>
                <a:gd name="T29" fmla="*/ 43 h 151"/>
                <a:gd name="T30" fmla="*/ 50 w 131"/>
                <a:gd name="T31" fmla="*/ 53 h 151"/>
                <a:gd name="T32" fmla="*/ 42 w 131"/>
                <a:gd name="T33" fmla="*/ 68 h 151"/>
                <a:gd name="T34" fmla="*/ 40 w 131"/>
                <a:gd name="T35" fmla="*/ 81 h 151"/>
                <a:gd name="T36" fmla="*/ 38 w 131"/>
                <a:gd name="T37" fmla="*/ 74 h 151"/>
                <a:gd name="T38" fmla="*/ 38 w 131"/>
                <a:gd name="T39" fmla="*/ 60 h 151"/>
                <a:gd name="T40" fmla="*/ 47 w 131"/>
                <a:gd name="T41" fmla="*/ 47 h 151"/>
                <a:gd name="T42" fmla="*/ 65 w 131"/>
                <a:gd name="T43" fmla="*/ 40 h 151"/>
                <a:gd name="T44" fmla="*/ 70 w 131"/>
                <a:gd name="T45" fmla="*/ 40 h 151"/>
                <a:gd name="T46" fmla="*/ 70 w 131"/>
                <a:gd name="T47" fmla="*/ 0 h 151"/>
                <a:gd name="T48" fmla="*/ 66 w 131"/>
                <a:gd name="T49" fmla="*/ 23 h 151"/>
                <a:gd name="T50" fmla="*/ 62 w 131"/>
                <a:gd name="T51" fmla="*/ 0 h 151"/>
                <a:gd name="T52" fmla="*/ 115 w 131"/>
                <a:gd name="T53" fmla="*/ 22 h 151"/>
                <a:gd name="T54" fmla="*/ 93 w 131"/>
                <a:gd name="T55" fmla="*/ 32 h 151"/>
                <a:gd name="T56" fmla="*/ 34 w 131"/>
                <a:gd name="T57" fmla="*/ 102 h 151"/>
                <a:gd name="T58" fmla="*/ 17 w 131"/>
                <a:gd name="T59" fmla="*/ 108 h 151"/>
                <a:gd name="T60" fmla="*/ 34 w 131"/>
                <a:gd name="T61" fmla="*/ 102 h 151"/>
                <a:gd name="T62" fmla="*/ 22 w 131"/>
                <a:gd name="T63" fmla="*/ 16 h 151"/>
                <a:gd name="T64" fmla="*/ 32 w 131"/>
                <a:gd name="T65" fmla="*/ 37 h 151"/>
                <a:gd name="T66" fmla="*/ 22 w 131"/>
                <a:gd name="T67" fmla="*/ 16 h 151"/>
                <a:gd name="T68" fmla="*/ 109 w 131"/>
                <a:gd name="T69" fmla="*/ 114 h 151"/>
                <a:gd name="T70" fmla="*/ 102 w 131"/>
                <a:gd name="T71" fmla="*/ 96 h 151"/>
                <a:gd name="T72" fmla="*/ 97 w 131"/>
                <a:gd name="T73" fmla="*/ 102 h 151"/>
                <a:gd name="T74" fmla="*/ 131 w 131"/>
                <a:gd name="T75" fmla="*/ 69 h 151"/>
                <a:gd name="T76" fmla="*/ 112 w 131"/>
                <a:gd name="T77" fmla="*/ 68 h 151"/>
                <a:gd name="T78" fmla="*/ 131 w 131"/>
                <a:gd name="T79" fmla="*/ 61 h 151"/>
                <a:gd name="T80" fmla="*/ 0 w 131"/>
                <a:gd name="T81" fmla="*/ 69 h 151"/>
                <a:gd name="T82" fmla="*/ 20 w 131"/>
                <a:gd name="T83" fmla="*/ 61 h 151"/>
                <a:gd name="T84" fmla="*/ 20 w 131"/>
                <a:gd name="T85"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F5EDE8"/>
            </a:solidFill>
            <a:ln>
              <a:noFill/>
            </a:ln>
          </p:spPr>
          <p:txBody>
            <a:bodyPr vert="horz" wrap="square" lIns="121882" tIns="60941" rIns="121882" bIns="60941" numCol="1" anchor="t" anchorCtr="0" compatLnSpc="1"/>
            <a:lstStyle/>
            <a:p>
              <a:endParaRPr lang="zh-CN" altLang="en-US" sz="2400"/>
            </a:p>
          </p:txBody>
        </p:sp>
        <p:sp>
          <p:nvSpPr>
            <p:cNvPr id="39" name="Freeform 16"/>
            <p:cNvSpPr>
              <a:spLocks noEditPoints="1"/>
            </p:cNvSpPr>
            <p:nvPr/>
          </p:nvSpPr>
          <p:spPr bwMode="auto">
            <a:xfrm>
              <a:off x="5694538" y="1970965"/>
              <a:ext cx="496888" cy="500063"/>
            </a:xfrm>
            <a:custGeom>
              <a:avLst/>
              <a:gdLst>
                <a:gd name="T0" fmla="*/ 84 w 143"/>
                <a:gd name="T1" fmla="*/ 45 h 144"/>
                <a:gd name="T2" fmla="*/ 70 w 143"/>
                <a:gd name="T3" fmla="*/ 47 h 144"/>
                <a:gd name="T4" fmla="*/ 75 w 143"/>
                <a:gd name="T5" fmla="*/ 64 h 144"/>
                <a:gd name="T6" fmla="*/ 105 w 143"/>
                <a:gd name="T7" fmla="*/ 18 h 144"/>
                <a:gd name="T8" fmla="*/ 125 w 143"/>
                <a:gd name="T9" fmla="*/ 19 h 144"/>
                <a:gd name="T10" fmla="*/ 125 w 143"/>
                <a:gd name="T11" fmla="*/ 39 h 144"/>
                <a:gd name="T12" fmla="*/ 80 w 143"/>
                <a:gd name="T13" fmla="*/ 68 h 144"/>
                <a:gd name="T14" fmla="*/ 96 w 143"/>
                <a:gd name="T15" fmla="*/ 74 h 144"/>
                <a:gd name="T16" fmla="*/ 99 w 143"/>
                <a:gd name="T17" fmla="*/ 59 h 144"/>
                <a:gd name="T18" fmla="*/ 117 w 143"/>
                <a:gd name="T19" fmla="*/ 74 h 144"/>
                <a:gd name="T20" fmla="*/ 114 w 143"/>
                <a:gd name="T21" fmla="*/ 44 h 144"/>
                <a:gd name="T22" fmla="*/ 124 w 143"/>
                <a:gd name="T23" fmla="*/ 74 h 144"/>
                <a:gd name="T24" fmla="*/ 133 w 143"/>
                <a:gd name="T25" fmla="*/ 81 h 144"/>
                <a:gd name="T26" fmla="*/ 70 w 143"/>
                <a:gd name="T27" fmla="*/ 135 h 144"/>
                <a:gd name="T28" fmla="*/ 63 w 143"/>
                <a:gd name="T29" fmla="*/ 144 h 144"/>
                <a:gd name="T30" fmla="*/ 9 w 143"/>
                <a:gd name="T31" fmla="*/ 81 h 144"/>
                <a:gd name="T32" fmla="*/ 0 w 143"/>
                <a:gd name="T33" fmla="*/ 74 h 144"/>
                <a:gd name="T34" fmla="*/ 63 w 143"/>
                <a:gd name="T35" fmla="*/ 20 h 144"/>
                <a:gd name="T36" fmla="*/ 70 w 143"/>
                <a:gd name="T37" fmla="*/ 10 h 144"/>
                <a:gd name="T38" fmla="*/ 99 w 143"/>
                <a:gd name="T39" fmla="*/ 30 h 144"/>
                <a:gd name="T40" fmla="*/ 94 w 143"/>
                <a:gd name="T41" fmla="*/ 35 h 144"/>
                <a:gd name="T42" fmla="*/ 70 w 143"/>
                <a:gd name="T43" fmla="*/ 40 h 144"/>
                <a:gd name="T44" fmla="*/ 70 w 143"/>
                <a:gd name="T45" fmla="*/ 93 h 144"/>
                <a:gd name="T46" fmla="*/ 96 w 143"/>
                <a:gd name="T47" fmla="*/ 81 h 144"/>
                <a:gd name="T48" fmla="*/ 63 w 143"/>
                <a:gd name="T49" fmla="*/ 93 h 144"/>
                <a:gd name="T50" fmla="*/ 37 w 143"/>
                <a:gd name="T51" fmla="*/ 81 h 144"/>
                <a:gd name="T52" fmla="*/ 63 w 143"/>
                <a:gd name="T53" fmla="*/ 93 h 144"/>
                <a:gd name="T54" fmla="*/ 63 w 143"/>
                <a:gd name="T55" fmla="*/ 61 h 144"/>
                <a:gd name="T56" fmla="*/ 37 w 143"/>
                <a:gd name="T57" fmla="*/ 74 h 144"/>
                <a:gd name="T58" fmla="*/ 63 w 143"/>
                <a:gd name="T59" fmla="*/ 27 h 144"/>
                <a:gd name="T60" fmla="*/ 30 w 143"/>
                <a:gd name="T61" fmla="*/ 74 h 144"/>
                <a:gd name="T62" fmla="*/ 63 w 143"/>
                <a:gd name="T63" fmla="*/ 27 h 144"/>
                <a:gd name="T64" fmla="*/ 63 w 143"/>
                <a:gd name="T65" fmla="*/ 114 h 144"/>
                <a:gd name="T66" fmla="*/ 16 w 143"/>
                <a:gd name="T67" fmla="*/ 81 h 144"/>
                <a:gd name="T68" fmla="*/ 70 w 143"/>
                <a:gd name="T69" fmla="*/ 114 h 144"/>
                <a:gd name="T70" fmla="*/ 117 w 143"/>
                <a:gd name="T71" fmla="*/ 81 h 144"/>
                <a:gd name="T72" fmla="*/ 70 w 143"/>
                <a:gd name="T73" fmla="*/ 1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rgbClr val="F5EDE8"/>
            </a:solidFill>
            <a:ln>
              <a:noFill/>
            </a:ln>
          </p:spPr>
          <p:txBody>
            <a:bodyPr vert="horz" wrap="square" lIns="121882" tIns="60941" rIns="121882" bIns="60941" numCol="1" anchor="t" anchorCtr="0" compatLnSpc="1"/>
            <a:lstStyle/>
            <a:p>
              <a:endParaRPr lang="zh-CN" altLang="en-US" sz="2400"/>
            </a:p>
          </p:txBody>
        </p:sp>
      </p:grpSp>
      <p:grpSp>
        <p:nvGrpSpPr>
          <p:cNvPr id="7" name="组合 39"/>
          <p:cNvGrpSpPr/>
          <p:nvPr/>
        </p:nvGrpSpPr>
        <p:grpSpPr>
          <a:xfrm>
            <a:off x="992459" y="1935336"/>
            <a:ext cx="3373848" cy="959489"/>
            <a:chOff x="980608" y="1870075"/>
            <a:chExt cx="3374889" cy="959489"/>
          </a:xfrm>
        </p:grpSpPr>
        <p:sp>
          <p:nvSpPr>
            <p:cNvPr id="41" name="文本框 40"/>
            <p:cNvSpPr txBox="1"/>
            <p:nvPr/>
          </p:nvSpPr>
          <p:spPr>
            <a:xfrm>
              <a:off x="1255541" y="2183233"/>
              <a:ext cx="2209562" cy="646331"/>
            </a:xfrm>
            <a:prstGeom prst="rect">
              <a:avLst/>
            </a:prstGeom>
            <a:noFill/>
          </p:spPr>
          <p:txBody>
            <a:bodyPr wrap="square"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文字是简单的视觉图案再现 口语的声音，</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 name="组合 41"/>
            <p:cNvGrpSpPr/>
            <p:nvPr/>
          </p:nvGrpSpPr>
          <p:grpSpPr>
            <a:xfrm>
              <a:off x="980608" y="1948657"/>
              <a:ext cx="216000" cy="216443"/>
              <a:chOff x="980608" y="2248535"/>
              <a:chExt cx="216000" cy="216443"/>
            </a:xfrm>
          </p:grpSpPr>
          <p:sp>
            <p:nvSpPr>
              <p:cNvPr id="44" name="Freeform 15"/>
              <p:cNvSpPr>
                <a:spLocks noEditPoints="1"/>
              </p:cNvSpPr>
              <p:nvPr/>
            </p:nvSpPr>
            <p:spPr bwMode="auto">
              <a:xfrm>
                <a:off x="1061331" y="2279139"/>
                <a:ext cx="46127" cy="154349"/>
              </a:xfrm>
              <a:custGeom>
                <a:avLst/>
                <a:gdLst>
                  <a:gd name="T0" fmla="*/ 41 w 44"/>
                  <a:gd name="T1" fmla="*/ 117 h 147"/>
                  <a:gd name="T2" fmla="*/ 44 w 44"/>
                  <a:gd name="T3" fmla="*/ 120 h 147"/>
                  <a:gd name="T4" fmla="*/ 26 w 44"/>
                  <a:gd name="T5" fmla="*/ 140 h 147"/>
                  <a:gd name="T6" fmla="*/ 12 w 44"/>
                  <a:gd name="T7" fmla="*/ 147 h 147"/>
                  <a:gd name="T8" fmla="*/ 7 w 44"/>
                  <a:gd name="T9" fmla="*/ 145 h 147"/>
                  <a:gd name="T10" fmla="*/ 6 w 44"/>
                  <a:gd name="T11" fmla="*/ 138 h 147"/>
                  <a:gd name="T12" fmla="*/ 11 w 44"/>
                  <a:gd name="T13" fmla="*/ 103 h 147"/>
                  <a:gd name="T14" fmla="*/ 16 w 44"/>
                  <a:gd name="T15" fmla="*/ 68 h 147"/>
                  <a:gd name="T16" fmla="*/ 16 w 44"/>
                  <a:gd name="T17" fmla="*/ 66 h 147"/>
                  <a:gd name="T18" fmla="*/ 14 w 44"/>
                  <a:gd name="T19" fmla="*/ 65 h 147"/>
                  <a:gd name="T20" fmla="*/ 10 w 44"/>
                  <a:gd name="T21" fmla="*/ 66 h 147"/>
                  <a:gd name="T22" fmla="*/ 4 w 44"/>
                  <a:gd name="T23" fmla="*/ 72 h 147"/>
                  <a:gd name="T24" fmla="*/ 0 w 44"/>
                  <a:gd name="T25" fmla="*/ 69 h 147"/>
                  <a:gd name="T26" fmla="*/ 19 w 44"/>
                  <a:gd name="T27" fmla="*/ 50 h 147"/>
                  <a:gd name="T28" fmla="*/ 32 w 44"/>
                  <a:gd name="T29" fmla="*/ 43 h 147"/>
                  <a:gd name="T30" fmla="*/ 37 w 44"/>
                  <a:gd name="T31" fmla="*/ 45 h 147"/>
                  <a:gd name="T32" fmla="*/ 39 w 44"/>
                  <a:gd name="T33" fmla="*/ 51 h 147"/>
                  <a:gd name="T34" fmla="*/ 35 w 44"/>
                  <a:gd name="T35" fmla="*/ 76 h 147"/>
                  <a:gd name="T36" fmla="*/ 33 w 44"/>
                  <a:gd name="T37" fmla="*/ 87 h 147"/>
                  <a:gd name="T38" fmla="*/ 30 w 44"/>
                  <a:gd name="T39" fmla="*/ 110 h 147"/>
                  <a:gd name="T40" fmla="*/ 28 w 44"/>
                  <a:gd name="T41" fmla="*/ 120 h 147"/>
                  <a:gd name="T42" fmla="*/ 29 w 44"/>
                  <a:gd name="T43" fmla="*/ 124 h 147"/>
                  <a:gd name="T44" fmla="*/ 31 w 44"/>
                  <a:gd name="T45" fmla="*/ 125 h 147"/>
                  <a:gd name="T46" fmla="*/ 35 w 44"/>
                  <a:gd name="T47" fmla="*/ 123 h 147"/>
                  <a:gd name="T48" fmla="*/ 41 w 44"/>
                  <a:gd name="T49" fmla="*/ 117 h 147"/>
                  <a:gd name="T50" fmla="*/ 34 w 44"/>
                  <a:gd name="T51" fmla="*/ 0 h 147"/>
                  <a:gd name="T52" fmla="*/ 41 w 44"/>
                  <a:gd name="T53" fmla="*/ 3 h 147"/>
                  <a:gd name="T54" fmla="*/ 44 w 44"/>
                  <a:gd name="T55" fmla="*/ 10 h 147"/>
                  <a:gd name="T56" fmla="*/ 40 w 44"/>
                  <a:gd name="T57" fmla="*/ 22 h 147"/>
                  <a:gd name="T58" fmla="*/ 31 w 44"/>
                  <a:gd name="T59" fmla="*/ 27 h 147"/>
                  <a:gd name="T60" fmla="*/ 23 w 44"/>
                  <a:gd name="T61" fmla="*/ 24 h 147"/>
                  <a:gd name="T62" fmla="*/ 21 w 44"/>
                  <a:gd name="T63" fmla="*/ 16 h 147"/>
                  <a:gd name="T64" fmla="*/ 25 w 44"/>
                  <a:gd name="T65" fmla="*/ 5 h 147"/>
                  <a:gd name="T66" fmla="*/ 34 w 44"/>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7">
                    <a:moveTo>
                      <a:pt x="41" y="117"/>
                    </a:moveTo>
                    <a:cubicBezTo>
                      <a:pt x="44" y="120"/>
                      <a:pt x="44" y="120"/>
                      <a:pt x="44" y="120"/>
                    </a:cubicBezTo>
                    <a:cubicBezTo>
                      <a:pt x="38" y="129"/>
                      <a:pt x="32" y="135"/>
                      <a:pt x="26" y="140"/>
                    </a:cubicBezTo>
                    <a:cubicBezTo>
                      <a:pt x="20" y="145"/>
                      <a:pt x="16" y="147"/>
                      <a:pt x="12" y="147"/>
                    </a:cubicBezTo>
                    <a:cubicBezTo>
                      <a:pt x="10" y="147"/>
                      <a:pt x="8" y="147"/>
                      <a:pt x="7" y="145"/>
                    </a:cubicBezTo>
                    <a:cubicBezTo>
                      <a:pt x="6" y="144"/>
                      <a:pt x="6" y="141"/>
                      <a:pt x="6" y="138"/>
                    </a:cubicBezTo>
                    <a:cubicBezTo>
                      <a:pt x="6" y="131"/>
                      <a:pt x="7" y="119"/>
                      <a:pt x="11" y="103"/>
                    </a:cubicBezTo>
                    <a:cubicBezTo>
                      <a:pt x="15" y="87"/>
                      <a:pt x="16" y="75"/>
                      <a:pt x="16" y="68"/>
                    </a:cubicBezTo>
                    <a:cubicBezTo>
                      <a:pt x="16" y="67"/>
                      <a:pt x="16" y="66"/>
                      <a:pt x="16" y="66"/>
                    </a:cubicBezTo>
                    <a:cubicBezTo>
                      <a:pt x="15" y="65"/>
                      <a:pt x="15" y="65"/>
                      <a:pt x="14" y="65"/>
                    </a:cubicBezTo>
                    <a:cubicBezTo>
                      <a:pt x="13" y="65"/>
                      <a:pt x="12" y="65"/>
                      <a:pt x="10" y="66"/>
                    </a:cubicBezTo>
                    <a:cubicBezTo>
                      <a:pt x="8" y="68"/>
                      <a:pt x="6" y="70"/>
                      <a:pt x="4" y="72"/>
                    </a:cubicBezTo>
                    <a:cubicBezTo>
                      <a:pt x="0" y="69"/>
                      <a:pt x="0" y="69"/>
                      <a:pt x="0" y="69"/>
                    </a:cubicBezTo>
                    <a:cubicBezTo>
                      <a:pt x="7" y="61"/>
                      <a:pt x="13" y="55"/>
                      <a:pt x="19" y="50"/>
                    </a:cubicBezTo>
                    <a:cubicBezTo>
                      <a:pt x="25" y="46"/>
                      <a:pt x="29" y="43"/>
                      <a:pt x="32" y="43"/>
                    </a:cubicBezTo>
                    <a:cubicBezTo>
                      <a:pt x="34" y="43"/>
                      <a:pt x="36" y="44"/>
                      <a:pt x="37" y="45"/>
                    </a:cubicBezTo>
                    <a:cubicBezTo>
                      <a:pt x="38" y="47"/>
                      <a:pt x="39" y="49"/>
                      <a:pt x="39" y="51"/>
                    </a:cubicBezTo>
                    <a:cubicBezTo>
                      <a:pt x="39" y="54"/>
                      <a:pt x="37" y="62"/>
                      <a:pt x="35" y="76"/>
                    </a:cubicBezTo>
                    <a:cubicBezTo>
                      <a:pt x="34" y="81"/>
                      <a:pt x="34" y="84"/>
                      <a:pt x="33" y="87"/>
                    </a:cubicBezTo>
                    <a:cubicBezTo>
                      <a:pt x="32" y="96"/>
                      <a:pt x="30" y="104"/>
                      <a:pt x="30" y="110"/>
                    </a:cubicBezTo>
                    <a:cubicBezTo>
                      <a:pt x="29" y="116"/>
                      <a:pt x="28" y="119"/>
                      <a:pt x="28" y="120"/>
                    </a:cubicBezTo>
                    <a:cubicBezTo>
                      <a:pt x="28" y="122"/>
                      <a:pt x="28" y="123"/>
                      <a:pt x="29" y="124"/>
                    </a:cubicBezTo>
                    <a:cubicBezTo>
                      <a:pt x="29" y="125"/>
                      <a:pt x="30" y="125"/>
                      <a:pt x="31" y="125"/>
                    </a:cubicBezTo>
                    <a:cubicBezTo>
                      <a:pt x="32" y="125"/>
                      <a:pt x="34" y="124"/>
                      <a:pt x="35" y="123"/>
                    </a:cubicBezTo>
                    <a:cubicBezTo>
                      <a:pt x="37" y="122"/>
                      <a:pt x="39" y="120"/>
                      <a:pt x="41" y="117"/>
                    </a:cubicBezTo>
                    <a:close/>
                    <a:moveTo>
                      <a:pt x="34" y="0"/>
                    </a:moveTo>
                    <a:cubicBezTo>
                      <a:pt x="37" y="0"/>
                      <a:pt x="40" y="1"/>
                      <a:pt x="41" y="3"/>
                    </a:cubicBezTo>
                    <a:cubicBezTo>
                      <a:pt x="43" y="5"/>
                      <a:pt x="44" y="7"/>
                      <a:pt x="44" y="10"/>
                    </a:cubicBezTo>
                    <a:cubicBezTo>
                      <a:pt x="44" y="15"/>
                      <a:pt x="43" y="19"/>
                      <a:pt x="40" y="22"/>
                    </a:cubicBezTo>
                    <a:cubicBezTo>
                      <a:pt x="38" y="25"/>
                      <a:pt x="34" y="27"/>
                      <a:pt x="31" y="27"/>
                    </a:cubicBezTo>
                    <a:cubicBezTo>
                      <a:pt x="28" y="27"/>
                      <a:pt x="25" y="26"/>
                      <a:pt x="23" y="24"/>
                    </a:cubicBezTo>
                    <a:cubicBezTo>
                      <a:pt x="22" y="22"/>
                      <a:pt x="21" y="19"/>
                      <a:pt x="21" y="16"/>
                    </a:cubicBezTo>
                    <a:cubicBezTo>
                      <a:pt x="21" y="12"/>
                      <a:pt x="22" y="8"/>
                      <a:pt x="25" y="5"/>
                    </a:cubicBezTo>
                    <a:cubicBezTo>
                      <a:pt x="28" y="2"/>
                      <a:pt x="31" y="0"/>
                      <a:pt x="34" y="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sp>
            <p:nvSpPr>
              <p:cNvPr id="45" name="Freeform 16"/>
              <p:cNvSpPr>
                <a:spLocks noEditPoints="1"/>
              </p:cNvSpPr>
              <p:nvPr/>
            </p:nvSpPr>
            <p:spPr bwMode="auto">
              <a:xfrm>
                <a:off x="980608" y="2248535"/>
                <a:ext cx="216000" cy="216443"/>
              </a:xfrm>
              <a:custGeom>
                <a:avLst/>
                <a:gdLst>
                  <a:gd name="T0" fmla="*/ 0 w 206"/>
                  <a:gd name="T1" fmla="*/ 103 h 206"/>
                  <a:gd name="T2" fmla="*/ 103 w 206"/>
                  <a:gd name="T3" fmla="*/ 0 h 206"/>
                  <a:gd name="T4" fmla="*/ 103 w 206"/>
                  <a:gd name="T5" fmla="*/ 0 h 206"/>
                  <a:gd name="T6" fmla="*/ 206 w 206"/>
                  <a:gd name="T7" fmla="*/ 103 h 206"/>
                  <a:gd name="T8" fmla="*/ 206 w 206"/>
                  <a:gd name="T9" fmla="*/ 103 h 206"/>
                  <a:gd name="T10" fmla="*/ 206 w 206"/>
                  <a:gd name="T11" fmla="*/ 103 h 206"/>
                  <a:gd name="T12" fmla="*/ 103 w 206"/>
                  <a:gd name="T13" fmla="*/ 206 h 206"/>
                  <a:gd name="T14" fmla="*/ 103 w 206"/>
                  <a:gd name="T15" fmla="*/ 206 h 206"/>
                  <a:gd name="T16" fmla="*/ 0 w 206"/>
                  <a:gd name="T17" fmla="*/ 103 h 206"/>
                  <a:gd name="T18" fmla="*/ 40 w 206"/>
                  <a:gd name="T19" fmla="*/ 40 h 206"/>
                  <a:gd name="T20" fmla="*/ 13 w 206"/>
                  <a:gd name="T21" fmla="*/ 103 h 206"/>
                  <a:gd name="T22" fmla="*/ 13 w 206"/>
                  <a:gd name="T23" fmla="*/ 103 h 206"/>
                  <a:gd name="T24" fmla="*/ 40 w 206"/>
                  <a:gd name="T25" fmla="*/ 167 h 206"/>
                  <a:gd name="T26" fmla="*/ 40 w 206"/>
                  <a:gd name="T27" fmla="*/ 167 h 206"/>
                  <a:gd name="T28" fmla="*/ 103 w 206"/>
                  <a:gd name="T29" fmla="*/ 193 h 206"/>
                  <a:gd name="T30" fmla="*/ 103 w 206"/>
                  <a:gd name="T31" fmla="*/ 193 h 206"/>
                  <a:gd name="T32" fmla="*/ 166 w 206"/>
                  <a:gd name="T33" fmla="*/ 167 h 206"/>
                  <a:gd name="T34" fmla="*/ 166 w 206"/>
                  <a:gd name="T35" fmla="*/ 167 h 206"/>
                  <a:gd name="T36" fmla="*/ 192 w 206"/>
                  <a:gd name="T37" fmla="*/ 103 h 206"/>
                  <a:gd name="T38" fmla="*/ 192 w 206"/>
                  <a:gd name="T39" fmla="*/ 103 h 206"/>
                  <a:gd name="T40" fmla="*/ 166 w 206"/>
                  <a:gd name="T41" fmla="*/ 40 h 206"/>
                  <a:gd name="T42" fmla="*/ 166 w 206"/>
                  <a:gd name="T43" fmla="*/ 40 h 206"/>
                  <a:gd name="T44" fmla="*/ 103 w 206"/>
                  <a:gd name="T45" fmla="*/ 14 h 206"/>
                  <a:gd name="T46" fmla="*/ 103 w 206"/>
                  <a:gd name="T47" fmla="*/ 14 h 206"/>
                  <a:gd name="T48" fmla="*/ 40 w 206"/>
                  <a:gd name="T49" fmla="*/ 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03"/>
                    </a:moveTo>
                    <a:cubicBezTo>
                      <a:pt x="0" y="46"/>
                      <a:pt x="46" y="0"/>
                      <a:pt x="103" y="0"/>
                    </a:cubicBezTo>
                    <a:cubicBezTo>
                      <a:pt x="103" y="0"/>
                      <a:pt x="103" y="0"/>
                      <a:pt x="103" y="0"/>
                    </a:cubicBezTo>
                    <a:cubicBezTo>
                      <a:pt x="160" y="0"/>
                      <a:pt x="206" y="46"/>
                      <a:pt x="206" y="103"/>
                    </a:cubicBezTo>
                    <a:cubicBezTo>
                      <a:pt x="206" y="103"/>
                      <a:pt x="206" y="103"/>
                      <a:pt x="206" y="103"/>
                    </a:cubicBezTo>
                    <a:cubicBezTo>
                      <a:pt x="206" y="103"/>
                      <a:pt x="206" y="103"/>
                      <a:pt x="206" y="103"/>
                    </a:cubicBezTo>
                    <a:cubicBezTo>
                      <a:pt x="206" y="160"/>
                      <a:pt x="160" y="206"/>
                      <a:pt x="103" y="206"/>
                    </a:cubicBezTo>
                    <a:cubicBezTo>
                      <a:pt x="103" y="206"/>
                      <a:pt x="103" y="206"/>
                      <a:pt x="103" y="206"/>
                    </a:cubicBezTo>
                    <a:cubicBezTo>
                      <a:pt x="46" y="206"/>
                      <a:pt x="0" y="160"/>
                      <a:pt x="0" y="103"/>
                    </a:cubicBezTo>
                    <a:close/>
                    <a:moveTo>
                      <a:pt x="40" y="40"/>
                    </a:moveTo>
                    <a:cubicBezTo>
                      <a:pt x="23" y="56"/>
                      <a:pt x="13" y="79"/>
                      <a:pt x="13" y="103"/>
                    </a:cubicBezTo>
                    <a:cubicBezTo>
                      <a:pt x="13" y="103"/>
                      <a:pt x="13" y="103"/>
                      <a:pt x="13" y="103"/>
                    </a:cubicBezTo>
                    <a:cubicBezTo>
                      <a:pt x="13" y="128"/>
                      <a:pt x="23" y="150"/>
                      <a:pt x="40" y="167"/>
                    </a:cubicBezTo>
                    <a:cubicBezTo>
                      <a:pt x="40" y="167"/>
                      <a:pt x="40" y="167"/>
                      <a:pt x="40" y="167"/>
                    </a:cubicBezTo>
                    <a:cubicBezTo>
                      <a:pt x="56" y="183"/>
                      <a:pt x="78" y="193"/>
                      <a:pt x="103" y="193"/>
                    </a:cubicBezTo>
                    <a:cubicBezTo>
                      <a:pt x="103" y="193"/>
                      <a:pt x="103" y="193"/>
                      <a:pt x="103" y="193"/>
                    </a:cubicBezTo>
                    <a:cubicBezTo>
                      <a:pt x="128" y="193"/>
                      <a:pt x="150" y="183"/>
                      <a:pt x="166" y="167"/>
                    </a:cubicBezTo>
                    <a:cubicBezTo>
                      <a:pt x="166" y="167"/>
                      <a:pt x="166" y="167"/>
                      <a:pt x="166" y="167"/>
                    </a:cubicBezTo>
                    <a:cubicBezTo>
                      <a:pt x="182" y="150"/>
                      <a:pt x="192" y="128"/>
                      <a:pt x="192" y="103"/>
                    </a:cubicBezTo>
                    <a:cubicBezTo>
                      <a:pt x="192" y="103"/>
                      <a:pt x="192" y="103"/>
                      <a:pt x="192" y="103"/>
                    </a:cubicBezTo>
                    <a:cubicBezTo>
                      <a:pt x="192" y="79"/>
                      <a:pt x="182" y="56"/>
                      <a:pt x="166" y="40"/>
                    </a:cubicBezTo>
                    <a:cubicBezTo>
                      <a:pt x="166" y="40"/>
                      <a:pt x="166" y="40"/>
                      <a:pt x="166" y="40"/>
                    </a:cubicBezTo>
                    <a:cubicBezTo>
                      <a:pt x="150" y="24"/>
                      <a:pt x="128" y="14"/>
                      <a:pt x="103" y="14"/>
                    </a:cubicBezTo>
                    <a:cubicBezTo>
                      <a:pt x="103" y="14"/>
                      <a:pt x="103" y="14"/>
                      <a:pt x="103" y="14"/>
                    </a:cubicBezTo>
                    <a:cubicBezTo>
                      <a:pt x="78" y="14"/>
                      <a:pt x="56" y="24"/>
                      <a:pt x="40" y="4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grpSp>
        <p:sp>
          <p:nvSpPr>
            <p:cNvPr id="43" name="文本框 42"/>
            <p:cNvSpPr txBox="1"/>
            <p:nvPr/>
          </p:nvSpPr>
          <p:spPr>
            <a:xfrm>
              <a:off x="1255541" y="1870075"/>
              <a:ext cx="3099956" cy="33842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45"/>
          <p:cNvGrpSpPr/>
          <p:nvPr/>
        </p:nvGrpSpPr>
        <p:grpSpPr>
          <a:xfrm>
            <a:off x="992459" y="4325678"/>
            <a:ext cx="3373848" cy="959489"/>
            <a:chOff x="980608" y="1870075"/>
            <a:chExt cx="3374889" cy="959489"/>
          </a:xfrm>
        </p:grpSpPr>
        <p:sp>
          <p:nvSpPr>
            <p:cNvPr id="47" name="文本框 46"/>
            <p:cNvSpPr txBox="1"/>
            <p:nvPr/>
          </p:nvSpPr>
          <p:spPr>
            <a:xfrm>
              <a:off x="1255541" y="2183233"/>
              <a:ext cx="2209562" cy="646331"/>
            </a:xfrm>
            <a:prstGeom prst="rect">
              <a:avLst/>
            </a:prstGeom>
            <a:noFill/>
          </p:spPr>
          <p:txBody>
            <a:bodyPr wrap="square"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文字是简单的视觉图案再现 口语的声音，</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6" name="组合 47"/>
            <p:cNvGrpSpPr/>
            <p:nvPr/>
          </p:nvGrpSpPr>
          <p:grpSpPr>
            <a:xfrm>
              <a:off x="980608" y="1948657"/>
              <a:ext cx="216000" cy="216443"/>
              <a:chOff x="980608" y="2248535"/>
              <a:chExt cx="216000" cy="216443"/>
            </a:xfrm>
          </p:grpSpPr>
          <p:sp>
            <p:nvSpPr>
              <p:cNvPr id="50" name="Freeform 15"/>
              <p:cNvSpPr>
                <a:spLocks noEditPoints="1"/>
              </p:cNvSpPr>
              <p:nvPr/>
            </p:nvSpPr>
            <p:spPr bwMode="auto">
              <a:xfrm>
                <a:off x="1061331" y="2279139"/>
                <a:ext cx="46127" cy="154349"/>
              </a:xfrm>
              <a:custGeom>
                <a:avLst/>
                <a:gdLst>
                  <a:gd name="T0" fmla="*/ 41 w 44"/>
                  <a:gd name="T1" fmla="*/ 117 h 147"/>
                  <a:gd name="T2" fmla="*/ 44 w 44"/>
                  <a:gd name="T3" fmla="*/ 120 h 147"/>
                  <a:gd name="T4" fmla="*/ 26 w 44"/>
                  <a:gd name="T5" fmla="*/ 140 h 147"/>
                  <a:gd name="T6" fmla="*/ 12 w 44"/>
                  <a:gd name="T7" fmla="*/ 147 h 147"/>
                  <a:gd name="T8" fmla="*/ 7 w 44"/>
                  <a:gd name="T9" fmla="*/ 145 h 147"/>
                  <a:gd name="T10" fmla="*/ 6 w 44"/>
                  <a:gd name="T11" fmla="*/ 138 h 147"/>
                  <a:gd name="T12" fmla="*/ 11 w 44"/>
                  <a:gd name="T13" fmla="*/ 103 h 147"/>
                  <a:gd name="T14" fmla="*/ 16 w 44"/>
                  <a:gd name="T15" fmla="*/ 68 h 147"/>
                  <a:gd name="T16" fmla="*/ 16 w 44"/>
                  <a:gd name="T17" fmla="*/ 66 h 147"/>
                  <a:gd name="T18" fmla="*/ 14 w 44"/>
                  <a:gd name="T19" fmla="*/ 65 h 147"/>
                  <a:gd name="T20" fmla="*/ 10 w 44"/>
                  <a:gd name="T21" fmla="*/ 66 h 147"/>
                  <a:gd name="T22" fmla="*/ 4 w 44"/>
                  <a:gd name="T23" fmla="*/ 72 h 147"/>
                  <a:gd name="T24" fmla="*/ 0 w 44"/>
                  <a:gd name="T25" fmla="*/ 69 h 147"/>
                  <a:gd name="T26" fmla="*/ 19 w 44"/>
                  <a:gd name="T27" fmla="*/ 50 h 147"/>
                  <a:gd name="T28" fmla="*/ 32 w 44"/>
                  <a:gd name="T29" fmla="*/ 43 h 147"/>
                  <a:gd name="T30" fmla="*/ 37 w 44"/>
                  <a:gd name="T31" fmla="*/ 45 h 147"/>
                  <a:gd name="T32" fmla="*/ 39 w 44"/>
                  <a:gd name="T33" fmla="*/ 51 h 147"/>
                  <a:gd name="T34" fmla="*/ 35 w 44"/>
                  <a:gd name="T35" fmla="*/ 76 h 147"/>
                  <a:gd name="T36" fmla="*/ 33 w 44"/>
                  <a:gd name="T37" fmla="*/ 87 h 147"/>
                  <a:gd name="T38" fmla="*/ 30 w 44"/>
                  <a:gd name="T39" fmla="*/ 110 h 147"/>
                  <a:gd name="T40" fmla="*/ 28 w 44"/>
                  <a:gd name="T41" fmla="*/ 120 h 147"/>
                  <a:gd name="T42" fmla="*/ 29 w 44"/>
                  <a:gd name="T43" fmla="*/ 124 h 147"/>
                  <a:gd name="T44" fmla="*/ 31 w 44"/>
                  <a:gd name="T45" fmla="*/ 125 h 147"/>
                  <a:gd name="T46" fmla="*/ 35 w 44"/>
                  <a:gd name="T47" fmla="*/ 123 h 147"/>
                  <a:gd name="T48" fmla="*/ 41 w 44"/>
                  <a:gd name="T49" fmla="*/ 117 h 147"/>
                  <a:gd name="T50" fmla="*/ 34 w 44"/>
                  <a:gd name="T51" fmla="*/ 0 h 147"/>
                  <a:gd name="T52" fmla="*/ 41 w 44"/>
                  <a:gd name="T53" fmla="*/ 3 h 147"/>
                  <a:gd name="T54" fmla="*/ 44 w 44"/>
                  <a:gd name="T55" fmla="*/ 10 h 147"/>
                  <a:gd name="T56" fmla="*/ 40 w 44"/>
                  <a:gd name="T57" fmla="*/ 22 h 147"/>
                  <a:gd name="T58" fmla="*/ 31 w 44"/>
                  <a:gd name="T59" fmla="*/ 27 h 147"/>
                  <a:gd name="T60" fmla="*/ 23 w 44"/>
                  <a:gd name="T61" fmla="*/ 24 h 147"/>
                  <a:gd name="T62" fmla="*/ 21 w 44"/>
                  <a:gd name="T63" fmla="*/ 16 h 147"/>
                  <a:gd name="T64" fmla="*/ 25 w 44"/>
                  <a:gd name="T65" fmla="*/ 5 h 147"/>
                  <a:gd name="T66" fmla="*/ 34 w 44"/>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7">
                    <a:moveTo>
                      <a:pt x="41" y="117"/>
                    </a:moveTo>
                    <a:cubicBezTo>
                      <a:pt x="44" y="120"/>
                      <a:pt x="44" y="120"/>
                      <a:pt x="44" y="120"/>
                    </a:cubicBezTo>
                    <a:cubicBezTo>
                      <a:pt x="38" y="129"/>
                      <a:pt x="32" y="135"/>
                      <a:pt x="26" y="140"/>
                    </a:cubicBezTo>
                    <a:cubicBezTo>
                      <a:pt x="20" y="145"/>
                      <a:pt x="16" y="147"/>
                      <a:pt x="12" y="147"/>
                    </a:cubicBezTo>
                    <a:cubicBezTo>
                      <a:pt x="10" y="147"/>
                      <a:pt x="8" y="147"/>
                      <a:pt x="7" y="145"/>
                    </a:cubicBezTo>
                    <a:cubicBezTo>
                      <a:pt x="6" y="144"/>
                      <a:pt x="6" y="141"/>
                      <a:pt x="6" y="138"/>
                    </a:cubicBezTo>
                    <a:cubicBezTo>
                      <a:pt x="6" y="131"/>
                      <a:pt x="7" y="119"/>
                      <a:pt x="11" y="103"/>
                    </a:cubicBezTo>
                    <a:cubicBezTo>
                      <a:pt x="15" y="87"/>
                      <a:pt x="16" y="75"/>
                      <a:pt x="16" y="68"/>
                    </a:cubicBezTo>
                    <a:cubicBezTo>
                      <a:pt x="16" y="67"/>
                      <a:pt x="16" y="66"/>
                      <a:pt x="16" y="66"/>
                    </a:cubicBezTo>
                    <a:cubicBezTo>
                      <a:pt x="15" y="65"/>
                      <a:pt x="15" y="65"/>
                      <a:pt x="14" y="65"/>
                    </a:cubicBezTo>
                    <a:cubicBezTo>
                      <a:pt x="13" y="65"/>
                      <a:pt x="12" y="65"/>
                      <a:pt x="10" y="66"/>
                    </a:cubicBezTo>
                    <a:cubicBezTo>
                      <a:pt x="8" y="68"/>
                      <a:pt x="6" y="70"/>
                      <a:pt x="4" y="72"/>
                    </a:cubicBezTo>
                    <a:cubicBezTo>
                      <a:pt x="0" y="69"/>
                      <a:pt x="0" y="69"/>
                      <a:pt x="0" y="69"/>
                    </a:cubicBezTo>
                    <a:cubicBezTo>
                      <a:pt x="7" y="61"/>
                      <a:pt x="13" y="55"/>
                      <a:pt x="19" y="50"/>
                    </a:cubicBezTo>
                    <a:cubicBezTo>
                      <a:pt x="25" y="46"/>
                      <a:pt x="29" y="43"/>
                      <a:pt x="32" y="43"/>
                    </a:cubicBezTo>
                    <a:cubicBezTo>
                      <a:pt x="34" y="43"/>
                      <a:pt x="36" y="44"/>
                      <a:pt x="37" y="45"/>
                    </a:cubicBezTo>
                    <a:cubicBezTo>
                      <a:pt x="38" y="47"/>
                      <a:pt x="39" y="49"/>
                      <a:pt x="39" y="51"/>
                    </a:cubicBezTo>
                    <a:cubicBezTo>
                      <a:pt x="39" y="54"/>
                      <a:pt x="37" y="62"/>
                      <a:pt x="35" y="76"/>
                    </a:cubicBezTo>
                    <a:cubicBezTo>
                      <a:pt x="34" y="81"/>
                      <a:pt x="34" y="84"/>
                      <a:pt x="33" y="87"/>
                    </a:cubicBezTo>
                    <a:cubicBezTo>
                      <a:pt x="32" y="96"/>
                      <a:pt x="30" y="104"/>
                      <a:pt x="30" y="110"/>
                    </a:cubicBezTo>
                    <a:cubicBezTo>
                      <a:pt x="29" y="116"/>
                      <a:pt x="28" y="119"/>
                      <a:pt x="28" y="120"/>
                    </a:cubicBezTo>
                    <a:cubicBezTo>
                      <a:pt x="28" y="122"/>
                      <a:pt x="28" y="123"/>
                      <a:pt x="29" y="124"/>
                    </a:cubicBezTo>
                    <a:cubicBezTo>
                      <a:pt x="29" y="125"/>
                      <a:pt x="30" y="125"/>
                      <a:pt x="31" y="125"/>
                    </a:cubicBezTo>
                    <a:cubicBezTo>
                      <a:pt x="32" y="125"/>
                      <a:pt x="34" y="124"/>
                      <a:pt x="35" y="123"/>
                    </a:cubicBezTo>
                    <a:cubicBezTo>
                      <a:pt x="37" y="122"/>
                      <a:pt x="39" y="120"/>
                      <a:pt x="41" y="117"/>
                    </a:cubicBezTo>
                    <a:close/>
                    <a:moveTo>
                      <a:pt x="34" y="0"/>
                    </a:moveTo>
                    <a:cubicBezTo>
                      <a:pt x="37" y="0"/>
                      <a:pt x="40" y="1"/>
                      <a:pt x="41" y="3"/>
                    </a:cubicBezTo>
                    <a:cubicBezTo>
                      <a:pt x="43" y="5"/>
                      <a:pt x="44" y="7"/>
                      <a:pt x="44" y="10"/>
                    </a:cubicBezTo>
                    <a:cubicBezTo>
                      <a:pt x="44" y="15"/>
                      <a:pt x="43" y="19"/>
                      <a:pt x="40" y="22"/>
                    </a:cubicBezTo>
                    <a:cubicBezTo>
                      <a:pt x="38" y="25"/>
                      <a:pt x="34" y="27"/>
                      <a:pt x="31" y="27"/>
                    </a:cubicBezTo>
                    <a:cubicBezTo>
                      <a:pt x="28" y="27"/>
                      <a:pt x="25" y="26"/>
                      <a:pt x="23" y="24"/>
                    </a:cubicBezTo>
                    <a:cubicBezTo>
                      <a:pt x="22" y="22"/>
                      <a:pt x="21" y="19"/>
                      <a:pt x="21" y="16"/>
                    </a:cubicBezTo>
                    <a:cubicBezTo>
                      <a:pt x="21" y="12"/>
                      <a:pt x="22" y="8"/>
                      <a:pt x="25" y="5"/>
                    </a:cubicBezTo>
                    <a:cubicBezTo>
                      <a:pt x="28" y="2"/>
                      <a:pt x="31" y="0"/>
                      <a:pt x="34" y="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sp>
            <p:nvSpPr>
              <p:cNvPr id="51" name="Freeform 16"/>
              <p:cNvSpPr>
                <a:spLocks noEditPoints="1"/>
              </p:cNvSpPr>
              <p:nvPr/>
            </p:nvSpPr>
            <p:spPr bwMode="auto">
              <a:xfrm>
                <a:off x="980608" y="2248535"/>
                <a:ext cx="216000" cy="216443"/>
              </a:xfrm>
              <a:custGeom>
                <a:avLst/>
                <a:gdLst>
                  <a:gd name="T0" fmla="*/ 0 w 206"/>
                  <a:gd name="T1" fmla="*/ 103 h 206"/>
                  <a:gd name="T2" fmla="*/ 103 w 206"/>
                  <a:gd name="T3" fmla="*/ 0 h 206"/>
                  <a:gd name="T4" fmla="*/ 103 w 206"/>
                  <a:gd name="T5" fmla="*/ 0 h 206"/>
                  <a:gd name="T6" fmla="*/ 206 w 206"/>
                  <a:gd name="T7" fmla="*/ 103 h 206"/>
                  <a:gd name="T8" fmla="*/ 206 w 206"/>
                  <a:gd name="T9" fmla="*/ 103 h 206"/>
                  <a:gd name="T10" fmla="*/ 206 w 206"/>
                  <a:gd name="T11" fmla="*/ 103 h 206"/>
                  <a:gd name="T12" fmla="*/ 103 w 206"/>
                  <a:gd name="T13" fmla="*/ 206 h 206"/>
                  <a:gd name="T14" fmla="*/ 103 w 206"/>
                  <a:gd name="T15" fmla="*/ 206 h 206"/>
                  <a:gd name="T16" fmla="*/ 0 w 206"/>
                  <a:gd name="T17" fmla="*/ 103 h 206"/>
                  <a:gd name="T18" fmla="*/ 40 w 206"/>
                  <a:gd name="T19" fmla="*/ 40 h 206"/>
                  <a:gd name="T20" fmla="*/ 13 w 206"/>
                  <a:gd name="T21" fmla="*/ 103 h 206"/>
                  <a:gd name="T22" fmla="*/ 13 w 206"/>
                  <a:gd name="T23" fmla="*/ 103 h 206"/>
                  <a:gd name="T24" fmla="*/ 40 w 206"/>
                  <a:gd name="T25" fmla="*/ 167 h 206"/>
                  <a:gd name="T26" fmla="*/ 40 w 206"/>
                  <a:gd name="T27" fmla="*/ 167 h 206"/>
                  <a:gd name="T28" fmla="*/ 103 w 206"/>
                  <a:gd name="T29" fmla="*/ 193 h 206"/>
                  <a:gd name="T30" fmla="*/ 103 w 206"/>
                  <a:gd name="T31" fmla="*/ 193 h 206"/>
                  <a:gd name="T32" fmla="*/ 166 w 206"/>
                  <a:gd name="T33" fmla="*/ 167 h 206"/>
                  <a:gd name="T34" fmla="*/ 166 w 206"/>
                  <a:gd name="T35" fmla="*/ 167 h 206"/>
                  <a:gd name="T36" fmla="*/ 192 w 206"/>
                  <a:gd name="T37" fmla="*/ 103 h 206"/>
                  <a:gd name="T38" fmla="*/ 192 w 206"/>
                  <a:gd name="T39" fmla="*/ 103 h 206"/>
                  <a:gd name="T40" fmla="*/ 166 w 206"/>
                  <a:gd name="T41" fmla="*/ 40 h 206"/>
                  <a:gd name="T42" fmla="*/ 166 w 206"/>
                  <a:gd name="T43" fmla="*/ 40 h 206"/>
                  <a:gd name="T44" fmla="*/ 103 w 206"/>
                  <a:gd name="T45" fmla="*/ 14 h 206"/>
                  <a:gd name="T46" fmla="*/ 103 w 206"/>
                  <a:gd name="T47" fmla="*/ 14 h 206"/>
                  <a:gd name="T48" fmla="*/ 40 w 206"/>
                  <a:gd name="T49" fmla="*/ 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03"/>
                    </a:moveTo>
                    <a:cubicBezTo>
                      <a:pt x="0" y="46"/>
                      <a:pt x="46" y="0"/>
                      <a:pt x="103" y="0"/>
                    </a:cubicBezTo>
                    <a:cubicBezTo>
                      <a:pt x="103" y="0"/>
                      <a:pt x="103" y="0"/>
                      <a:pt x="103" y="0"/>
                    </a:cubicBezTo>
                    <a:cubicBezTo>
                      <a:pt x="160" y="0"/>
                      <a:pt x="206" y="46"/>
                      <a:pt x="206" y="103"/>
                    </a:cubicBezTo>
                    <a:cubicBezTo>
                      <a:pt x="206" y="103"/>
                      <a:pt x="206" y="103"/>
                      <a:pt x="206" y="103"/>
                    </a:cubicBezTo>
                    <a:cubicBezTo>
                      <a:pt x="206" y="103"/>
                      <a:pt x="206" y="103"/>
                      <a:pt x="206" y="103"/>
                    </a:cubicBezTo>
                    <a:cubicBezTo>
                      <a:pt x="206" y="160"/>
                      <a:pt x="160" y="206"/>
                      <a:pt x="103" y="206"/>
                    </a:cubicBezTo>
                    <a:cubicBezTo>
                      <a:pt x="103" y="206"/>
                      <a:pt x="103" y="206"/>
                      <a:pt x="103" y="206"/>
                    </a:cubicBezTo>
                    <a:cubicBezTo>
                      <a:pt x="46" y="206"/>
                      <a:pt x="0" y="160"/>
                      <a:pt x="0" y="103"/>
                    </a:cubicBezTo>
                    <a:close/>
                    <a:moveTo>
                      <a:pt x="40" y="40"/>
                    </a:moveTo>
                    <a:cubicBezTo>
                      <a:pt x="23" y="56"/>
                      <a:pt x="13" y="79"/>
                      <a:pt x="13" y="103"/>
                    </a:cubicBezTo>
                    <a:cubicBezTo>
                      <a:pt x="13" y="103"/>
                      <a:pt x="13" y="103"/>
                      <a:pt x="13" y="103"/>
                    </a:cubicBezTo>
                    <a:cubicBezTo>
                      <a:pt x="13" y="128"/>
                      <a:pt x="23" y="150"/>
                      <a:pt x="40" y="167"/>
                    </a:cubicBezTo>
                    <a:cubicBezTo>
                      <a:pt x="40" y="167"/>
                      <a:pt x="40" y="167"/>
                      <a:pt x="40" y="167"/>
                    </a:cubicBezTo>
                    <a:cubicBezTo>
                      <a:pt x="56" y="183"/>
                      <a:pt x="78" y="193"/>
                      <a:pt x="103" y="193"/>
                    </a:cubicBezTo>
                    <a:cubicBezTo>
                      <a:pt x="103" y="193"/>
                      <a:pt x="103" y="193"/>
                      <a:pt x="103" y="193"/>
                    </a:cubicBezTo>
                    <a:cubicBezTo>
                      <a:pt x="128" y="193"/>
                      <a:pt x="150" y="183"/>
                      <a:pt x="166" y="167"/>
                    </a:cubicBezTo>
                    <a:cubicBezTo>
                      <a:pt x="166" y="167"/>
                      <a:pt x="166" y="167"/>
                      <a:pt x="166" y="167"/>
                    </a:cubicBezTo>
                    <a:cubicBezTo>
                      <a:pt x="182" y="150"/>
                      <a:pt x="192" y="128"/>
                      <a:pt x="192" y="103"/>
                    </a:cubicBezTo>
                    <a:cubicBezTo>
                      <a:pt x="192" y="103"/>
                      <a:pt x="192" y="103"/>
                      <a:pt x="192" y="103"/>
                    </a:cubicBezTo>
                    <a:cubicBezTo>
                      <a:pt x="192" y="79"/>
                      <a:pt x="182" y="56"/>
                      <a:pt x="166" y="40"/>
                    </a:cubicBezTo>
                    <a:cubicBezTo>
                      <a:pt x="166" y="40"/>
                      <a:pt x="166" y="40"/>
                      <a:pt x="166" y="40"/>
                    </a:cubicBezTo>
                    <a:cubicBezTo>
                      <a:pt x="150" y="24"/>
                      <a:pt x="128" y="14"/>
                      <a:pt x="103" y="14"/>
                    </a:cubicBezTo>
                    <a:cubicBezTo>
                      <a:pt x="103" y="14"/>
                      <a:pt x="103" y="14"/>
                      <a:pt x="103" y="14"/>
                    </a:cubicBezTo>
                    <a:cubicBezTo>
                      <a:pt x="78" y="14"/>
                      <a:pt x="56" y="24"/>
                      <a:pt x="40" y="4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grpSp>
        <p:sp>
          <p:nvSpPr>
            <p:cNvPr id="49" name="文本框 48"/>
            <p:cNvSpPr txBox="1"/>
            <p:nvPr/>
          </p:nvSpPr>
          <p:spPr>
            <a:xfrm>
              <a:off x="1255541" y="1870075"/>
              <a:ext cx="3099956" cy="33842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7" name="组合 51"/>
          <p:cNvGrpSpPr/>
          <p:nvPr/>
        </p:nvGrpSpPr>
        <p:grpSpPr>
          <a:xfrm>
            <a:off x="8624746" y="1935336"/>
            <a:ext cx="3373848" cy="959489"/>
            <a:chOff x="980608" y="1870075"/>
            <a:chExt cx="3374889" cy="959489"/>
          </a:xfrm>
        </p:grpSpPr>
        <p:sp>
          <p:nvSpPr>
            <p:cNvPr id="53" name="文本框 52"/>
            <p:cNvSpPr txBox="1"/>
            <p:nvPr/>
          </p:nvSpPr>
          <p:spPr>
            <a:xfrm>
              <a:off x="1255541" y="2183233"/>
              <a:ext cx="2209562" cy="646331"/>
            </a:xfrm>
            <a:prstGeom prst="rect">
              <a:avLst/>
            </a:prstGeom>
            <a:noFill/>
          </p:spPr>
          <p:txBody>
            <a:bodyPr wrap="square"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文字是简单的视觉图案再现 口语的声音，</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8" name="组合 53"/>
            <p:cNvGrpSpPr/>
            <p:nvPr/>
          </p:nvGrpSpPr>
          <p:grpSpPr>
            <a:xfrm>
              <a:off x="980608" y="1948657"/>
              <a:ext cx="216000" cy="216443"/>
              <a:chOff x="980608" y="2248535"/>
              <a:chExt cx="216000" cy="216443"/>
            </a:xfrm>
          </p:grpSpPr>
          <p:sp>
            <p:nvSpPr>
              <p:cNvPr id="56" name="Freeform 15"/>
              <p:cNvSpPr>
                <a:spLocks noEditPoints="1"/>
              </p:cNvSpPr>
              <p:nvPr/>
            </p:nvSpPr>
            <p:spPr bwMode="auto">
              <a:xfrm>
                <a:off x="1061331" y="2279139"/>
                <a:ext cx="46127" cy="154349"/>
              </a:xfrm>
              <a:custGeom>
                <a:avLst/>
                <a:gdLst>
                  <a:gd name="T0" fmla="*/ 41 w 44"/>
                  <a:gd name="T1" fmla="*/ 117 h 147"/>
                  <a:gd name="T2" fmla="*/ 44 w 44"/>
                  <a:gd name="T3" fmla="*/ 120 h 147"/>
                  <a:gd name="T4" fmla="*/ 26 w 44"/>
                  <a:gd name="T5" fmla="*/ 140 h 147"/>
                  <a:gd name="T6" fmla="*/ 12 w 44"/>
                  <a:gd name="T7" fmla="*/ 147 h 147"/>
                  <a:gd name="T8" fmla="*/ 7 w 44"/>
                  <a:gd name="T9" fmla="*/ 145 h 147"/>
                  <a:gd name="T10" fmla="*/ 6 w 44"/>
                  <a:gd name="T11" fmla="*/ 138 h 147"/>
                  <a:gd name="T12" fmla="*/ 11 w 44"/>
                  <a:gd name="T13" fmla="*/ 103 h 147"/>
                  <a:gd name="T14" fmla="*/ 16 w 44"/>
                  <a:gd name="T15" fmla="*/ 68 h 147"/>
                  <a:gd name="T16" fmla="*/ 16 w 44"/>
                  <a:gd name="T17" fmla="*/ 66 h 147"/>
                  <a:gd name="T18" fmla="*/ 14 w 44"/>
                  <a:gd name="T19" fmla="*/ 65 h 147"/>
                  <a:gd name="T20" fmla="*/ 10 w 44"/>
                  <a:gd name="T21" fmla="*/ 66 h 147"/>
                  <a:gd name="T22" fmla="*/ 4 w 44"/>
                  <a:gd name="T23" fmla="*/ 72 h 147"/>
                  <a:gd name="T24" fmla="*/ 0 w 44"/>
                  <a:gd name="T25" fmla="*/ 69 h 147"/>
                  <a:gd name="T26" fmla="*/ 19 w 44"/>
                  <a:gd name="T27" fmla="*/ 50 h 147"/>
                  <a:gd name="T28" fmla="*/ 32 w 44"/>
                  <a:gd name="T29" fmla="*/ 43 h 147"/>
                  <a:gd name="T30" fmla="*/ 37 w 44"/>
                  <a:gd name="T31" fmla="*/ 45 h 147"/>
                  <a:gd name="T32" fmla="*/ 39 w 44"/>
                  <a:gd name="T33" fmla="*/ 51 h 147"/>
                  <a:gd name="T34" fmla="*/ 35 w 44"/>
                  <a:gd name="T35" fmla="*/ 76 h 147"/>
                  <a:gd name="T36" fmla="*/ 33 w 44"/>
                  <a:gd name="T37" fmla="*/ 87 h 147"/>
                  <a:gd name="T38" fmla="*/ 30 w 44"/>
                  <a:gd name="T39" fmla="*/ 110 h 147"/>
                  <a:gd name="T40" fmla="*/ 28 w 44"/>
                  <a:gd name="T41" fmla="*/ 120 h 147"/>
                  <a:gd name="T42" fmla="*/ 29 w 44"/>
                  <a:gd name="T43" fmla="*/ 124 h 147"/>
                  <a:gd name="T44" fmla="*/ 31 w 44"/>
                  <a:gd name="T45" fmla="*/ 125 h 147"/>
                  <a:gd name="T46" fmla="*/ 35 w 44"/>
                  <a:gd name="T47" fmla="*/ 123 h 147"/>
                  <a:gd name="T48" fmla="*/ 41 w 44"/>
                  <a:gd name="T49" fmla="*/ 117 h 147"/>
                  <a:gd name="T50" fmla="*/ 34 w 44"/>
                  <a:gd name="T51" fmla="*/ 0 h 147"/>
                  <a:gd name="T52" fmla="*/ 41 w 44"/>
                  <a:gd name="T53" fmla="*/ 3 h 147"/>
                  <a:gd name="T54" fmla="*/ 44 w 44"/>
                  <a:gd name="T55" fmla="*/ 10 h 147"/>
                  <a:gd name="T56" fmla="*/ 40 w 44"/>
                  <a:gd name="T57" fmla="*/ 22 h 147"/>
                  <a:gd name="T58" fmla="*/ 31 w 44"/>
                  <a:gd name="T59" fmla="*/ 27 h 147"/>
                  <a:gd name="T60" fmla="*/ 23 w 44"/>
                  <a:gd name="T61" fmla="*/ 24 h 147"/>
                  <a:gd name="T62" fmla="*/ 21 w 44"/>
                  <a:gd name="T63" fmla="*/ 16 h 147"/>
                  <a:gd name="T64" fmla="*/ 25 w 44"/>
                  <a:gd name="T65" fmla="*/ 5 h 147"/>
                  <a:gd name="T66" fmla="*/ 34 w 44"/>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7">
                    <a:moveTo>
                      <a:pt x="41" y="117"/>
                    </a:moveTo>
                    <a:cubicBezTo>
                      <a:pt x="44" y="120"/>
                      <a:pt x="44" y="120"/>
                      <a:pt x="44" y="120"/>
                    </a:cubicBezTo>
                    <a:cubicBezTo>
                      <a:pt x="38" y="129"/>
                      <a:pt x="32" y="135"/>
                      <a:pt x="26" y="140"/>
                    </a:cubicBezTo>
                    <a:cubicBezTo>
                      <a:pt x="20" y="145"/>
                      <a:pt x="16" y="147"/>
                      <a:pt x="12" y="147"/>
                    </a:cubicBezTo>
                    <a:cubicBezTo>
                      <a:pt x="10" y="147"/>
                      <a:pt x="8" y="147"/>
                      <a:pt x="7" y="145"/>
                    </a:cubicBezTo>
                    <a:cubicBezTo>
                      <a:pt x="6" y="144"/>
                      <a:pt x="6" y="141"/>
                      <a:pt x="6" y="138"/>
                    </a:cubicBezTo>
                    <a:cubicBezTo>
                      <a:pt x="6" y="131"/>
                      <a:pt x="7" y="119"/>
                      <a:pt x="11" y="103"/>
                    </a:cubicBezTo>
                    <a:cubicBezTo>
                      <a:pt x="15" y="87"/>
                      <a:pt x="16" y="75"/>
                      <a:pt x="16" y="68"/>
                    </a:cubicBezTo>
                    <a:cubicBezTo>
                      <a:pt x="16" y="67"/>
                      <a:pt x="16" y="66"/>
                      <a:pt x="16" y="66"/>
                    </a:cubicBezTo>
                    <a:cubicBezTo>
                      <a:pt x="15" y="65"/>
                      <a:pt x="15" y="65"/>
                      <a:pt x="14" y="65"/>
                    </a:cubicBezTo>
                    <a:cubicBezTo>
                      <a:pt x="13" y="65"/>
                      <a:pt x="12" y="65"/>
                      <a:pt x="10" y="66"/>
                    </a:cubicBezTo>
                    <a:cubicBezTo>
                      <a:pt x="8" y="68"/>
                      <a:pt x="6" y="70"/>
                      <a:pt x="4" y="72"/>
                    </a:cubicBezTo>
                    <a:cubicBezTo>
                      <a:pt x="0" y="69"/>
                      <a:pt x="0" y="69"/>
                      <a:pt x="0" y="69"/>
                    </a:cubicBezTo>
                    <a:cubicBezTo>
                      <a:pt x="7" y="61"/>
                      <a:pt x="13" y="55"/>
                      <a:pt x="19" y="50"/>
                    </a:cubicBezTo>
                    <a:cubicBezTo>
                      <a:pt x="25" y="46"/>
                      <a:pt x="29" y="43"/>
                      <a:pt x="32" y="43"/>
                    </a:cubicBezTo>
                    <a:cubicBezTo>
                      <a:pt x="34" y="43"/>
                      <a:pt x="36" y="44"/>
                      <a:pt x="37" y="45"/>
                    </a:cubicBezTo>
                    <a:cubicBezTo>
                      <a:pt x="38" y="47"/>
                      <a:pt x="39" y="49"/>
                      <a:pt x="39" y="51"/>
                    </a:cubicBezTo>
                    <a:cubicBezTo>
                      <a:pt x="39" y="54"/>
                      <a:pt x="37" y="62"/>
                      <a:pt x="35" y="76"/>
                    </a:cubicBezTo>
                    <a:cubicBezTo>
                      <a:pt x="34" y="81"/>
                      <a:pt x="34" y="84"/>
                      <a:pt x="33" y="87"/>
                    </a:cubicBezTo>
                    <a:cubicBezTo>
                      <a:pt x="32" y="96"/>
                      <a:pt x="30" y="104"/>
                      <a:pt x="30" y="110"/>
                    </a:cubicBezTo>
                    <a:cubicBezTo>
                      <a:pt x="29" y="116"/>
                      <a:pt x="28" y="119"/>
                      <a:pt x="28" y="120"/>
                    </a:cubicBezTo>
                    <a:cubicBezTo>
                      <a:pt x="28" y="122"/>
                      <a:pt x="28" y="123"/>
                      <a:pt x="29" y="124"/>
                    </a:cubicBezTo>
                    <a:cubicBezTo>
                      <a:pt x="29" y="125"/>
                      <a:pt x="30" y="125"/>
                      <a:pt x="31" y="125"/>
                    </a:cubicBezTo>
                    <a:cubicBezTo>
                      <a:pt x="32" y="125"/>
                      <a:pt x="34" y="124"/>
                      <a:pt x="35" y="123"/>
                    </a:cubicBezTo>
                    <a:cubicBezTo>
                      <a:pt x="37" y="122"/>
                      <a:pt x="39" y="120"/>
                      <a:pt x="41" y="117"/>
                    </a:cubicBezTo>
                    <a:close/>
                    <a:moveTo>
                      <a:pt x="34" y="0"/>
                    </a:moveTo>
                    <a:cubicBezTo>
                      <a:pt x="37" y="0"/>
                      <a:pt x="40" y="1"/>
                      <a:pt x="41" y="3"/>
                    </a:cubicBezTo>
                    <a:cubicBezTo>
                      <a:pt x="43" y="5"/>
                      <a:pt x="44" y="7"/>
                      <a:pt x="44" y="10"/>
                    </a:cubicBezTo>
                    <a:cubicBezTo>
                      <a:pt x="44" y="15"/>
                      <a:pt x="43" y="19"/>
                      <a:pt x="40" y="22"/>
                    </a:cubicBezTo>
                    <a:cubicBezTo>
                      <a:pt x="38" y="25"/>
                      <a:pt x="34" y="27"/>
                      <a:pt x="31" y="27"/>
                    </a:cubicBezTo>
                    <a:cubicBezTo>
                      <a:pt x="28" y="27"/>
                      <a:pt x="25" y="26"/>
                      <a:pt x="23" y="24"/>
                    </a:cubicBezTo>
                    <a:cubicBezTo>
                      <a:pt x="22" y="22"/>
                      <a:pt x="21" y="19"/>
                      <a:pt x="21" y="16"/>
                    </a:cubicBezTo>
                    <a:cubicBezTo>
                      <a:pt x="21" y="12"/>
                      <a:pt x="22" y="8"/>
                      <a:pt x="25" y="5"/>
                    </a:cubicBezTo>
                    <a:cubicBezTo>
                      <a:pt x="28" y="2"/>
                      <a:pt x="31" y="0"/>
                      <a:pt x="34" y="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sp>
            <p:nvSpPr>
              <p:cNvPr id="57" name="Freeform 16"/>
              <p:cNvSpPr>
                <a:spLocks noEditPoints="1"/>
              </p:cNvSpPr>
              <p:nvPr/>
            </p:nvSpPr>
            <p:spPr bwMode="auto">
              <a:xfrm>
                <a:off x="980608" y="2248535"/>
                <a:ext cx="216000" cy="216443"/>
              </a:xfrm>
              <a:custGeom>
                <a:avLst/>
                <a:gdLst>
                  <a:gd name="T0" fmla="*/ 0 w 206"/>
                  <a:gd name="T1" fmla="*/ 103 h 206"/>
                  <a:gd name="T2" fmla="*/ 103 w 206"/>
                  <a:gd name="T3" fmla="*/ 0 h 206"/>
                  <a:gd name="T4" fmla="*/ 103 w 206"/>
                  <a:gd name="T5" fmla="*/ 0 h 206"/>
                  <a:gd name="T6" fmla="*/ 206 w 206"/>
                  <a:gd name="T7" fmla="*/ 103 h 206"/>
                  <a:gd name="T8" fmla="*/ 206 w 206"/>
                  <a:gd name="T9" fmla="*/ 103 h 206"/>
                  <a:gd name="T10" fmla="*/ 206 w 206"/>
                  <a:gd name="T11" fmla="*/ 103 h 206"/>
                  <a:gd name="T12" fmla="*/ 103 w 206"/>
                  <a:gd name="T13" fmla="*/ 206 h 206"/>
                  <a:gd name="T14" fmla="*/ 103 w 206"/>
                  <a:gd name="T15" fmla="*/ 206 h 206"/>
                  <a:gd name="T16" fmla="*/ 0 w 206"/>
                  <a:gd name="T17" fmla="*/ 103 h 206"/>
                  <a:gd name="T18" fmla="*/ 40 w 206"/>
                  <a:gd name="T19" fmla="*/ 40 h 206"/>
                  <a:gd name="T20" fmla="*/ 13 w 206"/>
                  <a:gd name="T21" fmla="*/ 103 h 206"/>
                  <a:gd name="T22" fmla="*/ 13 w 206"/>
                  <a:gd name="T23" fmla="*/ 103 h 206"/>
                  <a:gd name="T24" fmla="*/ 40 w 206"/>
                  <a:gd name="T25" fmla="*/ 167 h 206"/>
                  <a:gd name="T26" fmla="*/ 40 w 206"/>
                  <a:gd name="T27" fmla="*/ 167 h 206"/>
                  <a:gd name="T28" fmla="*/ 103 w 206"/>
                  <a:gd name="T29" fmla="*/ 193 h 206"/>
                  <a:gd name="T30" fmla="*/ 103 w 206"/>
                  <a:gd name="T31" fmla="*/ 193 h 206"/>
                  <a:gd name="T32" fmla="*/ 166 w 206"/>
                  <a:gd name="T33" fmla="*/ 167 h 206"/>
                  <a:gd name="T34" fmla="*/ 166 w 206"/>
                  <a:gd name="T35" fmla="*/ 167 h 206"/>
                  <a:gd name="T36" fmla="*/ 192 w 206"/>
                  <a:gd name="T37" fmla="*/ 103 h 206"/>
                  <a:gd name="T38" fmla="*/ 192 w 206"/>
                  <a:gd name="T39" fmla="*/ 103 h 206"/>
                  <a:gd name="T40" fmla="*/ 166 w 206"/>
                  <a:gd name="T41" fmla="*/ 40 h 206"/>
                  <a:gd name="T42" fmla="*/ 166 w 206"/>
                  <a:gd name="T43" fmla="*/ 40 h 206"/>
                  <a:gd name="T44" fmla="*/ 103 w 206"/>
                  <a:gd name="T45" fmla="*/ 14 h 206"/>
                  <a:gd name="T46" fmla="*/ 103 w 206"/>
                  <a:gd name="T47" fmla="*/ 14 h 206"/>
                  <a:gd name="T48" fmla="*/ 40 w 206"/>
                  <a:gd name="T49" fmla="*/ 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03"/>
                    </a:moveTo>
                    <a:cubicBezTo>
                      <a:pt x="0" y="46"/>
                      <a:pt x="46" y="0"/>
                      <a:pt x="103" y="0"/>
                    </a:cubicBezTo>
                    <a:cubicBezTo>
                      <a:pt x="103" y="0"/>
                      <a:pt x="103" y="0"/>
                      <a:pt x="103" y="0"/>
                    </a:cubicBezTo>
                    <a:cubicBezTo>
                      <a:pt x="160" y="0"/>
                      <a:pt x="206" y="46"/>
                      <a:pt x="206" y="103"/>
                    </a:cubicBezTo>
                    <a:cubicBezTo>
                      <a:pt x="206" y="103"/>
                      <a:pt x="206" y="103"/>
                      <a:pt x="206" y="103"/>
                    </a:cubicBezTo>
                    <a:cubicBezTo>
                      <a:pt x="206" y="103"/>
                      <a:pt x="206" y="103"/>
                      <a:pt x="206" y="103"/>
                    </a:cubicBezTo>
                    <a:cubicBezTo>
                      <a:pt x="206" y="160"/>
                      <a:pt x="160" y="206"/>
                      <a:pt x="103" y="206"/>
                    </a:cubicBezTo>
                    <a:cubicBezTo>
                      <a:pt x="103" y="206"/>
                      <a:pt x="103" y="206"/>
                      <a:pt x="103" y="206"/>
                    </a:cubicBezTo>
                    <a:cubicBezTo>
                      <a:pt x="46" y="206"/>
                      <a:pt x="0" y="160"/>
                      <a:pt x="0" y="103"/>
                    </a:cubicBezTo>
                    <a:close/>
                    <a:moveTo>
                      <a:pt x="40" y="40"/>
                    </a:moveTo>
                    <a:cubicBezTo>
                      <a:pt x="23" y="56"/>
                      <a:pt x="13" y="79"/>
                      <a:pt x="13" y="103"/>
                    </a:cubicBezTo>
                    <a:cubicBezTo>
                      <a:pt x="13" y="103"/>
                      <a:pt x="13" y="103"/>
                      <a:pt x="13" y="103"/>
                    </a:cubicBezTo>
                    <a:cubicBezTo>
                      <a:pt x="13" y="128"/>
                      <a:pt x="23" y="150"/>
                      <a:pt x="40" y="167"/>
                    </a:cubicBezTo>
                    <a:cubicBezTo>
                      <a:pt x="40" y="167"/>
                      <a:pt x="40" y="167"/>
                      <a:pt x="40" y="167"/>
                    </a:cubicBezTo>
                    <a:cubicBezTo>
                      <a:pt x="56" y="183"/>
                      <a:pt x="78" y="193"/>
                      <a:pt x="103" y="193"/>
                    </a:cubicBezTo>
                    <a:cubicBezTo>
                      <a:pt x="103" y="193"/>
                      <a:pt x="103" y="193"/>
                      <a:pt x="103" y="193"/>
                    </a:cubicBezTo>
                    <a:cubicBezTo>
                      <a:pt x="128" y="193"/>
                      <a:pt x="150" y="183"/>
                      <a:pt x="166" y="167"/>
                    </a:cubicBezTo>
                    <a:cubicBezTo>
                      <a:pt x="166" y="167"/>
                      <a:pt x="166" y="167"/>
                      <a:pt x="166" y="167"/>
                    </a:cubicBezTo>
                    <a:cubicBezTo>
                      <a:pt x="182" y="150"/>
                      <a:pt x="192" y="128"/>
                      <a:pt x="192" y="103"/>
                    </a:cubicBezTo>
                    <a:cubicBezTo>
                      <a:pt x="192" y="103"/>
                      <a:pt x="192" y="103"/>
                      <a:pt x="192" y="103"/>
                    </a:cubicBezTo>
                    <a:cubicBezTo>
                      <a:pt x="192" y="79"/>
                      <a:pt x="182" y="56"/>
                      <a:pt x="166" y="40"/>
                    </a:cubicBezTo>
                    <a:cubicBezTo>
                      <a:pt x="166" y="40"/>
                      <a:pt x="166" y="40"/>
                      <a:pt x="166" y="40"/>
                    </a:cubicBezTo>
                    <a:cubicBezTo>
                      <a:pt x="150" y="24"/>
                      <a:pt x="128" y="14"/>
                      <a:pt x="103" y="14"/>
                    </a:cubicBezTo>
                    <a:cubicBezTo>
                      <a:pt x="103" y="14"/>
                      <a:pt x="103" y="14"/>
                      <a:pt x="103" y="14"/>
                    </a:cubicBezTo>
                    <a:cubicBezTo>
                      <a:pt x="78" y="14"/>
                      <a:pt x="56" y="24"/>
                      <a:pt x="40" y="4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grpSp>
        <p:sp>
          <p:nvSpPr>
            <p:cNvPr id="55" name="文本框 54"/>
            <p:cNvSpPr txBox="1"/>
            <p:nvPr/>
          </p:nvSpPr>
          <p:spPr>
            <a:xfrm>
              <a:off x="1255541" y="1870075"/>
              <a:ext cx="3099956" cy="33842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9" name="组合 57"/>
          <p:cNvGrpSpPr/>
          <p:nvPr/>
        </p:nvGrpSpPr>
        <p:grpSpPr>
          <a:xfrm>
            <a:off x="8624746" y="4325678"/>
            <a:ext cx="3373848" cy="959489"/>
            <a:chOff x="980608" y="1870075"/>
            <a:chExt cx="3374889" cy="959489"/>
          </a:xfrm>
        </p:grpSpPr>
        <p:sp>
          <p:nvSpPr>
            <p:cNvPr id="59" name="文本框 58"/>
            <p:cNvSpPr txBox="1"/>
            <p:nvPr/>
          </p:nvSpPr>
          <p:spPr>
            <a:xfrm>
              <a:off x="1255541" y="2183233"/>
              <a:ext cx="2209562" cy="646331"/>
            </a:xfrm>
            <a:prstGeom prst="rect">
              <a:avLst/>
            </a:prstGeom>
            <a:noFill/>
          </p:spPr>
          <p:txBody>
            <a:bodyPr wrap="square"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文字是简单的视觉图案再现 口语的声音，</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0" name="组合 59"/>
            <p:cNvGrpSpPr/>
            <p:nvPr/>
          </p:nvGrpSpPr>
          <p:grpSpPr>
            <a:xfrm>
              <a:off x="980608" y="1948657"/>
              <a:ext cx="216000" cy="216443"/>
              <a:chOff x="980608" y="2248535"/>
              <a:chExt cx="216000" cy="216443"/>
            </a:xfrm>
          </p:grpSpPr>
          <p:sp>
            <p:nvSpPr>
              <p:cNvPr id="62" name="Freeform 15"/>
              <p:cNvSpPr>
                <a:spLocks noEditPoints="1"/>
              </p:cNvSpPr>
              <p:nvPr/>
            </p:nvSpPr>
            <p:spPr bwMode="auto">
              <a:xfrm>
                <a:off x="1061331" y="2279139"/>
                <a:ext cx="46127" cy="154349"/>
              </a:xfrm>
              <a:custGeom>
                <a:avLst/>
                <a:gdLst>
                  <a:gd name="T0" fmla="*/ 41 w 44"/>
                  <a:gd name="T1" fmla="*/ 117 h 147"/>
                  <a:gd name="T2" fmla="*/ 44 w 44"/>
                  <a:gd name="T3" fmla="*/ 120 h 147"/>
                  <a:gd name="T4" fmla="*/ 26 w 44"/>
                  <a:gd name="T5" fmla="*/ 140 h 147"/>
                  <a:gd name="T6" fmla="*/ 12 w 44"/>
                  <a:gd name="T7" fmla="*/ 147 h 147"/>
                  <a:gd name="T8" fmla="*/ 7 w 44"/>
                  <a:gd name="T9" fmla="*/ 145 h 147"/>
                  <a:gd name="T10" fmla="*/ 6 w 44"/>
                  <a:gd name="T11" fmla="*/ 138 h 147"/>
                  <a:gd name="T12" fmla="*/ 11 w 44"/>
                  <a:gd name="T13" fmla="*/ 103 h 147"/>
                  <a:gd name="T14" fmla="*/ 16 w 44"/>
                  <a:gd name="T15" fmla="*/ 68 h 147"/>
                  <a:gd name="T16" fmla="*/ 16 w 44"/>
                  <a:gd name="T17" fmla="*/ 66 h 147"/>
                  <a:gd name="T18" fmla="*/ 14 w 44"/>
                  <a:gd name="T19" fmla="*/ 65 h 147"/>
                  <a:gd name="T20" fmla="*/ 10 w 44"/>
                  <a:gd name="T21" fmla="*/ 66 h 147"/>
                  <a:gd name="T22" fmla="*/ 4 w 44"/>
                  <a:gd name="T23" fmla="*/ 72 h 147"/>
                  <a:gd name="T24" fmla="*/ 0 w 44"/>
                  <a:gd name="T25" fmla="*/ 69 h 147"/>
                  <a:gd name="T26" fmla="*/ 19 w 44"/>
                  <a:gd name="T27" fmla="*/ 50 h 147"/>
                  <a:gd name="T28" fmla="*/ 32 w 44"/>
                  <a:gd name="T29" fmla="*/ 43 h 147"/>
                  <a:gd name="T30" fmla="*/ 37 w 44"/>
                  <a:gd name="T31" fmla="*/ 45 h 147"/>
                  <a:gd name="T32" fmla="*/ 39 w 44"/>
                  <a:gd name="T33" fmla="*/ 51 h 147"/>
                  <a:gd name="T34" fmla="*/ 35 w 44"/>
                  <a:gd name="T35" fmla="*/ 76 h 147"/>
                  <a:gd name="T36" fmla="*/ 33 w 44"/>
                  <a:gd name="T37" fmla="*/ 87 h 147"/>
                  <a:gd name="T38" fmla="*/ 30 w 44"/>
                  <a:gd name="T39" fmla="*/ 110 h 147"/>
                  <a:gd name="T40" fmla="*/ 28 w 44"/>
                  <a:gd name="T41" fmla="*/ 120 h 147"/>
                  <a:gd name="T42" fmla="*/ 29 w 44"/>
                  <a:gd name="T43" fmla="*/ 124 h 147"/>
                  <a:gd name="T44" fmla="*/ 31 w 44"/>
                  <a:gd name="T45" fmla="*/ 125 h 147"/>
                  <a:gd name="T46" fmla="*/ 35 w 44"/>
                  <a:gd name="T47" fmla="*/ 123 h 147"/>
                  <a:gd name="T48" fmla="*/ 41 w 44"/>
                  <a:gd name="T49" fmla="*/ 117 h 147"/>
                  <a:gd name="T50" fmla="*/ 34 w 44"/>
                  <a:gd name="T51" fmla="*/ 0 h 147"/>
                  <a:gd name="T52" fmla="*/ 41 w 44"/>
                  <a:gd name="T53" fmla="*/ 3 h 147"/>
                  <a:gd name="T54" fmla="*/ 44 w 44"/>
                  <a:gd name="T55" fmla="*/ 10 h 147"/>
                  <a:gd name="T56" fmla="*/ 40 w 44"/>
                  <a:gd name="T57" fmla="*/ 22 h 147"/>
                  <a:gd name="T58" fmla="*/ 31 w 44"/>
                  <a:gd name="T59" fmla="*/ 27 h 147"/>
                  <a:gd name="T60" fmla="*/ 23 w 44"/>
                  <a:gd name="T61" fmla="*/ 24 h 147"/>
                  <a:gd name="T62" fmla="*/ 21 w 44"/>
                  <a:gd name="T63" fmla="*/ 16 h 147"/>
                  <a:gd name="T64" fmla="*/ 25 w 44"/>
                  <a:gd name="T65" fmla="*/ 5 h 147"/>
                  <a:gd name="T66" fmla="*/ 34 w 44"/>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147">
                    <a:moveTo>
                      <a:pt x="41" y="117"/>
                    </a:moveTo>
                    <a:cubicBezTo>
                      <a:pt x="44" y="120"/>
                      <a:pt x="44" y="120"/>
                      <a:pt x="44" y="120"/>
                    </a:cubicBezTo>
                    <a:cubicBezTo>
                      <a:pt x="38" y="129"/>
                      <a:pt x="32" y="135"/>
                      <a:pt x="26" y="140"/>
                    </a:cubicBezTo>
                    <a:cubicBezTo>
                      <a:pt x="20" y="145"/>
                      <a:pt x="16" y="147"/>
                      <a:pt x="12" y="147"/>
                    </a:cubicBezTo>
                    <a:cubicBezTo>
                      <a:pt x="10" y="147"/>
                      <a:pt x="8" y="147"/>
                      <a:pt x="7" y="145"/>
                    </a:cubicBezTo>
                    <a:cubicBezTo>
                      <a:pt x="6" y="144"/>
                      <a:pt x="6" y="141"/>
                      <a:pt x="6" y="138"/>
                    </a:cubicBezTo>
                    <a:cubicBezTo>
                      <a:pt x="6" y="131"/>
                      <a:pt x="7" y="119"/>
                      <a:pt x="11" y="103"/>
                    </a:cubicBezTo>
                    <a:cubicBezTo>
                      <a:pt x="15" y="87"/>
                      <a:pt x="16" y="75"/>
                      <a:pt x="16" y="68"/>
                    </a:cubicBezTo>
                    <a:cubicBezTo>
                      <a:pt x="16" y="67"/>
                      <a:pt x="16" y="66"/>
                      <a:pt x="16" y="66"/>
                    </a:cubicBezTo>
                    <a:cubicBezTo>
                      <a:pt x="15" y="65"/>
                      <a:pt x="15" y="65"/>
                      <a:pt x="14" y="65"/>
                    </a:cubicBezTo>
                    <a:cubicBezTo>
                      <a:pt x="13" y="65"/>
                      <a:pt x="12" y="65"/>
                      <a:pt x="10" y="66"/>
                    </a:cubicBezTo>
                    <a:cubicBezTo>
                      <a:pt x="8" y="68"/>
                      <a:pt x="6" y="70"/>
                      <a:pt x="4" y="72"/>
                    </a:cubicBezTo>
                    <a:cubicBezTo>
                      <a:pt x="0" y="69"/>
                      <a:pt x="0" y="69"/>
                      <a:pt x="0" y="69"/>
                    </a:cubicBezTo>
                    <a:cubicBezTo>
                      <a:pt x="7" y="61"/>
                      <a:pt x="13" y="55"/>
                      <a:pt x="19" y="50"/>
                    </a:cubicBezTo>
                    <a:cubicBezTo>
                      <a:pt x="25" y="46"/>
                      <a:pt x="29" y="43"/>
                      <a:pt x="32" y="43"/>
                    </a:cubicBezTo>
                    <a:cubicBezTo>
                      <a:pt x="34" y="43"/>
                      <a:pt x="36" y="44"/>
                      <a:pt x="37" y="45"/>
                    </a:cubicBezTo>
                    <a:cubicBezTo>
                      <a:pt x="38" y="47"/>
                      <a:pt x="39" y="49"/>
                      <a:pt x="39" y="51"/>
                    </a:cubicBezTo>
                    <a:cubicBezTo>
                      <a:pt x="39" y="54"/>
                      <a:pt x="37" y="62"/>
                      <a:pt x="35" y="76"/>
                    </a:cubicBezTo>
                    <a:cubicBezTo>
                      <a:pt x="34" y="81"/>
                      <a:pt x="34" y="84"/>
                      <a:pt x="33" y="87"/>
                    </a:cubicBezTo>
                    <a:cubicBezTo>
                      <a:pt x="32" y="96"/>
                      <a:pt x="30" y="104"/>
                      <a:pt x="30" y="110"/>
                    </a:cubicBezTo>
                    <a:cubicBezTo>
                      <a:pt x="29" y="116"/>
                      <a:pt x="28" y="119"/>
                      <a:pt x="28" y="120"/>
                    </a:cubicBezTo>
                    <a:cubicBezTo>
                      <a:pt x="28" y="122"/>
                      <a:pt x="28" y="123"/>
                      <a:pt x="29" y="124"/>
                    </a:cubicBezTo>
                    <a:cubicBezTo>
                      <a:pt x="29" y="125"/>
                      <a:pt x="30" y="125"/>
                      <a:pt x="31" y="125"/>
                    </a:cubicBezTo>
                    <a:cubicBezTo>
                      <a:pt x="32" y="125"/>
                      <a:pt x="34" y="124"/>
                      <a:pt x="35" y="123"/>
                    </a:cubicBezTo>
                    <a:cubicBezTo>
                      <a:pt x="37" y="122"/>
                      <a:pt x="39" y="120"/>
                      <a:pt x="41" y="117"/>
                    </a:cubicBezTo>
                    <a:close/>
                    <a:moveTo>
                      <a:pt x="34" y="0"/>
                    </a:moveTo>
                    <a:cubicBezTo>
                      <a:pt x="37" y="0"/>
                      <a:pt x="40" y="1"/>
                      <a:pt x="41" y="3"/>
                    </a:cubicBezTo>
                    <a:cubicBezTo>
                      <a:pt x="43" y="5"/>
                      <a:pt x="44" y="7"/>
                      <a:pt x="44" y="10"/>
                    </a:cubicBezTo>
                    <a:cubicBezTo>
                      <a:pt x="44" y="15"/>
                      <a:pt x="43" y="19"/>
                      <a:pt x="40" y="22"/>
                    </a:cubicBezTo>
                    <a:cubicBezTo>
                      <a:pt x="38" y="25"/>
                      <a:pt x="34" y="27"/>
                      <a:pt x="31" y="27"/>
                    </a:cubicBezTo>
                    <a:cubicBezTo>
                      <a:pt x="28" y="27"/>
                      <a:pt x="25" y="26"/>
                      <a:pt x="23" y="24"/>
                    </a:cubicBezTo>
                    <a:cubicBezTo>
                      <a:pt x="22" y="22"/>
                      <a:pt x="21" y="19"/>
                      <a:pt x="21" y="16"/>
                    </a:cubicBezTo>
                    <a:cubicBezTo>
                      <a:pt x="21" y="12"/>
                      <a:pt x="22" y="8"/>
                      <a:pt x="25" y="5"/>
                    </a:cubicBezTo>
                    <a:cubicBezTo>
                      <a:pt x="28" y="2"/>
                      <a:pt x="31" y="0"/>
                      <a:pt x="34" y="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sp>
            <p:nvSpPr>
              <p:cNvPr id="63" name="Freeform 16"/>
              <p:cNvSpPr>
                <a:spLocks noEditPoints="1"/>
              </p:cNvSpPr>
              <p:nvPr/>
            </p:nvSpPr>
            <p:spPr bwMode="auto">
              <a:xfrm>
                <a:off x="980608" y="2248535"/>
                <a:ext cx="216000" cy="216443"/>
              </a:xfrm>
              <a:custGeom>
                <a:avLst/>
                <a:gdLst>
                  <a:gd name="T0" fmla="*/ 0 w 206"/>
                  <a:gd name="T1" fmla="*/ 103 h 206"/>
                  <a:gd name="T2" fmla="*/ 103 w 206"/>
                  <a:gd name="T3" fmla="*/ 0 h 206"/>
                  <a:gd name="T4" fmla="*/ 103 w 206"/>
                  <a:gd name="T5" fmla="*/ 0 h 206"/>
                  <a:gd name="T6" fmla="*/ 206 w 206"/>
                  <a:gd name="T7" fmla="*/ 103 h 206"/>
                  <a:gd name="T8" fmla="*/ 206 w 206"/>
                  <a:gd name="T9" fmla="*/ 103 h 206"/>
                  <a:gd name="T10" fmla="*/ 206 w 206"/>
                  <a:gd name="T11" fmla="*/ 103 h 206"/>
                  <a:gd name="T12" fmla="*/ 103 w 206"/>
                  <a:gd name="T13" fmla="*/ 206 h 206"/>
                  <a:gd name="T14" fmla="*/ 103 w 206"/>
                  <a:gd name="T15" fmla="*/ 206 h 206"/>
                  <a:gd name="T16" fmla="*/ 0 w 206"/>
                  <a:gd name="T17" fmla="*/ 103 h 206"/>
                  <a:gd name="T18" fmla="*/ 40 w 206"/>
                  <a:gd name="T19" fmla="*/ 40 h 206"/>
                  <a:gd name="T20" fmla="*/ 13 w 206"/>
                  <a:gd name="T21" fmla="*/ 103 h 206"/>
                  <a:gd name="T22" fmla="*/ 13 w 206"/>
                  <a:gd name="T23" fmla="*/ 103 h 206"/>
                  <a:gd name="T24" fmla="*/ 40 w 206"/>
                  <a:gd name="T25" fmla="*/ 167 h 206"/>
                  <a:gd name="T26" fmla="*/ 40 w 206"/>
                  <a:gd name="T27" fmla="*/ 167 h 206"/>
                  <a:gd name="T28" fmla="*/ 103 w 206"/>
                  <a:gd name="T29" fmla="*/ 193 h 206"/>
                  <a:gd name="T30" fmla="*/ 103 w 206"/>
                  <a:gd name="T31" fmla="*/ 193 h 206"/>
                  <a:gd name="T32" fmla="*/ 166 w 206"/>
                  <a:gd name="T33" fmla="*/ 167 h 206"/>
                  <a:gd name="T34" fmla="*/ 166 w 206"/>
                  <a:gd name="T35" fmla="*/ 167 h 206"/>
                  <a:gd name="T36" fmla="*/ 192 w 206"/>
                  <a:gd name="T37" fmla="*/ 103 h 206"/>
                  <a:gd name="T38" fmla="*/ 192 w 206"/>
                  <a:gd name="T39" fmla="*/ 103 h 206"/>
                  <a:gd name="T40" fmla="*/ 166 w 206"/>
                  <a:gd name="T41" fmla="*/ 40 h 206"/>
                  <a:gd name="T42" fmla="*/ 166 w 206"/>
                  <a:gd name="T43" fmla="*/ 40 h 206"/>
                  <a:gd name="T44" fmla="*/ 103 w 206"/>
                  <a:gd name="T45" fmla="*/ 14 h 206"/>
                  <a:gd name="T46" fmla="*/ 103 w 206"/>
                  <a:gd name="T47" fmla="*/ 14 h 206"/>
                  <a:gd name="T48" fmla="*/ 40 w 206"/>
                  <a:gd name="T49" fmla="*/ 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6" h="206">
                    <a:moveTo>
                      <a:pt x="0" y="103"/>
                    </a:moveTo>
                    <a:cubicBezTo>
                      <a:pt x="0" y="46"/>
                      <a:pt x="46" y="0"/>
                      <a:pt x="103" y="0"/>
                    </a:cubicBezTo>
                    <a:cubicBezTo>
                      <a:pt x="103" y="0"/>
                      <a:pt x="103" y="0"/>
                      <a:pt x="103" y="0"/>
                    </a:cubicBezTo>
                    <a:cubicBezTo>
                      <a:pt x="160" y="0"/>
                      <a:pt x="206" y="46"/>
                      <a:pt x="206" y="103"/>
                    </a:cubicBezTo>
                    <a:cubicBezTo>
                      <a:pt x="206" y="103"/>
                      <a:pt x="206" y="103"/>
                      <a:pt x="206" y="103"/>
                    </a:cubicBezTo>
                    <a:cubicBezTo>
                      <a:pt x="206" y="103"/>
                      <a:pt x="206" y="103"/>
                      <a:pt x="206" y="103"/>
                    </a:cubicBezTo>
                    <a:cubicBezTo>
                      <a:pt x="206" y="160"/>
                      <a:pt x="160" y="206"/>
                      <a:pt x="103" y="206"/>
                    </a:cubicBezTo>
                    <a:cubicBezTo>
                      <a:pt x="103" y="206"/>
                      <a:pt x="103" y="206"/>
                      <a:pt x="103" y="206"/>
                    </a:cubicBezTo>
                    <a:cubicBezTo>
                      <a:pt x="46" y="206"/>
                      <a:pt x="0" y="160"/>
                      <a:pt x="0" y="103"/>
                    </a:cubicBezTo>
                    <a:close/>
                    <a:moveTo>
                      <a:pt x="40" y="40"/>
                    </a:moveTo>
                    <a:cubicBezTo>
                      <a:pt x="23" y="56"/>
                      <a:pt x="13" y="79"/>
                      <a:pt x="13" y="103"/>
                    </a:cubicBezTo>
                    <a:cubicBezTo>
                      <a:pt x="13" y="103"/>
                      <a:pt x="13" y="103"/>
                      <a:pt x="13" y="103"/>
                    </a:cubicBezTo>
                    <a:cubicBezTo>
                      <a:pt x="13" y="128"/>
                      <a:pt x="23" y="150"/>
                      <a:pt x="40" y="167"/>
                    </a:cubicBezTo>
                    <a:cubicBezTo>
                      <a:pt x="40" y="167"/>
                      <a:pt x="40" y="167"/>
                      <a:pt x="40" y="167"/>
                    </a:cubicBezTo>
                    <a:cubicBezTo>
                      <a:pt x="56" y="183"/>
                      <a:pt x="78" y="193"/>
                      <a:pt x="103" y="193"/>
                    </a:cubicBezTo>
                    <a:cubicBezTo>
                      <a:pt x="103" y="193"/>
                      <a:pt x="103" y="193"/>
                      <a:pt x="103" y="193"/>
                    </a:cubicBezTo>
                    <a:cubicBezTo>
                      <a:pt x="128" y="193"/>
                      <a:pt x="150" y="183"/>
                      <a:pt x="166" y="167"/>
                    </a:cubicBezTo>
                    <a:cubicBezTo>
                      <a:pt x="166" y="167"/>
                      <a:pt x="166" y="167"/>
                      <a:pt x="166" y="167"/>
                    </a:cubicBezTo>
                    <a:cubicBezTo>
                      <a:pt x="182" y="150"/>
                      <a:pt x="192" y="128"/>
                      <a:pt x="192" y="103"/>
                    </a:cubicBezTo>
                    <a:cubicBezTo>
                      <a:pt x="192" y="103"/>
                      <a:pt x="192" y="103"/>
                      <a:pt x="192" y="103"/>
                    </a:cubicBezTo>
                    <a:cubicBezTo>
                      <a:pt x="192" y="79"/>
                      <a:pt x="182" y="56"/>
                      <a:pt x="166" y="40"/>
                    </a:cubicBezTo>
                    <a:cubicBezTo>
                      <a:pt x="166" y="40"/>
                      <a:pt x="166" y="40"/>
                      <a:pt x="166" y="40"/>
                    </a:cubicBezTo>
                    <a:cubicBezTo>
                      <a:pt x="150" y="24"/>
                      <a:pt x="128" y="14"/>
                      <a:pt x="103" y="14"/>
                    </a:cubicBezTo>
                    <a:cubicBezTo>
                      <a:pt x="103" y="14"/>
                      <a:pt x="103" y="14"/>
                      <a:pt x="103" y="14"/>
                    </a:cubicBezTo>
                    <a:cubicBezTo>
                      <a:pt x="78" y="14"/>
                      <a:pt x="56" y="24"/>
                      <a:pt x="40" y="40"/>
                    </a:cubicBezTo>
                    <a:close/>
                  </a:path>
                </a:pathLst>
              </a:custGeom>
              <a:solidFill>
                <a:srgbClr val="CF3C27"/>
              </a:solidFill>
              <a:ln>
                <a:noFill/>
              </a:ln>
            </p:spPr>
            <p:txBody>
              <a:bodyPr vert="horz" wrap="square" lIns="121882" tIns="60941" rIns="121882" bIns="60941" numCol="1" anchor="t" anchorCtr="0" compatLnSpc="1"/>
              <a:lstStyle/>
              <a:p>
                <a:endParaRPr lang="zh-CN" altLang="en-US" sz="1200">
                  <a:solidFill>
                    <a:schemeClr val="tx1">
                      <a:lumMod val="50000"/>
                      <a:lumOff val="50000"/>
                    </a:schemeClr>
                  </a:solidFill>
                </a:endParaRPr>
              </a:p>
            </p:txBody>
          </p:sp>
        </p:grpSp>
        <p:sp>
          <p:nvSpPr>
            <p:cNvPr id="61" name="文本框 60"/>
            <p:cNvSpPr txBox="1"/>
            <p:nvPr/>
          </p:nvSpPr>
          <p:spPr>
            <a:xfrm>
              <a:off x="1255541" y="1870075"/>
              <a:ext cx="3099956" cy="338426"/>
            </a:xfrm>
            <a:prstGeom prst="rect">
              <a:avLst/>
            </a:prstGeom>
            <a:noFill/>
          </p:spPr>
          <p:txBody>
            <a:bodyPr wrap="squar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4755669" y="2391046"/>
            <a:ext cx="7997278" cy="3307918"/>
            <a:chOff x="1469342" y="1699780"/>
            <a:chExt cx="9309246" cy="3850584"/>
          </a:xfrm>
        </p:grpSpPr>
        <p:sp>
          <p:nvSpPr>
            <p:cNvPr id="8" name="椭圆 7"/>
            <p:cNvSpPr/>
            <p:nvPr/>
          </p:nvSpPr>
          <p:spPr>
            <a:xfrm>
              <a:off x="1469342" y="2904143"/>
              <a:ext cx="114446" cy="114446"/>
            </a:xfrm>
            <a:prstGeom prst="ellipse">
              <a:avLst/>
            </a:prstGeom>
            <a:solidFill>
              <a:srgbClr val="2CDADB"/>
            </a:solidFill>
            <a:ln>
              <a:solidFill>
                <a:srgbClr val="2CD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A4F7A"/>
                </a:solidFill>
              </a:endParaRPr>
            </a:p>
          </p:txBody>
        </p:sp>
        <p:sp>
          <p:nvSpPr>
            <p:cNvPr id="9" name="文本框 8"/>
            <p:cNvSpPr txBox="1"/>
            <p:nvPr/>
          </p:nvSpPr>
          <p:spPr>
            <a:xfrm>
              <a:off x="1583787" y="2789843"/>
              <a:ext cx="9194801" cy="580393"/>
            </a:xfrm>
            <a:prstGeom prst="rect">
              <a:avLst/>
            </a:prstGeom>
            <a:noFill/>
          </p:spPr>
          <p:txBody>
            <a:bodyPr wrap="square" rtlCol="0">
              <a:spAutoFit/>
            </a:bodyPr>
            <a:lstStyle/>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p:txBody>
        </p:sp>
        <p:sp>
          <p:nvSpPr>
            <p:cNvPr id="11" name="椭圆 10"/>
            <p:cNvSpPr/>
            <p:nvPr/>
          </p:nvSpPr>
          <p:spPr>
            <a:xfrm>
              <a:off x="1469342" y="1814079"/>
              <a:ext cx="114446" cy="114446"/>
            </a:xfrm>
            <a:prstGeom prst="ellipse">
              <a:avLst/>
            </a:prstGeom>
            <a:solidFill>
              <a:srgbClr val="2CDADB"/>
            </a:solidFill>
            <a:ln>
              <a:solidFill>
                <a:srgbClr val="2CD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A4F7A"/>
                </a:solidFill>
              </a:endParaRPr>
            </a:p>
          </p:txBody>
        </p:sp>
        <p:sp>
          <p:nvSpPr>
            <p:cNvPr id="12" name="文本框 11"/>
            <p:cNvSpPr txBox="1"/>
            <p:nvPr/>
          </p:nvSpPr>
          <p:spPr>
            <a:xfrm>
              <a:off x="1583787" y="1699780"/>
              <a:ext cx="9194801" cy="580393"/>
            </a:xfrm>
            <a:prstGeom prst="rect">
              <a:avLst/>
            </a:prstGeom>
            <a:noFill/>
          </p:spPr>
          <p:txBody>
            <a:bodyPr wrap="square" rtlCol="0">
              <a:spAutoFit/>
            </a:bodyPr>
            <a:lstStyle/>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p:txBody>
        </p:sp>
        <p:sp>
          <p:nvSpPr>
            <p:cNvPr id="14" name="椭圆 13"/>
            <p:cNvSpPr/>
            <p:nvPr/>
          </p:nvSpPr>
          <p:spPr>
            <a:xfrm>
              <a:off x="1469342" y="3994207"/>
              <a:ext cx="114446" cy="114446"/>
            </a:xfrm>
            <a:prstGeom prst="ellipse">
              <a:avLst/>
            </a:prstGeom>
            <a:solidFill>
              <a:srgbClr val="2CDADB"/>
            </a:solidFill>
            <a:ln>
              <a:solidFill>
                <a:srgbClr val="2CD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A4F7A"/>
                </a:solidFill>
              </a:endParaRPr>
            </a:p>
          </p:txBody>
        </p:sp>
        <p:sp>
          <p:nvSpPr>
            <p:cNvPr id="15" name="文本框 14"/>
            <p:cNvSpPr txBox="1"/>
            <p:nvPr/>
          </p:nvSpPr>
          <p:spPr>
            <a:xfrm>
              <a:off x="1583787" y="3879907"/>
              <a:ext cx="9194801" cy="580393"/>
            </a:xfrm>
            <a:prstGeom prst="rect">
              <a:avLst/>
            </a:prstGeom>
            <a:noFill/>
          </p:spPr>
          <p:txBody>
            <a:bodyPr wrap="square" rtlCol="0">
              <a:spAutoFit/>
            </a:bodyPr>
            <a:lstStyle/>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p:txBody>
        </p:sp>
        <p:sp>
          <p:nvSpPr>
            <p:cNvPr id="17" name="椭圆 16"/>
            <p:cNvSpPr/>
            <p:nvPr/>
          </p:nvSpPr>
          <p:spPr>
            <a:xfrm>
              <a:off x="1469342" y="5084270"/>
              <a:ext cx="114446" cy="114446"/>
            </a:xfrm>
            <a:prstGeom prst="ellipse">
              <a:avLst/>
            </a:prstGeom>
            <a:solidFill>
              <a:srgbClr val="2CDADB"/>
            </a:solidFill>
            <a:ln>
              <a:solidFill>
                <a:srgbClr val="2CDA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A4F7A"/>
                </a:solidFill>
              </a:endParaRPr>
            </a:p>
          </p:txBody>
        </p:sp>
        <p:sp>
          <p:nvSpPr>
            <p:cNvPr id="18" name="文本框 17"/>
            <p:cNvSpPr txBox="1"/>
            <p:nvPr/>
          </p:nvSpPr>
          <p:spPr>
            <a:xfrm>
              <a:off x="1583787" y="4969971"/>
              <a:ext cx="9194801" cy="580393"/>
            </a:xfrm>
            <a:prstGeom prst="rect">
              <a:avLst/>
            </a:prstGeom>
            <a:noFill/>
          </p:spPr>
          <p:txBody>
            <a:bodyPr wrap="square" rtlCol="0">
              <a:spAutoFit/>
            </a:bodyPr>
            <a:lstStyle/>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a:p>
              <a:pPr algn="just">
                <a:lnSpc>
                  <a:spcPct val="120000"/>
                </a:lnSpc>
              </a:pPr>
              <a:r>
                <a:rPr lang="zh-CN" altLang="en-US" sz="1100" dirty="0">
                  <a:solidFill>
                    <a:schemeClr val="bg2">
                      <a:lumMod val="50000"/>
                    </a:schemeClr>
                  </a:solidFill>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US" altLang="zh-CN" sz="1100" dirty="0">
                <a:solidFill>
                  <a:schemeClr val="bg2">
                    <a:lumMod val="50000"/>
                  </a:schemeClr>
                </a:solidFill>
                <a:ea typeface="微软雅黑" panose="020B0503020204020204" pitchFamily="34" charset="-122"/>
                <a:cs typeface="+mn-ea"/>
                <a:sym typeface="Arial" panose="020B0604020202020204" pitchFamily="34" charset="0"/>
              </a:endParaRPr>
            </a:p>
          </p:txBody>
        </p:sp>
      </p:grpSp>
      <p:sp>
        <p:nvSpPr>
          <p:cNvPr id="24" name="TextBox 1"/>
          <p:cNvSpPr txBox="1"/>
          <p:nvPr/>
        </p:nvSpPr>
        <p:spPr>
          <a:xfrm>
            <a:off x="725557" y="2489492"/>
            <a:ext cx="923330" cy="341119"/>
          </a:xfrm>
          <a:prstGeom prst="rect">
            <a:avLst/>
          </a:prstGeom>
          <a:noFill/>
        </p:spPr>
        <p:txBody>
          <a:bodyPr wrap="none" lIns="0" tIns="0" rIns="0" rtlCol="0">
            <a:spAutoFit/>
          </a:bodyPr>
          <a:lstStyle/>
          <a:p>
            <a:pPr>
              <a:lnSpc>
                <a:spcPts val="2300"/>
              </a:lnSpc>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小米介绍</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TextBox 1"/>
          <p:cNvSpPr txBox="1"/>
          <p:nvPr/>
        </p:nvSpPr>
        <p:spPr>
          <a:xfrm>
            <a:off x="725557" y="2756110"/>
            <a:ext cx="2725746" cy="341119"/>
          </a:xfrm>
          <a:prstGeom prst="rect">
            <a:avLst/>
          </a:prstGeom>
          <a:noFill/>
        </p:spPr>
        <p:txBody>
          <a:bodyPr wrap="none" lIns="0" tIns="0" rIns="0" rtlCol="0">
            <a:spAutoFit/>
          </a:bodyPr>
          <a:lstStyle/>
          <a:p>
            <a:pPr>
              <a:lnSpc>
                <a:spcPts val="2300"/>
              </a:lnSpc>
            </a:pP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XIAOMI INTRODUCTION</a:t>
            </a:r>
            <a:endParaRPr lang="en-US" altLang="zh-CN" sz="18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5559" y="3468496"/>
            <a:ext cx="3392724" cy="2262522"/>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srcRect b="56788"/>
          <a:stretch>
            <a:fillRect/>
          </a:stretch>
        </p:blipFill>
        <p:spPr>
          <a:xfrm>
            <a:off x="3977" y="2813"/>
            <a:ext cx="12188264" cy="3291648"/>
          </a:xfrm>
          <a:prstGeom prst="flowChartOffpageConnector">
            <a:avLst/>
          </a:prstGeom>
        </p:spPr>
      </p:pic>
      <p:sp>
        <p:nvSpPr>
          <p:cNvPr id="16" name="直角三角形 15"/>
          <p:cNvSpPr/>
          <p:nvPr/>
        </p:nvSpPr>
        <p:spPr>
          <a:xfrm rot="16200000" flipV="1">
            <a:off x="5269581" y="-61717"/>
            <a:ext cx="1652841" cy="1218447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74"/>
          <p:cNvGrpSpPr/>
          <p:nvPr/>
        </p:nvGrpSpPr>
        <p:grpSpPr bwMode="auto">
          <a:xfrm>
            <a:off x="5142099" y="2268803"/>
            <a:ext cx="1247006" cy="1248979"/>
            <a:chOff x="0" y="0"/>
            <a:chExt cx="1248318" cy="1248318"/>
          </a:xfrm>
        </p:grpSpPr>
        <p:sp>
          <p:nvSpPr>
            <p:cNvPr id="24" name="椭圆 57"/>
            <p:cNvSpPr>
              <a:spLocks noChangeArrowheads="1"/>
            </p:cNvSpPr>
            <p:nvPr/>
          </p:nvSpPr>
          <p:spPr bwMode="auto">
            <a:xfrm>
              <a:off x="0" y="0"/>
              <a:ext cx="1248318" cy="1248318"/>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sz="2400"/>
            </a:p>
          </p:txBody>
        </p:sp>
        <p:sp>
          <p:nvSpPr>
            <p:cNvPr id="25" name="文本框 61"/>
            <p:cNvSpPr txBox="1">
              <a:spLocks noChangeArrowheads="1"/>
            </p:cNvSpPr>
            <p:nvPr/>
          </p:nvSpPr>
          <p:spPr bwMode="auto">
            <a:xfrm>
              <a:off x="169699" y="207807"/>
              <a:ext cx="924400" cy="83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altLang="zh-CN" sz="4795" dirty="0">
                  <a:solidFill>
                    <a:schemeClr val="bg1">
                      <a:lumMod val="95000"/>
                    </a:schemeClr>
                  </a:solidFill>
                  <a:latin typeface="华文细黑" panose="02010600040101010101" pitchFamily="2" charset="-122"/>
                  <a:ea typeface="华文细黑" panose="02010600040101010101" pitchFamily="2" charset="-122"/>
                </a:rPr>
                <a:t>03</a:t>
              </a:r>
              <a:endParaRPr lang="zh-CN" altLang="en-US" sz="4795" dirty="0">
                <a:solidFill>
                  <a:schemeClr val="bg1">
                    <a:lumMod val="95000"/>
                  </a:schemeClr>
                </a:solidFill>
                <a:latin typeface="华文细黑" panose="02010600040101010101" pitchFamily="2" charset="-122"/>
                <a:ea typeface="华文细黑" panose="02010600040101010101" pitchFamily="2" charset="-122"/>
              </a:endParaRPr>
            </a:p>
          </p:txBody>
        </p:sp>
      </p:grpSp>
      <p:grpSp>
        <p:nvGrpSpPr>
          <p:cNvPr id="4" name="组合 25"/>
          <p:cNvGrpSpPr/>
          <p:nvPr/>
        </p:nvGrpSpPr>
        <p:grpSpPr bwMode="auto">
          <a:xfrm>
            <a:off x="4599842" y="3589199"/>
            <a:ext cx="2270374" cy="842485"/>
            <a:chOff x="3891" y="0"/>
            <a:chExt cx="2272957" cy="843033"/>
          </a:xfrm>
        </p:grpSpPr>
        <p:sp>
          <p:nvSpPr>
            <p:cNvPr id="27" name="文本框 66"/>
            <p:cNvSpPr txBox="1">
              <a:spLocks noChangeArrowheads="1"/>
            </p:cNvSpPr>
            <p:nvPr/>
          </p:nvSpPr>
          <p:spPr bwMode="auto">
            <a:xfrm>
              <a:off x="15071" y="0"/>
              <a:ext cx="2261777" cy="4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defTabSz="914400">
                <a:defRPr/>
              </a:pPr>
              <a:r>
                <a:rPr lang="zh-CN" altLang="en-US" sz="2400" b="1" dirty="0">
                  <a:solidFill>
                    <a:schemeClr val="accent1"/>
                  </a:solidFill>
                  <a:latin typeface="微软雅黑" panose="020B0503020204020204" pitchFamily="34" charset="-122"/>
                  <a:ea typeface="微软雅黑" panose="020B0503020204020204" pitchFamily="34" charset="-122"/>
                </a:rPr>
                <a:t>市场分析</a:t>
              </a:r>
              <a:endParaRPr lang="zh-CN" altLang="en-US" sz="2400" kern="0" dirty="0">
                <a:solidFill>
                  <a:schemeClr val="accent1"/>
                </a:solidFill>
                <a:latin typeface="微软雅黑" panose="020B0503020204020204" pitchFamily="34" charset="-122"/>
                <a:ea typeface="微软雅黑" panose="020B0503020204020204" pitchFamily="34" charset="-122"/>
              </a:endParaRPr>
            </a:p>
          </p:txBody>
        </p:sp>
        <p:sp>
          <p:nvSpPr>
            <p:cNvPr id="28" name="矩形 70"/>
            <p:cNvSpPr>
              <a:spLocks noChangeArrowheads="1"/>
            </p:cNvSpPr>
            <p:nvPr/>
          </p:nvSpPr>
          <p:spPr bwMode="auto">
            <a:xfrm>
              <a:off x="3891" y="504579"/>
              <a:ext cx="2268604" cy="3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9" name="矩形 26"/>
          <p:cNvSpPr>
            <a:spLocks noChangeArrowheads="1"/>
          </p:cNvSpPr>
          <p:nvPr/>
        </p:nvSpPr>
        <p:spPr bwMode="auto">
          <a:xfrm>
            <a:off x="4275181" y="422886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6"/>
          <p:cNvSpPr>
            <a:spLocks noChangeArrowheads="1"/>
          </p:cNvSpPr>
          <p:nvPr/>
        </p:nvSpPr>
        <p:spPr bwMode="auto">
          <a:xfrm>
            <a:off x="4275181" y="456469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26"/>
          <p:cNvSpPr>
            <a:spLocks noChangeArrowheads="1"/>
          </p:cNvSpPr>
          <p:nvPr/>
        </p:nvSpPr>
        <p:spPr bwMode="auto">
          <a:xfrm>
            <a:off x="5810403" y="422886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5810403" y="456469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600" fill="hold"/>
                                        <p:tgtEl>
                                          <p:spTgt spid="29"/>
                                        </p:tgtEl>
                                        <p:attrNameLst>
                                          <p:attrName>ppt_x</p:attrName>
                                        </p:attrNameLst>
                                      </p:cBhvr>
                                      <p:tavLst>
                                        <p:tav tm="0">
                                          <p:val>
                                            <p:strVal val="0-#ppt_w/2"/>
                                          </p:val>
                                        </p:tav>
                                        <p:tav tm="100000">
                                          <p:val>
                                            <p:strVal val="#ppt_x"/>
                                          </p:val>
                                        </p:tav>
                                      </p:tavLst>
                                    </p:anim>
                                    <p:anim calcmode="lin" valueType="num">
                                      <p:cBhvr additive="base">
                                        <p:cTn id="16" dur="6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600" fill="hold"/>
                                        <p:tgtEl>
                                          <p:spTgt spid="30"/>
                                        </p:tgtEl>
                                        <p:attrNameLst>
                                          <p:attrName>ppt_x</p:attrName>
                                        </p:attrNameLst>
                                      </p:cBhvr>
                                      <p:tavLst>
                                        <p:tav tm="0">
                                          <p:val>
                                            <p:strVal val="0-#ppt_w/2"/>
                                          </p:val>
                                        </p:tav>
                                        <p:tav tm="100000">
                                          <p:val>
                                            <p:strVal val="#ppt_x"/>
                                          </p:val>
                                        </p:tav>
                                      </p:tavLst>
                                    </p:anim>
                                    <p:anim calcmode="lin" valueType="num">
                                      <p:cBhvr additive="base">
                                        <p:cTn id="20" dur="6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600" fill="hold"/>
                                        <p:tgtEl>
                                          <p:spTgt spid="31"/>
                                        </p:tgtEl>
                                        <p:attrNameLst>
                                          <p:attrName>ppt_x</p:attrName>
                                        </p:attrNameLst>
                                      </p:cBhvr>
                                      <p:tavLst>
                                        <p:tav tm="0">
                                          <p:val>
                                            <p:strVal val="0-#ppt_w/2"/>
                                          </p:val>
                                        </p:tav>
                                        <p:tav tm="100000">
                                          <p:val>
                                            <p:strVal val="#ppt_x"/>
                                          </p:val>
                                        </p:tav>
                                      </p:tavLst>
                                    </p:anim>
                                    <p:anim calcmode="lin" valueType="num">
                                      <p:cBhvr additive="base">
                                        <p:cTn id="24" dur="6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600" fill="hold"/>
                                        <p:tgtEl>
                                          <p:spTgt spid="32"/>
                                        </p:tgtEl>
                                        <p:attrNameLst>
                                          <p:attrName>ppt_x</p:attrName>
                                        </p:attrNameLst>
                                      </p:cBhvr>
                                      <p:tavLst>
                                        <p:tav tm="0">
                                          <p:val>
                                            <p:strVal val="0-#ppt_w/2"/>
                                          </p:val>
                                        </p:tav>
                                        <p:tav tm="100000">
                                          <p:val>
                                            <p:strVal val="#ppt_x"/>
                                          </p:val>
                                        </p:tav>
                                      </p:tavLst>
                                    </p:anim>
                                    <p:anim calcmode="lin" valueType="num">
                                      <p:cBhvr additive="base">
                                        <p:cTn id="28" dur="6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2144" y="1990662"/>
            <a:ext cx="6269457" cy="4059474"/>
          </a:xfrm>
          <a:prstGeom prst="rect">
            <a:avLst/>
          </a:prstGeom>
          <a:effectLst>
            <a:outerShdw blurRad="50800" dist="38100" dir="2700000" algn="tl" rotWithShape="0">
              <a:prstClr val="black">
                <a:alpha val="40000"/>
              </a:prstClr>
            </a:outerShdw>
          </a:effectLst>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284" y="2504023"/>
            <a:ext cx="4350716" cy="2812404"/>
          </a:xfrm>
          <a:custGeom>
            <a:avLst/>
            <a:gdLst>
              <a:gd name="connsiteX0" fmla="*/ 0 w 4338588"/>
              <a:gd name="connsiteY0" fmla="*/ 0 h 2813272"/>
              <a:gd name="connsiteX1" fmla="*/ 4338588 w 4338588"/>
              <a:gd name="connsiteY1" fmla="*/ 0 h 2813272"/>
              <a:gd name="connsiteX2" fmla="*/ 4338588 w 4338588"/>
              <a:gd name="connsiteY2" fmla="*/ 2813272 h 2813272"/>
              <a:gd name="connsiteX3" fmla="*/ 0 w 4338588"/>
              <a:gd name="connsiteY3" fmla="*/ 2813272 h 2813272"/>
            </a:gdLst>
            <a:ahLst/>
            <a:cxnLst>
              <a:cxn ang="0">
                <a:pos x="connsiteX0" y="connsiteY0"/>
              </a:cxn>
              <a:cxn ang="0">
                <a:pos x="connsiteX1" y="connsiteY1"/>
              </a:cxn>
              <a:cxn ang="0">
                <a:pos x="connsiteX2" y="connsiteY2"/>
              </a:cxn>
              <a:cxn ang="0">
                <a:pos x="connsiteX3" y="connsiteY3"/>
              </a:cxn>
            </a:cxnLst>
            <a:rect l="l" t="t" r="r" b="b"/>
            <a:pathLst>
              <a:path w="4338588" h="2813272">
                <a:moveTo>
                  <a:pt x="0" y="0"/>
                </a:moveTo>
                <a:lnTo>
                  <a:pt x="4338588" y="0"/>
                </a:lnTo>
                <a:lnTo>
                  <a:pt x="4338588" y="2813272"/>
                </a:lnTo>
                <a:lnTo>
                  <a:pt x="0" y="2813272"/>
                </a:lnTo>
                <a:close/>
              </a:path>
            </a:pathLst>
          </a:custGeom>
        </p:spPr>
      </p:pic>
      <p:sp>
        <p:nvSpPr>
          <p:cNvPr id="5" name="文本框 4"/>
          <p:cNvSpPr txBox="1"/>
          <p:nvPr/>
        </p:nvSpPr>
        <p:spPr>
          <a:xfrm>
            <a:off x="7986071" y="3120748"/>
            <a:ext cx="2339102" cy="523092"/>
          </a:xfrm>
          <a:prstGeom prst="rect">
            <a:avLst/>
          </a:prstGeom>
          <a:noFill/>
        </p:spPr>
        <p:txBody>
          <a:bodyPr wrap="none" rtlCol="0">
            <a:spAutoFit/>
          </a:bodyPr>
          <a:lstStyle/>
          <a:p>
            <a:pPr algn="r"/>
            <a:r>
              <a:rPr lang="zh-CN" altLang="en-US" sz="2800" b="1" dirty="0">
                <a:solidFill>
                  <a:schemeClr val="bg2">
                    <a:lumMod val="50000"/>
                  </a:schemeClr>
                </a:solidFill>
              </a:rPr>
              <a:t>目前发展状况</a:t>
            </a:r>
            <a:endParaRPr lang="zh-CN" altLang="en-US" sz="2800" b="1" dirty="0">
              <a:solidFill>
                <a:schemeClr val="bg2">
                  <a:lumMod val="50000"/>
                </a:schemeClr>
              </a:solidFill>
            </a:endParaRPr>
          </a:p>
        </p:txBody>
      </p:sp>
      <p:sp>
        <p:nvSpPr>
          <p:cNvPr id="7" name="文本框 6"/>
          <p:cNvSpPr txBox="1"/>
          <p:nvPr/>
        </p:nvSpPr>
        <p:spPr>
          <a:xfrm>
            <a:off x="7986793" y="3643808"/>
            <a:ext cx="2431624" cy="1480405"/>
          </a:xfrm>
          <a:prstGeom prst="rect">
            <a:avLst/>
          </a:prstGeom>
          <a:noFill/>
        </p:spPr>
        <p:txBody>
          <a:bodyPr wrap="square" rtlCol="0">
            <a:spAutoFit/>
          </a:bodyPr>
          <a:lstStyle/>
          <a:p>
            <a:pPr algn="just">
              <a:lnSpc>
                <a:spcPct val="120000"/>
              </a:lnSpc>
            </a:pPr>
            <a:r>
              <a:rPr lang="zh-CN" altLang="en-US" sz="11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n-AU" altLang="zh-CN" sz="11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endParaRPr lang="en-AU" altLang="zh-CN" sz="11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r"/>
            <a:r>
              <a:rPr lang="en-US" altLang="zh-CN" sz="1100" dirty="0">
                <a:solidFill>
                  <a:schemeClr val="bg2">
                    <a:lumMod val="50000"/>
                  </a:schemeClr>
                </a:solidFill>
              </a:rPr>
              <a:t> </a:t>
            </a:r>
            <a:endParaRPr lang="en-US" altLang="zh-CN" sz="1100" dirty="0">
              <a:solidFill>
                <a:schemeClr val="bg2">
                  <a:lumMod val="50000"/>
                </a:schemeClr>
              </a:solidFill>
            </a:endParaRPr>
          </a:p>
        </p:txBody>
      </p:sp>
    </p:spTree>
  </p:cSld>
  <p:clrMapOvr>
    <a:masterClrMapping/>
  </p:clrMapOvr>
  <p:transition spd="slow" advClick="0" advTm="0">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0"/>
          <p:cNvSpPr>
            <a:spLocks noChangeArrowheads="1"/>
          </p:cNvSpPr>
          <p:nvPr/>
        </p:nvSpPr>
        <p:spPr bwMode="auto">
          <a:xfrm>
            <a:off x="1919366" y="3387378"/>
            <a:ext cx="8353271" cy="83244"/>
          </a:xfrm>
          <a:prstGeom prst="rect">
            <a:avLst/>
          </a:prstGeom>
          <a:solidFill>
            <a:schemeClr val="tx1">
              <a:lumMod val="50000"/>
              <a:lumOff val="50000"/>
              <a:alpha val="95000"/>
            </a:schemeClr>
          </a:solidFill>
          <a:ln>
            <a:noFill/>
          </a:ln>
        </p:spPr>
        <p:txBody>
          <a:bodyPr vert="horz" wrap="square" lIns="91412" tIns="45706" rIns="91412" bIns="45706" numCol="1" anchor="t" anchorCtr="0" compatLnSpc="1"/>
          <a:lstStyle/>
          <a:p>
            <a:endParaRPr lang="zh-CN" altLang="en-US" sz="1800"/>
          </a:p>
        </p:txBody>
      </p:sp>
      <p:sp>
        <p:nvSpPr>
          <p:cNvPr id="5" name="Oval 31"/>
          <p:cNvSpPr>
            <a:spLocks noChangeArrowheads="1"/>
          </p:cNvSpPr>
          <p:nvPr/>
        </p:nvSpPr>
        <p:spPr bwMode="auto">
          <a:xfrm>
            <a:off x="1394074" y="2891795"/>
            <a:ext cx="1072472" cy="1074407"/>
          </a:xfrm>
          <a:prstGeom prst="roundRect">
            <a:avLst/>
          </a:prstGeom>
          <a:solidFill>
            <a:schemeClr val="accent1"/>
          </a:solidFill>
          <a:ln>
            <a:noFill/>
          </a:ln>
        </p:spPr>
        <p:txBody>
          <a:bodyPr vert="horz" wrap="square" lIns="91412" tIns="45706" rIns="91412" bIns="45706" numCol="1" anchor="t" anchorCtr="0" compatLnSpc="1"/>
          <a:lstStyle/>
          <a:p>
            <a:endParaRPr lang="zh-CN" altLang="en-US" sz="1800"/>
          </a:p>
        </p:txBody>
      </p:sp>
      <p:sp>
        <p:nvSpPr>
          <p:cNvPr id="6" name="Oval 32"/>
          <p:cNvSpPr>
            <a:spLocks noChangeArrowheads="1"/>
          </p:cNvSpPr>
          <p:nvPr/>
        </p:nvSpPr>
        <p:spPr bwMode="auto">
          <a:xfrm>
            <a:off x="4164971" y="2891797"/>
            <a:ext cx="1070536" cy="1074407"/>
          </a:xfrm>
          <a:prstGeom prst="roundRect">
            <a:avLst/>
          </a:prstGeom>
          <a:solidFill>
            <a:schemeClr val="accent2"/>
          </a:solidFill>
          <a:ln>
            <a:noFill/>
          </a:ln>
        </p:spPr>
        <p:txBody>
          <a:bodyPr vert="horz" wrap="square" lIns="91412" tIns="45706" rIns="91412" bIns="45706" numCol="1" anchor="t" anchorCtr="0" compatLnSpc="1"/>
          <a:lstStyle/>
          <a:p>
            <a:endParaRPr lang="zh-CN" altLang="en-US" sz="1800"/>
          </a:p>
        </p:txBody>
      </p:sp>
      <p:sp>
        <p:nvSpPr>
          <p:cNvPr id="7" name="Oval 33"/>
          <p:cNvSpPr>
            <a:spLocks noChangeArrowheads="1"/>
          </p:cNvSpPr>
          <p:nvPr/>
        </p:nvSpPr>
        <p:spPr bwMode="auto">
          <a:xfrm>
            <a:off x="6948750" y="2891797"/>
            <a:ext cx="1074407" cy="1074407"/>
          </a:xfrm>
          <a:prstGeom prst="roundRect">
            <a:avLst/>
          </a:prstGeom>
          <a:solidFill>
            <a:schemeClr val="accent3"/>
          </a:solidFill>
          <a:ln>
            <a:noFill/>
          </a:ln>
        </p:spPr>
        <p:txBody>
          <a:bodyPr vert="horz" wrap="square" lIns="91412" tIns="45706" rIns="91412" bIns="45706" numCol="1" anchor="t" anchorCtr="0" compatLnSpc="1"/>
          <a:lstStyle/>
          <a:p>
            <a:endParaRPr lang="zh-CN" altLang="en-US" sz="1800"/>
          </a:p>
        </p:txBody>
      </p:sp>
      <p:sp>
        <p:nvSpPr>
          <p:cNvPr id="8" name="Oval 34"/>
          <p:cNvSpPr>
            <a:spLocks noChangeArrowheads="1"/>
          </p:cNvSpPr>
          <p:nvPr/>
        </p:nvSpPr>
        <p:spPr bwMode="auto">
          <a:xfrm>
            <a:off x="9736399" y="2891797"/>
            <a:ext cx="1072472" cy="1074407"/>
          </a:xfrm>
          <a:prstGeom prst="roundRect">
            <a:avLst/>
          </a:prstGeom>
          <a:solidFill>
            <a:schemeClr val="accent4"/>
          </a:solidFill>
          <a:ln>
            <a:noFill/>
          </a:ln>
        </p:spPr>
        <p:txBody>
          <a:bodyPr vert="horz" wrap="square" lIns="91412" tIns="45706" rIns="91412" bIns="45706" numCol="1" anchor="t" anchorCtr="0" compatLnSpc="1"/>
          <a:lstStyle/>
          <a:p>
            <a:endParaRPr lang="zh-CN" altLang="en-US" sz="1800"/>
          </a:p>
        </p:txBody>
      </p:sp>
      <p:sp>
        <p:nvSpPr>
          <p:cNvPr id="10" name="Freeform 36"/>
          <p:cNvSpPr/>
          <p:nvPr/>
        </p:nvSpPr>
        <p:spPr bwMode="auto">
          <a:xfrm>
            <a:off x="7641790" y="3079578"/>
            <a:ext cx="73564" cy="160677"/>
          </a:xfrm>
          <a:custGeom>
            <a:avLst/>
            <a:gdLst>
              <a:gd name="T0" fmla="*/ 38 w 38"/>
              <a:gd name="T1" fmla="*/ 0 h 83"/>
              <a:gd name="T2" fmla="*/ 0 w 38"/>
              <a:gd name="T3" fmla="*/ 0 h 83"/>
              <a:gd name="T4" fmla="*/ 1 w 38"/>
              <a:gd name="T5" fmla="*/ 46 h 83"/>
              <a:gd name="T6" fmla="*/ 38 w 38"/>
              <a:gd name="T7" fmla="*/ 83 h 83"/>
              <a:gd name="T8" fmla="*/ 38 w 38"/>
              <a:gd name="T9" fmla="*/ 0 h 83"/>
            </a:gdLst>
            <a:ahLst/>
            <a:cxnLst>
              <a:cxn ang="0">
                <a:pos x="T0" y="T1"/>
              </a:cxn>
              <a:cxn ang="0">
                <a:pos x="T2" y="T3"/>
              </a:cxn>
              <a:cxn ang="0">
                <a:pos x="T4" y="T5"/>
              </a:cxn>
              <a:cxn ang="0">
                <a:pos x="T6" y="T7"/>
              </a:cxn>
              <a:cxn ang="0">
                <a:pos x="T8" y="T9"/>
              </a:cxn>
            </a:cxnLst>
            <a:rect l="0" t="0" r="r" b="b"/>
            <a:pathLst>
              <a:path w="38" h="83">
                <a:moveTo>
                  <a:pt x="38" y="0"/>
                </a:moveTo>
                <a:lnTo>
                  <a:pt x="0" y="0"/>
                </a:lnTo>
                <a:lnTo>
                  <a:pt x="1" y="46"/>
                </a:lnTo>
                <a:lnTo>
                  <a:pt x="38" y="83"/>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1" name="Freeform 37"/>
          <p:cNvSpPr/>
          <p:nvPr/>
        </p:nvSpPr>
        <p:spPr bwMode="auto">
          <a:xfrm>
            <a:off x="7142336" y="3042793"/>
            <a:ext cx="689170" cy="391046"/>
          </a:xfrm>
          <a:custGeom>
            <a:avLst/>
            <a:gdLst>
              <a:gd name="T0" fmla="*/ 356 w 356"/>
              <a:gd name="T1" fmla="*/ 178 h 202"/>
              <a:gd name="T2" fmla="*/ 201 w 356"/>
              <a:gd name="T3" fmla="*/ 23 h 202"/>
              <a:gd name="T4" fmla="*/ 201 w 356"/>
              <a:gd name="T5" fmla="*/ 23 h 202"/>
              <a:gd name="T6" fmla="*/ 178 w 356"/>
              <a:gd name="T7" fmla="*/ 0 h 202"/>
              <a:gd name="T8" fmla="*/ 178 w 356"/>
              <a:gd name="T9" fmla="*/ 0 h 202"/>
              <a:gd name="T10" fmla="*/ 178 w 356"/>
              <a:gd name="T11" fmla="*/ 0 h 202"/>
              <a:gd name="T12" fmla="*/ 155 w 356"/>
              <a:gd name="T13" fmla="*/ 23 h 202"/>
              <a:gd name="T14" fmla="*/ 155 w 356"/>
              <a:gd name="T15" fmla="*/ 23 h 202"/>
              <a:gd name="T16" fmla="*/ 0 w 356"/>
              <a:gd name="T17" fmla="*/ 178 h 202"/>
              <a:gd name="T18" fmla="*/ 22 w 356"/>
              <a:gd name="T19" fmla="*/ 202 h 202"/>
              <a:gd name="T20" fmla="*/ 178 w 356"/>
              <a:gd name="T21" fmla="*/ 45 h 202"/>
              <a:gd name="T22" fmla="*/ 334 w 356"/>
              <a:gd name="T23" fmla="*/ 202 h 202"/>
              <a:gd name="T24" fmla="*/ 356 w 356"/>
              <a:gd name="T25" fmla="*/ 17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202">
                <a:moveTo>
                  <a:pt x="356" y="178"/>
                </a:moveTo>
                <a:lnTo>
                  <a:pt x="201" y="23"/>
                </a:lnTo>
                <a:lnTo>
                  <a:pt x="201" y="23"/>
                </a:lnTo>
                <a:lnTo>
                  <a:pt x="178" y="0"/>
                </a:lnTo>
                <a:lnTo>
                  <a:pt x="178" y="0"/>
                </a:lnTo>
                <a:lnTo>
                  <a:pt x="178" y="0"/>
                </a:lnTo>
                <a:lnTo>
                  <a:pt x="155" y="23"/>
                </a:lnTo>
                <a:lnTo>
                  <a:pt x="155" y="23"/>
                </a:lnTo>
                <a:lnTo>
                  <a:pt x="0" y="178"/>
                </a:lnTo>
                <a:lnTo>
                  <a:pt x="22" y="202"/>
                </a:lnTo>
                <a:lnTo>
                  <a:pt x="178" y="45"/>
                </a:lnTo>
                <a:lnTo>
                  <a:pt x="334" y="202"/>
                </a:lnTo>
                <a:lnTo>
                  <a:pt x="356" y="1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2" name="Freeform 38"/>
          <p:cNvSpPr/>
          <p:nvPr/>
        </p:nvSpPr>
        <p:spPr bwMode="auto">
          <a:xfrm>
            <a:off x="7223645" y="3174433"/>
            <a:ext cx="526556" cy="543979"/>
          </a:xfrm>
          <a:custGeom>
            <a:avLst/>
            <a:gdLst>
              <a:gd name="T0" fmla="*/ 136 w 272"/>
              <a:gd name="T1" fmla="*/ 0 h 281"/>
              <a:gd name="T2" fmla="*/ 0 w 272"/>
              <a:gd name="T3" fmla="*/ 136 h 281"/>
              <a:gd name="T4" fmla="*/ 0 w 272"/>
              <a:gd name="T5" fmla="*/ 136 h 281"/>
              <a:gd name="T6" fmla="*/ 0 w 272"/>
              <a:gd name="T7" fmla="*/ 281 h 281"/>
              <a:gd name="T8" fmla="*/ 103 w 272"/>
              <a:gd name="T9" fmla="*/ 281 h 281"/>
              <a:gd name="T10" fmla="*/ 103 w 272"/>
              <a:gd name="T11" fmla="*/ 187 h 281"/>
              <a:gd name="T12" fmla="*/ 169 w 272"/>
              <a:gd name="T13" fmla="*/ 187 h 281"/>
              <a:gd name="T14" fmla="*/ 169 w 272"/>
              <a:gd name="T15" fmla="*/ 281 h 281"/>
              <a:gd name="T16" fmla="*/ 272 w 272"/>
              <a:gd name="T17" fmla="*/ 281 h 281"/>
              <a:gd name="T18" fmla="*/ 272 w 272"/>
              <a:gd name="T19" fmla="*/ 136 h 281"/>
              <a:gd name="T20" fmla="*/ 136 w 272"/>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281">
                <a:moveTo>
                  <a:pt x="136" y="0"/>
                </a:moveTo>
                <a:lnTo>
                  <a:pt x="0" y="136"/>
                </a:lnTo>
                <a:lnTo>
                  <a:pt x="0" y="136"/>
                </a:lnTo>
                <a:lnTo>
                  <a:pt x="0" y="281"/>
                </a:lnTo>
                <a:lnTo>
                  <a:pt x="103" y="281"/>
                </a:lnTo>
                <a:lnTo>
                  <a:pt x="103" y="187"/>
                </a:lnTo>
                <a:lnTo>
                  <a:pt x="169" y="187"/>
                </a:lnTo>
                <a:lnTo>
                  <a:pt x="169" y="281"/>
                </a:lnTo>
                <a:lnTo>
                  <a:pt x="272" y="281"/>
                </a:lnTo>
                <a:lnTo>
                  <a:pt x="272" y="136"/>
                </a:lnTo>
                <a:lnTo>
                  <a:pt x="1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3" name="Oval 39"/>
          <p:cNvSpPr>
            <a:spLocks noChangeArrowheads="1"/>
          </p:cNvSpPr>
          <p:nvPr/>
        </p:nvSpPr>
        <p:spPr bwMode="auto">
          <a:xfrm>
            <a:off x="10129382" y="3056346"/>
            <a:ext cx="296189" cy="29425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4" name="Freeform 40"/>
          <p:cNvSpPr/>
          <p:nvPr/>
        </p:nvSpPr>
        <p:spPr bwMode="auto">
          <a:xfrm>
            <a:off x="10022908" y="3385443"/>
            <a:ext cx="507198" cy="344584"/>
          </a:xfrm>
          <a:custGeom>
            <a:avLst/>
            <a:gdLst>
              <a:gd name="T0" fmla="*/ 290 w 293"/>
              <a:gd name="T1" fmla="*/ 109 h 199"/>
              <a:gd name="T2" fmla="*/ 263 w 293"/>
              <a:gd name="T3" fmla="*/ 46 h 199"/>
              <a:gd name="T4" fmla="*/ 208 w 293"/>
              <a:gd name="T5" fmla="*/ 2 h 199"/>
              <a:gd name="T6" fmla="*/ 85 w 293"/>
              <a:gd name="T7" fmla="*/ 2 h 199"/>
              <a:gd name="T8" fmla="*/ 0 w 293"/>
              <a:gd name="T9" fmla="*/ 133 h 199"/>
              <a:gd name="T10" fmla="*/ 0 w 293"/>
              <a:gd name="T11" fmla="*/ 199 h 199"/>
              <a:gd name="T12" fmla="*/ 293 w 293"/>
              <a:gd name="T13" fmla="*/ 199 h 199"/>
              <a:gd name="T14" fmla="*/ 293 w 293"/>
              <a:gd name="T15" fmla="*/ 199 h 199"/>
              <a:gd name="T16" fmla="*/ 293 w 293"/>
              <a:gd name="T17" fmla="*/ 198 h 199"/>
              <a:gd name="T18" fmla="*/ 293 w 293"/>
              <a:gd name="T19" fmla="*/ 134 h 199"/>
              <a:gd name="T20" fmla="*/ 290 w 293"/>
              <a:gd name="T21" fmla="*/ 10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99">
                <a:moveTo>
                  <a:pt x="290" y="109"/>
                </a:moveTo>
                <a:cubicBezTo>
                  <a:pt x="286" y="86"/>
                  <a:pt x="277" y="65"/>
                  <a:pt x="263" y="46"/>
                </a:cubicBezTo>
                <a:cubicBezTo>
                  <a:pt x="249" y="27"/>
                  <a:pt x="230" y="12"/>
                  <a:pt x="208" y="2"/>
                </a:cubicBezTo>
                <a:cubicBezTo>
                  <a:pt x="200" y="0"/>
                  <a:pt x="93" y="0"/>
                  <a:pt x="85" y="2"/>
                </a:cubicBezTo>
                <a:cubicBezTo>
                  <a:pt x="35" y="25"/>
                  <a:pt x="1" y="75"/>
                  <a:pt x="0" y="133"/>
                </a:cubicBezTo>
                <a:cubicBezTo>
                  <a:pt x="0" y="133"/>
                  <a:pt x="0" y="199"/>
                  <a:pt x="0" y="199"/>
                </a:cubicBezTo>
                <a:cubicBezTo>
                  <a:pt x="293" y="199"/>
                  <a:pt x="293" y="199"/>
                  <a:pt x="293" y="199"/>
                </a:cubicBezTo>
                <a:cubicBezTo>
                  <a:pt x="293" y="199"/>
                  <a:pt x="293" y="199"/>
                  <a:pt x="293" y="199"/>
                </a:cubicBezTo>
                <a:cubicBezTo>
                  <a:pt x="293" y="198"/>
                  <a:pt x="293" y="198"/>
                  <a:pt x="293" y="198"/>
                </a:cubicBezTo>
                <a:cubicBezTo>
                  <a:pt x="293" y="134"/>
                  <a:pt x="293" y="134"/>
                  <a:pt x="293" y="134"/>
                </a:cubicBezTo>
                <a:cubicBezTo>
                  <a:pt x="293" y="126"/>
                  <a:pt x="292" y="117"/>
                  <a:pt x="290" y="1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5" name="Freeform 41"/>
          <p:cNvSpPr/>
          <p:nvPr/>
        </p:nvSpPr>
        <p:spPr bwMode="auto">
          <a:xfrm>
            <a:off x="1630923" y="3089255"/>
            <a:ext cx="532365" cy="679490"/>
          </a:xfrm>
          <a:custGeom>
            <a:avLst/>
            <a:gdLst>
              <a:gd name="T0" fmla="*/ 307 w 307"/>
              <a:gd name="T1" fmla="*/ 180 h 392"/>
              <a:gd name="T2" fmla="*/ 305 w 307"/>
              <a:gd name="T3" fmla="*/ 89 h 392"/>
              <a:gd name="T4" fmla="*/ 299 w 307"/>
              <a:gd name="T5" fmla="*/ 71 h 392"/>
              <a:gd name="T6" fmla="*/ 282 w 307"/>
              <a:gd name="T7" fmla="*/ 64 h 392"/>
              <a:gd name="T8" fmla="*/ 258 w 307"/>
              <a:gd name="T9" fmla="*/ 88 h 392"/>
              <a:gd name="T10" fmla="*/ 258 w 307"/>
              <a:gd name="T11" fmla="*/ 199 h 392"/>
              <a:gd name="T12" fmla="*/ 253 w 307"/>
              <a:gd name="T13" fmla="*/ 204 h 392"/>
              <a:gd name="T14" fmla="*/ 249 w 307"/>
              <a:gd name="T15" fmla="*/ 199 h 392"/>
              <a:gd name="T16" fmla="*/ 249 w 307"/>
              <a:gd name="T17" fmla="*/ 120 h 392"/>
              <a:gd name="T18" fmla="*/ 248 w 307"/>
              <a:gd name="T19" fmla="*/ 41 h 392"/>
              <a:gd name="T20" fmla="*/ 248 w 307"/>
              <a:gd name="T21" fmla="*/ 41 h 392"/>
              <a:gd name="T22" fmla="*/ 248 w 307"/>
              <a:gd name="T23" fmla="*/ 41 h 392"/>
              <a:gd name="T24" fmla="*/ 225 w 307"/>
              <a:gd name="T25" fmla="*/ 16 h 392"/>
              <a:gd name="T26" fmla="*/ 202 w 307"/>
              <a:gd name="T27" fmla="*/ 41 h 392"/>
              <a:gd name="T28" fmla="*/ 202 w 307"/>
              <a:gd name="T29" fmla="*/ 199 h 392"/>
              <a:gd name="T30" fmla="*/ 197 w 307"/>
              <a:gd name="T31" fmla="*/ 204 h 392"/>
              <a:gd name="T32" fmla="*/ 192 w 307"/>
              <a:gd name="T33" fmla="*/ 199 h 392"/>
              <a:gd name="T34" fmla="*/ 192 w 307"/>
              <a:gd name="T35" fmla="*/ 105 h 392"/>
              <a:gd name="T36" fmla="*/ 192 w 307"/>
              <a:gd name="T37" fmla="*/ 25 h 392"/>
              <a:gd name="T38" fmla="*/ 168 w 307"/>
              <a:gd name="T39" fmla="*/ 0 h 392"/>
              <a:gd name="T40" fmla="*/ 145 w 307"/>
              <a:gd name="T41" fmla="*/ 25 h 392"/>
              <a:gd name="T42" fmla="*/ 145 w 307"/>
              <a:gd name="T43" fmla="*/ 199 h 392"/>
              <a:gd name="T44" fmla="*/ 140 w 307"/>
              <a:gd name="T45" fmla="*/ 204 h 392"/>
              <a:gd name="T46" fmla="*/ 135 w 307"/>
              <a:gd name="T47" fmla="*/ 199 h 392"/>
              <a:gd name="T48" fmla="*/ 135 w 307"/>
              <a:gd name="T49" fmla="*/ 128 h 392"/>
              <a:gd name="T50" fmla="*/ 135 w 307"/>
              <a:gd name="T51" fmla="*/ 57 h 392"/>
              <a:gd name="T52" fmla="*/ 135 w 307"/>
              <a:gd name="T53" fmla="*/ 57 h 392"/>
              <a:gd name="T54" fmla="*/ 135 w 307"/>
              <a:gd name="T55" fmla="*/ 57 h 392"/>
              <a:gd name="T56" fmla="*/ 112 w 307"/>
              <a:gd name="T57" fmla="*/ 32 h 392"/>
              <a:gd name="T58" fmla="*/ 94 w 307"/>
              <a:gd name="T59" fmla="*/ 39 h 392"/>
              <a:gd name="T60" fmla="*/ 87 w 307"/>
              <a:gd name="T61" fmla="*/ 57 h 392"/>
              <a:gd name="T62" fmla="*/ 87 w 307"/>
              <a:gd name="T63" fmla="*/ 261 h 392"/>
              <a:gd name="T64" fmla="*/ 81 w 307"/>
              <a:gd name="T65" fmla="*/ 255 h 392"/>
              <a:gd name="T66" fmla="*/ 81 w 307"/>
              <a:gd name="T67" fmla="*/ 255 h 392"/>
              <a:gd name="T68" fmla="*/ 52 w 307"/>
              <a:gd name="T69" fmla="*/ 221 h 392"/>
              <a:gd name="T70" fmla="*/ 39 w 307"/>
              <a:gd name="T71" fmla="*/ 210 h 392"/>
              <a:gd name="T72" fmla="*/ 24 w 307"/>
              <a:gd name="T73" fmla="*/ 205 h 392"/>
              <a:gd name="T74" fmla="*/ 12 w 307"/>
              <a:gd name="T75" fmla="*/ 209 h 392"/>
              <a:gd name="T76" fmla="*/ 9 w 307"/>
              <a:gd name="T77" fmla="*/ 247 h 392"/>
              <a:gd name="T78" fmla="*/ 75 w 307"/>
              <a:gd name="T79" fmla="*/ 336 h 392"/>
              <a:gd name="T80" fmla="*/ 188 w 307"/>
              <a:gd name="T81" fmla="*/ 392 h 392"/>
              <a:gd name="T82" fmla="*/ 244 w 307"/>
              <a:gd name="T83" fmla="*/ 379 h 392"/>
              <a:gd name="T84" fmla="*/ 279 w 307"/>
              <a:gd name="T85" fmla="*/ 351 h 392"/>
              <a:gd name="T86" fmla="*/ 296 w 307"/>
              <a:gd name="T87" fmla="*/ 319 h 392"/>
              <a:gd name="T88" fmla="*/ 302 w 307"/>
              <a:gd name="T89" fmla="*/ 298 h 392"/>
              <a:gd name="T90" fmla="*/ 307 w 307"/>
              <a:gd name="T91" fmla="*/ 18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7" h="392">
                <a:moveTo>
                  <a:pt x="307" y="180"/>
                </a:moveTo>
                <a:cubicBezTo>
                  <a:pt x="306" y="133"/>
                  <a:pt x="305" y="91"/>
                  <a:pt x="305" y="89"/>
                </a:cubicBezTo>
                <a:cubicBezTo>
                  <a:pt x="305" y="82"/>
                  <a:pt x="303" y="76"/>
                  <a:pt x="299" y="71"/>
                </a:cubicBezTo>
                <a:cubicBezTo>
                  <a:pt x="294" y="66"/>
                  <a:pt x="288" y="64"/>
                  <a:pt x="282" y="64"/>
                </a:cubicBezTo>
                <a:cubicBezTo>
                  <a:pt x="269" y="64"/>
                  <a:pt x="258" y="75"/>
                  <a:pt x="258" y="88"/>
                </a:cubicBezTo>
                <a:cubicBezTo>
                  <a:pt x="258" y="199"/>
                  <a:pt x="258" y="199"/>
                  <a:pt x="258" y="199"/>
                </a:cubicBezTo>
                <a:cubicBezTo>
                  <a:pt x="258" y="202"/>
                  <a:pt x="256" y="204"/>
                  <a:pt x="253" y="204"/>
                </a:cubicBezTo>
                <a:cubicBezTo>
                  <a:pt x="251" y="204"/>
                  <a:pt x="249" y="202"/>
                  <a:pt x="249" y="199"/>
                </a:cubicBezTo>
                <a:cubicBezTo>
                  <a:pt x="249" y="199"/>
                  <a:pt x="249" y="159"/>
                  <a:pt x="249" y="120"/>
                </a:cubicBezTo>
                <a:cubicBezTo>
                  <a:pt x="248" y="41"/>
                  <a:pt x="248" y="41"/>
                  <a:pt x="248" y="41"/>
                </a:cubicBezTo>
                <a:cubicBezTo>
                  <a:pt x="248" y="41"/>
                  <a:pt x="248" y="41"/>
                  <a:pt x="248" y="41"/>
                </a:cubicBezTo>
                <a:cubicBezTo>
                  <a:pt x="248" y="41"/>
                  <a:pt x="248" y="41"/>
                  <a:pt x="248" y="41"/>
                </a:cubicBezTo>
                <a:cubicBezTo>
                  <a:pt x="248" y="27"/>
                  <a:pt x="238" y="16"/>
                  <a:pt x="225" y="16"/>
                </a:cubicBezTo>
                <a:cubicBezTo>
                  <a:pt x="212" y="16"/>
                  <a:pt x="202" y="27"/>
                  <a:pt x="202" y="41"/>
                </a:cubicBezTo>
                <a:cubicBezTo>
                  <a:pt x="202" y="199"/>
                  <a:pt x="202" y="199"/>
                  <a:pt x="202" y="199"/>
                </a:cubicBezTo>
                <a:cubicBezTo>
                  <a:pt x="202" y="202"/>
                  <a:pt x="199" y="204"/>
                  <a:pt x="197" y="204"/>
                </a:cubicBezTo>
                <a:cubicBezTo>
                  <a:pt x="194" y="204"/>
                  <a:pt x="192" y="202"/>
                  <a:pt x="192" y="199"/>
                </a:cubicBezTo>
                <a:cubicBezTo>
                  <a:pt x="192" y="198"/>
                  <a:pt x="192" y="151"/>
                  <a:pt x="192" y="105"/>
                </a:cubicBezTo>
                <a:cubicBezTo>
                  <a:pt x="192" y="65"/>
                  <a:pt x="192" y="26"/>
                  <a:pt x="192" y="25"/>
                </a:cubicBezTo>
                <a:cubicBezTo>
                  <a:pt x="192" y="11"/>
                  <a:pt x="181" y="0"/>
                  <a:pt x="168" y="0"/>
                </a:cubicBezTo>
                <a:cubicBezTo>
                  <a:pt x="155" y="0"/>
                  <a:pt x="145" y="11"/>
                  <a:pt x="145" y="25"/>
                </a:cubicBezTo>
                <a:cubicBezTo>
                  <a:pt x="145" y="199"/>
                  <a:pt x="145" y="199"/>
                  <a:pt x="145" y="199"/>
                </a:cubicBezTo>
                <a:cubicBezTo>
                  <a:pt x="145" y="202"/>
                  <a:pt x="143" y="204"/>
                  <a:pt x="140" y="204"/>
                </a:cubicBezTo>
                <a:cubicBezTo>
                  <a:pt x="137" y="204"/>
                  <a:pt x="135" y="202"/>
                  <a:pt x="135" y="199"/>
                </a:cubicBezTo>
                <a:cubicBezTo>
                  <a:pt x="135" y="198"/>
                  <a:pt x="135" y="163"/>
                  <a:pt x="135" y="128"/>
                </a:cubicBezTo>
                <a:cubicBezTo>
                  <a:pt x="135" y="57"/>
                  <a:pt x="135" y="57"/>
                  <a:pt x="135" y="57"/>
                </a:cubicBezTo>
                <a:cubicBezTo>
                  <a:pt x="135" y="57"/>
                  <a:pt x="135" y="57"/>
                  <a:pt x="135" y="57"/>
                </a:cubicBezTo>
                <a:cubicBezTo>
                  <a:pt x="135" y="57"/>
                  <a:pt x="135" y="57"/>
                  <a:pt x="135" y="57"/>
                </a:cubicBezTo>
                <a:cubicBezTo>
                  <a:pt x="135" y="43"/>
                  <a:pt x="125" y="32"/>
                  <a:pt x="112" y="32"/>
                </a:cubicBezTo>
                <a:cubicBezTo>
                  <a:pt x="105" y="32"/>
                  <a:pt x="99" y="35"/>
                  <a:pt x="94" y="39"/>
                </a:cubicBezTo>
                <a:cubicBezTo>
                  <a:pt x="89" y="44"/>
                  <a:pt x="87" y="50"/>
                  <a:pt x="87" y="57"/>
                </a:cubicBezTo>
                <a:cubicBezTo>
                  <a:pt x="87" y="261"/>
                  <a:pt x="87" y="261"/>
                  <a:pt x="87" y="261"/>
                </a:cubicBezTo>
                <a:cubicBezTo>
                  <a:pt x="85" y="260"/>
                  <a:pt x="83" y="257"/>
                  <a:pt x="81" y="255"/>
                </a:cubicBezTo>
                <a:cubicBezTo>
                  <a:pt x="81" y="255"/>
                  <a:pt x="81" y="255"/>
                  <a:pt x="81" y="255"/>
                </a:cubicBezTo>
                <a:cubicBezTo>
                  <a:pt x="72" y="244"/>
                  <a:pt x="61" y="230"/>
                  <a:pt x="52" y="221"/>
                </a:cubicBezTo>
                <a:cubicBezTo>
                  <a:pt x="49" y="216"/>
                  <a:pt x="44" y="212"/>
                  <a:pt x="39" y="210"/>
                </a:cubicBezTo>
                <a:cubicBezTo>
                  <a:pt x="34" y="207"/>
                  <a:pt x="29" y="205"/>
                  <a:pt x="24" y="205"/>
                </a:cubicBezTo>
                <a:cubicBezTo>
                  <a:pt x="19" y="205"/>
                  <a:pt x="15" y="206"/>
                  <a:pt x="12" y="209"/>
                </a:cubicBezTo>
                <a:cubicBezTo>
                  <a:pt x="1" y="218"/>
                  <a:pt x="0" y="234"/>
                  <a:pt x="9" y="247"/>
                </a:cubicBezTo>
                <a:cubicBezTo>
                  <a:pt x="19" y="262"/>
                  <a:pt x="51" y="305"/>
                  <a:pt x="75" y="336"/>
                </a:cubicBezTo>
                <a:cubicBezTo>
                  <a:pt x="101" y="370"/>
                  <a:pt x="144" y="392"/>
                  <a:pt x="188" y="392"/>
                </a:cubicBezTo>
                <a:cubicBezTo>
                  <a:pt x="209" y="392"/>
                  <a:pt x="228" y="387"/>
                  <a:pt x="244" y="379"/>
                </a:cubicBezTo>
                <a:cubicBezTo>
                  <a:pt x="257" y="372"/>
                  <a:pt x="269" y="363"/>
                  <a:pt x="279" y="351"/>
                </a:cubicBezTo>
                <a:cubicBezTo>
                  <a:pt x="286" y="341"/>
                  <a:pt x="292" y="331"/>
                  <a:pt x="296" y="319"/>
                </a:cubicBezTo>
                <a:cubicBezTo>
                  <a:pt x="300" y="310"/>
                  <a:pt x="301" y="302"/>
                  <a:pt x="302" y="298"/>
                </a:cubicBezTo>
                <a:cubicBezTo>
                  <a:pt x="305" y="281"/>
                  <a:pt x="307" y="242"/>
                  <a:pt x="307" y="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800"/>
          </a:p>
        </p:txBody>
      </p:sp>
      <p:sp>
        <p:nvSpPr>
          <p:cNvPr id="18" name="文本框 17"/>
          <p:cNvSpPr txBox="1"/>
          <p:nvPr/>
        </p:nvSpPr>
        <p:spPr>
          <a:xfrm>
            <a:off x="427799" y="4364992"/>
            <a:ext cx="3005022" cy="612475"/>
          </a:xfrm>
          <a:prstGeom prst="rect">
            <a:avLst/>
          </a:prstGeom>
          <a:noFill/>
        </p:spPr>
        <p:txBody>
          <a:bodyPr wrap="square" rtlCol="0">
            <a:spAutoFit/>
          </a:bodyPr>
          <a:lstStyle/>
          <a:p>
            <a:pPr algn="ctr">
              <a:lnSpc>
                <a:spcPct val="13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Please add your text description to the flying impression plane</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264559" y="1962114"/>
            <a:ext cx="3005022" cy="572464"/>
          </a:xfrm>
          <a:prstGeom prst="rect">
            <a:avLst/>
          </a:prstGeom>
          <a:noFill/>
        </p:spPr>
        <p:txBody>
          <a:bodyPr wrap="square" rtlCol="0">
            <a:spAutoFit/>
          </a:bodyPr>
          <a:lstStyle/>
          <a:p>
            <a:pPr algn="ctr">
              <a:lnSpc>
                <a:spcPct val="13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Please add your text description to the flying impression plane.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6096000" y="4364992"/>
            <a:ext cx="3005022" cy="612475"/>
          </a:xfrm>
          <a:prstGeom prst="rect">
            <a:avLst/>
          </a:prstGeom>
          <a:noFill/>
        </p:spPr>
        <p:txBody>
          <a:bodyPr wrap="square" rtlCol="0">
            <a:spAutoFit/>
          </a:bodyPr>
          <a:lstStyle/>
          <a:p>
            <a:pPr algn="ctr">
              <a:lnSpc>
                <a:spcPct val="13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Please add your text description to the flying impression plane</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783469" y="1818143"/>
            <a:ext cx="3005022" cy="572464"/>
          </a:xfrm>
          <a:prstGeom prst="rect">
            <a:avLst/>
          </a:prstGeom>
          <a:noFill/>
        </p:spPr>
        <p:txBody>
          <a:bodyPr wrap="square" rtlCol="0">
            <a:spAutoFit/>
          </a:bodyPr>
          <a:lstStyle/>
          <a:p>
            <a:pPr algn="ctr">
              <a:lnSpc>
                <a:spcPct val="13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Please add your text description to the flying impression plane.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Freeform 682"/>
          <p:cNvSpPr>
            <a:spLocks noEditPoints="1"/>
          </p:cNvSpPr>
          <p:nvPr/>
        </p:nvSpPr>
        <p:spPr bwMode="auto">
          <a:xfrm>
            <a:off x="4372349" y="3079576"/>
            <a:ext cx="655780" cy="656098"/>
          </a:xfrm>
          <a:custGeom>
            <a:avLst/>
            <a:gdLst>
              <a:gd name="T0" fmla="*/ 268 w 305"/>
              <a:gd name="T1" fmla="*/ 178 h 275"/>
              <a:gd name="T2" fmla="*/ 209 w 305"/>
              <a:gd name="T3" fmla="*/ 150 h 275"/>
              <a:gd name="T4" fmla="*/ 201 w 305"/>
              <a:gd name="T5" fmla="*/ 151 h 275"/>
              <a:gd name="T6" fmla="*/ 182 w 305"/>
              <a:gd name="T7" fmla="*/ 132 h 275"/>
              <a:gd name="T8" fmla="*/ 239 w 305"/>
              <a:gd name="T9" fmla="*/ 75 h 275"/>
              <a:gd name="T10" fmla="*/ 254 w 305"/>
              <a:gd name="T11" fmla="*/ 0 h 275"/>
              <a:gd name="T12" fmla="*/ 152 w 305"/>
              <a:gd name="T13" fmla="*/ 102 h 275"/>
              <a:gd name="T14" fmla="*/ 51 w 305"/>
              <a:gd name="T15" fmla="*/ 0 h 275"/>
              <a:gd name="T16" fmla="*/ 66 w 305"/>
              <a:gd name="T17" fmla="*/ 75 h 275"/>
              <a:gd name="T18" fmla="*/ 123 w 305"/>
              <a:gd name="T19" fmla="*/ 132 h 275"/>
              <a:gd name="T20" fmla="*/ 104 w 305"/>
              <a:gd name="T21" fmla="*/ 151 h 275"/>
              <a:gd name="T22" fmla="*/ 95 w 305"/>
              <a:gd name="T23" fmla="*/ 150 h 275"/>
              <a:gd name="T24" fmla="*/ 36 w 305"/>
              <a:gd name="T25" fmla="*/ 178 h 275"/>
              <a:gd name="T26" fmla="*/ 19 w 305"/>
              <a:gd name="T27" fmla="*/ 265 h 275"/>
              <a:gd name="T28" fmla="*/ 47 w 305"/>
              <a:gd name="T29" fmla="*/ 275 h 275"/>
              <a:gd name="T30" fmla="*/ 106 w 305"/>
              <a:gd name="T31" fmla="*/ 247 h 275"/>
              <a:gd name="T32" fmla="*/ 133 w 305"/>
              <a:gd name="T33" fmla="*/ 181 h 275"/>
              <a:gd name="T34" fmla="*/ 152 w 305"/>
              <a:gd name="T35" fmla="*/ 162 h 275"/>
              <a:gd name="T36" fmla="*/ 171 w 305"/>
              <a:gd name="T37" fmla="*/ 181 h 275"/>
              <a:gd name="T38" fmla="*/ 199 w 305"/>
              <a:gd name="T39" fmla="*/ 247 h 275"/>
              <a:gd name="T40" fmla="*/ 258 w 305"/>
              <a:gd name="T41" fmla="*/ 275 h 275"/>
              <a:gd name="T42" fmla="*/ 286 w 305"/>
              <a:gd name="T43" fmla="*/ 265 h 275"/>
              <a:gd name="T44" fmla="*/ 268 w 305"/>
              <a:gd name="T45" fmla="*/ 178 h 275"/>
              <a:gd name="T46" fmla="*/ 87 w 305"/>
              <a:gd name="T47" fmla="*/ 228 h 275"/>
              <a:gd name="T48" fmla="*/ 47 w 305"/>
              <a:gd name="T49" fmla="*/ 248 h 275"/>
              <a:gd name="T50" fmla="*/ 39 w 305"/>
              <a:gd name="T51" fmla="*/ 245 h 275"/>
              <a:gd name="T52" fmla="*/ 56 w 305"/>
              <a:gd name="T53" fmla="*/ 197 h 275"/>
              <a:gd name="T54" fmla="*/ 95 w 305"/>
              <a:gd name="T55" fmla="*/ 177 h 275"/>
              <a:gd name="T56" fmla="*/ 104 w 305"/>
              <a:gd name="T57" fmla="*/ 180 h 275"/>
              <a:gd name="T58" fmla="*/ 87 w 305"/>
              <a:gd name="T59" fmla="*/ 228 h 275"/>
              <a:gd name="T60" fmla="*/ 266 w 305"/>
              <a:gd name="T61" fmla="*/ 245 h 275"/>
              <a:gd name="T62" fmla="*/ 258 w 305"/>
              <a:gd name="T63" fmla="*/ 248 h 275"/>
              <a:gd name="T64" fmla="*/ 218 w 305"/>
              <a:gd name="T65" fmla="*/ 228 h 275"/>
              <a:gd name="T66" fmla="*/ 201 w 305"/>
              <a:gd name="T67" fmla="*/ 180 h 275"/>
              <a:gd name="T68" fmla="*/ 209 w 305"/>
              <a:gd name="T69" fmla="*/ 177 h 275"/>
              <a:gd name="T70" fmla="*/ 249 w 305"/>
              <a:gd name="T71" fmla="*/ 197 h 275"/>
              <a:gd name="T72" fmla="*/ 266 w 305"/>
              <a:gd name="T73" fmla="*/ 24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275">
                <a:moveTo>
                  <a:pt x="268" y="178"/>
                </a:moveTo>
                <a:cubicBezTo>
                  <a:pt x="250" y="160"/>
                  <a:pt x="228" y="150"/>
                  <a:pt x="209" y="150"/>
                </a:cubicBezTo>
                <a:cubicBezTo>
                  <a:pt x="206" y="150"/>
                  <a:pt x="203" y="150"/>
                  <a:pt x="201" y="151"/>
                </a:cubicBezTo>
                <a:cubicBezTo>
                  <a:pt x="182" y="132"/>
                  <a:pt x="182" y="132"/>
                  <a:pt x="182" y="132"/>
                </a:cubicBezTo>
                <a:cubicBezTo>
                  <a:pt x="239" y="75"/>
                  <a:pt x="239" y="75"/>
                  <a:pt x="239" y="75"/>
                </a:cubicBezTo>
                <a:cubicBezTo>
                  <a:pt x="239" y="75"/>
                  <a:pt x="283" y="29"/>
                  <a:pt x="254" y="0"/>
                </a:cubicBezTo>
                <a:cubicBezTo>
                  <a:pt x="152" y="102"/>
                  <a:pt x="152" y="102"/>
                  <a:pt x="152" y="102"/>
                </a:cubicBezTo>
                <a:cubicBezTo>
                  <a:pt x="51" y="0"/>
                  <a:pt x="51" y="0"/>
                  <a:pt x="51" y="0"/>
                </a:cubicBezTo>
                <a:cubicBezTo>
                  <a:pt x="22" y="29"/>
                  <a:pt x="66" y="75"/>
                  <a:pt x="66" y="75"/>
                </a:cubicBezTo>
                <a:cubicBezTo>
                  <a:pt x="123" y="132"/>
                  <a:pt x="123" y="132"/>
                  <a:pt x="123" y="132"/>
                </a:cubicBezTo>
                <a:cubicBezTo>
                  <a:pt x="104" y="151"/>
                  <a:pt x="104" y="151"/>
                  <a:pt x="104" y="151"/>
                </a:cubicBezTo>
                <a:cubicBezTo>
                  <a:pt x="101" y="150"/>
                  <a:pt x="98" y="150"/>
                  <a:pt x="95" y="150"/>
                </a:cubicBezTo>
                <a:cubicBezTo>
                  <a:pt x="77" y="150"/>
                  <a:pt x="55" y="160"/>
                  <a:pt x="36" y="178"/>
                </a:cubicBezTo>
                <a:cubicBezTo>
                  <a:pt x="8" y="207"/>
                  <a:pt x="0" y="245"/>
                  <a:pt x="19" y="265"/>
                </a:cubicBezTo>
                <a:cubicBezTo>
                  <a:pt x="26" y="272"/>
                  <a:pt x="36" y="275"/>
                  <a:pt x="47" y="275"/>
                </a:cubicBezTo>
                <a:cubicBezTo>
                  <a:pt x="66" y="275"/>
                  <a:pt x="88" y="265"/>
                  <a:pt x="106" y="247"/>
                </a:cubicBezTo>
                <a:cubicBezTo>
                  <a:pt x="127" y="227"/>
                  <a:pt x="137" y="201"/>
                  <a:pt x="133" y="181"/>
                </a:cubicBezTo>
                <a:cubicBezTo>
                  <a:pt x="152" y="162"/>
                  <a:pt x="152" y="162"/>
                  <a:pt x="152" y="162"/>
                </a:cubicBezTo>
                <a:cubicBezTo>
                  <a:pt x="171" y="181"/>
                  <a:pt x="171" y="181"/>
                  <a:pt x="171" y="181"/>
                </a:cubicBezTo>
                <a:cubicBezTo>
                  <a:pt x="168" y="201"/>
                  <a:pt x="178" y="227"/>
                  <a:pt x="199" y="247"/>
                </a:cubicBezTo>
                <a:cubicBezTo>
                  <a:pt x="217" y="265"/>
                  <a:pt x="239" y="275"/>
                  <a:pt x="258" y="275"/>
                </a:cubicBezTo>
                <a:cubicBezTo>
                  <a:pt x="269" y="275"/>
                  <a:pt x="279" y="272"/>
                  <a:pt x="286" y="265"/>
                </a:cubicBezTo>
                <a:cubicBezTo>
                  <a:pt x="305" y="245"/>
                  <a:pt x="297" y="207"/>
                  <a:pt x="268" y="178"/>
                </a:cubicBezTo>
                <a:close/>
                <a:moveTo>
                  <a:pt x="87" y="228"/>
                </a:moveTo>
                <a:cubicBezTo>
                  <a:pt x="72" y="242"/>
                  <a:pt x="56" y="248"/>
                  <a:pt x="47" y="248"/>
                </a:cubicBezTo>
                <a:cubicBezTo>
                  <a:pt x="45" y="248"/>
                  <a:pt x="41" y="247"/>
                  <a:pt x="39" y="245"/>
                </a:cubicBezTo>
                <a:cubicBezTo>
                  <a:pt x="33" y="240"/>
                  <a:pt x="36" y="217"/>
                  <a:pt x="56" y="197"/>
                </a:cubicBezTo>
                <a:cubicBezTo>
                  <a:pt x="71" y="183"/>
                  <a:pt x="86" y="177"/>
                  <a:pt x="95" y="177"/>
                </a:cubicBezTo>
                <a:cubicBezTo>
                  <a:pt x="98" y="177"/>
                  <a:pt x="102" y="178"/>
                  <a:pt x="104" y="180"/>
                </a:cubicBezTo>
                <a:cubicBezTo>
                  <a:pt x="109" y="185"/>
                  <a:pt x="107" y="208"/>
                  <a:pt x="87" y="228"/>
                </a:cubicBezTo>
                <a:close/>
                <a:moveTo>
                  <a:pt x="266" y="245"/>
                </a:moveTo>
                <a:cubicBezTo>
                  <a:pt x="264" y="247"/>
                  <a:pt x="260" y="248"/>
                  <a:pt x="258" y="248"/>
                </a:cubicBezTo>
                <a:cubicBezTo>
                  <a:pt x="249" y="248"/>
                  <a:pt x="233" y="242"/>
                  <a:pt x="218" y="228"/>
                </a:cubicBezTo>
                <a:cubicBezTo>
                  <a:pt x="198" y="208"/>
                  <a:pt x="195" y="185"/>
                  <a:pt x="201" y="180"/>
                </a:cubicBezTo>
                <a:cubicBezTo>
                  <a:pt x="203" y="178"/>
                  <a:pt x="207" y="177"/>
                  <a:pt x="209" y="177"/>
                </a:cubicBezTo>
                <a:cubicBezTo>
                  <a:pt x="218" y="177"/>
                  <a:pt x="234" y="183"/>
                  <a:pt x="249" y="197"/>
                </a:cubicBezTo>
                <a:cubicBezTo>
                  <a:pt x="269" y="217"/>
                  <a:pt x="272" y="240"/>
                  <a:pt x="266" y="245"/>
                </a:cubicBezTo>
                <a:close/>
              </a:path>
            </a:pathLst>
          </a:custGeom>
          <a:solidFill>
            <a:schemeClr val="bg1"/>
          </a:solidFill>
          <a:ln>
            <a:noFill/>
          </a:ln>
        </p:spPr>
        <p:txBody>
          <a:bodyPr vert="horz" wrap="square" lIns="91412" tIns="45706" rIns="91412" bIns="45706" numCol="1" anchor="t" anchorCtr="0" compatLnSpc="1"/>
          <a:lstStyle/>
          <a:p>
            <a:endParaRPr lang="zh-CN" altLang="en-US" sz="1800"/>
          </a:p>
        </p:txBody>
      </p:sp>
      <p:sp>
        <p:nvSpPr>
          <p:cNvPr id="2" name="矩形 1"/>
          <p:cNvSpPr/>
          <p:nvPr/>
        </p:nvSpPr>
        <p:spPr>
          <a:xfrm>
            <a:off x="1089116" y="5108669"/>
            <a:ext cx="1617751" cy="379463"/>
          </a:xfrm>
          <a:prstGeom prst="rect">
            <a:avLst/>
          </a:prstGeom>
        </p:spPr>
        <p:txBody>
          <a:bodyPr wrap="none">
            <a:spAutoFit/>
          </a:bodyPr>
          <a:lstStyle/>
          <a:p>
            <a:pPr algn="ctr" fontAlgn="base">
              <a:spcBef>
                <a:spcPct val="0"/>
              </a:spcBef>
              <a:spcAft>
                <a:spcPct val="0"/>
              </a:spcAft>
            </a:pPr>
            <a:r>
              <a:rPr lang="zh-CN"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21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6" name="矩形 25"/>
          <p:cNvSpPr/>
          <p:nvPr/>
        </p:nvSpPr>
        <p:spPr>
          <a:xfrm>
            <a:off x="3968547" y="1516196"/>
            <a:ext cx="1617751" cy="379463"/>
          </a:xfrm>
          <a:prstGeom prst="rect">
            <a:avLst/>
          </a:prstGeom>
        </p:spPr>
        <p:txBody>
          <a:bodyPr wrap="none">
            <a:spAutoFit/>
          </a:bodyPr>
          <a:lstStyle/>
          <a:p>
            <a:pPr algn="ctr" fontAlgn="base">
              <a:spcBef>
                <a:spcPct val="0"/>
              </a:spcBef>
              <a:spcAft>
                <a:spcPct val="0"/>
              </a:spcAft>
            </a:pPr>
            <a:r>
              <a:rPr lang="zh-CN"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21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7" name="矩形 26"/>
          <p:cNvSpPr/>
          <p:nvPr/>
        </p:nvSpPr>
        <p:spPr>
          <a:xfrm>
            <a:off x="6786396" y="5082350"/>
            <a:ext cx="1617751" cy="379463"/>
          </a:xfrm>
          <a:prstGeom prst="rect">
            <a:avLst/>
          </a:prstGeom>
        </p:spPr>
        <p:txBody>
          <a:bodyPr wrap="none">
            <a:spAutoFit/>
          </a:bodyPr>
          <a:lstStyle/>
          <a:p>
            <a:pPr algn="ctr" fontAlgn="base">
              <a:spcBef>
                <a:spcPct val="0"/>
              </a:spcBef>
              <a:spcAft>
                <a:spcPct val="0"/>
              </a:spcAft>
            </a:pPr>
            <a:r>
              <a:rPr lang="zh-CN"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21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
        <p:nvSpPr>
          <p:cNvPr id="28" name="矩形 27"/>
          <p:cNvSpPr/>
          <p:nvPr/>
        </p:nvSpPr>
        <p:spPr>
          <a:xfrm>
            <a:off x="9487457" y="1278869"/>
            <a:ext cx="1617751" cy="379463"/>
          </a:xfrm>
          <a:prstGeom prst="rect">
            <a:avLst/>
          </a:prstGeom>
        </p:spPr>
        <p:txBody>
          <a:bodyPr wrap="none">
            <a:spAutoFit/>
          </a:bodyPr>
          <a:lstStyle/>
          <a:p>
            <a:pPr algn="ctr" fontAlgn="base">
              <a:spcBef>
                <a:spcPct val="0"/>
              </a:spcBef>
              <a:spcAft>
                <a:spcPct val="0"/>
              </a:spcAft>
            </a:pPr>
            <a:r>
              <a:rPr lang="zh-CN" altLang="zh-CN" sz="186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单击编辑标题</a:t>
            </a:r>
            <a:endParaRPr lang="zh-CN" altLang="zh-CN" sz="21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ppt_x"/>
                                          </p:val>
                                        </p:tav>
                                        <p:tav tm="100000">
                                          <p:val>
                                            <p:strVal val="#ppt_x"/>
                                          </p:val>
                                        </p:tav>
                                      </p:tavLst>
                                    </p:anim>
                                    <p:anim calcmode="lin" valueType="num">
                                      <p:cBhvr additive="base">
                                        <p:cTn id="65" dur="500" fill="hold"/>
                                        <p:tgtEl>
                                          <p:spTgt spid="2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additive="base">
                                        <p:cTn id="76" dur="500" fill="hold"/>
                                        <p:tgtEl>
                                          <p:spTgt spid="2"/>
                                        </p:tgtEl>
                                        <p:attrNameLst>
                                          <p:attrName>ppt_x</p:attrName>
                                        </p:attrNameLst>
                                      </p:cBhvr>
                                      <p:tavLst>
                                        <p:tav tm="0">
                                          <p:val>
                                            <p:strVal val="#ppt_x"/>
                                          </p:val>
                                        </p:tav>
                                        <p:tav tm="100000">
                                          <p:val>
                                            <p:strVal val="#ppt_x"/>
                                          </p:val>
                                        </p:tav>
                                      </p:tavLst>
                                    </p:anim>
                                    <p:anim calcmode="lin" valueType="num">
                                      <p:cBhvr additive="base">
                                        <p:cTn id="77" dur="500" fill="hold"/>
                                        <p:tgtEl>
                                          <p:spTgt spid="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500" fill="hold"/>
                                        <p:tgtEl>
                                          <p:spTgt spid="28"/>
                                        </p:tgtEl>
                                        <p:attrNameLst>
                                          <p:attrName>ppt_x</p:attrName>
                                        </p:attrNameLst>
                                      </p:cBhvr>
                                      <p:tavLst>
                                        <p:tav tm="0">
                                          <p:val>
                                            <p:strVal val="#ppt_x"/>
                                          </p:val>
                                        </p:tav>
                                        <p:tav tm="100000">
                                          <p:val>
                                            <p:strVal val="#ppt_x"/>
                                          </p:val>
                                        </p:tav>
                                      </p:tavLst>
                                    </p:anim>
                                    <p:anim calcmode="lin" valueType="num">
                                      <p:cBhvr additive="base">
                                        <p:cTn id="89" dur="500" fill="hold"/>
                                        <p:tgtEl>
                                          <p:spTgt spid="2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P spid="14" grpId="0" animBg="1"/>
      <p:bldP spid="15" grpId="0" animBg="1"/>
      <p:bldP spid="18" grpId="0"/>
      <p:bldP spid="19" grpId="0"/>
      <p:bldP spid="20" grpId="0"/>
      <p:bldP spid="21" grpId="0"/>
      <p:bldP spid="22" grpId="0" animBg="1"/>
      <p:bldP spid="2"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_5"/>
          <p:cNvSpPr/>
          <p:nvPr/>
        </p:nvSpPr>
        <p:spPr>
          <a:xfrm>
            <a:off x="1303494" y="1593429"/>
            <a:ext cx="3996825" cy="3997839"/>
          </a:xfrm>
          <a:prstGeom prst="diamond">
            <a:avLst/>
          </a:prstGeom>
          <a:blipFill dpi="0" rotWithShape="1">
            <a:blip r:embed="rId1"/>
            <a:srcRect/>
            <a:stretch>
              <a:fillRect t="176" b="1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6" tIns="60944" rIns="121886" bIns="60944" rtlCol="0" anchor="ctr"/>
          <a:lstStyle/>
          <a:p>
            <a:pPr algn="ctr"/>
            <a:endParaRPr lang="zh-CN" altLang="en-US" sz="1705" dirty="0"/>
          </a:p>
        </p:txBody>
      </p:sp>
      <p:sp>
        <p:nvSpPr>
          <p:cNvPr id="113" name="_6"/>
          <p:cNvSpPr/>
          <p:nvPr/>
        </p:nvSpPr>
        <p:spPr>
          <a:xfrm>
            <a:off x="1086427" y="2245732"/>
            <a:ext cx="850450" cy="85066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6" tIns="60944" rIns="121886" bIns="60944" rtlCol="0" anchor="ctr"/>
          <a:lstStyle/>
          <a:p>
            <a:pPr algn="ctr"/>
            <a:endParaRPr lang="zh-CN" altLang="en-US" sz="1705"/>
          </a:p>
        </p:txBody>
      </p:sp>
      <p:sp>
        <p:nvSpPr>
          <p:cNvPr id="115" name="_7"/>
          <p:cNvSpPr>
            <a:spLocks noEditPoints="1"/>
          </p:cNvSpPr>
          <p:nvPr/>
        </p:nvSpPr>
        <p:spPr bwMode="auto">
          <a:xfrm>
            <a:off x="1362997" y="2539817"/>
            <a:ext cx="297311" cy="28078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6" tIns="60944" rIns="121886" bIns="60944" numCol="1" anchor="t" anchorCtr="0" compatLnSpc="1"/>
          <a:lstStyle/>
          <a:p>
            <a:endParaRPr lang="zh-CN" altLang="en-US" sz="1705"/>
          </a:p>
        </p:txBody>
      </p:sp>
      <p:sp>
        <p:nvSpPr>
          <p:cNvPr id="119" name="_8"/>
          <p:cNvSpPr>
            <a:spLocks noChangeArrowheads="1"/>
          </p:cNvSpPr>
          <p:nvPr/>
        </p:nvSpPr>
        <p:spPr bwMode="auto">
          <a:xfrm>
            <a:off x="6575905" y="2120019"/>
            <a:ext cx="4678636" cy="6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400"/>
              </a:spcBef>
            </a:pPr>
            <a:r>
              <a:rPr lang="zh-CN" altLang="en-US" sz="1330" b="1" dirty="0">
                <a:solidFill>
                  <a:schemeClr val="tx1">
                    <a:lumMod val="75000"/>
                    <a:lumOff val="25000"/>
                  </a:schemeClr>
                </a:solidFill>
              </a:rPr>
              <a:t>TOPIC HEADER HERE</a:t>
            </a:r>
            <a:endParaRPr lang="zh-CN" altLang="en-US" sz="1330" dirty="0">
              <a:solidFill>
                <a:schemeClr val="tx1">
                  <a:lumMod val="75000"/>
                  <a:lumOff val="25000"/>
                </a:schemeClr>
              </a:solidFill>
            </a:endParaRPr>
          </a:p>
          <a:p>
            <a:pPr>
              <a:lnSpc>
                <a:spcPct val="120000"/>
              </a:lnSpc>
              <a:spcBef>
                <a:spcPts val="400"/>
              </a:spcBef>
            </a:pPr>
            <a:r>
              <a:rPr lang="en-US" altLang="zh-CN" sz="104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40" dirty="0">
              <a:solidFill>
                <a:schemeClr val="bg1">
                  <a:lumMod val="50000"/>
                </a:schemeClr>
              </a:solidFill>
            </a:endParaRPr>
          </a:p>
        </p:txBody>
      </p:sp>
      <p:sp>
        <p:nvSpPr>
          <p:cNvPr id="120" name="_9"/>
          <p:cNvSpPr>
            <a:spLocks noChangeArrowheads="1"/>
          </p:cNvSpPr>
          <p:nvPr/>
        </p:nvSpPr>
        <p:spPr bwMode="auto">
          <a:xfrm>
            <a:off x="6575907" y="3084349"/>
            <a:ext cx="4678635" cy="324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600" indent="-228600">
              <a:lnSpc>
                <a:spcPct val="120000"/>
              </a:lnSpc>
              <a:spcBef>
                <a:spcPts val="665"/>
              </a:spcBef>
              <a:buClr>
                <a:schemeClr val="tx1">
                  <a:lumMod val="75000"/>
                  <a:lumOff val="25000"/>
                </a:schemeClr>
              </a:buClr>
              <a:buFont typeface="Wingdings" panose="05000000000000000000" pitchFamily="2" charset="2"/>
              <a:buChar char="n"/>
            </a:pPr>
            <a:r>
              <a:rPr lang="en-US" altLang="zh-CN" sz="1040" dirty="0">
                <a:solidFill>
                  <a:schemeClr val="bg1">
                    <a:lumMod val="50000"/>
                  </a:schemeClr>
                </a:solidFill>
              </a:rPr>
              <a:t>We have many PowerPoint templates that has been specifically designed to help anyone that is stepping into the world of PowerPoint for the very first time.</a:t>
            </a:r>
            <a:endParaRPr lang="en-US" altLang="zh-CN" sz="1040" dirty="0">
              <a:solidFill>
                <a:schemeClr val="bg1">
                  <a:lumMod val="50000"/>
                </a:schemeClr>
              </a:solidFill>
            </a:endParaRPr>
          </a:p>
          <a:p>
            <a:pPr marL="228600" indent="-228600">
              <a:lnSpc>
                <a:spcPct val="120000"/>
              </a:lnSpc>
              <a:spcBef>
                <a:spcPts val="665"/>
              </a:spcBef>
              <a:buClr>
                <a:schemeClr val="tx1">
                  <a:lumMod val="75000"/>
                  <a:lumOff val="25000"/>
                </a:schemeClr>
              </a:buClr>
              <a:buFont typeface="Wingdings" panose="05000000000000000000" pitchFamily="2" charset="2"/>
              <a:buChar char="n"/>
            </a:pPr>
            <a:r>
              <a:rPr lang="en-US" altLang="zh-CN" sz="104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40" dirty="0">
              <a:solidFill>
                <a:schemeClr val="bg1">
                  <a:lumMod val="50000"/>
                </a:schemeClr>
              </a:solidFill>
            </a:endParaRPr>
          </a:p>
          <a:p>
            <a:pPr marL="228600" indent="-228600">
              <a:lnSpc>
                <a:spcPct val="120000"/>
              </a:lnSpc>
              <a:spcBef>
                <a:spcPts val="665"/>
              </a:spcBef>
              <a:buClr>
                <a:schemeClr val="tx1">
                  <a:lumMod val="75000"/>
                  <a:lumOff val="25000"/>
                </a:schemeClr>
              </a:buClr>
              <a:buFont typeface="Wingdings" panose="05000000000000000000" pitchFamily="2" charset="2"/>
              <a:buChar char="n"/>
            </a:pPr>
            <a:r>
              <a:rPr lang="en-US" altLang="zh-CN" sz="104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40" dirty="0">
              <a:solidFill>
                <a:schemeClr val="bg1">
                  <a:lumMod val="50000"/>
                </a:schemeClr>
              </a:solidFill>
            </a:endParaRPr>
          </a:p>
          <a:p>
            <a:pPr marL="228600" indent="-228600">
              <a:lnSpc>
                <a:spcPct val="120000"/>
              </a:lnSpc>
              <a:spcBef>
                <a:spcPts val="665"/>
              </a:spcBef>
              <a:buClr>
                <a:schemeClr val="tx1">
                  <a:lumMod val="75000"/>
                  <a:lumOff val="25000"/>
                </a:schemeClr>
              </a:buClr>
              <a:buFont typeface="Wingdings" panose="05000000000000000000" pitchFamily="2" charset="2"/>
              <a:buChar char="n"/>
            </a:pPr>
            <a:r>
              <a:rPr lang="en-US" altLang="zh-CN" sz="104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40" dirty="0">
              <a:solidFill>
                <a:schemeClr val="bg1">
                  <a:lumMod val="50000"/>
                </a:schemeClr>
              </a:solidFill>
            </a:endParaRPr>
          </a:p>
          <a:p>
            <a:pPr marL="228600" indent="-228600">
              <a:lnSpc>
                <a:spcPct val="120000"/>
              </a:lnSpc>
              <a:spcBef>
                <a:spcPts val="665"/>
              </a:spcBef>
              <a:buClr>
                <a:schemeClr val="tx1">
                  <a:lumMod val="75000"/>
                  <a:lumOff val="25000"/>
                </a:schemeClr>
              </a:buClr>
              <a:buFont typeface="Wingdings" panose="05000000000000000000" pitchFamily="2" charset="2"/>
              <a:buChar char="n"/>
            </a:pPr>
            <a:r>
              <a:rPr lang="en-US" altLang="zh-CN" sz="104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1040" dirty="0">
              <a:solidFill>
                <a:schemeClr val="bg1">
                  <a:lumMod val="50000"/>
                </a:schemeClr>
              </a:solidFill>
            </a:endParaRPr>
          </a:p>
        </p:txBody>
      </p:sp>
      <p:sp>
        <p:nvSpPr>
          <p:cNvPr id="121" name="_10"/>
          <p:cNvSpPr/>
          <p:nvPr/>
        </p:nvSpPr>
        <p:spPr>
          <a:xfrm>
            <a:off x="4790877" y="2386122"/>
            <a:ext cx="850450" cy="850665"/>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6" tIns="60944" rIns="121886" bIns="60944" rtlCol="0" anchor="ctr"/>
          <a:lstStyle/>
          <a:p>
            <a:pPr algn="ctr"/>
            <a:endParaRPr lang="zh-CN" altLang="en-US" sz="1705"/>
          </a:p>
        </p:txBody>
      </p:sp>
      <p:sp>
        <p:nvSpPr>
          <p:cNvPr id="116" name="_11"/>
          <p:cNvSpPr>
            <a:spLocks noEditPoints="1"/>
          </p:cNvSpPr>
          <p:nvPr/>
        </p:nvSpPr>
        <p:spPr bwMode="auto">
          <a:xfrm>
            <a:off x="5069910" y="2664537"/>
            <a:ext cx="292384" cy="293832"/>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6" tIns="60944" rIns="121886" bIns="60944" numCol="1" anchor="t" anchorCtr="0" compatLnSpc="1"/>
          <a:lstStyle/>
          <a:p>
            <a:endParaRPr lang="zh-CN" altLang="en-US" sz="1705"/>
          </a:p>
        </p:txBody>
      </p:sp>
      <p:sp>
        <p:nvSpPr>
          <p:cNvPr id="123" name="_12"/>
          <p:cNvSpPr/>
          <p:nvPr/>
        </p:nvSpPr>
        <p:spPr>
          <a:xfrm>
            <a:off x="1511652" y="3429001"/>
            <a:ext cx="2411800" cy="241241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6" tIns="60944" rIns="121886" bIns="60944" rtlCol="0" anchor="ctr"/>
          <a:lstStyle/>
          <a:p>
            <a:pPr algn="ctr"/>
            <a:endParaRPr lang="zh-CN" altLang="en-US" sz="1705"/>
          </a:p>
        </p:txBody>
      </p:sp>
      <p:sp>
        <p:nvSpPr>
          <p:cNvPr id="114" name="_13"/>
          <p:cNvSpPr>
            <a:spLocks noEditPoints="1"/>
          </p:cNvSpPr>
          <p:nvPr/>
        </p:nvSpPr>
        <p:spPr bwMode="auto">
          <a:xfrm>
            <a:off x="2557400" y="3915038"/>
            <a:ext cx="320304" cy="327506"/>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6" tIns="60944" rIns="121886" bIns="60944" numCol="1" anchor="t" anchorCtr="0" compatLnSpc="1"/>
          <a:lstStyle/>
          <a:p>
            <a:endParaRPr lang="zh-CN" altLang="en-US" sz="1705"/>
          </a:p>
        </p:txBody>
      </p:sp>
      <p:sp>
        <p:nvSpPr>
          <p:cNvPr id="118" name="_14"/>
          <p:cNvSpPr>
            <a:spLocks noChangeArrowheads="1"/>
          </p:cNvSpPr>
          <p:nvPr/>
        </p:nvSpPr>
        <p:spPr bwMode="auto">
          <a:xfrm>
            <a:off x="1978547" y="4387845"/>
            <a:ext cx="1478010" cy="7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040" dirty="0">
                <a:solidFill>
                  <a:schemeClr val="bg1"/>
                </a:solidFill>
              </a:rPr>
              <a:t>We have many PowerPoint templates that has been specifically designed. </a:t>
            </a:r>
            <a:endParaRPr lang="en-US" altLang="zh-CN" sz="1040" dirty="0">
              <a:solidFill>
                <a:schemeClr val="bg1"/>
              </a:solidFill>
            </a:endParaRPr>
          </a:p>
        </p:txBody>
      </p:sp>
      <p:sp>
        <p:nvSpPr>
          <p:cNvPr id="124" name="2         _15"/>
          <p:cNvSpPr/>
          <p:nvPr/>
        </p:nvSpPr>
        <p:spPr bwMode="auto">
          <a:xfrm>
            <a:off x="1694128" y="5033687"/>
            <a:ext cx="232973" cy="466905"/>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886" tIns="60944" rIns="121886" bIns="60944" numCol="1" anchor="t" anchorCtr="0" compatLnSpc="1"/>
          <a:lstStyle/>
          <a:p>
            <a:endParaRPr lang="zh-CN" altLang="en-US" sz="1705"/>
          </a:p>
        </p:txBody>
      </p:sp>
      <p:sp>
        <p:nvSpPr>
          <p:cNvPr id="125" name="1            _16"/>
          <p:cNvSpPr/>
          <p:nvPr/>
        </p:nvSpPr>
        <p:spPr bwMode="auto">
          <a:xfrm>
            <a:off x="2270256" y="3143789"/>
            <a:ext cx="238746" cy="47675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121886" tIns="60944" rIns="121886" bIns="60944" numCol="1" anchor="t" anchorCtr="0" compatLnSpc="1"/>
          <a:lstStyle/>
          <a:p>
            <a:endParaRPr lang="zh-CN" altLang="en-US" sz="1705"/>
          </a:p>
        </p:txBody>
      </p:sp>
      <p:pic>
        <p:nvPicPr>
          <p:cNvPr id="18" name="Picture 6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726" y="23608382"/>
            <a:ext cx="2636553" cy="6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0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0-#ppt_w/2"/>
                                          </p:val>
                                        </p:tav>
                                        <p:tav tm="100000">
                                          <p:val>
                                            <p:strVal val="#ppt_x"/>
                                          </p:val>
                                        </p:tav>
                                      </p:tavLst>
                                    </p:anim>
                                    <p:anim calcmode="lin" valueType="num">
                                      <p:cBhvr additive="base">
                                        <p:cTn id="8" dur="500" fill="hold"/>
                                        <p:tgtEl>
                                          <p:spTgt spid="125"/>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1100"/>
                                  </p:stCondLst>
                                  <p:childTnLst>
                                    <p:anim calcmode="discrete" valueType="str">
                                      <p:cBhvr>
                                        <p:cTn id="10" dur="100" fill="hold"/>
                                        <p:tgtEl>
                                          <p:spTgt spid="125"/>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80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500" fill="hold"/>
                                        <p:tgtEl>
                                          <p:spTgt spid="124"/>
                                        </p:tgtEl>
                                        <p:attrNameLst>
                                          <p:attrName>ppt_x</p:attrName>
                                        </p:attrNameLst>
                                      </p:cBhvr>
                                      <p:tavLst>
                                        <p:tav tm="0">
                                          <p:val>
                                            <p:strVal val="0-#ppt_w/2"/>
                                          </p:val>
                                        </p:tav>
                                        <p:tav tm="100000">
                                          <p:val>
                                            <p:strVal val="#ppt_x"/>
                                          </p:val>
                                        </p:tav>
                                      </p:tavLst>
                                    </p:anim>
                                    <p:anim calcmode="lin" valueType="num">
                                      <p:cBhvr additive="base">
                                        <p:cTn id="14" dur="500" fill="hold"/>
                                        <p:tgtEl>
                                          <p:spTgt spid="124"/>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1200"/>
                                  </p:stCondLst>
                                  <p:childTnLst>
                                    <p:anim calcmode="discrete" valueType="str">
                                      <p:cBhvr>
                                        <p:cTn id="16" dur="100" fill="hold"/>
                                        <p:tgtEl>
                                          <p:spTgt spid="124"/>
                                        </p:tgtEl>
                                        <p:attrNameLst>
                                          <p:attrName>style.visibility</p:attrName>
                                        </p:attrNameLst>
                                      </p:cBhvr>
                                      <p:tavLst>
                                        <p:tav tm="0">
                                          <p:val>
                                            <p:strVal val="hidden"/>
                                          </p:val>
                                        </p:tav>
                                        <p:tav tm="50000">
                                          <p:val>
                                            <p:strVal val="visible"/>
                                          </p:val>
                                        </p:tav>
                                      </p:tavLst>
                                    </p:anim>
                                  </p:childTnLst>
                                </p:cTn>
                              </p:par>
                              <p:par>
                                <p:cTn id="17" presetID="21" presetClass="entr" presetSubtype="1" fill="hold" grpId="0" nodeType="withEffect">
                                  <p:stCondLst>
                                    <p:cond delay="120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par>
                                <p:cTn id="20" presetID="53" presetClass="entr" presetSubtype="16" fill="hold" grpId="0" nodeType="withEffect">
                                  <p:stCondLst>
                                    <p:cond delay="170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500" fill="hold"/>
                                        <p:tgtEl>
                                          <p:spTgt spid="113"/>
                                        </p:tgtEl>
                                        <p:attrNameLst>
                                          <p:attrName>ppt_w</p:attrName>
                                        </p:attrNameLst>
                                      </p:cBhvr>
                                      <p:tavLst>
                                        <p:tav tm="0">
                                          <p:val>
                                            <p:fltVal val="0"/>
                                          </p:val>
                                        </p:tav>
                                        <p:tav tm="100000">
                                          <p:val>
                                            <p:strVal val="#ppt_w"/>
                                          </p:val>
                                        </p:tav>
                                      </p:tavLst>
                                    </p:anim>
                                    <p:anim calcmode="lin" valueType="num">
                                      <p:cBhvr>
                                        <p:cTn id="23" dur="500" fill="hold"/>
                                        <p:tgtEl>
                                          <p:spTgt spid="113"/>
                                        </p:tgtEl>
                                        <p:attrNameLst>
                                          <p:attrName>ppt_h</p:attrName>
                                        </p:attrNameLst>
                                      </p:cBhvr>
                                      <p:tavLst>
                                        <p:tav tm="0">
                                          <p:val>
                                            <p:fltVal val="0"/>
                                          </p:val>
                                        </p:tav>
                                        <p:tav tm="100000">
                                          <p:val>
                                            <p:strVal val="#ppt_h"/>
                                          </p:val>
                                        </p:tav>
                                      </p:tavLst>
                                    </p:anim>
                                    <p:animEffect transition="in" filter="fade">
                                      <p:cBhvr>
                                        <p:cTn id="24" dur="500"/>
                                        <p:tgtEl>
                                          <p:spTgt spid="113"/>
                                        </p:tgtEl>
                                      </p:cBhvr>
                                    </p:animEffect>
                                  </p:childTnLst>
                                </p:cTn>
                              </p:par>
                              <p:par>
                                <p:cTn id="25" presetID="53" presetClass="entr" presetSubtype="16" fill="hold" grpId="0" nodeType="withEffect">
                                  <p:stCondLst>
                                    <p:cond delay="1700"/>
                                  </p:stCondLst>
                                  <p:childTnLst>
                                    <p:set>
                                      <p:cBhvr>
                                        <p:cTn id="26" dur="1" fill="hold">
                                          <p:stCondLst>
                                            <p:cond delay="0"/>
                                          </p:stCondLst>
                                        </p:cTn>
                                        <p:tgtEl>
                                          <p:spTgt spid="115"/>
                                        </p:tgtEl>
                                        <p:attrNameLst>
                                          <p:attrName>style.visibility</p:attrName>
                                        </p:attrNameLst>
                                      </p:cBhvr>
                                      <p:to>
                                        <p:strVal val="visible"/>
                                      </p:to>
                                    </p:set>
                                    <p:anim calcmode="lin" valueType="num">
                                      <p:cBhvr>
                                        <p:cTn id="27" dur="500" fill="hold"/>
                                        <p:tgtEl>
                                          <p:spTgt spid="115"/>
                                        </p:tgtEl>
                                        <p:attrNameLst>
                                          <p:attrName>ppt_w</p:attrName>
                                        </p:attrNameLst>
                                      </p:cBhvr>
                                      <p:tavLst>
                                        <p:tav tm="0">
                                          <p:val>
                                            <p:fltVal val="0"/>
                                          </p:val>
                                        </p:tav>
                                        <p:tav tm="100000">
                                          <p:val>
                                            <p:strVal val="#ppt_w"/>
                                          </p:val>
                                        </p:tav>
                                      </p:tavLst>
                                    </p:anim>
                                    <p:anim calcmode="lin" valueType="num">
                                      <p:cBhvr>
                                        <p:cTn id="28" dur="500" fill="hold"/>
                                        <p:tgtEl>
                                          <p:spTgt spid="115"/>
                                        </p:tgtEl>
                                        <p:attrNameLst>
                                          <p:attrName>ppt_h</p:attrName>
                                        </p:attrNameLst>
                                      </p:cBhvr>
                                      <p:tavLst>
                                        <p:tav tm="0">
                                          <p:val>
                                            <p:fltVal val="0"/>
                                          </p:val>
                                        </p:tav>
                                        <p:tav tm="100000">
                                          <p:val>
                                            <p:strVal val="#ppt_h"/>
                                          </p:val>
                                        </p:tav>
                                      </p:tavLst>
                                    </p:anim>
                                    <p:animEffect transition="in" filter="fade">
                                      <p:cBhvr>
                                        <p:cTn id="29" dur="500"/>
                                        <p:tgtEl>
                                          <p:spTgt spid="115"/>
                                        </p:tgtEl>
                                      </p:cBhvr>
                                    </p:animEffect>
                                  </p:childTnLst>
                                </p:cTn>
                              </p:par>
                              <p:par>
                                <p:cTn id="30" presetID="53" presetClass="entr" presetSubtype="16" fill="hold" grpId="0" nodeType="withEffect">
                                  <p:stCondLst>
                                    <p:cond delay="1900"/>
                                  </p:stCondLst>
                                  <p:childTnLst>
                                    <p:set>
                                      <p:cBhvr>
                                        <p:cTn id="31" dur="1" fill="hold">
                                          <p:stCondLst>
                                            <p:cond delay="0"/>
                                          </p:stCondLst>
                                        </p:cTn>
                                        <p:tgtEl>
                                          <p:spTgt spid="121"/>
                                        </p:tgtEl>
                                        <p:attrNameLst>
                                          <p:attrName>style.visibility</p:attrName>
                                        </p:attrNameLst>
                                      </p:cBhvr>
                                      <p:to>
                                        <p:strVal val="visible"/>
                                      </p:to>
                                    </p:set>
                                    <p:anim calcmode="lin" valueType="num">
                                      <p:cBhvr>
                                        <p:cTn id="32" dur="500" fill="hold"/>
                                        <p:tgtEl>
                                          <p:spTgt spid="121"/>
                                        </p:tgtEl>
                                        <p:attrNameLst>
                                          <p:attrName>ppt_w</p:attrName>
                                        </p:attrNameLst>
                                      </p:cBhvr>
                                      <p:tavLst>
                                        <p:tav tm="0">
                                          <p:val>
                                            <p:fltVal val="0"/>
                                          </p:val>
                                        </p:tav>
                                        <p:tav tm="100000">
                                          <p:val>
                                            <p:strVal val="#ppt_w"/>
                                          </p:val>
                                        </p:tav>
                                      </p:tavLst>
                                    </p:anim>
                                    <p:anim calcmode="lin" valueType="num">
                                      <p:cBhvr>
                                        <p:cTn id="33" dur="500" fill="hold"/>
                                        <p:tgtEl>
                                          <p:spTgt spid="121"/>
                                        </p:tgtEl>
                                        <p:attrNameLst>
                                          <p:attrName>ppt_h</p:attrName>
                                        </p:attrNameLst>
                                      </p:cBhvr>
                                      <p:tavLst>
                                        <p:tav tm="0">
                                          <p:val>
                                            <p:fltVal val="0"/>
                                          </p:val>
                                        </p:tav>
                                        <p:tav tm="100000">
                                          <p:val>
                                            <p:strVal val="#ppt_h"/>
                                          </p:val>
                                        </p:tav>
                                      </p:tavLst>
                                    </p:anim>
                                    <p:animEffect transition="in" filter="fade">
                                      <p:cBhvr>
                                        <p:cTn id="34" dur="500"/>
                                        <p:tgtEl>
                                          <p:spTgt spid="121"/>
                                        </p:tgtEl>
                                      </p:cBhvr>
                                    </p:animEffect>
                                  </p:childTnLst>
                                </p:cTn>
                              </p:par>
                              <p:par>
                                <p:cTn id="35" presetID="53" presetClass="entr" presetSubtype="16" fill="hold" grpId="0" nodeType="withEffect">
                                  <p:stCondLst>
                                    <p:cond delay="190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par>
                                <p:cTn id="45" presetID="42" presetClass="entr" presetSubtype="0" fill="hold" grpId="0" nodeType="withEffect">
                                  <p:stCondLst>
                                    <p:cond delay="260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anim calcmode="lin" valueType="num">
                                      <p:cBhvr>
                                        <p:cTn id="48" dur="500" fill="hold"/>
                                        <p:tgtEl>
                                          <p:spTgt spid="114"/>
                                        </p:tgtEl>
                                        <p:attrNameLst>
                                          <p:attrName>ppt_x</p:attrName>
                                        </p:attrNameLst>
                                      </p:cBhvr>
                                      <p:tavLst>
                                        <p:tav tm="0">
                                          <p:val>
                                            <p:strVal val="#ppt_x"/>
                                          </p:val>
                                        </p:tav>
                                        <p:tav tm="100000">
                                          <p:val>
                                            <p:strVal val="#ppt_x"/>
                                          </p:val>
                                        </p:tav>
                                      </p:tavLst>
                                    </p:anim>
                                    <p:anim calcmode="lin" valueType="num">
                                      <p:cBhvr>
                                        <p:cTn id="49" dur="500" fill="hold"/>
                                        <p:tgtEl>
                                          <p:spTgt spid="1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60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500"/>
                                        <p:tgtEl>
                                          <p:spTgt spid="118"/>
                                        </p:tgtEl>
                                      </p:cBhvr>
                                    </p:animEffect>
                                    <p:anim calcmode="lin" valueType="num">
                                      <p:cBhvr>
                                        <p:cTn id="53" dur="500" fill="hold"/>
                                        <p:tgtEl>
                                          <p:spTgt spid="118"/>
                                        </p:tgtEl>
                                        <p:attrNameLst>
                                          <p:attrName>ppt_x</p:attrName>
                                        </p:attrNameLst>
                                      </p:cBhvr>
                                      <p:tavLst>
                                        <p:tav tm="0">
                                          <p:val>
                                            <p:strVal val="#ppt_x"/>
                                          </p:val>
                                        </p:tav>
                                        <p:tav tm="100000">
                                          <p:val>
                                            <p:strVal val="#ppt_x"/>
                                          </p:val>
                                        </p:tav>
                                      </p:tavLst>
                                    </p:anim>
                                    <p:anim calcmode="lin" valueType="num">
                                      <p:cBhvr>
                                        <p:cTn id="54" dur="500" fill="hold"/>
                                        <p:tgtEl>
                                          <p:spTgt spid="118"/>
                                        </p:tgtEl>
                                        <p:attrNameLst>
                                          <p:attrName>ppt_y</p:attrName>
                                        </p:attrNameLst>
                                      </p:cBhvr>
                                      <p:tavLst>
                                        <p:tav tm="0">
                                          <p:val>
                                            <p:strVal val="#ppt_y+.1"/>
                                          </p:val>
                                        </p:tav>
                                        <p:tav tm="100000">
                                          <p:val>
                                            <p:strVal val="#ppt_y"/>
                                          </p:val>
                                        </p:tav>
                                      </p:tavLst>
                                    </p:anim>
                                  </p:childTnLst>
                                </p:cTn>
                              </p:par>
                              <p:par>
                                <p:cTn id="55" presetID="2" presetClass="entr" presetSubtype="2" fill="hold" grpId="0" nodeType="withEffect">
                                  <p:stCondLst>
                                    <p:cond delay="3100"/>
                                  </p:stCondLst>
                                  <p:childTnLst>
                                    <p:set>
                                      <p:cBhvr>
                                        <p:cTn id="56" dur="1" fill="hold">
                                          <p:stCondLst>
                                            <p:cond delay="0"/>
                                          </p:stCondLst>
                                        </p:cTn>
                                        <p:tgtEl>
                                          <p:spTgt spid="119"/>
                                        </p:tgtEl>
                                        <p:attrNameLst>
                                          <p:attrName>style.visibility</p:attrName>
                                        </p:attrNameLst>
                                      </p:cBhvr>
                                      <p:to>
                                        <p:strVal val="visible"/>
                                      </p:to>
                                    </p:set>
                                    <p:anim calcmode="lin" valueType="num">
                                      <p:cBhvr additive="base">
                                        <p:cTn id="57" dur="500" fill="hold"/>
                                        <p:tgtEl>
                                          <p:spTgt spid="119"/>
                                        </p:tgtEl>
                                        <p:attrNameLst>
                                          <p:attrName>ppt_x</p:attrName>
                                        </p:attrNameLst>
                                      </p:cBhvr>
                                      <p:tavLst>
                                        <p:tav tm="0">
                                          <p:val>
                                            <p:strVal val="1+#ppt_w/2"/>
                                          </p:val>
                                        </p:tav>
                                        <p:tav tm="100000">
                                          <p:val>
                                            <p:strVal val="#ppt_x"/>
                                          </p:val>
                                        </p:tav>
                                      </p:tavLst>
                                    </p:anim>
                                    <p:anim calcmode="lin" valueType="num">
                                      <p:cBhvr additive="base">
                                        <p:cTn id="58" dur="500" fill="hold"/>
                                        <p:tgtEl>
                                          <p:spTgt spid="11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3100"/>
                                  </p:stCondLst>
                                  <p:childTnLst>
                                    <p:set>
                                      <p:cBhvr>
                                        <p:cTn id="60" dur="1" fill="hold">
                                          <p:stCondLst>
                                            <p:cond delay="0"/>
                                          </p:stCondLst>
                                        </p:cTn>
                                        <p:tgtEl>
                                          <p:spTgt spid="120"/>
                                        </p:tgtEl>
                                        <p:attrNameLst>
                                          <p:attrName>style.visibility</p:attrName>
                                        </p:attrNameLst>
                                      </p:cBhvr>
                                      <p:to>
                                        <p:strVal val="visible"/>
                                      </p:to>
                                    </p:set>
                                    <p:anim calcmode="lin" valueType="num">
                                      <p:cBhvr additive="base">
                                        <p:cTn id="61" dur="500" fill="hold"/>
                                        <p:tgtEl>
                                          <p:spTgt spid="120"/>
                                        </p:tgtEl>
                                        <p:attrNameLst>
                                          <p:attrName>ppt_x</p:attrName>
                                        </p:attrNameLst>
                                      </p:cBhvr>
                                      <p:tavLst>
                                        <p:tav tm="0">
                                          <p:val>
                                            <p:strVal val="1+#ppt_w/2"/>
                                          </p:val>
                                        </p:tav>
                                        <p:tav tm="100000">
                                          <p:val>
                                            <p:strVal val="#ppt_x"/>
                                          </p:val>
                                        </p:tav>
                                      </p:tavLst>
                                    </p:anim>
                                    <p:anim calcmode="lin" valueType="num">
                                      <p:cBhvr additive="base">
                                        <p:cTn id="62"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2"/>
          <p:cNvSpPr txBox="1"/>
          <p:nvPr/>
        </p:nvSpPr>
        <p:spPr>
          <a:xfrm>
            <a:off x="5552554" y="5204019"/>
            <a:ext cx="1655378" cy="311292"/>
          </a:xfrm>
          <a:prstGeom prst="rect">
            <a:avLst/>
          </a:prstGeom>
          <a:ln>
            <a:solidFill>
              <a:schemeClr val="bg1"/>
            </a:solidFill>
          </a:ln>
        </p:spPr>
        <p:txBody>
          <a:bodyPr vert="horz" lIns="91384" tIns="45693" rIns="91384" bIns="45693"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1600" dirty="0">
                <a:solidFill>
                  <a:schemeClr val="bg1"/>
                </a:solidFill>
                <a:latin typeface="微软雅黑" panose="020B0503020204020204" pitchFamily="34" charset="-122"/>
                <a:ea typeface="微软雅黑" panose="020B0503020204020204" pitchFamily="34" charset="-122"/>
              </a:rPr>
              <a:t>汇报：张三</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 name="Group 3"/>
          <p:cNvGrpSpPr/>
          <p:nvPr/>
        </p:nvGrpSpPr>
        <p:grpSpPr>
          <a:xfrm>
            <a:off x="4224277" y="2649626"/>
            <a:ext cx="3745037" cy="3513409"/>
            <a:chOff x="4222570" y="3268989"/>
            <a:chExt cx="3746861" cy="3515306"/>
          </a:xfrm>
        </p:grpSpPr>
        <p:pic>
          <p:nvPicPr>
            <p:cNvPr id="11" name="Picture 4"/>
            <p:cNvPicPr>
              <a:picLocks noChangeAspect="1"/>
            </p:cNvPicPr>
            <p:nvPr/>
          </p:nvPicPr>
          <p:blipFill>
            <a:blip r:embed="rId1" cstate="print"/>
            <a:srcRect/>
            <a:stretch>
              <a:fillRect/>
            </a:stretch>
          </p:blipFill>
          <p:spPr bwMode="auto">
            <a:xfrm>
              <a:off x="4222570" y="3268989"/>
              <a:ext cx="3746861" cy="3515306"/>
            </a:xfrm>
            <a:prstGeom prst="rect">
              <a:avLst/>
            </a:prstGeom>
            <a:noFill/>
            <a:ln w="9525">
              <a:noFill/>
              <a:miter lim="800000"/>
              <a:headEnd/>
              <a:tailEnd/>
            </a:ln>
          </p:spPr>
        </p:pic>
        <p:sp>
          <p:nvSpPr>
            <p:cNvPr id="12" name="Freeform 46"/>
            <p:cNvSpPr/>
            <p:nvPr/>
          </p:nvSpPr>
          <p:spPr bwMode="auto">
            <a:xfrm>
              <a:off x="4640808" y="3702483"/>
              <a:ext cx="3030687" cy="1716387"/>
            </a:xfrm>
            <a:custGeom>
              <a:avLst/>
              <a:gdLst>
                <a:gd name="T0" fmla="*/ 2513 w 2513"/>
                <a:gd name="T1" fmla="*/ 0 h 1561"/>
                <a:gd name="T2" fmla="*/ 0 w 2513"/>
                <a:gd name="T3" fmla="*/ 0 h 1561"/>
                <a:gd name="T4" fmla="*/ 0 w 2513"/>
                <a:gd name="T5" fmla="*/ 1561 h 1561"/>
                <a:gd name="T6" fmla="*/ 2513 w 2513"/>
                <a:gd name="T7" fmla="*/ 0 h 1561"/>
                <a:gd name="connsiteX0" fmla="*/ 10000 w 10000"/>
                <a:gd name="connsiteY0" fmla="*/ 0 h 10000"/>
                <a:gd name="connsiteX1" fmla="*/ 0 w 10000"/>
                <a:gd name="connsiteY1" fmla="*/ 0 h 10000"/>
                <a:gd name="connsiteX2" fmla="*/ 0 w 10000"/>
                <a:gd name="connsiteY2" fmla="*/ 10000 h 10000"/>
                <a:gd name="connsiteX3" fmla="*/ 4603 w 10000"/>
                <a:gd name="connsiteY3" fmla="*/ 5341 h 10000"/>
                <a:gd name="connsiteX4" fmla="*/ 10000 w 10000"/>
                <a:gd name="connsiteY4" fmla="*/ 0 h 10000"/>
                <a:gd name="connsiteX0-1" fmla="*/ 10000 w 10000"/>
                <a:gd name="connsiteY0-2" fmla="*/ 0 h 10000"/>
                <a:gd name="connsiteX1-3" fmla="*/ 0 w 10000"/>
                <a:gd name="connsiteY1-4" fmla="*/ 0 h 10000"/>
                <a:gd name="connsiteX2-5" fmla="*/ 0 w 10000"/>
                <a:gd name="connsiteY2-6" fmla="*/ 10000 h 10000"/>
                <a:gd name="connsiteX3-7" fmla="*/ 9835 w 10000"/>
                <a:gd name="connsiteY3-8" fmla="*/ 9886 h 10000"/>
                <a:gd name="connsiteX4-9" fmla="*/ 10000 w 10000"/>
                <a:gd name="connsiteY4-10" fmla="*/ 0 h 10000"/>
                <a:gd name="connsiteX0-11" fmla="*/ 10000 w 10048"/>
                <a:gd name="connsiteY0-12" fmla="*/ 0 h 10000"/>
                <a:gd name="connsiteX1-13" fmla="*/ 0 w 10048"/>
                <a:gd name="connsiteY1-14" fmla="*/ 0 h 10000"/>
                <a:gd name="connsiteX2-15" fmla="*/ 0 w 10048"/>
                <a:gd name="connsiteY2-16" fmla="*/ 10000 h 10000"/>
                <a:gd name="connsiteX3-17" fmla="*/ 10048 w 10048"/>
                <a:gd name="connsiteY3-18" fmla="*/ 9848 h 10000"/>
                <a:gd name="connsiteX4-19" fmla="*/ 10000 w 10048"/>
                <a:gd name="connsiteY4-20" fmla="*/ 0 h 10000"/>
                <a:gd name="connsiteX0-21" fmla="*/ 10000 w 10005"/>
                <a:gd name="connsiteY0-22" fmla="*/ 0 h 10036"/>
                <a:gd name="connsiteX1-23" fmla="*/ 0 w 10005"/>
                <a:gd name="connsiteY1-24" fmla="*/ 0 h 10036"/>
                <a:gd name="connsiteX2-25" fmla="*/ 0 w 10005"/>
                <a:gd name="connsiteY2-26" fmla="*/ 10000 h 10036"/>
                <a:gd name="connsiteX3-27" fmla="*/ 10005 w 10005"/>
                <a:gd name="connsiteY3-28" fmla="*/ 10036 h 10036"/>
                <a:gd name="connsiteX4-29" fmla="*/ 10000 w 10005"/>
                <a:gd name="connsiteY4-30" fmla="*/ 0 h 100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5" h="10036">
                  <a:moveTo>
                    <a:pt x="10000" y="0"/>
                  </a:moveTo>
                  <a:lnTo>
                    <a:pt x="0" y="0"/>
                  </a:lnTo>
                  <a:lnTo>
                    <a:pt x="0" y="10000"/>
                  </a:lnTo>
                  <a:lnTo>
                    <a:pt x="10005" y="10036"/>
                  </a:lnTo>
                  <a:cubicBezTo>
                    <a:pt x="9989" y="6753"/>
                    <a:pt x="10016" y="3283"/>
                    <a:pt x="10000" y="0"/>
                  </a:cubicBezTo>
                  <a:close/>
                </a:path>
              </a:pathLst>
            </a:custGeom>
            <a:solidFill>
              <a:schemeClr val="accent1"/>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sp>
        <p:nvSpPr>
          <p:cNvPr id="13" name="Freeform 51"/>
          <p:cNvSpPr>
            <a:spLocks noEditPoints="1"/>
          </p:cNvSpPr>
          <p:nvPr/>
        </p:nvSpPr>
        <p:spPr bwMode="auto">
          <a:xfrm>
            <a:off x="5658096" y="3489011"/>
            <a:ext cx="886864" cy="887649"/>
          </a:xfrm>
          <a:custGeom>
            <a:avLst/>
            <a:gdLst>
              <a:gd name="T0" fmla="*/ 533 w 1065"/>
              <a:gd name="T1" fmla="*/ 0 h 1066"/>
              <a:gd name="T2" fmla="*/ 67 w 1065"/>
              <a:gd name="T3" fmla="*/ 999 h 1066"/>
              <a:gd name="T4" fmla="*/ 0 w 1065"/>
              <a:gd name="T5" fmla="*/ 1066 h 1066"/>
              <a:gd name="T6" fmla="*/ 1065 w 1065"/>
              <a:gd name="T7" fmla="*/ 267 h 1066"/>
              <a:gd name="T8" fmla="*/ 400 w 1065"/>
              <a:gd name="T9" fmla="*/ 999 h 1066"/>
              <a:gd name="T10" fmla="*/ 200 w 1065"/>
              <a:gd name="T11" fmla="*/ 866 h 1066"/>
              <a:gd name="T12" fmla="*/ 400 w 1065"/>
              <a:gd name="T13" fmla="*/ 999 h 1066"/>
              <a:gd name="T14" fmla="*/ 133 w 1065"/>
              <a:gd name="T15" fmla="*/ 733 h 1066"/>
              <a:gd name="T16" fmla="*/ 466 w 1065"/>
              <a:gd name="T17" fmla="*/ 666 h 1066"/>
              <a:gd name="T18" fmla="*/ 466 w 1065"/>
              <a:gd name="T19" fmla="*/ 600 h 1066"/>
              <a:gd name="T20" fmla="*/ 133 w 1065"/>
              <a:gd name="T21" fmla="*/ 533 h 1066"/>
              <a:gd name="T22" fmla="*/ 466 w 1065"/>
              <a:gd name="T23" fmla="*/ 600 h 1066"/>
              <a:gd name="T24" fmla="*/ 133 w 1065"/>
              <a:gd name="T25" fmla="*/ 466 h 1066"/>
              <a:gd name="T26" fmla="*/ 466 w 1065"/>
              <a:gd name="T27" fmla="*/ 400 h 1066"/>
              <a:gd name="T28" fmla="*/ 466 w 1065"/>
              <a:gd name="T29" fmla="*/ 333 h 1066"/>
              <a:gd name="T30" fmla="*/ 133 w 1065"/>
              <a:gd name="T31" fmla="*/ 267 h 1066"/>
              <a:gd name="T32" fmla="*/ 466 w 1065"/>
              <a:gd name="T33" fmla="*/ 333 h 1066"/>
              <a:gd name="T34" fmla="*/ 133 w 1065"/>
              <a:gd name="T35" fmla="*/ 200 h 1066"/>
              <a:gd name="T36" fmla="*/ 466 w 1065"/>
              <a:gd name="T37" fmla="*/ 134 h 1066"/>
              <a:gd name="T38" fmla="*/ 799 w 1065"/>
              <a:gd name="T39" fmla="*/ 932 h 1066"/>
              <a:gd name="T40" fmla="*/ 666 w 1065"/>
              <a:gd name="T41" fmla="*/ 799 h 1066"/>
              <a:gd name="T42" fmla="*/ 799 w 1065"/>
              <a:gd name="T43" fmla="*/ 932 h 1066"/>
              <a:gd name="T44" fmla="*/ 666 w 1065"/>
              <a:gd name="T45" fmla="*/ 733 h 1066"/>
              <a:gd name="T46" fmla="*/ 799 w 1065"/>
              <a:gd name="T47" fmla="*/ 600 h 1066"/>
              <a:gd name="T48" fmla="*/ 799 w 1065"/>
              <a:gd name="T49" fmla="*/ 533 h 1066"/>
              <a:gd name="T50" fmla="*/ 666 w 1065"/>
              <a:gd name="T51" fmla="*/ 400 h 1066"/>
              <a:gd name="T52" fmla="*/ 799 w 1065"/>
              <a:gd name="T53" fmla="*/ 533 h 1066"/>
              <a:gd name="T54" fmla="*/ 866 w 1065"/>
              <a:gd name="T55" fmla="*/ 932 h 1066"/>
              <a:gd name="T56" fmla="*/ 999 w 1065"/>
              <a:gd name="T57" fmla="*/ 799 h 1066"/>
              <a:gd name="T58" fmla="*/ 999 w 1065"/>
              <a:gd name="T59" fmla="*/ 733 h 1066"/>
              <a:gd name="T60" fmla="*/ 866 w 1065"/>
              <a:gd name="T61" fmla="*/ 600 h 1066"/>
              <a:gd name="T62" fmla="*/ 999 w 1065"/>
              <a:gd name="T63" fmla="*/ 733 h 1066"/>
              <a:gd name="T64" fmla="*/ 866 w 1065"/>
              <a:gd name="T65" fmla="*/ 533 h 1066"/>
              <a:gd name="T66" fmla="*/ 999 w 1065"/>
              <a:gd name="T67" fmla="*/ 400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5" h="1066">
                <a:moveTo>
                  <a:pt x="533" y="267"/>
                </a:moveTo>
                <a:lnTo>
                  <a:pt x="533" y="0"/>
                </a:lnTo>
                <a:lnTo>
                  <a:pt x="67" y="0"/>
                </a:lnTo>
                <a:lnTo>
                  <a:pt x="67" y="999"/>
                </a:lnTo>
                <a:lnTo>
                  <a:pt x="0" y="999"/>
                </a:lnTo>
                <a:lnTo>
                  <a:pt x="0" y="1066"/>
                </a:lnTo>
                <a:lnTo>
                  <a:pt x="1065" y="1066"/>
                </a:lnTo>
                <a:lnTo>
                  <a:pt x="1065" y="267"/>
                </a:lnTo>
                <a:lnTo>
                  <a:pt x="533" y="267"/>
                </a:lnTo>
                <a:close/>
                <a:moveTo>
                  <a:pt x="400" y="999"/>
                </a:moveTo>
                <a:lnTo>
                  <a:pt x="200" y="999"/>
                </a:lnTo>
                <a:lnTo>
                  <a:pt x="200" y="866"/>
                </a:lnTo>
                <a:lnTo>
                  <a:pt x="400" y="866"/>
                </a:lnTo>
                <a:lnTo>
                  <a:pt x="400" y="999"/>
                </a:lnTo>
                <a:close/>
                <a:moveTo>
                  <a:pt x="466" y="733"/>
                </a:moveTo>
                <a:lnTo>
                  <a:pt x="133" y="733"/>
                </a:lnTo>
                <a:lnTo>
                  <a:pt x="133" y="666"/>
                </a:lnTo>
                <a:lnTo>
                  <a:pt x="466" y="666"/>
                </a:lnTo>
                <a:lnTo>
                  <a:pt x="466" y="733"/>
                </a:lnTo>
                <a:close/>
                <a:moveTo>
                  <a:pt x="466" y="600"/>
                </a:moveTo>
                <a:lnTo>
                  <a:pt x="133" y="600"/>
                </a:lnTo>
                <a:lnTo>
                  <a:pt x="133" y="533"/>
                </a:lnTo>
                <a:lnTo>
                  <a:pt x="466" y="533"/>
                </a:lnTo>
                <a:lnTo>
                  <a:pt x="466" y="600"/>
                </a:lnTo>
                <a:close/>
                <a:moveTo>
                  <a:pt x="466" y="466"/>
                </a:moveTo>
                <a:lnTo>
                  <a:pt x="133" y="466"/>
                </a:lnTo>
                <a:lnTo>
                  <a:pt x="133" y="400"/>
                </a:lnTo>
                <a:lnTo>
                  <a:pt x="466" y="400"/>
                </a:lnTo>
                <a:lnTo>
                  <a:pt x="466" y="466"/>
                </a:lnTo>
                <a:close/>
                <a:moveTo>
                  <a:pt x="466" y="333"/>
                </a:moveTo>
                <a:lnTo>
                  <a:pt x="133" y="333"/>
                </a:lnTo>
                <a:lnTo>
                  <a:pt x="133" y="267"/>
                </a:lnTo>
                <a:lnTo>
                  <a:pt x="466" y="267"/>
                </a:lnTo>
                <a:lnTo>
                  <a:pt x="466" y="333"/>
                </a:lnTo>
                <a:close/>
                <a:moveTo>
                  <a:pt x="466" y="200"/>
                </a:moveTo>
                <a:lnTo>
                  <a:pt x="133" y="200"/>
                </a:lnTo>
                <a:lnTo>
                  <a:pt x="133" y="134"/>
                </a:lnTo>
                <a:lnTo>
                  <a:pt x="466" y="134"/>
                </a:lnTo>
                <a:lnTo>
                  <a:pt x="466" y="200"/>
                </a:lnTo>
                <a:close/>
                <a:moveTo>
                  <a:pt x="799" y="932"/>
                </a:moveTo>
                <a:lnTo>
                  <a:pt x="666" y="932"/>
                </a:lnTo>
                <a:lnTo>
                  <a:pt x="666" y="799"/>
                </a:lnTo>
                <a:lnTo>
                  <a:pt x="799" y="799"/>
                </a:lnTo>
                <a:lnTo>
                  <a:pt x="799" y="932"/>
                </a:lnTo>
                <a:close/>
                <a:moveTo>
                  <a:pt x="799" y="733"/>
                </a:moveTo>
                <a:lnTo>
                  <a:pt x="666" y="733"/>
                </a:lnTo>
                <a:lnTo>
                  <a:pt x="666" y="600"/>
                </a:lnTo>
                <a:lnTo>
                  <a:pt x="799" y="600"/>
                </a:lnTo>
                <a:lnTo>
                  <a:pt x="799" y="733"/>
                </a:lnTo>
                <a:close/>
                <a:moveTo>
                  <a:pt x="799" y="533"/>
                </a:moveTo>
                <a:lnTo>
                  <a:pt x="666" y="533"/>
                </a:lnTo>
                <a:lnTo>
                  <a:pt x="666" y="400"/>
                </a:lnTo>
                <a:lnTo>
                  <a:pt x="799" y="400"/>
                </a:lnTo>
                <a:lnTo>
                  <a:pt x="799" y="533"/>
                </a:lnTo>
                <a:close/>
                <a:moveTo>
                  <a:pt x="999" y="932"/>
                </a:moveTo>
                <a:lnTo>
                  <a:pt x="866" y="932"/>
                </a:lnTo>
                <a:lnTo>
                  <a:pt x="866" y="799"/>
                </a:lnTo>
                <a:lnTo>
                  <a:pt x="999" y="799"/>
                </a:lnTo>
                <a:lnTo>
                  <a:pt x="999" y="932"/>
                </a:lnTo>
                <a:close/>
                <a:moveTo>
                  <a:pt x="999" y="733"/>
                </a:moveTo>
                <a:lnTo>
                  <a:pt x="866" y="733"/>
                </a:lnTo>
                <a:lnTo>
                  <a:pt x="866" y="600"/>
                </a:lnTo>
                <a:lnTo>
                  <a:pt x="999" y="600"/>
                </a:lnTo>
                <a:lnTo>
                  <a:pt x="999" y="733"/>
                </a:lnTo>
                <a:close/>
                <a:moveTo>
                  <a:pt x="999" y="533"/>
                </a:moveTo>
                <a:lnTo>
                  <a:pt x="866" y="533"/>
                </a:lnTo>
                <a:lnTo>
                  <a:pt x="866" y="400"/>
                </a:lnTo>
                <a:lnTo>
                  <a:pt x="999" y="400"/>
                </a:lnTo>
                <a:lnTo>
                  <a:pt x="999" y="533"/>
                </a:lnTo>
                <a:close/>
              </a:path>
            </a:pathLst>
          </a:custGeom>
          <a:solidFill>
            <a:sysClr val="window" lastClr="FFFFFF"/>
          </a:solidFill>
          <a:ln>
            <a:noFill/>
          </a:ln>
        </p:spPr>
        <p:txBody>
          <a:bodyPr vert="horz" wrap="square" lIns="91384" tIns="45693" rIns="91384" bIns="4569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nvGrpSpPr>
          <p:cNvPr id="3" name="Group 11"/>
          <p:cNvGrpSpPr/>
          <p:nvPr/>
        </p:nvGrpSpPr>
        <p:grpSpPr>
          <a:xfrm>
            <a:off x="2722791" y="3873472"/>
            <a:ext cx="1362606" cy="1041689"/>
            <a:chOff x="2066926" y="4165600"/>
            <a:chExt cx="1530350" cy="1169988"/>
          </a:xfrm>
          <a:solidFill>
            <a:srgbClr val="0973DD"/>
          </a:solidFill>
        </p:grpSpPr>
        <p:sp>
          <p:nvSpPr>
            <p:cNvPr id="15" name="Freeform 16"/>
            <p:cNvSpPr>
              <a:spLocks noEditPoints="1"/>
            </p:cNvSpPr>
            <p:nvPr/>
          </p:nvSpPr>
          <p:spPr bwMode="auto">
            <a:xfrm>
              <a:off x="2133601" y="4232275"/>
              <a:ext cx="1035050" cy="1041400"/>
            </a:xfrm>
            <a:custGeom>
              <a:avLst/>
              <a:gdLst>
                <a:gd name="T0" fmla="*/ 117 w 234"/>
                <a:gd name="T1" fmla="*/ 218 h 235"/>
                <a:gd name="T2" fmla="*/ 17 w 234"/>
                <a:gd name="T3" fmla="*/ 117 h 235"/>
                <a:gd name="T4" fmla="*/ 117 w 234"/>
                <a:gd name="T5" fmla="*/ 17 h 235"/>
                <a:gd name="T6" fmla="*/ 217 w 234"/>
                <a:gd name="T7" fmla="*/ 117 h 235"/>
                <a:gd name="T8" fmla="*/ 117 w 234"/>
                <a:gd name="T9" fmla="*/ 218 h 235"/>
                <a:gd name="T10" fmla="*/ 117 w 234"/>
                <a:gd name="T11" fmla="*/ 0 h 235"/>
                <a:gd name="T12" fmla="*/ 0 w 234"/>
                <a:gd name="T13" fmla="*/ 117 h 235"/>
                <a:gd name="T14" fmla="*/ 117 w 234"/>
                <a:gd name="T15" fmla="*/ 235 h 235"/>
                <a:gd name="T16" fmla="*/ 234 w 234"/>
                <a:gd name="T17" fmla="*/ 117 h 235"/>
                <a:gd name="T18" fmla="*/ 117 w 234"/>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5">
                  <a:moveTo>
                    <a:pt x="117" y="218"/>
                  </a:moveTo>
                  <a:cubicBezTo>
                    <a:pt x="62" y="218"/>
                    <a:pt x="17" y="173"/>
                    <a:pt x="17" y="117"/>
                  </a:cubicBezTo>
                  <a:cubicBezTo>
                    <a:pt x="17" y="62"/>
                    <a:pt x="62" y="17"/>
                    <a:pt x="117" y="17"/>
                  </a:cubicBezTo>
                  <a:cubicBezTo>
                    <a:pt x="172" y="17"/>
                    <a:pt x="217" y="62"/>
                    <a:pt x="217" y="117"/>
                  </a:cubicBezTo>
                  <a:cubicBezTo>
                    <a:pt x="217" y="173"/>
                    <a:pt x="172" y="218"/>
                    <a:pt x="117" y="218"/>
                  </a:cubicBezTo>
                  <a:moveTo>
                    <a:pt x="117" y="0"/>
                  </a:moveTo>
                  <a:cubicBezTo>
                    <a:pt x="52" y="0"/>
                    <a:pt x="0" y="53"/>
                    <a:pt x="0" y="117"/>
                  </a:cubicBezTo>
                  <a:cubicBezTo>
                    <a:pt x="0" y="182"/>
                    <a:pt x="52" y="235"/>
                    <a:pt x="117" y="235"/>
                  </a:cubicBezTo>
                  <a:cubicBezTo>
                    <a:pt x="182" y="235"/>
                    <a:pt x="234" y="182"/>
                    <a:pt x="234" y="117"/>
                  </a:cubicBezTo>
                  <a:cubicBezTo>
                    <a:pt x="234" y="53"/>
                    <a:pt x="182" y="0"/>
                    <a:pt x="117" y="0"/>
                  </a:cubicBezTo>
                </a:path>
              </a:pathLst>
            </a:custGeom>
            <a:solidFill>
              <a:schemeClr val="accent2"/>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16" name="Freeform 17"/>
            <p:cNvSpPr>
              <a:spLocks noEditPoints="1"/>
            </p:cNvSpPr>
            <p:nvPr/>
          </p:nvSpPr>
          <p:spPr bwMode="auto">
            <a:xfrm>
              <a:off x="2066926" y="4165600"/>
              <a:ext cx="1168400" cy="1169988"/>
            </a:xfrm>
            <a:custGeom>
              <a:avLst/>
              <a:gdLst>
                <a:gd name="T0" fmla="*/ 132 w 264"/>
                <a:gd name="T1" fmla="*/ 261 h 264"/>
                <a:gd name="T2" fmla="*/ 3 w 264"/>
                <a:gd name="T3" fmla="*/ 132 h 264"/>
                <a:gd name="T4" fmla="*/ 132 w 264"/>
                <a:gd name="T5" fmla="*/ 4 h 264"/>
                <a:gd name="T6" fmla="*/ 261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1" y="61"/>
                    <a:pt x="261" y="132"/>
                  </a:cubicBezTo>
                  <a:cubicBezTo>
                    <a:pt x="261" y="203"/>
                    <a:pt x="203" y="261"/>
                    <a:pt x="132" y="261"/>
                  </a:cubicBezTo>
                  <a:moveTo>
                    <a:pt x="132" y="0"/>
                  </a:moveTo>
                  <a:cubicBezTo>
                    <a:pt x="59" y="0"/>
                    <a:pt x="0" y="60"/>
                    <a:pt x="0" y="132"/>
                  </a:cubicBezTo>
                  <a:cubicBezTo>
                    <a:pt x="0" y="205"/>
                    <a:pt x="59" y="264"/>
                    <a:pt x="132" y="264"/>
                  </a:cubicBezTo>
                  <a:cubicBezTo>
                    <a:pt x="205" y="264"/>
                    <a:pt x="264" y="205"/>
                    <a:pt x="264" y="132"/>
                  </a:cubicBezTo>
                  <a:cubicBezTo>
                    <a:pt x="264" y="60"/>
                    <a:pt x="205" y="0"/>
                    <a:pt x="132" y="0"/>
                  </a:cubicBezTo>
                </a:path>
              </a:pathLst>
            </a:custGeom>
            <a:grpFill/>
            <a:ln>
              <a:solidFill>
                <a:schemeClr val="accent2"/>
              </a:solid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17" name="Oval 18"/>
            <p:cNvSpPr>
              <a:spLocks noChangeArrowheads="1"/>
            </p:cNvSpPr>
            <p:nvPr/>
          </p:nvSpPr>
          <p:spPr bwMode="auto">
            <a:xfrm>
              <a:off x="2208213" y="4308475"/>
              <a:ext cx="885825" cy="889000"/>
            </a:xfrm>
            <a:prstGeom prst="ellipse">
              <a:avLst/>
            </a:prstGeom>
            <a:solidFill>
              <a:schemeClr val="accent2"/>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18" name="Freeform 31"/>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grp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19" name="Freeform 32"/>
            <p:cNvSpPr/>
            <p:nvPr/>
          </p:nvSpPr>
          <p:spPr bwMode="auto">
            <a:xfrm>
              <a:off x="3341688" y="4560888"/>
              <a:ext cx="255588" cy="40640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10" name="Group 17"/>
          <p:cNvGrpSpPr/>
          <p:nvPr/>
        </p:nvGrpSpPr>
        <p:grpSpPr>
          <a:xfrm>
            <a:off x="8150596" y="3873472"/>
            <a:ext cx="1320201" cy="1041689"/>
            <a:chOff x="8162926" y="4165600"/>
            <a:chExt cx="1482725" cy="1169988"/>
          </a:xfrm>
          <a:solidFill>
            <a:srgbClr val="0973DD"/>
          </a:solidFill>
        </p:grpSpPr>
        <p:sp>
          <p:nvSpPr>
            <p:cNvPr id="21" name="Freeform 19"/>
            <p:cNvSpPr>
              <a:spLocks noEditPoints="1"/>
            </p:cNvSpPr>
            <p:nvPr/>
          </p:nvSpPr>
          <p:spPr bwMode="auto">
            <a:xfrm>
              <a:off x="8539163" y="4232275"/>
              <a:ext cx="1039813" cy="1041400"/>
            </a:xfrm>
            <a:custGeom>
              <a:avLst/>
              <a:gdLst>
                <a:gd name="T0" fmla="*/ 118 w 235"/>
                <a:gd name="T1" fmla="*/ 218 h 235"/>
                <a:gd name="T2" fmla="*/ 17 w 235"/>
                <a:gd name="T3" fmla="*/ 117 h 235"/>
                <a:gd name="T4" fmla="*/ 118 w 235"/>
                <a:gd name="T5" fmla="*/ 17 h 235"/>
                <a:gd name="T6" fmla="*/ 218 w 235"/>
                <a:gd name="T7" fmla="*/ 117 h 235"/>
                <a:gd name="T8" fmla="*/ 118 w 235"/>
                <a:gd name="T9" fmla="*/ 218 h 235"/>
                <a:gd name="T10" fmla="*/ 118 w 235"/>
                <a:gd name="T11" fmla="*/ 0 h 235"/>
                <a:gd name="T12" fmla="*/ 0 w 235"/>
                <a:gd name="T13" fmla="*/ 117 h 235"/>
                <a:gd name="T14" fmla="*/ 118 w 235"/>
                <a:gd name="T15" fmla="*/ 235 h 235"/>
                <a:gd name="T16" fmla="*/ 235 w 235"/>
                <a:gd name="T17" fmla="*/ 117 h 235"/>
                <a:gd name="T18" fmla="*/ 118 w 235"/>
                <a:gd name="T19"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18"/>
                  </a:moveTo>
                  <a:cubicBezTo>
                    <a:pt x="62" y="218"/>
                    <a:pt x="17" y="173"/>
                    <a:pt x="17" y="117"/>
                  </a:cubicBezTo>
                  <a:cubicBezTo>
                    <a:pt x="17" y="62"/>
                    <a:pt x="62" y="17"/>
                    <a:pt x="118" y="17"/>
                  </a:cubicBezTo>
                  <a:cubicBezTo>
                    <a:pt x="173" y="17"/>
                    <a:pt x="218" y="62"/>
                    <a:pt x="218" y="117"/>
                  </a:cubicBezTo>
                  <a:cubicBezTo>
                    <a:pt x="218" y="173"/>
                    <a:pt x="173" y="218"/>
                    <a:pt x="118" y="218"/>
                  </a:cubicBezTo>
                  <a:moveTo>
                    <a:pt x="118" y="0"/>
                  </a:moveTo>
                  <a:cubicBezTo>
                    <a:pt x="53" y="0"/>
                    <a:pt x="0" y="53"/>
                    <a:pt x="0" y="117"/>
                  </a:cubicBezTo>
                  <a:cubicBezTo>
                    <a:pt x="0" y="182"/>
                    <a:pt x="53" y="235"/>
                    <a:pt x="118" y="235"/>
                  </a:cubicBezTo>
                  <a:cubicBezTo>
                    <a:pt x="182" y="235"/>
                    <a:pt x="235" y="182"/>
                    <a:pt x="235" y="117"/>
                  </a:cubicBezTo>
                  <a:cubicBezTo>
                    <a:pt x="235" y="53"/>
                    <a:pt x="182" y="0"/>
                    <a:pt x="118" y="0"/>
                  </a:cubicBezTo>
                </a:path>
              </a:pathLst>
            </a:custGeom>
            <a:solidFill>
              <a:schemeClr val="accent4"/>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2" name="Freeform 20"/>
            <p:cNvSpPr>
              <a:spLocks noEditPoints="1"/>
            </p:cNvSpPr>
            <p:nvPr/>
          </p:nvSpPr>
          <p:spPr bwMode="auto">
            <a:xfrm>
              <a:off x="8477251" y="4165600"/>
              <a:ext cx="1168400" cy="1169988"/>
            </a:xfrm>
            <a:custGeom>
              <a:avLst/>
              <a:gdLst>
                <a:gd name="T0" fmla="*/ 132 w 264"/>
                <a:gd name="T1" fmla="*/ 261 h 264"/>
                <a:gd name="T2" fmla="*/ 3 w 264"/>
                <a:gd name="T3" fmla="*/ 132 h 264"/>
                <a:gd name="T4" fmla="*/ 132 w 264"/>
                <a:gd name="T5" fmla="*/ 4 h 264"/>
                <a:gd name="T6" fmla="*/ 260 w 264"/>
                <a:gd name="T7" fmla="*/ 132 h 264"/>
                <a:gd name="T8" fmla="*/ 132 w 264"/>
                <a:gd name="T9" fmla="*/ 261 h 264"/>
                <a:gd name="T10" fmla="*/ 132 w 264"/>
                <a:gd name="T11" fmla="*/ 0 h 264"/>
                <a:gd name="T12" fmla="*/ 0 w 264"/>
                <a:gd name="T13" fmla="*/ 132 h 264"/>
                <a:gd name="T14" fmla="*/ 132 w 264"/>
                <a:gd name="T15" fmla="*/ 264 h 264"/>
                <a:gd name="T16" fmla="*/ 264 w 264"/>
                <a:gd name="T17" fmla="*/ 132 h 264"/>
                <a:gd name="T18" fmla="*/ 132 w 264"/>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1"/>
                  </a:moveTo>
                  <a:cubicBezTo>
                    <a:pt x="61" y="261"/>
                    <a:pt x="3" y="203"/>
                    <a:pt x="3" y="132"/>
                  </a:cubicBezTo>
                  <a:cubicBezTo>
                    <a:pt x="3" y="61"/>
                    <a:pt x="61" y="4"/>
                    <a:pt x="132" y="4"/>
                  </a:cubicBezTo>
                  <a:cubicBezTo>
                    <a:pt x="203" y="4"/>
                    <a:pt x="260" y="61"/>
                    <a:pt x="260" y="132"/>
                  </a:cubicBezTo>
                  <a:cubicBezTo>
                    <a:pt x="260" y="203"/>
                    <a:pt x="203" y="261"/>
                    <a:pt x="132" y="261"/>
                  </a:cubicBezTo>
                  <a:moveTo>
                    <a:pt x="132" y="0"/>
                  </a:moveTo>
                  <a:cubicBezTo>
                    <a:pt x="59" y="0"/>
                    <a:pt x="0" y="60"/>
                    <a:pt x="0" y="132"/>
                  </a:cubicBezTo>
                  <a:cubicBezTo>
                    <a:pt x="0" y="205"/>
                    <a:pt x="59" y="264"/>
                    <a:pt x="132" y="264"/>
                  </a:cubicBezTo>
                  <a:cubicBezTo>
                    <a:pt x="204" y="264"/>
                    <a:pt x="264" y="205"/>
                    <a:pt x="264" y="132"/>
                  </a:cubicBezTo>
                  <a:cubicBezTo>
                    <a:pt x="264" y="60"/>
                    <a:pt x="204" y="0"/>
                    <a:pt x="132" y="0"/>
                  </a:cubicBezTo>
                </a:path>
              </a:pathLst>
            </a:custGeom>
            <a:grpFill/>
            <a:ln>
              <a:solidFill>
                <a:schemeClr val="accent4"/>
              </a:solid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3" name="Oval 21"/>
            <p:cNvSpPr>
              <a:spLocks noChangeArrowheads="1"/>
            </p:cNvSpPr>
            <p:nvPr/>
          </p:nvSpPr>
          <p:spPr bwMode="auto">
            <a:xfrm>
              <a:off x="8615363" y="4308475"/>
              <a:ext cx="889000" cy="889000"/>
            </a:xfrm>
            <a:prstGeom prst="ellipse">
              <a:avLst/>
            </a:prstGeom>
            <a:solidFill>
              <a:schemeClr val="accent4"/>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4" name="Freeform 35"/>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close/>
                </a:path>
              </a:pathLst>
            </a:custGeom>
            <a:grp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5" name="Freeform 36"/>
            <p:cNvSpPr/>
            <p:nvPr/>
          </p:nvSpPr>
          <p:spPr bwMode="auto">
            <a:xfrm>
              <a:off x="8162926" y="4560888"/>
              <a:ext cx="257175" cy="406400"/>
            </a:xfrm>
            <a:custGeom>
              <a:avLst/>
              <a:gdLst>
                <a:gd name="T0" fmla="*/ 162 w 162"/>
                <a:gd name="T1" fmla="*/ 0 h 256"/>
                <a:gd name="T2" fmla="*/ 0 w 162"/>
                <a:gd name="T3" fmla="*/ 128 h 256"/>
                <a:gd name="T4" fmla="*/ 162 w 162"/>
                <a:gd name="T5" fmla="*/ 256 h 256"/>
                <a:gd name="T6" fmla="*/ 162 w 162"/>
                <a:gd name="T7" fmla="*/ 0 h 256"/>
              </a:gdLst>
              <a:ahLst/>
              <a:cxnLst>
                <a:cxn ang="0">
                  <a:pos x="T0" y="T1"/>
                </a:cxn>
                <a:cxn ang="0">
                  <a:pos x="T2" y="T3"/>
                </a:cxn>
                <a:cxn ang="0">
                  <a:pos x="T4" y="T5"/>
                </a:cxn>
                <a:cxn ang="0">
                  <a:pos x="T6" y="T7"/>
                </a:cxn>
              </a:cxnLst>
              <a:rect l="0" t="0" r="r" b="b"/>
              <a:pathLst>
                <a:path w="162" h="256">
                  <a:moveTo>
                    <a:pt x="162" y="0"/>
                  </a:moveTo>
                  <a:lnTo>
                    <a:pt x="0" y="128"/>
                  </a:lnTo>
                  <a:lnTo>
                    <a:pt x="162" y="256"/>
                  </a:lnTo>
                  <a:lnTo>
                    <a:pt x="162" y="0"/>
                  </a:ln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14" name="Group 23"/>
          <p:cNvGrpSpPr/>
          <p:nvPr/>
        </p:nvGrpSpPr>
        <p:grpSpPr>
          <a:xfrm>
            <a:off x="7579548" y="1791511"/>
            <a:ext cx="1166129" cy="1052994"/>
            <a:chOff x="7521576" y="1827213"/>
            <a:chExt cx="1309687" cy="1182687"/>
          </a:xfrm>
          <a:solidFill>
            <a:srgbClr val="0973DD"/>
          </a:solidFill>
        </p:grpSpPr>
        <p:sp>
          <p:nvSpPr>
            <p:cNvPr id="27" name="Freeform 28"/>
            <p:cNvSpPr>
              <a:spLocks noEditPoints="1"/>
            </p:cNvSpPr>
            <p:nvPr/>
          </p:nvSpPr>
          <p:spPr bwMode="auto">
            <a:xfrm>
              <a:off x="7672388"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solidFill>
              <a:schemeClr val="accent3"/>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8" name="Freeform 29"/>
            <p:cNvSpPr>
              <a:spLocks noEditPoints="1"/>
            </p:cNvSpPr>
            <p:nvPr/>
          </p:nvSpPr>
          <p:spPr bwMode="auto">
            <a:xfrm>
              <a:off x="7605713" y="1827213"/>
              <a:ext cx="1225550" cy="1169988"/>
            </a:xfrm>
            <a:custGeom>
              <a:avLst/>
              <a:gdLst>
                <a:gd name="T0" fmla="*/ 132 w 277"/>
                <a:gd name="T1" fmla="*/ 261 h 264"/>
                <a:gd name="T2" fmla="*/ 41 w 277"/>
                <a:gd name="T3" fmla="*/ 223 h 264"/>
                <a:gd name="T4" fmla="*/ 4 w 277"/>
                <a:gd name="T5" fmla="*/ 132 h 264"/>
                <a:gd name="T6" fmla="*/ 41 w 277"/>
                <a:gd name="T7" fmla="*/ 41 h 264"/>
                <a:gd name="T8" fmla="*/ 132 w 277"/>
                <a:gd name="T9" fmla="*/ 4 h 264"/>
                <a:gd name="T10" fmla="*/ 223 w 277"/>
                <a:gd name="T11" fmla="*/ 41 h 264"/>
                <a:gd name="T12" fmla="*/ 223 w 277"/>
                <a:gd name="T13" fmla="*/ 223 h 264"/>
                <a:gd name="T14" fmla="*/ 132 w 277"/>
                <a:gd name="T15" fmla="*/ 261 h 264"/>
                <a:gd name="T16" fmla="*/ 132 w 277"/>
                <a:gd name="T17" fmla="*/ 0 h 264"/>
                <a:gd name="T18" fmla="*/ 39 w 277"/>
                <a:gd name="T19" fmla="*/ 39 h 264"/>
                <a:gd name="T20" fmla="*/ 0 w 277"/>
                <a:gd name="T21" fmla="*/ 132 h 264"/>
                <a:gd name="T22" fmla="*/ 39 w 277"/>
                <a:gd name="T23" fmla="*/ 226 h 264"/>
                <a:gd name="T24" fmla="*/ 132 w 277"/>
                <a:gd name="T25" fmla="*/ 264 h 264"/>
                <a:gd name="T26" fmla="*/ 226 w 277"/>
                <a:gd name="T27" fmla="*/ 226 h 264"/>
                <a:gd name="T28" fmla="*/ 226 w 277"/>
                <a:gd name="T29" fmla="*/ 39 h 264"/>
                <a:gd name="T30" fmla="*/ 132 w 277"/>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64">
                  <a:moveTo>
                    <a:pt x="132" y="261"/>
                  </a:moveTo>
                  <a:cubicBezTo>
                    <a:pt x="98" y="261"/>
                    <a:pt x="66" y="248"/>
                    <a:pt x="41" y="223"/>
                  </a:cubicBezTo>
                  <a:cubicBezTo>
                    <a:pt x="17" y="199"/>
                    <a:pt x="4" y="167"/>
                    <a:pt x="4" y="132"/>
                  </a:cubicBezTo>
                  <a:cubicBezTo>
                    <a:pt x="4" y="98"/>
                    <a:pt x="17" y="66"/>
                    <a:pt x="41" y="41"/>
                  </a:cubicBezTo>
                  <a:cubicBezTo>
                    <a:pt x="66" y="17"/>
                    <a:pt x="98" y="4"/>
                    <a:pt x="132" y="4"/>
                  </a:cubicBezTo>
                  <a:cubicBezTo>
                    <a:pt x="167" y="4"/>
                    <a:pt x="199" y="17"/>
                    <a:pt x="223" y="41"/>
                  </a:cubicBezTo>
                  <a:cubicBezTo>
                    <a:pt x="274" y="92"/>
                    <a:pt x="274" y="173"/>
                    <a:pt x="223" y="223"/>
                  </a:cubicBezTo>
                  <a:cubicBezTo>
                    <a:pt x="199" y="248"/>
                    <a:pt x="167" y="261"/>
                    <a:pt x="132" y="261"/>
                  </a:cubicBezTo>
                  <a:moveTo>
                    <a:pt x="132" y="0"/>
                  </a:moveTo>
                  <a:cubicBezTo>
                    <a:pt x="97" y="0"/>
                    <a:pt x="64" y="14"/>
                    <a:pt x="39" y="39"/>
                  </a:cubicBezTo>
                  <a:cubicBezTo>
                    <a:pt x="14" y="64"/>
                    <a:pt x="0" y="97"/>
                    <a:pt x="0" y="132"/>
                  </a:cubicBezTo>
                  <a:cubicBezTo>
                    <a:pt x="0" y="168"/>
                    <a:pt x="14" y="201"/>
                    <a:pt x="39" y="226"/>
                  </a:cubicBezTo>
                  <a:cubicBezTo>
                    <a:pt x="64" y="251"/>
                    <a:pt x="97" y="264"/>
                    <a:pt x="132" y="264"/>
                  </a:cubicBezTo>
                  <a:cubicBezTo>
                    <a:pt x="168" y="264"/>
                    <a:pt x="201" y="251"/>
                    <a:pt x="226" y="226"/>
                  </a:cubicBezTo>
                  <a:cubicBezTo>
                    <a:pt x="277" y="174"/>
                    <a:pt x="277" y="91"/>
                    <a:pt x="226" y="39"/>
                  </a:cubicBezTo>
                  <a:cubicBezTo>
                    <a:pt x="201" y="14"/>
                    <a:pt x="168" y="0"/>
                    <a:pt x="132" y="0"/>
                  </a:cubicBezTo>
                </a:path>
              </a:pathLst>
            </a:custGeom>
            <a:grpFill/>
            <a:ln>
              <a:solidFill>
                <a:schemeClr val="accent3"/>
              </a:solid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29" name="Freeform 30"/>
            <p:cNvSpPr/>
            <p:nvPr/>
          </p:nvSpPr>
          <p:spPr bwMode="auto">
            <a:xfrm>
              <a:off x="7704138"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solidFill>
              <a:schemeClr val="accent3"/>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0" name="Freeform 37"/>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close/>
                </a:path>
              </a:pathLst>
            </a:custGeom>
            <a:grp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1" name="Freeform 38"/>
            <p:cNvSpPr/>
            <p:nvPr/>
          </p:nvSpPr>
          <p:spPr bwMode="auto">
            <a:xfrm>
              <a:off x="7521576" y="2682875"/>
              <a:ext cx="323850" cy="327025"/>
            </a:xfrm>
            <a:custGeom>
              <a:avLst/>
              <a:gdLst>
                <a:gd name="T0" fmla="*/ 23 w 204"/>
                <a:gd name="T1" fmla="*/ 0 h 206"/>
                <a:gd name="T2" fmla="*/ 0 w 204"/>
                <a:gd name="T3" fmla="*/ 206 h 206"/>
                <a:gd name="T4" fmla="*/ 204 w 204"/>
                <a:gd name="T5" fmla="*/ 184 h 206"/>
                <a:gd name="T6" fmla="*/ 23 w 204"/>
                <a:gd name="T7" fmla="*/ 0 h 206"/>
              </a:gdLst>
              <a:ahLst/>
              <a:cxnLst>
                <a:cxn ang="0">
                  <a:pos x="T0" y="T1"/>
                </a:cxn>
                <a:cxn ang="0">
                  <a:pos x="T2" y="T3"/>
                </a:cxn>
                <a:cxn ang="0">
                  <a:pos x="T4" y="T5"/>
                </a:cxn>
                <a:cxn ang="0">
                  <a:pos x="T6" y="T7"/>
                </a:cxn>
              </a:cxnLst>
              <a:rect l="0" t="0" r="r" b="b"/>
              <a:pathLst>
                <a:path w="204" h="206">
                  <a:moveTo>
                    <a:pt x="23" y="0"/>
                  </a:moveTo>
                  <a:lnTo>
                    <a:pt x="0" y="206"/>
                  </a:lnTo>
                  <a:lnTo>
                    <a:pt x="204" y="184"/>
                  </a:lnTo>
                  <a:lnTo>
                    <a:pt x="23" y="0"/>
                  </a:ln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20" name="Group 29"/>
          <p:cNvGrpSpPr/>
          <p:nvPr/>
        </p:nvGrpSpPr>
        <p:grpSpPr>
          <a:xfrm>
            <a:off x="3459219" y="1791511"/>
            <a:ext cx="1198641" cy="1052994"/>
            <a:chOff x="2894013" y="1827213"/>
            <a:chExt cx="1346200" cy="1182687"/>
          </a:xfrm>
          <a:solidFill>
            <a:srgbClr val="0973DD"/>
          </a:solidFill>
        </p:grpSpPr>
        <p:sp>
          <p:nvSpPr>
            <p:cNvPr id="33" name="Freeform 25"/>
            <p:cNvSpPr>
              <a:spLocks noEditPoints="1"/>
            </p:cNvSpPr>
            <p:nvPr/>
          </p:nvSpPr>
          <p:spPr bwMode="auto">
            <a:xfrm>
              <a:off x="3000376" y="1893888"/>
              <a:ext cx="1039813" cy="1041400"/>
            </a:xfrm>
            <a:custGeom>
              <a:avLst/>
              <a:gdLst>
                <a:gd name="T0" fmla="*/ 117 w 235"/>
                <a:gd name="T1" fmla="*/ 218 h 235"/>
                <a:gd name="T2" fmla="*/ 46 w 235"/>
                <a:gd name="T3" fmla="*/ 188 h 235"/>
                <a:gd name="T4" fmla="*/ 46 w 235"/>
                <a:gd name="T5" fmla="*/ 47 h 235"/>
                <a:gd name="T6" fmla="*/ 117 w 235"/>
                <a:gd name="T7" fmla="*/ 17 h 235"/>
                <a:gd name="T8" fmla="*/ 188 w 235"/>
                <a:gd name="T9" fmla="*/ 47 h 235"/>
                <a:gd name="T10" fmla="*/ 188 w 235"/>
                <a:gd name="T11" fmla="*/ 188 h 235"/>
                <a:gd name="T12" fmla="*/ 117 w 235"/>
                <a:gd name="T13" fmla="*/ 218 h 235"/>
                <a:gd name="T14" fmla="*/ 117 w 235"/>
                <a:gd name="T15" fmla="*/ 0 h 235"/>
                <a:gd name="T16" fmla="*/ 34 w 235"/>
                <a:gd name="T17" fmla="*/ 34 h 235"/>
                <a:gd name="T18" fmla="*/ 0 w 235"/>
                <a:gd name="T19" fmla="*/ 117 h 235"/>
                <a:gd name="T20" fmla="*/ 34 w 235"/>
                <a:gd name="T21" fmla="*/ 200 h 235"/>
                <a:gd name="T22" fmla="*/ 117 w 235"/>
                <a:gd name="T23" fmla="*/ 235 h 235"/>
                <a:gd name="T24" fmla="*/ 200 w 235"/>
                <a:gd name="T25" fmla="*/ 200 h 235"/>
                <a:gd name="T26" fmla="*/ 235 w 235"/>
                <a:gd name="T27" fmla="*/ 117 h 235"/>
                <a:gd name="T28" fmla="*/ 200 w 235"/>
                <a:gd name="T29" fmla="*/ 34 h 235"/>
                <a:gd name="T30" fmla="*/ 117 w 235"/>
                <a:gd name="T3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35">
                  <a:moveTo>
                    <a:pt x="117" y="218"/>
                  </a:moveTo>
                  <a:cubicBezTo>
                    <a:pt x="92" y="218"/>
                    <a:pt x="66" y="208"/>
                    <a:pt x="46" y="188"/>
                  </a:cubicBezTo>
                  <a:cubicBezTo>
                    <a:pt x="7" y="149"/>
                    <a:pt x="7" y="86"/>
                    <a:pt x="46" y="47"/>
                  </a:cubicBezTo>
                  <a:cubicBezTo>
                    <a:pt x="66" y="27"/>
                    <a:pt x="92" y="17"/>
                    <a:pt x="117" y="17"/>
                  </a:cubicBezTo>
                  <a:cubicBezTo>
                    <a:pt x="143" y="17"/>
                    <a:pt x="169" y="27"/>
                    <a:pt x="188" y="47"/>
                  </a:cubicBezTo>
                  <a:cubicBezTo>
                    <a:pt x="227" y="86"/>
                    <a:pt x="227" y="149"/>
                    <a:pt x="188" y="188"/>
                  </a:cubicBezTo>
                  <a:cubicBezTo>
                    <a:pt x="169" y="208"/>
                    <a:pt x="143" y="218"/>
                    <a:pt x="117" y="218"/>
                  </a:cubicBezTo>
                  <a:moveTo>
                    <a:pt x="117" y="0"/>
                  </a:moveTo>
                  <a:cubicBezTo>
                    <a:pt x="87" y="0"/>
                    <a:pt x="57" y="12"/>
                    <a:pt x="34" y="34"/>
                  </a:cubicBezTo>
                  <a:cubicBezTo>
                    <a:pt x="11" y="57"/>
                    <a:pt x="0" y="87"/>
                    <a:pt x="0" y="117"/>
                  </a:cubicBezTo>
                  <a:cubicBezTo>
                    <a:pt x="0" y="147"/>
                    <a:pt x="11" y="178"/>
                    <a:pt x="34" y="200"/>
                  </a:cubicBezTo>
                  <a:cubicBezTo>
                    <a:pt x="57" y="223"/>
                    <a:pt x="87" y="235"/>
                    <a:pt x="117" y="235"/>
                  </a:cubicBezTo>
                  <a:cubicBezTo>
                    <a:pt x="147" y="235"/>
                    <a:pt x="177" y="223"/>
                    <a:pt x="200" y="200"/>
                  </a:cubicBezTo>
                  <a:cubicBezTo>
                    <a:pt x="223" y="178"/>
                    <a:pt x="235" y="147"/>
                    <a:pt x="235" y="117"/>
                  </a:cubicBezTo>
                  <a:cubicBezTo>
                    <a:pt x="235" y="87"/>
                    <a:pt x="223" y="57"/>
                    <a:pt x="200" y="34"/>
                  </a:cubicBezTo>
                  <a:cubicBezTo>
                    <a:pt x="177" y="12"/>
                    <a:pt x="147" y="0"/>
                    <a:pt x="117" y="0"/>
                  </a:cubicBezTo>
                </a:path>
              </a:pathLst>
            </a:custGeom>
            <a:solidFill>
              <a:schemeClr val="accent1"/>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4" name="Freeform 26"/>
            <p:cNvSpPr>
              <a:spLocks noEditPoints="1"/>
            </p:cNvSpPr>
            <p:nvPr/>
          </p:nvSpPr>
          <p:spPr bwMode="auto">
            <a:xfrm>
              <a:off x="2894013" y="1827213"/>
              <a:ext cx="1265238" cy="1169988"/>
            </a:xfrm>
            <a:custGeom>
              <a:avLst/>
              <a:gdLst>
                <a:gd name="T0" fmla="*/ 141 w 286"/>
                <a:gd name="T1" fmla="*/ 261 h 264"/>
                <a:gd name="T2" fmla="*/ 50 w 286"/>
                <a:gd name="T3" fmla="*/ 223 h 264"/>
                <a:gd name="T4" fmla="*/ 50 w 286"/>
                <a:gd name="T5" fmla="*/ 41 h 264"/>
                <a:gd name="T6" fmla="*/ 141 w 286"/>
                <a:gd name="T7" fmla="*/ 4 h 264"/>
                <a:gd name="T8" fmla="*/ 232 w 286"/>
                <a:gd name="T9" fmla="*/ 41 h 264"/>
                <a:gd name="T10" fmla="*/ 232 w 286"/>
                <a:gd name="T11" fmla="*/ 223 h 264"/>
                <a:gd name="T12" fmla="*/ 141 w 286"/>
                <a:gd name="T13" fmla="*/ 261 h 264"/>
                <a:gd name="T14" fmla="*/ 141 w 286"/>
                <a:gd name="T15" fmla="*/ 0 h 264"/>
                <a:gd name="T16" fmla="*/ 48 w 286"/>
                <a:gd name="T17" fmla="*/ 39 h 264"/>
                <a:gd name="T18" fmla="*/ 9 w 286"/>
                <a:gd name="T19" fmla="*/ 132 h 264"/>
                <a:gd name="T20" fmla="*/ 48 w 286"/>
                <a:gd name="T21" fmla="*/ 226 h 264"/>
                <a:gd name="T22" fmla="*/ 141 w 286"/>
                <a:gd name="T23" fmla="*/ 264 h 264"/>
                <a:gd name="T24" fmla="*/ 141 w 286"/>
                <a:gd name="T25" fmla="*/ 264 h 264"/>
                <a:gd name="T26" fmla="*/ 235 w 286"/>
                <a:gd name="T27" fmla="*/ 226 h 264"/>
                <a:gd name="T28" fmla="*/ 235 w 286"/>
                <a:gd name="T29" fmla="*/ 39 h 264"/>
                <a:gd name="T30" fmla="*/ 141 w 286"/>
                <a:gd name="T3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64">
                  <a:moveTo>
                    <a:pt x="141" y="261"/>
                  </a:moveTo>
                  <a:cubicBezTo>
                    <a:pt x="107" y="261"/>
                    <a:pt x="75" y="248"/>
                    <a:pt x="50" y="223"/>
                  </a:cubicBezTo>
                  <a:cubicBezTo>
                    <a:pt x="0" y="173"/>
                    <a:pt x="0" y="92"/>
                    <a:pt x="50" y="41"/>
                  </a:cubicBezTo>
                  <a:cubicBezTo>
                    <a:pt x="75" y="17"/>
                    <a:pt x="107" y="4"/>
                    <a:pt x="141" y="4"/>
                  </a:cubicBezTo>
                  <a:cubicBezTo>
                    <a:pt x="176" y="4"/>
                    <a:pt x="208" y="17"/>
                    <a:pt x="232" y="41"/>
                  </a:cubicBezTo>
                  <a:cubicBezTo>
                    <a:pt x="283" y="92"/>
                    <a:pt x="283" y="173"/>
                    <a:pt x="232" y="223"/>
                  </a:cubicBezTo>
                  <a:cubicBezTo>
                    <a:pt x="208" y="248"/>
                    <a:pt x="176" y="261"/>
                    <a:pt x="141" y="261"/>
                  </a:cubicBezTo>
                  <a:moveTo>
                    <a:pt x="141" y="0"/>
                  </a:moveTo>
                  <a:cubicBezTo>
                    <a:pt x="106" y="0"/>
                    <a:pt x="73" y="14"/>
                    <a:pt x="48" y="39"/>
                  </a:cubicBezTo>
                  <a:cubicBezTo>
                    <a:pt x="23" y="64"/>
                    <a:pt x="9" y="97"/>
                    <a:pt x="9" y="132"/>
                  </a:cubicBezTo>
                  <a:cubicBezTo>
                    <a:pt x="9" y="168"/>
                    <a:pt x="23" y="201"/>
                    <a:pt x="48" y="226"/>
                  </a:cubicBezTo>
                  <a:cubicBezTo>
                    <a:pt x="73" y="251"/>
                    <a:pt x="106" y="264"/>
                    <a:pt x="141" y="264"/>
                  </a:cubicBezTo>
                  <a:cubicBezTo>
                    <a:pt x="141" y="264"/>
                    <a:pt x="141" y="264"/>
                    <a:pt x="141" y="264"/>
                  </a:cubicBezTo>
                  <a:cubicBezTo>
                    <a:pt x="177" y="264"/>
                    <a:pt x="210" y="251"/>
                    <a:pt x="235" y="226"/>
                  </a:cubicBezTo>
                  <a:cubicBezTo>
                    <a:pt x="286" y="174"/>
                    <a:pt x="286" y="91"/>
                    <a:pt x="235" y="39"/>
                  </a:cubicBezTo>
                  <a:cubicBezTo>
                    <a:pt x="210" y="14"/>
                    <a:pt x="177" y="0"/>
                    <a:pt x="141" y="0"/>
                  </a:cubicBezTo>
                </a:path>
              </a:pathLst>
            </a:custGeom>
            <a:solidFill>
              <a:schemeClr val="accent1"/>
            </a:solidFill>
            <a:ln>
              <a:solidFill>
                <a:schemeClr val="accent1"/>
              </a:solid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5" name="Freeform 27"/>
            <p:cNvSpPr/>
            <p:nvPr/>
          </p:nvSpPr>
          <p:spPr bwMode="auto">
            <a:xfrm>
              <a:off x="3032126" y="1970088"/>
              <a:ext cx="973138" cy="889000"/>
            </a:xfrm>
            <a:custGeom>
              <a:avLst/>
              <a:gdLst>
                <a:gd name="T0" fmla="*/ 110 w 220"/>
                <a:gd name="T1" fmla="*/ 0 h 201"/>
                <a:gd name="T2" fmla="*/ 39 w 220"/>
                <a:gd name="T3" fmla="*/ 30 h 201"/>
                <a:gd name="T4" fmla="*/ 39 w 220"/>
                <a:gd name="T5" fmla="*/ 171 h 201"/>
                <a:gd name="T6" fmla="*/ 110 w 220"/>
                <a:gd name="T7" fmla="*/ 201 h 201"/>
                <a:gd name="T8" fmla="*/ 181 w 220"/>
                <a:gd name="T9" fmla="*/ 171 h 201"/>
                <a:gd name="T10" fmla="*/ 181 w 220"/>
                <a:gd name="T11" fmla="*/ 30 h 201"/>
                <a:gd name="T12" fmla="*/ 110 w 220"/>
                <a:gd name="T13" fmla="*/ 0 h 201"/>
              </a:gdLst>
              <a:ahLst/>
              <a:cxnLst>
                <a:cxn ang="0">
                  <a:pos x="T0" y="T1"/>
                </a:cxn>
                <a:cxn ang="0">
                  <a:pos x="T2" y="T3"/>
                </a:cxn>
                <a:cxn ang="0">
                  <a:pos x="T4" y="T5"/>
                </a:cxn>
                <a:cxn ang="0">
                  <a:pos x="T6" y="T7"/>
                </a:cxn>
                <a:cxn ang="0">
                  <a:pos x="T8" y="T9"/>
                </a:cxn>
                <a:cxn ang="0">
                  <a:pos x="T10" y="T11"/>
                </a:cxn>
                <a:cxn ang="0">
                  <a:pos x="T12" y="T13"/>
                </a:cxn>
              </a:cxnLst>
              <a:rect l="0" t="0" r="r" b="b"/>
              <a:pathLst>
                <a:path w="220" h="201">
                  <a:moveTo>
                    <a:pt x="110" y="0"/>
                  </a:moveTo>
                  <a:cubicBezTo>
                    <a:pt x="85" y="0"/>
                    <a:pt x="59" y="10"/>
                    <a:pt x="39" y="30"/>
                  </a:cubicBezTo>
                  <a:cubicBezTo>
                    <a:pt x="0" y="69"/>
                    <a:pt x="0" y="132"/>
                    <a:pt x="39" y="171"/>
                  </a:cubicBezTo>
                  <a:cubicBezTo>
                    <a:pt x="59" y="191"/>
                    <a:pt x="85" y="201"/>
                    <a:pt x="110" y="201"/>
                  </a:cubicBezTo>
                  <a:cubicBezTo>
                    <a:pt x="136" y="201"/>
                    <a:pt x="162" y="191"/>
                    <a:pt x="181" y="171"/>
                  </a:cubicBezTo>
                  <a:cubicBezTo>
                    <a:pt x="220" y="132"/>
                    <a:pt x="220" y="69"/>
                    <a:pt x="181" y="30"/>
                  </a:cubicBezTo>
                  <a:cubicBezTo>
                    <a:pt x="162" y="10"/>
                    <a:pt x="136" y="0"/>
                    <a:pt x="110" y="0"/>
                  </a:cubicBezTo>
                </a:path>
              </a:pathLst>
            </a:custGeom>
            <a:solidFill>
              <a:schemeClr val="accent1"/>
            </a:solid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6" name="Freeform 39"/>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close/>
                </a:path>
              </a:pathLst>
            </a:custGeom>
            <a:grpFill/>
            <a:ln>
              <a:noFill/>
            </a:ln>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37" name="Freeform 40"/>
            <p:cNvSpPr/>
            <p:nvPr/>
          </p:nvSpPr>
          <p:spPr bwMode="auto">
            <a:xfrm>
              <a:off x="3916363" y="2682875"/>
              <a:ext cx="323850" cy="327025"/>
            </a:xfrm>
            <a:custGeom>
              <a:avLst/>
              <a:gdLst>
                <a:gd name="T0" fmla="*/ 181 w 204"/>
                <a:gd name="T1" fmla="*/ 0 h 206"/>
                <a:gd name="T2" fmla="*/ 0 w 204"/>
                <a:gd name="T3" fmla="*/ 184 h 206"/>
                <a:gd name="T4" fmla="*/ 204 w 204"/>
                <a:gd name="T5" fmla="*/ 206 h 206"/>
                <a:gd name="T6" fmla="*/ 181 w 204"/>
                <a:gd name="T7" fmla="*/ 0 h 206"/>
              </a:gdLst>
              <a:ahLst/>
              <a:cxnLst>
                <a:cxn ang="0">
                  <a:pos x="T0" y="T1"/>
                </a:cxn>
                <a:cxn ang="0">
                  <a:pos x="T2" y="T3"/>
                </a:cxn>
                <a:cxn ang="0">
                  <a:pos x="T4" y="T5"/>
                </a:cxn>
                <a:cxn ang="0">
                  <a:pos x="T6" y="T7"/>
                </a:cxn>
              </a:cxnLst>
              <a:rect l="0" t="0" r="r" b="b"/>
              <a:pathLst>
                <a:path w="204" h="206">
                  <a:moveTo>
                    <a:pt x="181" y="0"/>
                  </a:moveTo>
                  <a:lnTo>
                    <a:pt x="0" y="184"/>
                  </a:lnTo>
                  <a:lnTo>
                    <a:pt x="204" y="206"/>
                  </a:lnTo>
                  <a:lnTo>
                    <a:pt x="181" y="0"/>
                  </a:ln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sp>
        <p:nvSpPr>
          <p:cNvPr id="38" name="Freeform 47"/>
          <p:cNvSpPr/>
          <p:nvPr/>
        </p:nvSpPr>
        <p:spPr bwMode="auto">
          <a:xfrm>
            <a:off x="4642312" y="3106275"/>
            <a:ext cx="3552102" cy="2206342"/>
          </a:xfrm>
          <a:custGeom>
            <a:avLst/>
            <a:gdLst>
              <a:gd name="T0" fmla="*/ 2513 w 2513"/>
              <a:gd name="T1" fmla="*/ 0 h 1561"/>
              <a:gd name="T2" fmla="*/ 0 w 2513"/>
              <a:gd name="T3" fmla="*/ 0 h 1561"/>
              <a:gd name="T4" fmla="*/ 0 w 2513"/>
              <a:gd name="T5" fmla="*/ 1561 h 1561"/>
              <a:gd name="T6" fmla="*/ 2513 w 2513"/>
              <a:gd name="T7" fmla="*/ 0 h 1561"/>
            </a:gdLst>
            <a:ahLst/>
            <a:cxnLst>
              <a:cxn ang="0">
                <a:pos x="T0" y="T1"/>
              </a:cxn>
              <a:cxn ang="0">
                <a:pos x="T2" y="T3"/>
              </a:cxn>
              <a:cxn ang="0">
                <a:pos x="T4" y="T5"/>
              </a:cxn>
              <a:cxn ang="0">
                <a:pos x="T6" y="T7"/>
              </a:cxn>
            </a:cxnLst>
            <a:rect l="0" t="0" r="r" b="b"/>
            <a:pathLst>
              <a:path w="2513" h="1561">
                <a:moveTo>
                  <a:pt x="2513" y="0"/>
                </a:moveTo>
                <a:lnTo>
                  <a:pt x="0" y="0"/>
                </a:lnTo>
                <a:lnTo>
                  <a:pt x="0" y="1561"/>
                </a:lnTo>
                <a:lnTo>
                  <a:pt x="25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384" tIns="45693" rIns="91384" bIns="45693" numCol="1" anchor="t" anchorCtr="0" compatLnSpc="1"/>
          <a:lstStyle/>
          <a:p>
            <a:endParaRPr lang="id-ID" sz="2400">
              <a:solidFill>
                <a:prstClr val="black"/>
              </a:solidFill>
              <a:latin typeface="微软雅黑" panose="020B0503020204020204" pitchFamily="34" charset="-122"/>
              <a:ea typeface="微软雅黑" panose="020B0503020204020204" pitchFamily="34" charset="-122"/>
            </a:endParaRPr>
          </a:p>
        </p:txBody>
      </p:sp>
      <p:grpSp>
        <p:nvGrpSpPr>
          <p:cNvPr id="26" name="Group 36"/>
          <p:cNvGrpSpPr/>
          <p:nvPr/>
        </p:nvGrpSpPr>
        <p:grpSpPr>
          <a:xfrm>
            <a:off x="3181707" y="1791511"/>
            <a:ext cx="277512" cy="276669"/>
            <a:chOff x="2138511" y="2464802"/>
            <a:chExt cx="354012" cy="352956"/>
          </a:xfrm>
          <a:solidFill>
            <a:schemeClr val="accent1"/>
          </a:solidFill>
        </p:grpSpPr>
        <p:sp>
          <p:nvSpPr>
            <p:cNvPr id="40" name="Oval 37"/>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41" name="Freeform 3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32" name="Group 39"/>
          <p:cNvGrpSpPr/>
          <p:nvPr/>
        </p:nvGrpSpPr>
        <p:grpSpPr>
          <a:xfrm>
            <a:off x="8730959" y="1791511"/>
            <a:ext cx="277512" cy="276669"/>
            <a:chOff x="2138511" y="2464802"/>
            <a:chExt cx="354012" cy="352956"/>
          </a:xfrm>
          <a:solidFill>
            <a:schemeClr val="accent3"/>
          </a:solidFill>
        </p:grpSpPr>
        <p:sp>
          <p:nvSpPr>
            <p:cNvPr id="43" name="Oval 40"/>
            <p:cNvSpPr>
              <a:spLocks noChangeArrowheads="1"/>
            </p:cNvSpPr>
            <p:nvPr/>
          </p:nvSpPr>
          <p:spPr bwMode="auto">
            <a:xfrm>
              <a:off x="2229829"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44" name="Freeform 4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39" name="Group 42"/>
          <p:cNvGrpSpPr/>
          <p:nvPr/>
        </p:nvGrpSpPr>
        <p:grpSpPr>
          <a:xfrm>
            <a:off x="2448893" y="3963879"/>
            <a:ext cx="277512" cy="276669"/>
            <a:chOff x="2138511" y="2464802"/>
            <a:chExt cx="354012" cy="352956"/>
          </a:xfrm>
          <a:solidFill>
            <a:schemeClr val="accent2"/>
          </a:solidFill>
        </p:grpSpPr>
        <p:sp>
          <p:nvSpPr>
            <p:cNvPr id="46" name="Oval 43"/>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47" name="Freeform 44"/>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42" name="Group 45"/>
          <p:cNvGrpSpPr/>
          <p:nvPr/>
        </p:nvGrpSpPr>
        <p:grpSpPr>
          <a:xfrm>
            <a:off x="9466557" y="3963879"/>
            <a:ext cx="277512" cy="276669"/>
            <a:chOff x="2138511" y="2464802"/>
            <a:chExt cx="354012" cy="352956"/>
          </a:xfrm>
          <a:solidFill>
            <a:schemeClr val="accent4"/>
          </a:solidFill>
        </p:grpSpPr>
        <p:sp>
          <p:nvSpPr>
            <p:cNvPr id="49" name="Oval 4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50" name="Freeform 4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sp>
        <p:nvSpPr>
          <p:cNvPr id="51" name="TextBox 50"/>
          <p:cNvSpPr txBox="1"/>
          <p:nvPr/>
        </p:nvSpPr>
        <p:spPr>
          <a:xfrm>
            <a:off x="1633679" y="1718771"/>
            <a:ext cx="1415659" cy="338180"/>
          </a:xfrm>
          <a:prstGeom prst="rect">
            <a:avLst/>
          </a:prstGeom>
          <a:noFill/>
        </p:spPr>
        <p:txBody>
          <a:bodyPr wrap="none" lIns="91384" tIns="45693" rIns="91384" bIns="45693"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添加文字内容</a:t>
            </a:r>
            <a:endParaRPr lang="id-ID"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1003264" y="2059468"/>
            <a:ext cx="2187378" cy="646276"/>
          </a:xfrm>
          <a:prstGeom prst="rect">
            <a:avLst/>
          </a:prstGeom>
          <a:noFill/>
        </p:spPr>
        <p:txBody>
          <a:bodyPr wrap="square" lIns="91384" tIns="45693" rIns="91384" bIns="45693" rtlCol="0">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856486" y="3882991"/>
            <a:ext cx="1415659" cy="338180"/>
          </a:xfrm>
          <a:prstGeom prst="rect">
            <a:avLst/>
          </a:prstGeom>
          <a:noFill/>
        </p:spPr>
        <p:txBody>
          <a:bodyPr wrap="none" lIns="91384" tIns="45693" rIns="91384" bIns="45693"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添加文字内容</a:t>
            </a:r>
            <a:endParaRPr lang="id-ID"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270593" y="4223689"/>
            <a:ext cx="2187378" cy="646276"/>
          </a:xfrm>
          <a:prstGeom prst="rect">
            <a:avLst/>
          </a:prstGeom>
          <a:noFill/>
        </p:spPr>
        <p:txBody>
          <a:bodyPr wrap="square" lIns="91384" tIns="45693" rIns="91384" bIns="45693" rtlCol="0">
            <a:spAutoFit/>
          </a:bodyPr>
          <a:lstStyle/>
          <a:p>
            <a:pPr algn="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9024439" y="1718771"/>
            <a:ext cx="1415659" cy="338180"/>
          </a:xfrm>
          <a:prstGeom prst="rect">
            <a:avLst/>
          </a:prstGeom>
          <a:noFill/>
        </p:spPr>
        <p:txBody>
          <a:bodyPr wrap="none" lIns="91384" tIns="45693" rIns="91384" bIns="45693"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添加文字内容</a:t>
            </a:r>
            <a:endParaRPr lang="id-ID"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9024440" y="2059468"/>
            <a:ext cx="2187378" cy="646276"/>
          </a:xfrm>
          <a:prstGeom prst="rect">
            <a:avLst/>
          </a:prstGeom>
          <a:noFill/>
        </p:spPr>
        <p:txBody>
          <a:bodyPr wrap="square" lIns="91384" tIns="45693" rIns="91384" bIns="45693"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9706853" y="3882991"/>
            <a:ext cx="1415659" cy="338180"/>
          </a:xfrm>
          <a:prstGeom prst="rect">
            <a:avLst/>
          </a:prstGeom>
          <a:noFill/>
        </p:spPr>
        <p:txBody>
          <a:bodyPr wrap="none" lIns="91384" tIns="45693" rIns="91384" bIns="45693"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添加文字内容</a:t>
            </a:r>
            <a:endParaRPr lang="id-ID"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9706852" y="4223689"/>
            <a:ext cx="2187378" cy="646276"/>
          </a:xfrm>
          <a:prstGeom prst="rect">
            <a:avLst/>
          </a:prstGeom>
          <a:noFill/>
        </p:spPr>
        <p:txBody>
          <a:bodyPr wrap="square" lIns="91384" tIns="45693" rIns="91384" bIns="45693" rtlCol="0">
            <a:spAutoFit/>
          </a:bodyPr>
          <a:lstStyle/>
          <a:p>
            <a:pPr>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输入你的文字信息输入你的文字信息输入你的文字信息</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Freeform 55"/>
          <p:cNvSpPr/>
          <p:nvPr/>
        </p:nvSpPr>
        <p:spPr bwMode="auto">
          <a:xfrm>
            <a:off x="3838109" y="2056673"/>
            <a:ext cx="354640" cy="439475"/>
          </a:xfrm>
          <a:custGeom>
            <a:avLst/>
            <a:gdLst>
              <a:gd name="T0" fmla="*/ 2 w 491"/>
              <a:gd name="T1" fmla="*/ 370 h 608"/>
              <a:gd name="T2" fmla="*/ 49 w 491"/>
              <a:gd name="T3" fmla="*/ 332 h 608"/>
              <a:gd name="T4" fmla="*/ 112 w 491"/>
              <a:gd name="T5" fmla="*/ 338 h 608"/>
              <a:gd name="T6" fmla="*/ 112 w 491"/>
              <a:gd name="T7" fmla="*/ 337 h 608"/>
              <a:gd name="T8" fmla="*/ 62 w 491"/>
              <a:gd name="T9" fmla="*/ 331 h 608"/>
              <a:gd name="T10" fmla="*/ 29 w 491"/>
              <a:gd name="T11" fmla="*/ 285 h 608"/>
              <a:gd name="T12" fmla="*/ 71 w 491"/>
              <a:gd name="T13" fmla="*/ 247 h 608"/>
              <a:gd name="T14" fmla="*/ 238 w 491"/>
              <a:gd name="T15" fmla="*/ 264 h 608"/>
              <a:gd name="T16" fmla="*/ 262 w 491"/>
              <a:gd name="T17" fmla="*/ 264 h 608"/>
              <a:gd name="T18" fmla="*/ 254 w 491"/>
              <a:gd name="T19" fmla="*/ 124 h 608"/>
              <a:gd name="T20" fmla="*/ 350 w 491"/>
              <a:gd name="T21" fmla="*/ 47 h 608"/>
              <a:gd name="T22" fmla="*/ 355 w 491"/>
              <a:gd name="T23" fmla="*/ 168 h 608"/>
              <a:gd name="T24" fmla="*/ 440 w 491"/>
              <a:gd name="T25" fmla="*/ 342 h 608"/>
              <a:gd name="T26" fmla="*/ 491 w 491"/>
              <a:gd name="T27" fmla="*/ 368 h 608"/>
              <a:gd name="T28" fmla="*/ 491 w 491"/>
              <a:gd name="T29" fmla="*/ 579 h 608"/>
              <a:gd name="T30" fmla="*/ 292 w 491"/>
              <a:gd name="T31" fmla="*/ 608 h 608"/>
              <a:gd name="T32" fmla="*/ 166 w 491"/>
              <a:gd name="T33" fmla="*/ 595 h 608"/>
              <a:gd name="T34" fmla="*/ 62 w 491"/>
              <a:gd name="T35" fmla="*/ 584 h 608"/>
              <a:gd name="T36" fmla="*/ 33 w 491"/>
              <a:gd name="T37" fmla="*/ 539 h 608"/>
              <a:gd name="T38" fmla="*/ 59 w 491"/>
              <a:gd name="T39" fmla="*/ 502 h 608"/>
              <a:gd name="T40" fmla="*/ 45 w 491"/>
              <a:gd name="T41" fmla="*/ 500 h 608"/>
              <a:gd name="T42" fmla="*/ 12 w 491"/>
              <a:gd name="T43" fmla="*/ 454 h 608"/>
              <a:gd name="T44" fmla="*/ 45 w 491"/>
              <a:gd name="T45" fmla="*/ 417 h 608"/>
              <a:gd name="T46" fmla="*/ 40 w 491"/>
              <a:gd name="T47" fmla="*/ 416 h 608"/>
              <a:gd name="T48" fmla="*/ 2 w 491"/>
              <a:gd name="T49" fmla="*/ 37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1" h="608">
                <a:moveTo>
                  <a:pt x="2" y="370"/>
                </a:moveTo>
                <a:cubicBezTo>
                  <a:pt x="5" y="347"/>
                  <a:pt x="25" y="330"/>
                  <a:pt x="49" y="332"/>
                </a:cubicBezTo>
                <a:cubicBezTo>
                  <a:pt x="112" y="338"/>
                  <a:pt x="112" y="338"/>
                  <a:pt x="112" y="338"/>
                </a:cubicBezTo>
                <a:cubicBezTo>
                  <a:pt x="112" y="337"/>
                  <a:pt x="112" y="337"/>
                  <a:pt x="112" y="337"/>
                </a:cubicBezTo>
                <a:cubicBezTo>
                  <a:pt x="62" y="331"/>
                  <a:pt x="62" y="331"/>
                  <a:pt x="62" y="331"/>
                </a:cubicBezTo>
                <a:cubicBezTo>
                  <a:pt x="42" y="329"/>
                  <a:pt x="27" y="309"/>
                  <a:pt x="29" y="285"/>
                </a:cubicBezTo>
                <a:cubicBezTo>
                  <a:pt x="32" y="262"/>
                  <a:pt x="50" y="245"/>
                  <a:pt x="71" y="247"/>
                </a:cubicBezTo>
                <a:cubicBezTo>
                  <a:pt x="238" y="264"/>
                  <a:pt x="238" y="264"/>
                  <a:pt x="238" y="264"/>
                </a:cubicBezTo>
                <a:cubicBezTo>
                  <a:pt x="262" y="264"/>
                  <a:pt x="262" y="264"/>
                  <a:pt x="262" y="264"/>
                </a:cubicBezTo>
                <a:cubicBezTo>
                  <a:pt x="262" y="264"/>
                  <a:pt x="228" y="249"/>
                  <a:pt x="254" y="124"/>
                </a:cubicBezTo>
                <a:cubicBezTo>
                  <a:pt x="280" y="0"/>
                  <a:pt x="350" y="47"/>
                  <a:pt x="350" y="47"/>
                </a:cubicBezTo>
                <a:cubicBezTo>
                  <a:pt x="350" y="47"/>
                  <a:pt x="351" y="153"/>
                  <a:pt x="355" y="168"/>
                </a:cubicBezTo>
                <a:cubicBezTo>
                  <a:pt x="359" y="183"/>
                  <a:pt x="440" y="342"/>
                  <a:pt x="440" y="342"/>
                </a:cubicBezTo>
                <a:cubicBezTo>
                  <a:pt x="440" y="351"/>
                  <a:pt x="491" y="359"/>
                  <a:pt x="491" y="368"/>
                </a:cubicBezTo>
                <a:cubicBezTo>
                  <a:pt x="490" y="441"/>
                  <a:pt x="491" y="503"/>
                  <a:pt x="491" y="579"/>
                </a:cubicBezTo>
                <a:cubicBezTo>
                  <a:pt x="437" y="565"/>
                  <a:pt x="408" y="608"/>
                  <a:pt x="292" y="608"/>
                </a:cubicBezTo>
                <a:cubicBezTo>
                  <a:pt x="254" y="608"/>
                  <a:pt x="206" y="601"/>
                  <a:pt x="166" y="595"/>
                </a:cubicBezTo>
                <a:cubicBezTo>
                  <a:pt x="62" y="584"/>
                  <a:pt x="62" y="584"/>
                  <a:pt x="62" y="584"/>
                </a:cubicBezTo>
                <a:cubicBezTo>
                  <a:pt x="44" y="582"/>
                  <a:pt x="31" y="562"/>
                  <a:pt x="33" y="539"/>
                </a:cubicBezTo>
                <a:cubicBezTo>
                  <a:pt x="35" y="521"/>
                  <a:pt x="46" y="506"/>
                  <a:pt x="59" y="502"/>
                </a:cubicBezTo>
                <a:cubicBezTo>
                  <a:pt x="45" y="500"/>
                  <a:pt x="45" y="500"/>
                  <a:pt x="45" y="500"/>
                </a:cubicBezTo>
                <a:cubicBezTo>
                  <a:pt x="25" y="498"/>
                  <a:pt x="10" y="478"/>
                  <a:pt x="12" y="454"/>
                </a:cubicBezTo>
                <a:cubicBezTo>
                  <a:pt x="14" y="434"/>
                  <a:pt x="28" y="420"/>
                  <a:pt x="45" y="417"/>
                </a:cubicBezTo>
                <a:cubicBezTo>
                  <a:pt x="40" y="416"/>
                  <a:pt x="40" y="416"/>
                  <a:pt x="40" y="416"/>
                </a:cubicBezTo>
                <a:cubicBezTo>
                  <a:pt x="17" y="414"/>
                  <a:pt x="0" y="393"/>
                  <a:pt x="2" y="370"/>
                </a:cubicBezTo>
                <a:close/>
              </a:path>
            </a:pathLst>
          </a:custGeom>
          <a:solidFill>
            <a:sysClr val="window" lastClr="FFFFFF"/>
          </a:solidFill>
          <a:ln>
            <a:noFill/>
          </a:ln>
        </p:spPr>
        <p:txBody>
          <a:bodyPr vert="horz" wrap="square" lIns="91384" tIns="45693" rIns="91384" bIns="4569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nvGrpSpPr>
          <p:cNvPr id="45" name="Group 57"/>
          <p:cNvGrpSpPr/>
          <p:nvPr/>
        </p:nvGrpSpPr>
        <p:grpSpPr>
          <a:xfrm>
            <a:off x="3072231" y="4223691"/>
            <a:ext cx="339559" cy="319044"/>
            <a:chOff x="3175" y="-1587"/>
            <a:chExt cx="1209675" cy="1136651"/>
          </a:xfrm>
          <a:solidFill>
            <a:sysClr val="window" lastClr="FFFFFF"/>
          </a:solidFill>
        </p:grpSpPr>
        <p:sp>
          <p:nvSpPr>
            <p:cNvPr id="61" name="Freeform 59"/>
            <p:cNvSpPr/>
            <p:nvPr/>
          </p:nvSpPr>
          <p:spPr bwMode="auto">
            <a:xfrm>
              <a:off x="3175" y="-1587"/>
              <a:ext cx="1209675" cy="454025"/>
            </a:xfrm>
            <a:custGeom>
              <a:avLst/>
              <a:gdLst>
                <a:gd name="T0" fmla="*/ 297 w 320"/>
                <a:gd name="T1" fmla="*/ 41 h 120"/>
                <a:gd name="T2" fmla="*/ 160 w 320"/>
                <a:gd name="T3" fmla="*/ 0 h 120"/>
                <a:gd name="T4" fmla="*/ 23 w 320"/>
                <a:gd name="T5" fmla="*/ 41 h 120"/>
                <a:gd name="T6" fmla="*/ 0 w 320"/>
                <a:gd name="T7" fmla="*/ 79 h 120"/>
                <a:gd name="T8" fmla="*/ 0 w 320"/>
                <a:gd name="T9" fmla="*/ 100 h 120"/>
                <a:gd name="T10" fmla="*/ 20 w 320"/>
                <a:gd name="T11" fmla="*/ 120 h 120"/>
                <a:gd name="T12" fmla="*/ 60 w 320"/>
                <a:gd name="T13" fmla="*/ 120 h 120"/>
                <a:gd name="T14" fmla="*/ 80 w 320"/>
                <a:gd name="T15" fmla="*/ 100 h 120"/>
                <a:gd name="T16" fmla="*/ 91 w 320"/>
                <a:gd name="T17" fmla="*/ 67 h 120"/>
                <a:gd name="T18" fmla="*/ 160 w 320"/>
                <a:gd name="T19" fmla="*/ 41 h 120"/>
                <a:gd name="T20" fmla="*/ 229 w 320"/>
                <a:gd name="T21" fmla="*/ 67 h 120"/>
                <a:gd name="T22" fmla="*/ 241 w 320"/>
                <a:gd name="T23" fmla="*/ 100 h 120"/>
                <a:gd name="T24" fmla="*/ 261 w 320"/>
                <a:gd name="T25" fmla="*/ 120 h 120"/>
                <a:gd name="T26" fmla="*/ 301 w 320"/>
                <a:gd name="T27" fmla="*/ 120 h 120"/>
                <a:gd name="T28" fmla="*/ 320 w 320"/>
                <a:gd name="T29" fmla="*/ 100 h 120"/>
                <a:gd name="T30" fmla="*/ 320 w 320"/>
                <a:gd name="T31" fmla="*/ 79 h 120"/>
                <a:gd name="T32" fmla="*/ 297 w 320"/>
                <a:gd name="T33"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120">
                  <a:moveTo>
                    <a:pt x="297" y="41"/>
                  </a:moveTo>
                  <a:cubicBezTo>
                    <a:pt x="273" y="20"/>
                    <a:pt x="240" y="0"/>
                    <a:pt x="160" y="0"/>
                  </a:cubicBezTo>
                  <a:cubicBezTo>
                    <a:pt x="80" y="0"/>
                    <a:pt x="48" y="20"/>
                    <a:pt x="23" y="41"/>
                  </a:cubicBezTo>
                  <a:cubicBezTo>
                    <a:pt x="9" y="53"/>
                    <a:pt x="0" y="61"/>
                    <a:pt x="0" y="79"/>
                  </a:cubicBezTo>
                  <a:cubicBezTo>
                    <a:pt x="0" y="100"/>
                    <a:pt x="0" y="100"/>
                    <a:pt x="0" y="100"/>
                  </a:cubicBezTo>
                  <a:cubicBezTo>
                    <a:pt x="0" y="111"/>
                    <a:pt x="9" y="120"/>
                    <a:pt x="20" y="120"/>
                  </a:cubicBezTo>
                  <a:cubicBezTo>
                    <a:pt x="60" y="120"/>
                    <a:pt x="60" y="120"/>
                    <a:pt x="60" y="120"/>
                  </a:cubicBezTo>
                  <a:cubicBezTo>
                    <a:pt x="71" y="120"/>
                    <a:pt x="80" y="111"/>
                    <a:pt x="80" y="100"/>
                  </a:cubicBezTo>
                  <a:cubicBezTo>
                    <a:pt x="80" y="89"/>
                    <a:pt x="82" y="80"/>
                    <a:pt x="91" y="67"/>
                  </a:cubicBezTo>
                  <a:cubicBezTo>
                    <a:pt x="101" y="55"/>
                    <a:pt x="120" y="40"/>
                    <a:pt x="160" y="41"/>
                  </a:cubicBezTo>
                  <a:cubicBezTo>
                    <a:pt x="200" y="40"/>
                    <a:pt x="220" y="55"/>
                    <a:pt x="229" y="67"/>
                  </a:cubicBezTo>
                  <a:cubicBezTo>
                    <a:pt x="239" y="80"/>
                    <a:pt x="241" y="89"/>
                    <a:pt x="241" y="100"/>
                  </a:cubicBezTo>
                  <a:cubicBezTo>
                    <a:pt x="241" y="111"/>
                    <a:pt x="250" y="120"/>
                    <a:pt x="261" y="120"/>
                  </a:cubicBezTo>
                  <a:cubicBezTo>
                    <a:pt x="301" y="120"/>
                    <a:pt x="301" y="120"/>
                    <a:pt x="301" y="120"/>
                  </a:cubicBezTo>
                  <a:cubicBezTo>
                    <a:pt x="312" y="120"/>
                    <a:pt x="320" y="111"/>
                    <a:pt x="320" y="100"/>
                  </a:cubicBezTo>
                  <a:cubicBezTo>
                    <a:pt x="320" y="79"/>
                    <a:pt x="320" y="79"/>
                    <a:pt x="320" y="79"/>
                  </a:cubicBezTo>
                  <a:cubicBezTo>
                    <a:pt x="320" y="61"/>
                    <a:pt x="311" y="53"/>
                    <a:pt x="29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2" name="Oval 60"/>
            <p:cNvSpPr>
              <a:spLocks noChangeArrowheads="1"/>
            </p:cNvSpPr>
            <p:nvPr/>
          </p:nvSpPr>
          <p:spPr bwMode="auto">
            <a:xfrm>
              <a:off x="457200" y="679451"/>
              <a:ext cx="301625" cy="303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3" name="Freeform 61"/>
            <p:cNvSpPr>
              <a:spLocks noEditPoints="1"/>
            </p:cNvSpPr>
            <p:nvPr/>
          </p:nvSpPr>
          <p:spPr bwMode="auto">
            <a:xfrm>
              <a:off x="77788" y="301626"/>
              <a:ext cx="1060450" cy="833438"/>
            </a:xfrm>
            <a:custGeom>
              <a:avLst/>
              <a:gdLst>
                <a:gd name="T0" fmla="*/ 210 w 280"/>
                <a:gd name="T1" fmla="*/ 40 h 220"/>
                <a:gd name="T2" fmla="*/ 200 w 280"/>
                <a:gd name="T3" fmla="*/ 40 h 220"/>
                <a:gd name="T4" fmla="*/ 200 w 280"/>
                <a:gd name="T5" fmla="*/ 15 h 220"/>
                <a:gd name="T6" fmla="*/ 180 w 280"/>
                <a:gd name="T7" fmla="*/ 0 h 220"/>
                <a:gd name="T8" fmla="*/ 160 w 280"/>
                <a:gd name="T9" fmla="*/ 15 h 220"/>
                <a:gd name="T10" fmla="*/ 160 w 280"/>
                <a:gd name="T11" fmla="*/ 40 h 220"/>
                <a:gd name="T12" fmla="*/ 120 w 280"/>
                <a:gd name="T13" fmla="*/ 40 h 220"/>
                <a:gd name="T14" fmla="*/ 120 w 280"/>
                <a:gd name="T15" fmla="*/ 15 h 220"/>
                <a:gd name="T16" fmla="*/ 100 w 280"/>
                <a:gd name="T17" fmla="*/ 0 h 220"/>
                <a:gd name="T18" fmla="*/ 80 w 280"/>
                <a:gd name="T19" fmla="*/ 15 h 220"/>
                <a:gd name="T20" fmla="*/ 80 w 280"/>
                <a:gd name="T21" fmla="*/ 40 h 220"/>
                <a:gd name="T22" fmla="*/ 71 w 280"/>
                <a:gd name="T23" fmla="*/ 40 h 220"/>
                <a:gd name="T24" fmla="*/ 54 w 280"/>
                <a:gd name="T25" fmla="*/ 49 h 220"/>
                <a:gd name="T26" fmla="*/ 0 w 280"/>
                <a:gd name="T27" fmla="*/ 160 h 220"/>
                <a:gd name="T28" fmla="*/ 0 w 280"/>
                <a:gd name="T29" fmla="*/ 200 h 220"/>
                <a:gd name="T30" fmla="*/ 20 w 280"/>
                <a:gd name="T31" fmla="*/ 220 h 220"/>
                <a:gd name="T32" fmla="*/ 260 w 280"/>
                <a:gd name="T33" fmla="*/ 220 h 220"/>
                <a:gd name="T34" fmla="*/ 280 w 280"/>
                <a:gd name="T35" fmla="*/ 200 h 220"/>
                <a:gd name="T36" fmla="*/ 280 w 280"/>
                <a:gd name="T37" fmla="*/ 162 h 220"/>
                <a:gd name="T38" fmla="*/ 226 w 280"/>
                <a:gd name="T39" fmla="*/ 48 h 220"/>
                <a:gd name="T40" fmla="*/ 210 w 280"/>
                <a:gd name="T41" fmla="*/ 40 h 220"/>
                <a:gd name="T42" fmla="*/ 140 w 280"/>
                <a:gd name="T43" fmla="*/ 200 h 220"/>
                <a:gd name="T44" fmla="*/ 80 w 280"/>
                <a:gd name="T45" fmla="*/ 140 h 220"/>
                <a:gd name="T46" fmla="*/ 140 w 280"/>
                <a:gd name="T47" fmla="*/ 80 h 220"/>
                <a:gd name="T48" fmla="*/ 200 w 280"/>
                <a:gd name="T49" fmla="*/ 140 h 220"/>
                <a:gd name="T50" fmla="*/ 140 w 280"/>
                <a:gd name="T51" fmla="*/ 2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0" h="220">
                  <a:moveTo>
                    <a:pt x="210" y="40"/>
                  </a:moveTo>
                  <a:cubicBezTo>
                    <a:pt x="200" y="40"/>
                    <a:pt x="200" y="40"/>
                    <a:pt x="200" y="40"/>
                  </a:cubicBezTo>
                  <a:cubicBezTo>
                    <a:pt x="200" y="15"/>
                    <a:pt x="200" y="15"/>
                    <a:pt x="200" y="15"/>
                  </a:cubicBezTo>
                  <a:cubicBezTo>
                    <a:pt x="200" y="7"/>
                    <a:pt x="191" y="0"/>
                    <a:pt x="180" y="0"/>
                  </a:cubicBezTo>
                  <a:cubicBezTo>
                    <a:pt x="169" y="0"/>
                    <a:pt x="160" y="7"/>
                    <a:pt x="160" y="15"/>
                  </a:cubicBezTo>
                  <a:cubicBezTo>
                    <a:pt x="160" y="40"/>
                    <a:pt x="160" y="40"/>
                    <a:pt x="160" y="40"/>
                  </a:cubicBezTo>
                  <a:cubicBezTo>
                    <a:pt x="120" y="40"/>
                    <a:pt x="120" y="40"/>
                    <a:pt x="120" y="40"/>
                  </a:cubicBezTo>
                  <a:cubicBezTo>
                    <a:pt x="120" y="15"/>
                    <a:pt x="120" y="15"/>
                    <a:pt x="120" y="15"/>
                  </a:cubicBezTo>
                  <a:cubicBezTo>
                    <a:pt x="120" y="7"/>
                    <a:pt x="111" y="0"/>
                    <a:pt x="100" y="0"/>
                  </a:cubicBezTo>
                  <a:cubicBezTo>
                    <a:pt x="89" y="0"/>
                    <a:pt x="80" y="7"/>
                    <a:pt x="80" y="15"/>
                  </a:cubicBezTo>
                  <a:cubicBezTo>
                    <a:pt x="80" y="40"/>
                    <a:pt x="80" y="40"/>
                    <a:pt x="80" y="40"/>
                  </a:cubicBezTo>
                  <a:cubicBezTo>
                    <a:pt x="71" y="40"/>
                    <a:pt x="71" y="40"/>
                    <a:pt x="71" y="40"/>
                  </a:cubicBezTo>
                  <a:cubicBezTo>
                    <a:pt x="64" y="40"/>
                    <a:pt x="58" y="43"/>
                    <a:pt x="54" y="49"/>
                  </a:cubicBezTo>
                  <a:cubicBezTo>
                    <a:pt x="39" y="72"/>
                    <a:pt x="0" y="133"/>
                    <a:pt x="0" y="160"/>
                  </a:cubicBezTo>
                  <a:cubicBezTo>
                    <a:pt x="0" y="200"/>
                    <a:pt x="0" y="200"/>
                    <a:pt x="0" y="200"/>
                  </a:cubicBezTo>
                  <a:cubicBezTo>
                    <a:pt x="0" y="211"/>
                    <a:pt x="9" y="220"/>
                    <a:pt x="20" y="220"/>
                  </a:cubicBezTo>
                  <a:cubicBezTo>
                    <a:pt x="260" y="220"/>
                    <a:pt x="260" y="220"/>
                    <a:pt x="260" y="220"/>
                  </a:cubicBezTo>
                  <a:cubicBezTo>
                    <a:pt x="271" y="220"/>
                    <a:pt x="280" y="211"/>
                    <a:pt x="280" y="200"/>
                  </a:cubicBezTo>
                  <a:cubicBezTo>
                    <a:pt x="280" y="183"/>
                    <a:pt x="280" y="162"/>
                    <a:pt x="280" y="162"/>
                  </a:cubicBezTo>
                  <a:cubicBezTo>
                    <a:pt x="280" y="127"/>
                    <a:pt x="241" y="70"/>
                    <a:pt x="226" y="48"/>
                  </a:cubicBezTo>
                  <a:cubicBezTo>
                    <a:pt x="222" y="43"/>
                    <a:pt x="216" y="40"/>
                    <a:pt x="210" y="40"/>
                  </a:cubicBezTo>
                  <a:close/>
                  <a:moveTo>
                    <a:pt x="140" y="200"/>
                  </a:moveTo>
                  <a:cubicBezTo>
                    <a:pt x="107" y="200"/>
                    <a:pt x="80" y="173"/>
                    <a:pt x="80" y="140"/>
                  </a:cubicBezTo>
                  <a:cubicBezTo>
                    <a:pt x="80" y="107"/>
                    <a:pt x="107" y="80"/>
                    <a:pt x="140" y="80"/>
                  </a:cubicBezTo>
                  <a:cubicBezTo>
                    <a:pt x="173" y="80"/>
                    <a:pt x="200" y="107"/>
                    <a:pt x="200" y="140"/>
                  </a:cubicBezTo>
                  <a:cubicBezTo>
                    <a:pt x="200" y="173"/>
                    <a:pt x="173" y="200"/>
                    <a:pt x="14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grpSp>
        <p:nvGrpSpPr>
          <p:cNvPr id="48" name="Group 61"/>
          <p:cNvGrpSpPr/>
          <p:nvPr/>
        </p:nvGrpSpPr>
        <p:grpSpPr>
          <a:xfrm>
            <a:off x="8763174" y="4266596"/>
            <a:ext cx="370678" cy="255438"/>
            <a:chOff x="3175" y="4763"/>
            <a:chExt cx="3130550" cy="2157412"/>
          </a:xfrm>
          <a:solidFill>
            <a:sysClr val="window" lastClr="FFFFFF"/>
          </a:solidFill>
        </p:grpSpPr>
        <p:sp>
          <p:nvSpPr>
            <p:cNvPr id="65" name="Freeform 65"/>
            <p:cNvSpPr/>
            <p:nvPr/>
          </p:nvSpPr>
          <p:spPr bwMode="auto">
            <a:xfrm>
              <a:off x="387350" y="396875"/>
              <a:ext cx="917575" cy="833437"/>
            </a:xfrm>
            <a:custGeom>
              <a:avLst/>
              <a:gdLst>
                <a:gd name="T0" fmla="*/ 242 w 244"/>
                <a:gd name="T1" fmla="*/ 221 h 221"/>
                <a:gd name="T2" fmla="*/ 237 w 244"/>
                <a:gd name="T3" fmla="*/ 188 h 221"/>
                <a:gd name="T4" fmla="*/ 182 w 244"/>
                <a:gd name="T5" fmla="*/ 159 h 221"/>
                <a:gd name="T6" fmla="*/ 152 w 244"/>
                <a:gd name="T7" fmla="*/ 146 h 221"/>
                <a:gd name="T8" fmla="*/ 152 w 244"/>
                <a:gd name="T9" fmla="*/ 123 h 221"/>
                <a:gd name="T10" fmla="*/ 164 w 244"/>
                <a:gd name="T11" fmla="*/ 94 h 221"/>
                <a:gd name="T12" fmla="*/ 176 w 244"/>
                <a:gd name="T13" fmla="*/ 81 h 221"/>
                <a:gd name="T14" fmla="*/ 168 w 244"/>
                <a:gd name="T15" fmla="*/ 63 h 221"/>
                <a:gd name="T16" fmla="*/ 170 w 244"/>
                <a:gd name="T17" fmla="*/ 38 h 221"/>
                <a:gd name="T18" fmla="*/ 122 w 244"/>
                <a:gd name="T19" fmla="*/ 0 h 221"/>
                <a:gd name="T20" fmla="*/ 74 w 244"/>
                <a:gd name="T21" fmla="*/ 38 h 221"/>
                <a:gd name="T22" fmla="*/ 76 w 244"/>
                <a:gd name="T23" fmla="*/ 63 h 221"/>
                <a:gd name="T24" fmla="*/ 68 w 244"/>
                <a:gd name="T25" fmla="*/ 81 h 221"/>
                <a:gd name="T26" fmla="*/ 80 w 244"/>
                <a:gd name="T27" fmla="*/ 94 h 221"/>
                <a:gd name="T28" fmla="*/ 92 w 244"/>
                <a:gd name="T29" fmla="*/ 123 h 221"/>
                <a:gd name="T30" fmla="*/ 92 w 244"/>
                <a:gd name="T31" fmla="*/ 146 h 221"/>
                <a:gd name="T32" fmla="*/ 62 w 244"/>
                <a:gd name="T33" fmla="*/ 159 h 221"/>
                <a:gd name="T34" fmla="*/ 7 w 244"/>
                <a:gd name="T35" fmla="*/ 188 h 221"/>
                <a:gd name="T36" fmla="*/ 2 w 244"/>
                <a:gd name="T37" fmla="*/ 221 h 221"/>
                <a:gd name="T38" fmla="*/ 242 w 244"/>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221">
                  <a:moveTo>
                    <a:pt x="242" y="221"/>
                  </a:moveTo>
                  <a:cubicBezTo>
                    <a:pt x="242" y="221"/>
                    <a:pt x="244" y="198"/>
                    <a:pt x="237" y="188"/>
                  </a:cubicBezTo>
                  <a:cubicBezTo>
                    <a:pt x="230" y="176"/>
                    <a:pt x="206" y="169"/>
                    <a:pt x="182" y="159"/>
                  </a:cubicBezTo>
                  <a:cubicBezTo>
                    <a:pt x="158" y="149"/>
                    <a:pt x="152" y="146"/>
                    <a:pt x="152" y="146"/>
                  </a:cubicBezTo>
                  <a:cubicBezTo>
                    <a:pt x="152" y="123"/>
                    <a:pt x="152" y="123"/>
                    <a:pt x="152" y="123"/>
                  </a:cubicBezTo>
                  <a:cubicBezTo>
                    <a:pt x="152" y="123"/>
                    <a:pt x="161" y="116"/>
                    <a:pt x="164" y="94"/>
                  </a:cubicBezTo>
                  <a:cubicBezTo>
                    <a:pt x="169" y="96"/>
                    <a:pt x="175" y="86"/>
                    <a:pt x="176" y="81"/>
                  </a:cubicBezTo>
                  <a:cubicBezTo>
                    <a:pt x="176" y="76"/>
                    <a:pt x="175" y="62"/>
                    <a:pt x="168" y="63"/>
                  </a:cubicBezTo>
                  <a:cubicBezTo>
                    <a:pt x="169" y="52"/>
                    <a:pt x="170" y="43"/>
                    <a:pt x="170" y="38"/>
                  </a:cubicBezTo>
                  <a:cubicBezTo>
                    <a:pt x="168" y="19"/>
                    <a:pt x="150" y="0"/>
                    <a:pt x="122" y="0"/>
                  </a:cubicBezTo>
                  <a:cubicBezTo>
                    <a:pt x="94" y="0"/>
                    <a:pt x="76" y="19"/>
                    <a:pt x="74" y="38"/>
                  </a:cubicBezTo>
                  <a:cubicBezTo>
                    <a:pt x="74" y="43"/>
                    <a:pt x="75" y="52"/>
                    <a:pt x="76" y="63"/>
                  </a:cubicBezTo>
                  <a:cubicBezTo>
                    <a:pt x="69" y="62"/>
                    <a:pt x="68" y="76"/>
                    <a:pt x="68" y="81"/>
                  </a:cubicBezTo>
                  <a:cubicBezTo>
                    <a:pt x="69" y="86"/>
                    <a:pt x="75" y="96"/>
                    <a:pt x="80" y="94"/>
                  </a:cubicBezTo>
                  <a:cubicBezTo>
                    <a:pt x="83" y="116"/>
                    <a:pt x="92" y="123"/>
                    <a:pt x="92" y="123"/>
                  </a:cubicBezTo>
                  <a:cubicBezTo>
                    <a:pt x="92" y="146"/>
                    <a:pt x="92" y="146"/>
                    <a:pt x="92" y="146"/>
                  </a:cubicBezTo>
                  <a:cubicBezTo>
                    <a:pt x="92" y="146"/>
                    <a:pt x="86" y="149"/>
                    <a:pt x="62" y="159"/>
                  </a:cubicBezTo>
                  <a:cubicBezTo>
                    <a:pt x="38" y="169"/>
                    <a:pt x="14" y="176"/>
                    <a:pt x="7" y="188"/>
                  </a:cubicBezTo>
                  <a:cubicBezTo>
                    <a:pt x="0" y="198"/>
                    <a:pt x="2" y="221"/>
                    <a:pt x="2" y="221"/>
                  </a:cubicBezTo>
                  <a:lnTo>
                    <a:pt x="242"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6" name="Rectangle 66"/>
            <p:cNvSpPr>
              <a:spLocks noChangeArrowheads="1"/>
            </p:cNvSpPr>
            <p:nvPr/>
          </p:nvSpPr>
          <p:spPr bwMode="auto">
            <a:xfrm>
              <a:off x="1568450" y="396875"/>
              <a:ext cx="78263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7" name="Rectangle 67"/>
            <p:cNvSpPr>
              <a:spLocks noChangeArrowheads="1"/>
            </p:cNvSpPr>
            <p:nvPr/>
          </p:nvSpPr>
          <p:spPr bwMode="auto">
            <a:xfrm>
              <a:off x="1568450" y="788988"/>
              <a:ext cx="11747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8" name="Rectangle 68"/>
            <p:cNvSpPr>
              <a:spLocks noChangeArrowheads="1"/>
            </p:cNvSpPr>
            <p:nvPr/>
          </p:nvSpPr>
          <p:spPr bwMode="auto">
            <a:xfrm>
              <a:off x="1568450" y="1181100"/>
              <a:ext cx="979488"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
          <p:nvSpPr>
            <p:cNvPr id="69" name="Freeform 69"/>
            <p:cNvSpPr>
              <a:spLocks noEditPoints="1"/>
            </p:cNvSpPr>
            <p:nvPr/>
          </p:nvSpPr>
          <p:spPr bwMode="auto">
            <a:xfrm>
              <a:off x="3175" y="4763"/>
              <a:ext cx="3130550" cy="2157412"/>
            </a:xfrm>
            <a:custGeom>
              <a:avLst/>
              <a:gdLst>
                <a:gd name="T0" fmla="*/ 0 w 832"/>
                <a:gd name="T1" fmla="*/ 0 h 572"/>
                <a:gd name="T2" fmla="*/ 0 w 832"/>
                <a:gd name="T3" fmla="*/ 572 h 572"/>
                <a:gd name="T4" fmla="*/ 832 w 832"/>
                <a:gd name="T5" fmla="*/ 572 h 572"/>
                <a:gd name="T6" fmla="*/ 832 w 832"/>
                <a:gd name="T7" fmla="*/ 0 h 572"/>
                <a:gd name="T8" fmla="*/ 0 w 832"/>
                <a:gd name="T9" fmla="*/ 0 h 572"/>
                <a:gd name="T10" fmla="*/ 780 w 832"/>
                <a:gd name="T11" fmla="*/ 520 h 572"/>
                <a:gd name="T12" fmla="*/ 671 w 832"/>
                <a:gd name="T13" fmla="*/ 520 h 572"/>
                <a:gd name="T14" fmla="*/ 676 w 832"/>
                <a:gd name="T15" fmla="*/ 494 h 572"/>
                <a:gd name="T16" fmla="*/ 598 w 832"/>
                <a:gd name="T17" fmla="*/ 416 h 572"/>
                <a:gd name="T18" fmla="*/ 520 w 832"/>
                <a:gd name="T19" fmla="*/ 494 h 572"/>
                <a:gd name="T20" fmla="*/ 525 w 832"/>
                <a:gd name="T21" fmla="*/ 520 h 572"/>
                <a:gd name="T22" fmla="*/ 307 w 832"/>
                <a:gd name="T23" fmla="*/ 520 h 572"/>
                <a:gd name="T24" fmla="*/ 312 w 832"/>
                <a:gd name="T25" fmla="*/ 494 h 572"/>
                <a:gd name="T26" fmla="*/ 234 w 832"/>
                <a:gd name="T27" fmla="*/ 416 h 572"/>
                <a:gd name="T28" fmla="*/ 156 w 832"/>
                <a:gd name="T29" fmla="*/ 494 h 572"/>
                <a:gd name="T30" fmla="*/ 161 w 832"/>
                <a:gd name="T31" fmla="*/ 520 h 572"/>
                <a:gd name="T32" fmla="*/ 52 w 832"/>
                <a:gd name="T33" fmla="*/ 520 h 572"/>
                <a:gd name="T34" fmla="*/ 52 w 832"/>
                <a:gd name="T35" fmla="*/ 52 h 572"/>
                <a:gd name="T36" fmla="*/ 780 w 832"/>
                <a:gd name="T37" fmla="*/ 52 h 572"/>
                <a:gd name="T38" fmla="*/ 780 w 832"/>
                <a:gd name="T39" fmla="*/ 52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2" h="572">
                  <a:moveTo>
                    <a:pt x="0" y="0"/>
                  </a:moveTo>
                  <a:cubicBezTo>
                    <a:pt x="0" y="572"/>
                    <a:pt x="0" y="572"/>
                    <a:pt x="0" y="572"/>
                  </a:cubicBezTo>
                  <a:cubicBezTo>
                    <a:pt x="832" y="572"/>
                    <a:pt x="832" y="572"/>
                    <a:pt x="832" y="572"/>
                  </a:cubicBezTo>
                  <a:cubicBezTo>
                    <a:pt x="832" y="0"/>
                    <a:pt x="832" y="0"/>
                    <a:pt x="832" y="0"/>
                  </a:cubicBezTo>
                  <a:lnTo>
                    <a:pt x="0" y="0"/>
                  </a:lnTo>
                  <a:close/>
                  <a:moveTo>
                    <a:pt x="780" y="520"/>
                  </a:moveTo>
                  <a:cubicBezTo>
                    <a:pt x="671" y="520"/>
                    <a:pt x="671" y="520"/>
                    <a:pt x="671" y="520"/>
                  </a:cubicBezTo>
                  <a:cubicBezTo>
                    <a:pt x="674" y="512"/>
                    <a:pt x="676" y="503"/>
                    <a:pt x="676" y="494"/>
                  </a:cubicBezTo>
                  <a:cubicBezTo>
                    <a:pt x="676" y="451"/>
                    <a:pt x="641" y="416"/>
                    <a:pt x="598" y="416"/>
                  </a:cubicBezTo>
                  <a:cubicBezTo>
                    <a:pt x="555" y="416"/>
                    <a:pt x="520" y="451"/>
                    <a:pt x="520" y="494"/>
                  </a:cubicBezTo>
                  <a:cubicBezTo>
                    <a:pt x="520" y="503"/>
                    <a:pt x="522" y="512"/>
                    <a:pt x="525" y="520"/>
                  </a:cubicBezTo>
                  <a:cubicBezTo>
                    <a:pt x="307" y="520"/>
                    <a:pt x="307" y="520"/>
                    <a:pt x="307" y="520"/>
                  </a:cubicBezTo>
                  <a:cubicBezTo>
                    <a:pt x="310" y="512"/>
                    <a:pt x="312" y="503"/>
                    <a:pt x="312" y="494"/>
                  </a:cubicBezTo>
                  <a:cubicBezTo>
                    <a:pt x="312" y="451"/>
                    <a:pt x="277" y="416"/>
                    <a:pt x="234" y="416"/>
                  </a:cubicBezTo>
                  <a:cubicBezTo>
                    <a:pt x="191" y="416"/>
                    <a:pt x="156" y="451"/>
                    <a:pt x="156" y="494"/>
                  </a:cubicBezTo>
                  <a:cubicBezTo>
                    <a:pt x="156" y="503"/>
                    <a:pt x="158" y="512"/>
                    <a:pt x="161" y="520"/>
                  </a:cubicBezTo>
                  <a:cubicBezTo>
                    <a:pt x="52" y="520"/>
                    <a:pt x="52" y="520"/>
                    <a:pt x="52" y="520"/>
                  </a:cubicBezTo>
                  <a:cubicBezTo>
                    <a:pt x="52" y="52"/>
                    <a:pt x="52" y="52"/>
                    <a:pt x="52" y="52"/>
                  </a:cubicBezTo>
                  <a:cubicBezTo>
                    <a:pt x="780" y="52"/>
                    <a:pt x="780" y="52"/>
                    <a:pt x="780" y="52"/>
                  </a:cubicBezTo>
                  <a:lnTo>
                    <a:pt x="780" y="5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45" tIns="60923" rIns="121845" bIns="6092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grpSp>
      <p:sp>
        <p:nvSpPr>
          <p:cNvPr id="70" name="Freeform 73"/>
          <p:cNvSpPr/>
          <p:nvPr/>
        </p:nvSpPr>
        <p:spPr bwMode="auto">
          <a:xfrm>
            <a:off x="7995983" y="2131528"/>
            <a:ext cx="309227" cy="308057"/>
          </a:xfrm>
          <a:custGeom>
            <a:avLst/>
            <a:gdLst>
              <a:gd name="T0" fmla="*/ 366 w 451"/>
              <a:gd name="T1" fmla="*/ 355 h 449"/>
              <a:gd name="T2" fmla="*/ 320 w 451"/>
              <a:gd name="T3" fmla="*/ 391 h 449"/>
              <a:gd name="T4" fmla="*/ 173 w 451"/>
              <a:gd name="T5" fmla="*/ 391 h 449"/>
              <a:gd name="T6" fmla="*/ 154 w 451"/>
              <a:gd name="T7" fmla="*/ 363 h 449"/>
              <a:gd name="T8" fmla="*/ 173 w 451"/>
              <a:gd name="T9" fmla="*/ 304 h 449"/>
              <a:gd name="T10" fmla="*/ 405 w 451"/>
              <a:gd name="T11" fmla="*/ 304 h 449"/>
              <a:gd name="T12" fmla="*/ 451 w 451"/>
              <a:gd name="T13" fmla="*/ 103 h 449"/>
              <a:gd name="T14" fmla="*/ 84 w 451"/>
              <a:gd name="T15" fmla="*/ 54 h 449"/>
              <a:gd name="T16" fmla="*/ 55 w 451"/>
              <a:gd name="T17" fmla="*/ 35 h 449"/>
              <a:gd name="T18" fmla="*/ 56 w 451"/>
              <a:gd name="T19" fmla="*/ 28 h 449"/>
              <a:gd name="T20" fmla="*/ 28 w 451"/>
              <a:gd name="T21" fmla="*/ 0 h 449"/>
              <a:gd name="T22" fmla="*/ 0 w 451"/>
              <a:gd name="T23" fmla="*/ 28 h 449"/>
              <a:gd name="T24" fmla="*/ 28 w 451"/>
              <a:gd name="T25" fmla="*/ 56 h 449"/>
              <a:gd name="T26" fmla="*/ 33 w 451"/>
              <a:gd name="T27" fmla="*/ 55 h 449"/>
              <a:gd name="T28" fmla="*/ 68 w 451"/>
              <a:gd name="T29" fmla="*/ 78 h 449"/>
              <a:gd name="T30" fmla="*/ 125 w 451"/>
              <a:gd name="T31" fmla="*/ 304 h 449"/>
              <a:gd name="T32" fmla="*/ 142 w 451"/>
              <a:gd name="T33" fmla="*/ 304 h 449"/>
              <a:gd name="T34" fmla="*/ 127 w 451"/>
              <a:gd name="T35" fmla="*/ 353 h 449"/>
              <a:gd name="T36" fmla="*/ 125 w 451"/>
              <a:gd name="T37" fmla="*/ 353 h 449"/>
              <a:gd name="T38" fmla="*/ 77 w 451"/>
              <a:gd name="T39" fmla="*/ 401 h 449"/>
              <a:gd name="T40" fmla="*/ 125 w 451"/>
              <a:gd name="T41" fmla="*/ 449 h 449"/>
              <a:gd name="T42" fmla="*/ 170 w 451"/>
              <a:gd name="T43" fmla="*/ 420 h 449"/>
              <a:gd name="T44" fmla="*/ 322 w 451"/>
              <a:gd name="T45" fmla="*/ 420 h 449"/>
              <a:gd name="T46" fmla="*/ 366 w 451"/>
              <a:gd name="T47" fmla="*/ 449 h 449"/>
              <a:gd name="T48" fmla="*/ 413 w 451"/>
              <a:gd name="T49" fmla="*/ 402 h 449"/>
              <a:gd name="T50" fmla="*/ 366 w 451"/>
              <a:gd name="T51" fmla="*/ 3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1" h="449">
                <a:moveTo>
                  <a:pt x="366" y="355"/>
                </a:moveTo>
                <a:cubicBezTo>
                  <a:pt x="343" y="355"/>
                  <a:pt x="325" y="371"/>
                  <a:pt x="320" y="391"/>
                </a:cubicBezTo>
                <a:cubicBezTo>
                  <a:pt x="173" y="391"/>
                  <a:pt x="173" y="391"/>
                  <a:pt x="173" y="391"/>
                </a:cubicBezTo>
                <a:cubicBezTo>
                  <a:pt x="170" y="380"/>
                  <a:pt x="164" y="370"/>
                  <a:pt x="154" y="363"/>
                </a:cubicBezTo>
                <a:cubicBezTo>
                  <a:pt x="173" y="304"/>
                  <a:pt x="173" y="304"/>
                  <a:pt x="173" y="304"/>
                </a:cubicBezTo>
                <a:cubicBezTo>
                  <a:pt x="405" y="304"/>
                  <a:pt x="405" y="304"/>
                  <a:pt x="405" y="304"/>
                </a:cubicBezTo>
                <a:cubicBezTo>
                  <a:pt x="451" y="103"/>
                  <a:pt x="451" y="103"/>
                  <a:pt x="451" y="103"/>
                </a:cubicBezTo>
                <a:cubicBezTo>
                  <a:pt x="84" y="54"/>
                  <a:pt x="84" y="54"/>
                  <a:pt x="84" y="54"/>
                </a:cubicBezTo>
                <a:cubicBezTo>
                  <a:pt x="55" y="35"/>
                  <a:pt x="55" y="35"/>
                  <a:pt x="55" y="35"/>
                </a:cubicBezTo>
                <a:cubicBezTo>
                  <a:pt x="56" y="28"/>
                  <a:pt x="56" y="28"/>
                  <a:pt x="56" y="28"/>
                </a:cubicBezTo>
                <a:cubicBezTo>
                  <a:pt x="56" y="13"/>
                  <a:pt x="43" y="0"/>
                  <a:pt x="28" y="0"/>
                </a:cubicBezTo>
                <a:cubicBezTo>
                  <a:pt x="12" y="0"/>
                  <a:pt x="0" y="13"/>
                  <a:pt x="0" y="28"/>
                </a:cubicBezTo>
                <a:cubicBezTo>
                  <a:pt x="0" y="44"/>
                  <a:pt x="12" y="56"/>
                  <a:pt x="28" y="56"/>
                </a:cubicBezTo>
                <a:cubicBezTo>
                  <a:pt x="33" y="55"/>
                  <a:pt x="33" y="55"/>
                  <a:pt x="33" y="55"/>
                </a:cubicBezTo>
                <a:cubicBezTo>
                  <a:pt x="68" y="78"/>
                  <a:pt x="68" y="78"/>
                  <a:pt x="68" y="78"/>
                </a:cubicBezTo>
                <a:cubicBezTo>
                  <a:pt x="125" y="304"/>
                  <a:pt x="125" y="304"/>
                  <a:pt x="125" y="304"/>
                </a:cubicBezTo>
                <a:cubicBezTo>
                  <a:pt x="142" y="304"/>
                  <a:pt x="142" y="304"/>
                  <a:pt x="142" y="304"/>
                </a:cubicBezTo>
                <a:cubicBezTo>
                  <a:pt x="127" y="353"/>
                  <a:pt x="127" y="353"/>
                  <a:pt x="127" y="353"/>
                </a:cubicBezTo>
                <a:cubicBezTo>
                  <a:pt x="125" y="353"/>
                  <a:pt x="125" y="353"/>
                  <a:pt x="125" y="353"/>
                </a:cubicBezTo>
                <a:cubicBezTo>
                  <a:pt x="99" y="353"/>
                  <a:pt x="77" y="374"/>
                  <a:pt x="77" y="401"/>
                </a:cubicBezTo>
                <a:cubicBezTo>
                  <a:pt x="77" y="428"/>
                  <a:pt x="99" y="449"/>
                  <a:pt x="125" y="449"/>
                </a:cubicBezTo>
                <a:cubicBezTo>
                  <a:pt x="145" y="449"/>
                  <a:pt x="162" y="437"/>
                  <a:pt x="170" y="420"/>
                </a:cubicBezTo>
                <a:cubicBezTo>
                  <a:pt x="322" y="420"/>
                  <a:pt x="322" y="420"/>
                  <a:pt x="322" y="420"/>
                </a:cubicBezTo>
                <a:cubicBezTo>
                  <a:pt x="329" y="437"/>
                  <a:pt x="346" y="449"/>
                  <a:pt x="366" y="449"/>
                </a:cubicBezTo>
                <a:cubicBezTo>
                  <a:pt x="392" y="449"/>
                  <a:pt x="413" y="428"/>
                  <a:pt x="413" y="402"/>
                </a:cubicBezTo>
                <a:cubicBezTo>
                  <a:pt x="413" y="376"/>
                  <a:pt x="392" y="355"/>
                  <a:pt x="366" y="355"/>
                </a:cubicBezTo>
                <a:close/>
              </a:path>
            </a:pathLst>
          </a:custGeom>
          <a:solidFill>
            <a:sysClr val="window" lastClr="FFFFFF"/>
          </a:solidFill>
          <a:ln>
            <a:noFill/>
          </a:ln>
        </p:spPr>
        <p:txBody>
          <a:bodyPr vert="horz" wrap="square" lIns="91384" tIns="45693" rIns="91384" bIns="45693" numCol="1" anchor="t" anchorCtr="0" compatLnSpc="1"/>
          <a:lstStyle/>
          <a:p>
            <a:pPr defTabSz="913765">
              <a:defRPr/>
            </a:pPr>
            <a:endParaRPr lang="id-ID" sz="1865" kern="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par>
                          <p:cTn id="66" fill="hold">
                            <p:stCondLst>
                              <p:cond delay="6000"/>
                            </p:stCondLst>
                            <p:childTnLst>
                              <p:par>
                                <p:cTn id="67" presetID="53" presetClass="entr" presetSubtype="16" fill="hold" nodeType="after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Effect transition="in" filter="fade">
                                      <p:cBhvr>
                                        <p:cTn id="71" dur="500"/>
                                        <p:tgtEl>
                                          <p:spTgt spid="45"/>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childTnLst>
                          </p:cTn>
                        </p:par>
                        <p:par>
                          <p:cTn id="85" fill="hold">
                            <p:stCondLst>
                              <p:cond delay="7500"/>
                            </p:stCondLst>
                            <p:childTnLst>
                              <p:par>
                                <p:cTn id="86" presetID="10" presetClass="entr" presetSubtype="0" fill="hold"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childTnLst>
                          </p:cTn>
                        </p:par>
                        <p:par>
                          <p:cTn id="89" fill="hold">
                            <p:stCondLst>
                              <p:cond delay="8000"/>
                            </p:stCondLst>
                            <p:childTnLst>
                              <p:par>
                                <p:cTn id="90" presetID="53" presetClass="entr" presetSubtype="16" fill="hold" nodeType="after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Effect transition="in" filter="fade">
                                      <p:cBhvr>
                                        <p:cTn id="94" dur="500"/>
                                        <p:tgtEl>
                                          <p:spTgt spid="48"/>
                                        </p:tgtEl>
                                      </p:cBhvr>
                                    </p:animEffect>
                                  </p:childTnLst>
                                </p:cTn>
                              </p:par>
                            </p:childTnLst>
                          </p:cTn>
                        </p:par>
                        <p:par>
                          <p:cTn id="95" fill="hold">
                            <p:stCondLst>
                              <p:cond delay="8500"/>
                            </p:stCondLst>
                            <p:childTnLst>
                              <p:par>
                                <p:cTn id="96" presetID="53" presetClass="entr" presetSubtype="16" fill="hold" nodeType="after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par>
                          <p:cTn id="101" fill="hold">
                            <p:stCondLst>
                              <p:cond delay="9000"/>
                            </p:stCondLst>
                            <p:childTnLst>
                              <p:par>
                                <p:cTn id="102" presetID="10" presetClass="entr" presetSubtype="0" fill="hold" grpId="0"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51" grpId="0"/>
      <p:bldP spid="52" grpId="0"/>
      <p:bldP spid="53" grpId="0"/>
      <p:bldP spid="54" grpId="0"/>
      <p:bldP spid="55" grpId="0"/>
      <p:bldP spid="56" grpId="0"/>
      <p:bldP spid="57" grpId="0"/>
      <p:bldP spid="58" grpId="0"/>
      <p:bldP spid="5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1749" y="4369075"/>
            <a:ext cx="3818556" cy="307682"/>
          </a:xfrm>
          <a:prstGeom prst="rect">
            <a:avLst/>
          </a:prstGeom>
          <a:noFill/>
        </p:spPr>
        <p:txBody>
          <a:bodyPr wrap="none" lIns="121876" tIns="60937" rIns="121876" bIns="60937">
            <a:normAutofit fontScale="77500" lnSpcReduction="20000"/>
          </a:bodyPr>
          <a:lstStyle/>
          <a:p>
            <a:r>
              <a:rPr lang="zh-CN" altLang="en-US" sz="1865" b="1" dirty="0">
                <a:solidFill>
                  <a:schemeClr val="bg1">
                    <a:lumMod val="50000"/>
                  </a:schemeClr>
                </a:solidFill>
                <a:latin typeface="微软雅黑" panose="020B0503020204020204" pitchFamily="34" charset="-122"/>
                <a:ea typeface="微软雅黑" panose="020B0503020204020204" pitchFamily="34" charset="-122"/>
              </a:rPr>
              <a:t>标题文本预设</a:t>
            </a:r>
            <a:endParaRPr lang="zh-CN" altLang="en-US" sz="18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Rectangle 5"/>
          <p:cNvSpPr/>
          <p:nvPr/>
        </p:nvSpPr>
        <p:spPr>
          <a:xfrm>
            <a:off x="741749" y="4784444"/>
            <a:ext cx="3818556" cy="570108"/>
          </a:xfrm>
          <a:prstGeom prst="rect">
            <a:avLst/>
          </a:prstGeom>
        </p:spPr>
        <p:txBody>
          <a:bodyPr wrap="square" lIns="121876" tIns="60937" rIns="121876" bIns="60937">
            <a:normAutofit fontScale="70000" lnSpcReduction="20000"/>
          </a:bodyPr>
          <a:lstStyle/>
          <a:p>
            <a:pPr>
              <a:lnSpc>
                <a:spcPct val="120000"/>
              </a:lnSpc>
            </a:pPr>
            <a:r>
              <a:rPr lang="zh-CN" altLang="en-US" sz="1465" dirty="0">
                <a:solidFill>
                  <a:schemeClr val="bg1">
                    <a:lumMod val="50000"/>
                  </a:schemeClr>
                </a:solidFill>
                <a:latin typeface="微软雅黑" panose="020B0503020204020204" pitchFamily="34" charset="-122"/>
                <a:ea typeface="微软雅黑" panose="020B0503020204020204" pitchFamily="34" charset="-122"/>
              </a:rPr>
              <a:t>此部分内容作为文字排版占位显示（建议使用主题字体）</a:t>
            </a:r>
            <a:br>
              <a:rPr lang="zh-CN" altLang="en-US" sz="1465" dirty="0">
                <a:solidFill>
                  <a:schemeClr val="bg1">
                    <a:lumMod val="50000"/>
                  </a:schemeClr>
                </a:solidFill>
                <a:latin typeface="微软雅黑" panose="020B0503020204020204" pitchFamily="34" charset="-122"/>
                <a:ea typeface="微软雅黑" panose="020B0503020204020204" pitchFamily="34" charset="-122"/>
              </a:rPr>
            </a:br>
            <a:r>
              <a:rPr lang="zh-CN" altLang="en-US" sz="1465" dirty="0">
                <a:solidFill>
                  <a:schemeClr val="bg1">
                    <a:lumMod val="50000"/>
                  </a:schemeClr>
                </a:solidFill>
                <a:latin typeface="微软雅黑" panose="020B0503020204020204" pitchFamily="34" charset="-122"/>
                <a:ea typeface="微软雅黑" panose="020B0503020204020204" pitchFamily="34" charset="-122"/>
              </a:rPr>
              <a:t>如需更改请在（设置形状格式）菜单下（文本选项）中调整</a:t>
            </a:r>
            <a:endParaRPr lang="zh-CN" altLang="en-US" sz="1465"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0"/>
          <p:cNvGrpSpPr/>
          <p:nvPr/>
        </p:nvGrpSpPr>
        <p:grpSpPr>
          <a:xfrm>
            <a:off x="4848248" y="1509379"/>
            <a:ext cx="5981923" cy="4479204"/>
            <a:chOff x="3635896" y="1131590"/>
            <a:chExt cx="4487827" cy="3360440"/>
          </a:xfrm>
        </p:grpSpPr>
        <p:sp>
          <p:nvSpPr>
            <p:cNvPr id="4" name="Rectangle 1"/>
            <p:cNvSpPr/>
            <p:nvPr/>
          </p:nvSpPr>
          <p:spPr>
            <a:xfrm>
              <a:off x="3782981" y="1291630"/>
              <a:ext cx="4340742" cy="3200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7" name="Rectangle 3"/>
            <p:cNvSpPr/>
            <p:nvPr/>
          </p:nvSpPr>
          <p:spPr>
            <a:xfrm>
              <a:off x="3635896" y="1131590"/>
              <a:ext cx="4340741" cy="3200400"/>
            </a:xfrm>
            <a:prstGeom prst="rect">
              <a:avLst/>
            </a:prstGeom>
            <a:blipFill dpi="0" rotWithShape="1">
              <a:blip r:embed="rId1"/>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grpSp>
      <p:grpSp>
        <p:nvGrpSpPr>
          <p:cNvPr id="3" name="组合 11"/>
          <p:cNvGrpSpPr/>
          <p:nvPr/>
        </p:nvGrpSpPr>
        <p:grpSpPr>
          <a:xfrm>
            <a:off x="15003" y="2469191"/>
            <a:ext cx="5931087" cy="1247754"/>
            <a:chOff x="9844" y="1851670"/>
            <a:chExt cx="4449688" cy="936104"/>
          </a:xfrm>
        </p:grpSpPr>
        <p:sp>
          <p:nvSpPr>
            <p:cNvPr id="10" name="矩形: 圆角 9"/>
            <p:cNvSpPr/>
            <p:nvPr/>
          </p:nvSpPr>
          <p:spPr>
            <a:xfrm>
              <a:off x="9844" y="1851670"/>
              <a:ext cx="4449688" cy="93610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TextBox 8"/>
            <p:cNvSpPr txBox="1"/>
            <p:nvPr/>
          </p:nvSpPr>
          <p:spPr>
            <a:xfrm>
              <a:off x="843841" y="2118965"/>
              <a:ext cx="2215991" cy="484748"/>
            </a:xfrm>
            <a:prstGeom prst="rect">
              <a:avLst/>
            </a:prstGeom>
            <a:noFill/>
          </p:spPr>
          <p:txBody>
            <a:bodyPr wrap="none">
              <a:normAutofit fontScale="85000" lnSpcReduction="20000"/>
            </a:bodyPr>
            <a:lstStyle/>
            <a:p>
              <a:r>
                <a:rPr lang="zh-CN" altLang="en-US" sz="4800" b="1" dirty="0">
                  <a:solidFill>
                    <a:schemeClr val="bg1"/>
                  </a:solidFill>
                </a:rPr>
                <a:t>标题文本预设</a:t>
              </a:r>
              <a:endParaRPr lang="zh-CN" altLang="en-US" sz="4800" b="1" dirty="0">
                <a:solidFill>
                  <a:schemeClr val="bg1"/>
                </a:solidFill>
              </a:endParaRPr>
            </a:p>
          </p:txBody>
        </p:sp>
      </p:grpSp>
    </p:spTree>
  </p:cSld>
  <p:clrMapOvr>
    <a:masterClrMapping/>
  </p:clrMapOvr>
  <p:transition spd="slow" advClick="0" advTm="0">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srcRect b="56788"/>
          <a:stretch>
            <a:fillRect/>
          </a:stretch>
        </p:blipFill>
        <p:spPr>
          <a:xfrm>
            <a:off x="3977" y="2813"/>
            <a:ext cx="12188264" cy="3291648"/>
          </a:xfrm>
          <a:prstGeom prst="flowChartOffpageConnector">
            <a:avLst/>
          </a:prstGeom>
        </p:spPr>
      </p:pic>
      <p:sp>
        <p:nvSpPr>
          <p:cNvPr id="16" name="直角三角形 15"/>
          <p:cNvSpPr/>
          <p:nvPr/>
        </p:nvSpPr>
        <p:spPr>
          <a:xfrm rot="16200000" flipV="1">
            <a:off x="5269581" y="-61717"/>
            <a:ext cx="1652841" cy="1218447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74"/>
          <p:cNvGrpSpPr/>
          <p:nvPr/>
        </p:nvGrpSpPr>
        <p:grpSpPr bwMode="auto">
          <a:xfrm>
            <a:off x="5347376" y="2217484"/>
            <a:ext cx="1247006" cy="1248979"/>
            <a:chOff x="0" y="0"/>
            <a:chExt cx="1248318" cy="1248318"/>
          </a:xfrm>
        </p:grpSpPr>
        <p:sp>
          <p:nvSpPr>
            <p:cNvPr id="24" name="椭圆 57"/>
            <p:cNvSpPr>
              <a:spLocks noChangeArrowheads="1"/>
            </p:cNvSpPr>
            <p:nvPr/>
          </p:nvSpPr>
          <p:spPr bwMode="auto">
            <a:xfrm>
              <a:off x="0" y="0"/>
              <a:ext cx="1248318" cy="1248318"/>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sz="2400"/>
            </a:p>
          </p:txBody>
        </p:sp>
        <p:sp>
          <p:nvSpPr>
            <p:cNvPr id="25" name="文本框 61"/>
            <p:cNvSpPr txBox="1">
              <a:spLocks noChangeArrowheads="1"/>
            </p:cNvSpPr>
            <p:nvPr/>
          </p:nvSpPr>
          <p:spPr bwMode="auto">
            <a:xfrm>
              <a:off x="169699" y="207807"/>
              <a:ext cx="924400" cy="83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altLang="zh-CN" sz="4795" dirty="0">
                  <a:solidFill>
                    <a:schemeClr val="bg1">
                      <a:lumMod val="95000"/>
                    </a:schemeClr>
                  </a:solidFill>
                  <a:latin typeface="华文细黑" panose="02010600040101010101" pitchFamily="2" charset="-122"/>
                  <a:ea typeface="华文细黑" panose="02010600040101010101" pitchFamily="2" charset="-122"/>
                </a:rPr>
                <a:t>04</a:t>
              </a:r>
              <a:endParaRPr lang="zh-CN" altLang="en-US" sz="4795" dirty="0">
                <a:solidFill>
                  <a:schemeClr val="bg1">
                    <a:lumMod val="95000"/>
                  </a:schemeClr>
                </a:solidFill>
                <a:latin typeface="华文细黑" panose="02010600040101010101" pitchFamily="2" charset="-122"/>
                <a:ea typeface="华文细黑" panose="02010600040101010101" pitchFamily="2" charset="-122"/>
              </a:endParaRPr>
            </a:p>
          </p:txBody>
        </p:sp>
      </p:grpSp>
      <p:grpSp>
        <p:nvGrpSpPr>
          <p:cNvPr id="4" name="组合 25"/>
          <p:cNvGrpSpPr/>
          <p:nvPr/>
        </p:nvGrpSpPr>
        <p:grpSpPr bwMode="auto">
          <a:xfrm>
            <a:off x="4805118" y="3537880"/>
            <a:ext cx="2270374" cy="842485"/>
            <a:chOff x="3891" y="0"/>
            <a:chExt cx="2272957" cy="843033"/>
          </a:xfrm>
        </p:grpSpPr>
        <p:sp>
          <p:nvSpPr>
            <p:cNvPr id="27" name="文本框 66"/>
            <p:cNvSpPr txBox="1">
              <a:spLocks noChangeArrowheads="1"/>
            </p:cNvSpPr>
            <p:nvPr/>
          </p:nvSpPr>
          <p:spPr bwMode="auto">
            <a:xfrm>
              <a:off x="15071" y="0"/>
              <a:ext cx="2261777" cy="4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defTabSz="914400">
                <a:defRPr/>
              </a:pPr>
              <a:r>
                <a:rPr lang="zh-CN" altLang="en-US" sz="2400" b="1" dirty="0">
                  <a:solidFill>
                    <a:schemeClr val="accent1"/>
                  </a:solidFill>
                  <a:latin typeface="微软雅黑" panose="020B0503020204020204" pitchFamily="34" charset="-122"/>
                  <a:ea typeface="微软雅黑" panose="020B0503020204020204" pitchFamily="34" charset="-122"/>
                </a:rPr>
                <a:t>投资回报</a:t>
              </a:r>
              <a:endParaRPr lang="zh-CN" altLang="en-US" sz="2400" kern="0" dirty="0">
                <a:solidFill>
                  <a:schemeClr val="accent1"/>
                </a:solidFill>
                <a:latin typeface="微软雅黑" panose="020B0503020204020204" pitchFamily="34" charset="-122"/>
                <a:ea typeface="微软雅黑" panose="020B0503020204020204" pitchFamily="34" charset="-122"/>
              </a:endParaRPr>
            </a:p>
          </p:txBody>
        </p:sp>
        <p:sp>
          <p:nvSpPr>
            <p:cNvPr id="28" name="矩形 70"/>
            <p:cNvSpPr>
              <a:spLocks noChangeArrowheads="1"/>
            </p:cNvSpPr>
            <p:nvPr/>
          </p:nvSpPr>
          <p:spPr bwMode="auto">
            <a:xfrm>
              <a:off x="3891" y="504579"/>
              <a:ext cx="2268604" cy="3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9" name="矩形 26"/>
          <p:cNvSpPr>
            <a:spLocks noChangeArrowheads="1"/>
          </p:cNvSpPr>
          <p:nvPr/>
        </p:nvSpPr>
        <p:spPr bwMode="auto">
          <a:xfrm>
            <a:off x="4480457" y="417754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6"/>
          <p:cNvSpPr>
            <a:spLocks noChangeArrowheads="1"/>
          </p:cNvSpPr>
          <p:nvPr/>
        </p:nvSpPr>
        <p:spPr bwMode="auto">
          <a:xfrm>
            <a:off x="4480457" y="4513376"/>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26"/>
          <p:cNvSpPr>
            <a:spLocks noChangeArrowheads="1"/>
          </p:cNvSpPr>
          <p:nvPr/>
        </p:nvSpPr>
        <p:spPr bwMode="auto">
          <a:xfrm>
            <a:off x="6015679" y="417754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6015679" y="4513376"/>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600" fill="hold"/>
                                        <p:tgtEl>
                                          <p:spTgt spid="29"/>
                                        </p:tgtEl>
                                        <p:attrNameLst>
                                          <p:attrName>ppt_x</p:attrName>
                                        </p:attrNameLst>
                                      </p:cBhvr>
                                      <p:tavLst>
                                        <p:tav tm="0">
                                          <p:val>
                                            <p:strVal val="0-#ppt_w/2"/>
                                          </p:val>
                                        </p:tav>
                                        <p:tav tm="100000">
                                          <p:val>
                                            <p:strVal val="#ppt_x"/>
                                          </p:val>
                                        </p:tav>
                                      </p:tavLst>
                                    </p:anim>
                                    <p:anim calcmode="lin" valueType="num">
                                      <p:cBhvr additive="base">
                                        <p:cTn id="16" dur="6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600" fill="hold"/>
                                        <p:tgtEl>
                                          <p:spTgt spid="30"/>
                                        </p:tgtEl>
                                        <p:attrNameLst>
                                          <p:attrName>ppt_x</p:attrName>
                                        </p:attrNameLst>
                                      </p:cBhvr>
                                      <p:tavLst>
                                        <p:tav tm="0">
                                          <p:val>
                                            <p:strVal val="0-#ppt_w/2"/>
                                          </p:val>
                                        </p:tav>
                                        <p:tav tm="100000">
                                          <p:val>
                                            <p:strVal val="#ppt_x"/>
                                          </p:val>
                                        </p:tav>
                                      </p:tavLst>
                                    </p:anim>
                                    <p:anim calcmode="lin" valueType="num">
                                      <p:cBhvr additive="base">
                                        <p:cTn id="20" dur="6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600" fill="hold"/>
                                        <p:tgtEl>
                                          <p:spTgt spid="31"/>
                                        </p:tgtEl>
                                        <p:attrNameLst>
                                          <p:attrName>ppt_x</p:attrName>
                                        </p:attrNameLst>
                                      </p:cBhvr>
                                      <p:tavLst>
                                        <p:tav tm="0">
                                          <p:val>
                                            <p:strVal val="0-#ppt_w/2"/>
                                          </p:val>
                                        </p:tav>
                                        <p:tav tm="100000">
                                          <p:val>
                                            <p:strVal val="#ppt_x"/>
                                          </p:val>
                                        </p:tav>
                                      </p:tavLst>
                                    </p:anim>
                                    <p:anim calcmode="lin" valueType="num">
                                      <p:cBhvr additive="base">
                                        <p:cTn id="24" dur="6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600" fill="hold"/>
                                        <p:tgtEl>
                                          <p:spTgt spid="32"/>
                                        </p:tgtEl>
                                        <p:attrNameLst>
                                          <p:attrName>ppt_x</p:attrName>
                                        </p:attrNameLst>
                                      </p:cBhvr>
                                      <p:tavLst>
                                        <p:tav tm="0">
                                          <p:val>
                                            <p:strVal val="0-#ppt_w/2"/>
                                          </p:val>
                                        </p:tav>
                                        <p:tav tm="100000">
                                          <p:val>
                                            <p:strVal val="#ppt_x"/>
                                          </p:val>
                                        </p:tav>
                                      </p:tavLst>
                                    </p:anim>
                                    <p:anim calcmode="lin" valueType="num">
                                      <p:cBhvr additive="base">
                                        <p:cTn id="28" dur="6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1"/>
          <a:srcRect t="45783"/>
          <a:stretch>
            <a:fillRect/>
          </a:stretch>
        </p:blipFill>
        <p:spPr>
          <a:xfrm>
            <a:off x="3977" y="-24333"/>
            <a:ext cx="12188264" cy="3717839"/>
          </a:xfrm>
          <a:prstGeom prst="rect">
            <a:avLst/>
          </a:prstGeom>
        </p:spPr>
      </p:pic>
      <p:sp>
        <p:nvSpPr>
          <p:cNvPr id="8" name="箭头: 五边形 7"/>
          <p:cNvSpPr/>
          <p:nvPr/>
        </p:nvSpPr>
        <p:spPr>
          <a:xfrm>
            <a:off x="1881" y="473259"/>
            <a:ext cx="2922741" cy="70018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2"/>
          <p:cNvGrpSpPr/>
          <p:nvPr/>
        </p:nvGrpSpPr>
        <p:grpSpPr>
          <a:xfrm>
            <a:off x="2924621" y="2637050"/>
            <a:ext cx="6438429" cy="1229317"/>
            <a:chOff x="2922847" y="2636911"/>
            <a:chExt cx="6440416" cy="1229529"/>
          </a:xfrm>
        </p:grpSpPr>
        <p:sp>
          <p:nvSpPr>
            <p:cNvPr id="69" name="直接连接符 5"/>
            <p:cNvSpPr>
              <a:spLocks noChangeShapeType="1"/>
            </p:cNvSpPr>
            <p:nvPr/>
          </p:nvSpPr>
          <p:spPr bwMode="auto">
            <a:xfrm>
              <a:off x="2922847" y="3186087"/>
              <a:ext cx="1839656" cy="680353"/>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sz="2400"/>
            </a:p>
          </p:txBody>
        </p:sp>
        <p:sp>
          <p:nvSpPr>
            <p:cNvPr id="70" name="直接连接符 158"/>
            <p:cNvSpPr>
              <a:spLocks noChangeShapeType="1"/>
            </p:cNvSpPr>
            <p:nvPr/>
          </p:nvSpPr>
          <p:spPr bwMode="auto">
            <a:xfrm flipV="1">
              <a:off x="4762503" y="2636911"/>
              <a:ext cx="2628847" cy="1229527"/>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sz="2400"/>
            </a:p>
          </p:txBody>
        </p:sp>
        <p:sp>
          <p:nvSpPr>
            <p:cNvPr id="71" name="直接连接符 159"/>
            <p:cNvSpPr>
              <a:spLocks noChangeShapeType="1"/>
            </p:cNvSpPr>
            <p:nvPr/>
          </p:nvSpPr>
          <p:spPr bwMode="auto">
            <a:xfrm>
              <a:off x="7391350" y="2636912"/>
              <a:ext cx="1971913" cy="961472"/>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sz="2400"/>
            </a:p>
          </p:txBody>
        </p:sp>
      </p:grpSp>
      <p:grpSp>
        <p:nvGrpSpPr>
          <p:cNvPr id="4" name="组合 3"/>
          <p:cNvGrpSpPr/>
          <p:nvPr/>
        </p:nvGrpSpPr>
        <p:grpSpPr>
          <a:xfrm>
            <a:off x="2104136" y="2789324"/>
            <a:ext cx="863334" cy="909481"/>
            <a:chOff x="2102110" y="2789212"/>
            <a:chExt cx="863600" cy="909637"/>
          </a:xfrm>
        </p:grpSpPr>
        <p:sp>
          <p:nvSpPr>
            <p:cNvPr id="78" name="矩形 2"/>
            <p:cNvSpPr>
              <a:spLocks noChangeArrowheads="1"/>
            </p:cNvSpPr>
            <p:nvPr/>
          </p:nvSpPr>
          <p:spPr bwMode="auto">
            <a:xfrm>
              <a:off x="2102110" y="2789212"/>
              <a:ext cx="863600" cy="909637"/>
            </a:xfrm>
            <a:prstGeom prst="rect">
              <a:avLst/>
            </a:prstGeom>
            <a:solidFill>
              <a:schemeClr val="accent1"/>
            </a:solidFill>
            <a:ln>
              <a:noFill/>
            </a:ln>
            <a:effectLst>
              <a:reflection blurRad="6350" stA="52000" endA="300" endPos="35000" dir="5400000" sy="-100000" algn="bl" rotWithShape="0"/>
            </a:effec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107" name="文本框 19"/>
            <p:cNvSpPr>
              <a:spLocks noChangeArrowheads="1"/>
            </p:cNvSpPr>
            <p:nvPr/>
          </p:nvSpPr>
          <p:spPr bwMode="auto">
            <a:xfrm>
              <a:off x="2129161" y="2837035"/>
              <a:ext cx="809497" cy="5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102110" y="3421809"/>
              <a:ext cx="863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5" name="组合 4"/>
          <p:cNvGrpSpPr/>
          <p:nvPr/>
        </p:nvGrpSpPr>
        <p:grpSpPr>
          <a:xfrm>
            <a:off x="4138020" y="2930523"/>
            <a:ext cx="1189737" cy="1244384"/>
            <a:chOff x="4190466" y="3106258"/>
            <a:chExt cx="1190104" cy="1244600"/>
          </a:xfrm>
        </p:grpSpPr>
        <p:sp>
          <p:nvSpPr>
            <p:cNvPr id="82" name="矩形 150"/>
            <p:cNvSpPr>
              <a:spLocks noChangeArrowheads="1"/>
            </p:cNvSpPr>
            <p:nvPr/>
          </p:nvSpPr>
          <p:spPr bwMode="auto">
            <a:xfrm>
              <a:off x="4199470" y="3106258"/>
              <a:ext cx="1181100" cy="1244600"/>
            </a:xfrm>
            <a:prstGeom prst="rect">
              <a:avLst/>
            </a:prstGeom>
            <a:solidFill>
              <a:schemeClr val="accent2"/>
            </a:solidFill>
            <a:ln>
              <a:noFill/>
            </a:ln>
            <a:effectLst>
              <a:reflection blurRad="6350" stA="52000" endA="300" endPos="35000" dir="5400000" sy="-100000" algn="bl" rotWithShape="0"/>
            </a:effec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108" name="文本框 19"/>
            <p:cNvSpPr>
              <a:spLocks noChangeArrowheads="1"/>
            </p:cNvSpPr>
            <p:nvPr/>
          </p:nvSpPr>
          <p:spPr bwMode="auto">
            <a:xfrm>
              <a:off x="4216183" y="3272566"/>
              <a:ext cx="1126449" cy="70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995"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3995"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矩形 130"/>
            <p:cNvSpPr/>
            <p:nvPr/>
          </p:nvSpPr>
          <p:spPr>
            <a:xfrm>
              <a:off x="4190466" y="4058588"/>
              <a:ext cx="119010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 name="组合 5"/>
          <p:cNvGrpSpPr/>
          <p:nvPr/>
        </p:nvGrpSpPr>
        <p:grpSpPr>
          <a:xfrm>
            <a:off x="6588332" y="2031424"/>
            <a:ext cx="1431671" cy="1452310"/>
            <a:chOff x="6480176" y="2152171"/>
            <a:chExt cx="1432112" cy="1452562"/>
          </a:xfrm>
        </p:grpSpPr>
        <p:sp>
          <p:nvSpPr>
            <p:cNvPr id="83" name="矩形 156"/>
            <p:cNvSpPr>
              <a:spLocks noChangeArrowheads="1"/>
            </p:cNvSpPr>
            <p:nvPr/>
          </p:nvSpPr>
          <p:spPr bwMode="auto">
            <a:xfrm>
              <a:off x="6534338" y="2152171"/>
              <a:ext cx="1377950" cy="1452562"/>
            </a:xfrm>
            <a:prstGeom prst="rect">
              <a:avLst/>
            </a:prstGeom>
            <a:solidFill>
              <a:schemeClr val="accent3"/>
            </a:solidFill>
            <a:ln>
              <a:noFill/>
            </a:ln>
            <a:effectLst>
              <a:reflection blurRad="6350" stA="52000" endA="300" endPos="35000" dir="5400000" sy="-100000" algn="bl" rotWithShape="0"/>
            </a:effec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109" name="文本框 19"/>
            <p:cNvSpPr>
              <a:spLocks noChangeArrowheads="1"/>
            </p:cNvSpPr>
            <p:nvPr/>
          </p:nvSpPr>
          <p:spPr bwMode="auto">
            <a:xfrm>
              <a:off x="6839403" y="2466046"/>
              <a:ext cx="713620" cy="64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595" b="1" spc="-15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400" b="1" spc="-15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矩形 131"/>
            <p:cNvSpPr/>
            <p:nvPr/>
          </p:nvSpPr>
          <p:spPr>
            <a:xfrm>
              <a:off x="6480176" y="3318189"/>
              <a:ext cx="14321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p:nvGrpSpPr>
        <p:grpSpPr>
          <a:xfrm>
            <a:off x="9076122" y="2757138"/>
            <a:ext cx="1180736" cy="1244384"/>
            <a:chOff x="9036558" y="2991386"/>
            <a:chExt cx="1181100" cy="1244600"/>
          </a:xfrm>
        </p:grpSpPr>
        <p:sp>
          <p:nvSpPr>
            <p:cNvPr id="100" name="矩形 157"/>
            <p:cNvSpPr>
              <a:spLocks noChangeArrowheads="1"/>
            </p:cNvSpPr>
            <p:nvPr/>
          </p:nvSpPr>
          <p:spPr bwMode="auto">
            <a:xfrm>
              <a:off x="9036558" y="2991386"/>
              <a:ext cx="1181100" cy="1244600"/>
            </a:xfrm>
            <a:prstGeom prst="rect">
              <a:avLst/>
            </a:prstGeom>
            <a:solidFill>
              <a:schemeClr val="accent4"/>
            </a:solidFill>
            <a:ln>
              <a:noFill/>
            </a:ln>
            <a:effectLst>
              <a:reflection blurRad="6350" stA="52000" endA="300" endPos="35000" dir="5400000" sy="-100000" algn="bl" rotWithShape="0"/>
            </a:effec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110" name="文本框 19"/>
            <p:cNvSpPr>
              <a:spLocks noChangeArrowheads="1"/>
            </p:cNvSpPr>
            <p:nvPr/>
          </p:nvSpPr>
          <p:spPr bwMode="auto">
            <a:xfrm>
              <a:off x="9235844" y="3220108"/>
              <a:ext cx="752361" cy="64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595"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矩形 132"/>
            <p:cNvSpPr/>
            <p:nvPr/>
          </p:nvSpPr>
          <p:spPr>
            <a:xfrm>
              <a:off x="9036558" y="3897848"/>
              <a:ext cx="11811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3" name="TextBox 122"/>
          <p:cNvSpPr txBox="1"/>
          <p:nvPr/>
        </p:nvSpPr>
        <p:spPr>
          <a:xfrm>
            <a:off x="1590387" y="4437156"/>
            <a:ext cx="1773729" cy="518695"/>
          </a:xfrm>
          <a:prstGeom prst="rect">
            <a:avLst/>
          </a:prstGeom>
          <a:noFill/>
        </p:spPr>
        <p:txBody>
          <a:bodyPr wrap="square" lIns="91405" tIns="45702" rIns="91405" bIns="45702" rtlCol="0">
            <a:spAutoFit/>
          </a:bodyPr>
          <a:lstStyle/>
          <a:p>
            <a:pPr algn="ctr">
              <a:lnSpc>
                <a:spcPct val="130000"/>
              </a:lnSpc>
            </a:pPr>
            <a:r>
              <a:rPr lang="zh-CN" altLang="en-US" sz="1065"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10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4" name="TextBox 123"/>
          <p:cNvSpPr txBox="1"/>
          <p:nvPr/>
        </p:nvSpPr>
        <p:spPr>
          <a:xfrm>
            <a:off x="1590387" y="4033621"/>
            <a:ext cx="1773729" cy="328231"/>
          </a:xfrm>
          <a:prstGeom prst="rect">
            <a:avLst/>
          </a:prstGeom>
          <a:noFill/>
        </p:spPr>
        <p:txBody>
          <a:bodyPr wrap="square" lIns="91405" tIns="0" rIns="91405" bIns="0" rtlCol="0" anchor="t">
            <a:spAutoFit/>
          </a:bodyPr>
          <a:lstStyle/>
          <a:p>
            <a:pPr algn="ctr">
              <a:buFontTx/>
              <a:buNone/>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项目介绍</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3720470" y="4912469"/>
            <a:ext cx="1773729" cy="518695"/>
          </a:xfrm>
          <a:prstGeom prst="rect">
            <a:avLst/>
          </a:prstGeom>
          <a:noFill/>
        </p:spPr>
        <p:txBody>
          <a:bodyPr wrap="square" lIns="91405" tIns="45702" rIns="91405" bIns="45702" rtlCol="0">
            <a:spAutoFit/>
          </a:bodyPr>
          <a:lstStyle/>
          <a:p>
            <a:pPr algn="ctr">
              <a:lnSpc>
                <a:spcPct val="130000"/>
              </a:lnSpc>
            </a:pPr>
            <a:r>
              <a:rPr lang="zh-CN" altLang="en-US" sz="1065"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10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3842367" y="4508936"/>
            <a:ext cx="1773729" cy="328231"/>
          </a:xfrm>
          <a:prstGeom prst="rect">
            <a:avLst/>
          </a:prstGeom>
          <a:noFill/>
        </p:spPr>
        <p:txBody>
          <a:bodyPr wrap="square" lIns="91405" tIns="0" rIns="91405" bIns="0" rtlCol="0" anchor="t">
            <a:spAutoFit/>
          </a:bodyPr>
          <a:lstStyle/>
          <a:p>
            <a:pPr algn="ctr">
              <a:buFontTx/>
              <a:buNone/>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产品运行</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6409860" y="4319956"/>
            <a:ext cx="1773729" cy="518695"/>
          </a:xfrm>
          <a:prstGeom prst="rect">
            <a:avLst/>
          </a:prstGeom>
          <a:noFill/>
        </p:spPr>
        <p:txBody>
          <a:bodyPr wrap="square" lIns="91405" tIns="45702" rIns="91405" bIns="45702" rtlCol="0">
            <a:spAutoFit/>
          </a:bodyPr>
          <a:lstStyle/>
          <a:p>
            <a:pPr algn="ctr">
              <a:lnSpc>
                <a:spcPct val="130000"/>
              </a:lnSpc>
            </a:pPr>
            <a:r>
              <a:rPr lang="zh-CN" altLang="en-US" sz="1065"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10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8" name="TextBox 127"/>
          <p:cNvSpPr txBox="1"/>
          <p:nvPr/>
        </p:nvSpPr>
        <p:spPr>
          <a:xfrm>
            <a:off x="6409860" y="3901910"/>
            <a:ext cx="1773729" cy="328231"/>
          </a:xfrm>
          <a:prstGeom prst="rect">
            <a:avLst/>
          </a:prstGeom>
          <a:noFill/>
        </p:spPr>
        <p:txBody>
          <a:bodyPr wrap="square" lIns="91405" tIns="0" rIns="91405" bIns="0" rtlCol="0" anchor="t">
            <a:spAutoFit/>
          </a:bodyPr>
          <a:lstStyle/>
          <a:p>
            <a:pPr algn="ctr">
              <a:buFontTx/>
              <a:buNone/>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市场分析</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8785392" y="4710995"/>
            <a:ext cx="1773729" cy="518695"/>
          </a:xfrm>
          <a:prstGeom prst="rect">
            <a:avLst/>
          </a:prstGeom>
          <a:noFill/>
        </p:spPr>
        <p:txBody>
          <a:bodyPr wrap="square" lIns="91405" tIns="45702" rIns="91405" bIns="45702" rtlCol="0">
            <a:spAutoFit/>
          </a:bodyPr>
          <a:lstStyle/>
          <a:p>
            <a:pPr algn="ctr">
              <a:lnSpc>
                <a:spcPct val="130000"/>
              </a:lnSpc>
            </a:pPr>
            <a:r>
              <a:rPr lang="zh-CN" altLang="en-US" sz="1065"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a:t>
            </a:r>
            <a:endParaRPr lang="zh-CN" altLang="en-US" sz="1065"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8785392" y="4292949"/>
            <a:ext cx="1773729" cy="328231"/>
          </a:xfrm>
          <a:prstGeom prst="rect">
            <a:avLst/>
          </a:prstGeom>
          <a:noFill/>
        </p:spPr>
        <p:txBody>
          <a:bodyPr wrap="square" lIns="91405" tIns="0" rIns="91405" bIns="0" rtlCol="0" anchor="t">
            <a:spAutoFit/>
          </a:bodyPr>
          <a:lstStyle/>
          <a:p>
            <a:pPr algn="ctr">
              <a:buFontTx/>
              <a:buNone/>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投资回报</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a:spLocks noChangeArrowheads="1"/>
          </p:cNvSpPr>
          <p:nvPr/>
        </p:nvSpPr>
        <p:spPr bwMode="auto">
          <a:xfrm>
            <a:off x="120753" y="489581"/>
            <a:ext cx="1187877" cy="57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9" tIns="34280" rIns="68559" bIns="3428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300" dirty="0">
                <a:solidFill>
                  <a:schemeClr val="bg1"/>
                </a:solidFill>
                <a:latin typeface="微软雅黑" panose="020B0503020204020204" pitchFamily="34" charset="-122"/>
                <a:ea typeface="微软雅黑" panose="020B0503020204020204" pitchFamily="34" charset="-122"/>
              </a:rPr>
              <a:t>目 录</a:t>
            </a:r>
            <a:endParaRPr lang="zh-CN" altLang="en-US" sz="3300"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383721" y="645550"/>
            <a:ext cx="1400933" cy="346100"/>
          </a:xfrm>
          <a:prstGeom prst="rect">
            <a:avLst/>
          </a:prstGeom>
          <a:noFill/>
        </p:spPr>
        <p:txBody>
          <a:bodyPr lIns="68559" tIns="34280" rIns="68559" bIns="34280">
            <a:spAutoFit/>
          </a:bodyPr>
          <a:lstStyle/>
          <a:p>
            <a:pPr>
              <a:defRPr/>
            </a:pPr>
            <a:r>
              <a:rPr lang="en-US" altLang="zh-CN" sz="1800" dirty="0">
                <a:solidFill>
                  <a:schemeClr val="bg1"/>
                </a:solidFill>
                <a:latin typeface="Impact" panose="020B0806030902050204" pitchFamily="34" charset="0"/>
              </a:rPr>
              <a:t>CONTENTS</a:t>
            </a:r>
            <a:endParaRPr lang="zh-CN" altLang="en-US" sz="1800" dirty="0">
              <a:solidFill>
                <a:schemeClr val="bg1"/>
              </a:solidFill>
              <a:latin typeface="Impact" panose="020B080603090205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32">
                                            <p:txEl>
                                              <p:pRg st="0" end="0"/>
                                            </p:txEl>
                                          </p:spTgt>
                                        </p:tgtEl>
                                        <p:attrNameLst>
                                          <p:attrName>style.visibility</p:attrName>
                                        </p:attrNameLst>
                                      </p:cBhvr>
                                      <p:to>
                                        <p:strVal val="visible"/>
                                      </p:to>
                                    </p:set>
                                    <p:anim calcmode="lin" valueType="num">
                                      <p:cBhvr additive="base">
                                        <p:cTn id="11"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iterate type="lt">
                                    <p:tmPct val="10000"/>
                                  </p:iterate>
                                  <p:childTnLst>
                                    <p:set>
                                      <p:cBhvr>
                                        <p:cTn id="14" dur="1" fill="hold">
                                          <p:stCondLst>
                                            <p:cond delay="0"/>
                                          </p:stCondLst>
                                        </p:cTn>
                                        <p:tgtEl>
                                          <p:spTgt spid="33">
                                            <p:txEl>
                                              <p:pRg st="0" end="0"/>
                                            </p:txEl>
                                          </p:spTgt>
                                        </p:tgtEl>
                                        <p:attrNameLst>
                                          <p:attrName>style.visibility</p:attrName>
                                        </p:attrNameLst>
                                      </p:cBhvr>
                                      <p:to>
                                        <p:strVal val="visible"/>
                                      </p:to>
                                    </p:set>
                                    <p:anim calcmode="lin" valueType="num">
                                      <p:cBhvr additive="base">
                                        <p:cTn id="1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950"/>
                            </p:stCondLst>
                            <p:childTnLst>
                              <p:par>
                                <p:cTn id="18" presetID="1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300"/>
                                        <p:tgtEl>
                                          <p:spTgt spid="4"/>
                                        </p:tgtEl>
                                        <p:attrNameLst>
                                          <p:attrName>ppt_y</p:attrName>
                                        </p:attrNameLst>
                                      </p:cBhvr>
                                      <p:tavLst>
                                        <p:tav tm="0">
                                          <p:val>
                                            <p:strVal val="#ppt_y+#ppt_h*1.125000"/>
                                          </p:val>
                                        </p:tav>
                                        <p:tav tm="100000">
                                          <p:val>
                                            <p:strVal val="#ppt_y"/>
                                          </p:val>
                                        </p:tav>
                                      </p:tavLst>
                                    </p:anim>
                                    <p:animEffect transition="in" filter="wipe(up)">
                                      <p:cBhvr>
                                        <p:cTn id="21" dur="300"/>
                                        <p:tgtEl>
                                          <p:spTgt spid="4"/>
                                        </p:tgtEl>
                                      </p:cBhvr>
                                    </p:animEffect>
                                  </p:childTnLst>
                                </p:cTn>
                              </p:par>
                              <p:par>
                                <p:cTn id="22" presetID="1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300"/>
                                        <p:tgtEl>
                                          <p:spTgt spid="5"/>
                                        </p:tgtEl>
                                        <p:attrNameLst>
                                          <p:attrName>ppt_y</p:attrName>
                                        </p:attrNameLst>
                                      </p:cBhvr>
                                      <p:tavLst>
                                        <p:tav tm="0">
                                          <p:val>
                                            <p:strVal val="#ppt_y+#ppt_h*1.125000"/>
                                          </p:val>
                                        </p:tav>
                                        <p:tav tm="100000">
                                          <p:val>
                                            <p:strVal val="#ppt_y"/>
                                          </p:val>
                                        </p:tav>
                                      </p:tavLst>
                                    </p:anim>
                                    <p:animEffect transition="in" filter="wipe(up)">
                                      <p:cBhvr>
                                        <p:cTn id="25" dur="300"/>
                                        <p:tgtEl>
                                          <p:spTgt spid="5"/>
                                        </p:tgtEl>
                                      </p:cBhvr>
                                    </p:animEffect>
                                  </p:childTnLst>
                                </p:cTn>
                              </p:par>
                              <p:par>
                                <p:cTn id="26" presetID="12" presetClass="entr" presetSubtype="4" fill="hold" nodeType="withEffect">
                                  <p:stCondLst>
                                    <p:cond delay="1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300"/>
                                        <p:tgtEl>
                                          <p:spTgt spid="6"/>
                                        </p:tgtEl>
                                        <p:attrNameLst>
                                          <p:attrName>ppt_y</p:attrName>
                                        </p:attrNameLst>
                                      </p:cBhvr>
                                      <p:tavLst>
                                        <p:tav tm="0">
                                          <p:val>
                                            <p:strVal val="#ppt_y+#ppt_h*1.125000"/>
                                          </p:val>
                                        </p:tav>
                                        <p:tav tm="100000">
                                          <p:val>
                                            <p:strVal val="#ppt_y"/>
                                          </p:val>
                                        </p:tav>
                                      </p:tavLst>
                                    </p:anim>
                                    <p:animEffect transition="in" filter="wipe(up)">
                                      <p:cBhvr>
                                        <p:cTn id="29" dur="300"/>
                                        <p:tgtEl>
                                          <p:spTgt spid="6"/>
                                        </p:tgtEl>
                                      </p:cBhvr>
                                    </p:animEffect>
                                  </p:childTnLst>
                                </p:cTn>
                              </p:par>
                              <p:par>
                                <p:cTn id="30" presetID="1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300"/>
                                        <p:tgtEl>
                                          <p:spTgt spid="7"/>
                                        </p:tgtEl>
                                        <p:attrNameLst>
                                          <p:attrName>ppt_y</p:attrName>
                                        </p:attrNameLst>
                                      </p:cBhvr>
                                      <p:tavLst>
                                        <p:tav tm="0">
                                          <p:val>
                                            <p:strVal val="#ppt_y+#ppt_h*1.125000"/>
                                          </p:val>
                                        </p:tav>
                                        <p:tav tm="100000">
                                          <p:val>
                                            <p:strVal val="#ppt_y"/>
                                          </p:val>
                                        </p:tav>
                                      </p:tavLst>
                                    </p:anim>
                                    <p:animEffect transition="in" filter="wipe(up)">
                                      <p:cBhvr>
                                        <p:cTn id="33" dur="300"/>
                                        <p:tgtEl>
                                          <p:spTgt spid="7"/>
                                        </p:tgtEl>
                                      </p:cBhvr>
                                    </p:animEffect>
                                  </p:childTnLst>
                                </p:cTn>
                              </p:par>
                              <p:par>
                                <p:cTn id="34" presetID="22" presetClass="entr" presetSubtype="8"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par>
                          <p:cTn id="37" fill="hold">
                            <p:stCondLst>
                              <p:cond delay="1450"/>
                            </p:stCondLst>
                            <p:childTnLst>
                              <p:par>
                                <p:cTn id="38" presetID="42" presetClass="entr" presetSubtype="0" fill="hold" grpId="0" nodeType="after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anim calcmode="lin" valueType="num">
                                      <p:cBhvr>
                                        <p:cTn id="41" dur="500" fill="hold"/>
                                        <p:tgtEl>
                                          <p:spTgt spid="124"/>
                                        </p:tgtEl>
                                        <p:attrNameLst>
                                          <p:attrName>ppt_x</p:attrName>
                                        </p:attrNameLst>
                                      </p:cBhvr>
                                      <p:tavLst>
                                        <p:tav tm="0">
                                          <p:val>
                                            <p:strVal val="#ppt_x"/>
                                          </p:val>
                                        </p:tav>
                                        <p:tav tm="100000">
                                          <p:val>
                                            <p:strVal val="#ppt_x"/>
                                          </p:val>
                                        </p:tav>
                                      </p:tavLst>
                                    </p:anim>
                                    <p:anim calcmode="lin" valueType="num">
                                      <p:cBhvr>
                                        <p:cTn id="42" dur="500" fill="hold"/>
                                        <p:tgtEl>
                                          <p:spTgt spid="124"/>
                                        </p:tgtEl>
                                        <p:attrNameLst>
                                          <p:attrName>ppt_y</p:attrName>
                                        </p:attrNameLst>
                                      </p:cBhvr>
                                      <p:tavLst>
                                        <p:tav tm="0">
                                          <p:val>
                                            <p:strVal val="#ppt_y+.1"/>
                                          </p:val>
                                        </p:tav>
                                        <p:tav tm="100000">
                                          <p:val>
                                            <p:strVal val="#ppt_y"/>
                                          </p:val>
                                        </p:tav>
                                      </p:tavLst>
                                    </p:anim>
                                  </p:childTnLst>
                                </p:cTn>
                              </p:par>
                            </p:childTnLst>
                          </p:cTn>
                        </p:par>
                        <p:par>
                          <p:cTn id="43" fill="hold">
                            <p:stCondLst>
                              <p:cond delay="1950"/>
                            </p:stCondLst>
                            <p:childTnLst>
                              <p:par>
                                <p:cTn id="44" presetID="14" presetClass="entr" presetSubtype="10" fill="hold" grpId="0" nodeType="after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randombar(horizontal)">
                                      <p:cBhvr>
                                        <p:cTn id="46" dur="500"/>
                                        <p:tgtEl>
                                          <p:spTgt spid="123"/>
                                        </p:tgtEl>
                                      </p:cBhvr>
                                    </p:animEffect>
                                  </p:childTnLst>
                                </p:cTn>
                              </p:par>
                            </p:childTnLst>
                          </p:cTn>
                        </p:par>
                        <p:par>
                          <p:cTn id="47" fill="hold">
                            <p:stCondLst>
                              <p:cond delay="2450"/>
                            </p:stCondLst>
                            <p:childTnLst>
                              <p:par>
                                <p:cTn id="48" presetID="42" presetClass="entr" presetSubtype="0" fill="hold" grpId="0" nodeType="after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fade">
                                      <p:cBhvr>
                                        <p:cTn id="50" dur="500"/>
                                        <p:tgtEl>
                                          <p:spTgt spid="126"/>
                                        </p:tgtEl>
                                      </p:cBhvr>
                                    </p:animEffect>
                                    <p:anim calcmode="lin" valueType="num">
                                      <p:cBhvr>
                                        <p:cTn id="51" dur="500" fill="hold"/>
                                        <p:tgtEl>
                                          <p:spTgt spid="126"/>
                                        </p:tgtEl>
                                        <p:attrNameLst>
                                          <p:attrName>ppt_x</p:attrName>
                                        </p:attrNameLst>
                                      </p:cBhvr>
                                      <p:tavLst>
                                        <p:tav tm="0">
                                          <p:val>
                                            <p:strVal val="#ppt_x"/>
                                          </p:val>
                                        </p:tav>
                                        <p:tav tm="100000">
                                          <p:val>
                                            <p:strVal val="#ppt_x"/>
                                          </p:val>
                                        </p:tav>
                                      </p:tavLst>
                                    </p:anim>
                                    <p:anim calcmode="lin" valueType="num">
                                      <p:cBhvr>
                                        <p:cTn id="52" dur="500" fill="hold"/>
                                        <p:tgtEl>
                                          <p:spTgt spid="126"/>
                                        </p:tgtEl>
                                        <p:attrNameLst>
                                          <p:attrName>ppt_y</p:attrName>
                                        </p:attrNameLst>
                                      </p:cBhvr>
                                      <p:tavLst>
                                        <p:tav tm="0">
                                          <p:val>
                                            <p:strVal val="#ppt_y+.1"/>
                                          </p:val>
                                        </p:tav>
                                        <p:tav tm="100000">
                                          <p:val>
                                            <p:strVal val="#ppt_y"/>
                                          </p:val>
                                        </p:tav>
                                      </p:tavLst>
                                    </p:anim>
                                  </p:childTnLst>
                                </p:cTn>
                              </p:par>
                            </p:childTnLst>
                          </p:cTn>
                        </p:par>
                        <p:par>
                          <p:cTn id="53" fill="hold">
                            <p:stCondLst>
                              <p:cond delay="2950"/>
                            </p:stCondLst>
                            <p:childTnLst>
                              <p:par>
                                <p:cTn id="54" presetID="14" presetClass="entr" presetSubtype="10" fill="hold" grpId="0" nodeType="after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randombar(horizontal)">
                                      <p:cBhvr>
                                        <p:cTn id="56" dur="500"/>
                                        <p:tgtEl>
                                          <p:spTgt spid="125"/>
                                        </p:tgtEl>
                                      </p:cBhvr>
                                    </p:animEffect>
                                  </p:childTnLst>
                                </p:cTn>
                              </p:par>
                            </p:childTnLst>
                          </p:cTn>
                        </p:par>
                        <p:par>
                          <p:cTn id="57" fill="hold">
                            <p:stCondLst>
                              <p:cond delay="3450"/>
                            </p:stCondLst>
                            <p:childTnLst>
                              <p:par>
                                <p:cTn id="58" presetID="42" presetClass="entr" presetSubtype="0" fill="hold" grpId="0" nodeType="afterEffect">
                                  <p:stCondLst>
                                    <p:cond delay="0"/>
                                  </p:stCondLst>
                                  <p:childTnLst>
                                    <p:set>
                                      <p:cBhvr>
                                        <p:cTn id="59" dur="1" fill="hold">
                                          <p:stCondLst>
                                            <p:cond delay="0"/>
                                          </p:stCondLst>
                                        </p:cTn>
                                        <p:tgtEl>
                                          <p:spTgt spid="128"/>
                                        </p:tgtEl>
                                        <p:attrNameLst>
                                          <p:attrName>style.visibility</p:attrName>
                                        </p:attrNameLst>
                                      </p:cBhvr>
                                      <p:to>
                                        <p:strVal val="visible"/>
                                      </p:to>
                                    </p:set>
                                    <p:animEffect transition="in" filter="fade">
                                      <p:cBhvr>
                                        <p:cTn id="60" dur="500"/>
                                        <p:tgtEl>
                                          <p:spTgt spid="128"/>
                                        </p:tgtEl>
                                      </p:cBhvr>
                                    </p:animEffect>
                                    <p:anim calcmode="lin" valueType="num">
                                      <p:cBhvr>
                                        <p:cTn id="61" dur="500" fill="hold"/>
                                        <p:tgtEl>
                                          <p:spTgt spid="128"/>
                                        </p:tgtEl>
                                        <p:attrNameLst>
                                          <p:attrName>ppt_x</p:attrName>
                                        </p:attrNameLst>
                                      </p:cBhvr>
                                      <p:tavLst>
                                        <p:tav tm="0">
                                          <p:val>
                                            <p:strVal val="#ppt_x"/>
                                          </p:val>
                                        </p:tav>
                                        <p:tav tm="100000">
                                          <p:val>
                                            <p:strVal val="#ppt_x"/>
                                          </p:val>
                                        </p:tav>
                                      </p:tavLst>
                                    </p:anim>
                                    <p:anim calcmode="lin" valueType="num">
                                      <p:cBhvr>
                                        <p:cTn id="62" dur="500" fill="hold"/>
                                        <p:tgtEl>
                                          <p:spTgt spid="128"/>
                                        </p:tgtEl>
                                        <p:attrNameLst>
                                          <p:attrName>ppt_y</p:attrName>
                                        </p:attrNameLst>
                                      </p:cBhvr>
                                      <p:tavLst>
                                        <p:tav tm="0">
                                          <p:val>
                                            <p:strVal val="#ppt_y+.1"/>
                                          </p:val>
                                        </p:tav>
                                        <p:tav tm="100000">
                                          <p:val>
                                            <p:strVal val="#ppt_y"/>
                                          </p:val>
                                        </p:tav>
                                      </p:tavLst>
                                    </p:anim>
                                  </p:childTnLst>
                                </p:cTn>
                              </p:par>
                            </p:childTnLst>
                          </p:cTn>
                        </p:par>
                        <p:par>
                          <p:cTn id="63" fill="hold">
                            <p:stCondLst>
                              <p:cond delay="3950"/>
                            </p:stCondLst>
                            <p:childTnLst>
                              <p:par>
                                <p:cTn id="64" presetID="14" presetClass="entr" presetSubtype="10" fill="hold" grpId="0" nodeType="afterEffect">
                                  <p:stCondLst>
                                    <p:cond delay="0"/>
                                  </p:stCondLst>
                                  <p:childTnLst>
                                    <p:set>
                                      <p:cBhvr>
                                        <p:cTn id="65" dur="1" fill="hold">
                                          <p:stCondLst>
                                            <p:cond delay="0"/>
                                          </p:stCondLst>
                                        </p:cTn>
                                        <p:tgtEl>
                                          <p:spTgt spid="127"/>
                                        </p:tgtEl>
                                        <p:attrNameLst>
                                          <p:attrName>style.visibility</p:attrName>
                                        </p:attrNameLst>
                                      </p:cBhvr>
                                      <p:to>
                                        <p:strVal val="visible"/>
                                      </p:to>
                                    </p:set>
                                    <p:animEffect transition="in" filter="randombar(horizontal)">
                                      <p:cBhvr>
                                        <p:cTn id="66" dur="500"/>
                                        <p:tgtEl>
                                          <p:spTgt spid="127"/>
                                        </p:tgtEl>
                                      </p:cBhvr>
                                    </p:animEffect>
                                  </p:childTnLst>
                                </p:cTn>
                              </p:par>
                            </p:childTnLst>
                          </p:cTn>
                        </p:par>
                        <p:par>
                          <p:cTn id="67" fill="hold">
                            <p:stCondLst>
                              <p:cond delay="4450"/>
                            </p:stCondLst>
                            <p:childTnLst>
                              <p:par>
                                <p:cTn id="68" presetID="42" presetClass="entr" presetSubtype="0" fill="hold" grpId="0" nodeType="afterEffect">
                                  <p:stCondLst>
                                    <p:cond delay="0"/>
                                  </p:stCondLst>
                                  <p:childTnLst>
                                    <p:set>
                                      <p:cBhvr>
                                        <p:cTn id="69" dur="1" fill="hold">
                                          <p:stCondLst>
                                            <p:cond delay="0"/>
                                          </p:stCondLst>
                                        </p:cTn>
                                        <p:tgtEl>
                                          <p:spTgt spid="130"/>
                                        </p:tgtEl>
                                        <p:attrNameLst>
                                          <p:attrName>style.visibility</p:attrName>
                                        </p:attrNameLst>
                                      </p:cBhvr>
                                      <p:to>
                                        <p:strVal val="visible"/>
                                      </p:to>
                                    </p:set>
                                    <p:animEffect transition="in" filter="fade">
                                      <p:cBhvr>
                                        <p:cTn id="70" dur="500"/>
                                        <p:tgtEl>
                                          <p:spTgt spid="130"/>
                                        </p:tgtEl>
                                      </p:cBhvr>
                                    </p:animEffect>
                                    <p:anim calcmode="lin" valueType="num">
                                      <p:cBhvr>
                                        <p:cTn id="71" dur="500" fill="hold"/>
                                        <p:tgtEl>
                                          <p:spTgt spid="130"/>
                                        </p:tgtEl>
                                        <p:attrNameLst>
                                          <p:attrName>ppt_x</p:attrName>
                                        </p:attrNameLst>
                                      </p:cBhvr>
                                      <p:tavLst>
                                        <p:tav tm="0">
                                          <p:val>
                                            <p:strVal val="#ppt_x"/>
                                          </p:val>
                                        </p:tav>
                                        <p:tav tm="100000">
                                          <p:val>
                                            <p:strVal val="#ppt_x"/>
                                          </p:val>
                                        </p:tav>
                                      </p:tavLst>
                                    </p:anim>
                                    <p:anim calcmode="lin" valueType="num">
                                      <p:cBhvr>
                                        <p:cTn id="72" dur="500" fill="hold"/>
                                        <p:tgtEl>
                                          <p:spTgt spid="130"/>
                                        </p:tgtEl>
                                        <p:attrNameLst>
                                          <p:attrName>ppt_y</p:attrName>
                                        </p:attrNameLst>
                                      </p:cBhvr>
                                      <p:tavLst>
                                        <p:tav tm="0">
                                          <p:val>
                                            <p:strVal val="#ppt_y+.1"/>
                                          </p:val>
                                        </p:tav>
                                        <p:tav tm="100000">
                                          <p:val>
                                            <p:strVal val="#ppt_y"/>
                                          </p:val>
                                        </p:tav>
                                      </p:tavLst>
                                    </p:anim>
                                  </p:childTnLst>
                                </p:cTn>
                              </p:par>
                            </p:childTnLst>
                          </p:cTn>
                        </p:par>
                        <p:par>
                          <p:cTn id="73" fill="hold">
                            <p:stCondLst>
                              <p:cond delay="4950"/>
                            </p:stCondLst>
                            <p:childTnLst>
                              <p:par>
                                <p:cTn id="74" presetID="14" presetClass="entr" presetSubtype="10" fill="hold" grpId="0" nodeType="afterEffect">
                                  <p:stCondLst>
                                    <p:cond delay="0"/>
                                  </p:stCondLst>
                                  <p:childTnLst>
                                    <p:set>
                                      <p:cBhvr>
                                        <p:cTn id="75" dur="1" fill="hold">
                                          <p:stCondLst>
                                            <p:cond delay="0"/>
                                          </p:stCondLst>
                                        </p:cTn>
                                        <p:tgtEl>
                                          <p:spTgt spid="129"/>
                                        </p:tgtEl>
                                        <p:attrNameLst>
                                          <p:attrName>style.visibility</p:attrName>
                                        </p:attrNameLst>
                                      </p:cBhvr>
                                      <p:to>
                                        <p:strVal val="visible"/>
                                      </p:to>
                                    </p:set>
                                    <p:animEffect transition="in" filter="randombar(horizontal)">
                                      <p:cBhvr>
                                        <p:cTn id="76"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3" grpId="0"/>
      <p:bldP spid="124" grpId="0"/>
      <p:bldP spid="125" grpId="0"/>
      <p:bldP spid="126" grpId="0"/>
      <p:bldP spid="127" grpId="0"/>
      <p:bldP spid="128" grpId="0"/>
      <p:bldP spid="129" grpId="0"/>
      <p:bldP spid="130" grpId="0"/>
      <p:bldP spid="32" grpId="0" build="p"/>
      <p:bldP spid="3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61357" y="2707111"/>
            <a:ext cx="3656471" cy="2744638"/>
          </a:xfrm>
          <a:custGeom>
            <a:avLst/>
            <a:gdLst>
              <a:gd name="connsiteX0" fmla="*/ 0 w 3657600"/>
              <a:gd name="connsiteY0" fmla="*/ 0 h 3657600"/>
              <a:gd name="connsiteX1" fmla="*/ 3657600 w 3657600"/>
              <a:gd name="connsiteY1" fmla="*/ 0 h 3657600"/>
              <a:gd name="connsiteX2" fmla="*/ 3657600 w 3657600"/>
              <a:gd name="connsiteY2" fmla="*/ 3657600 h 3657600"/>
              <a:gd name="connsiteX3" fmla="*/ 0 w 36576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657600" h="3657600">
                <a:moveTo>
                  <a:pt x="0" y="0"/>
                </a:moveTo>
                <a:lnTo>
                  <a:pt x="3657600" y="0"/>
                </a:lnTo>
                <a:lnTo>
                  <a:pt x="3657600" y="3657600"/>
                </a:lnTo>
                <a:lnTo>
                  <a:pt x="0" y="3657600"/>
                </a:lnTo>
                <a:close/>
              </a:path>
            </a:pathLst>
          </a:custGeom>
        </p:spPr>
      </p:pic>
      <p:sp>
        <p:nvSpPr>
          <p:cNvPr id="15" name="Rectangle 16"/>
          <p:cNvSpPr>
            <a:spLocks noChangeArrowheads="1"/>
          </p:cNvSpPr>
          <p:nvPr/>
        </p:nvSpPr>
        <p:spPr bwMode="auto">
          <a:xfrm>
            <a:off x="6094149" y="2713501"/>
            <a:ext cx="20154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20000"/>
              </a:lnSpc>
            </a:pPr>
            <a:r>
              <a:rPr lang="zh-CN" altLang="en-US" sz="1000" b="1" dirty="0">
                <a:solidFill>
                  <a:schemeClr val="bg1"/>
                </a:solidFill>
              </a:rPr>
              <a:t>INSERT HEADER TITLE IN AREA</a:t>
            </a:r>
            <a:endParaRPr lang="zh-CN" altLang="en-US" sz="1000" b="1" dirty="0">
              <a:solidFill>
                <a:schemeClr val="bg1"/>
              </a:solidFill>
            </a:endParaRPr>
          </a:p>
        </p:txBody>
      </p:sp>
      <p:sp>
        <p:nvSpPr>
          <p:cNvPr id="25" name="文本框 24"/>
          <p:cNvSpPr txBox="1"/>
          <p:nvPr/>
        </p:nvSpPr>
        <p:spPr>
          <a:xfrm>
            <a:off x="6124333" y="2706569"/>
            <a:ext cx="2476546" cy="399981"/>
          </a:xfrm>
          <a:prstGeom prst="rect">
            <a:avLst/>
          </a:prstGeom>
          <a:noFill/>
        </p:spPr>
        <p:txBody>
          <a:bodyPr wrap="square" rtlCol="0">
            <a:spAutoFit/>
          </a:bodyPr>
          <a:lstStyle/>
          <a:p>
            <a:r>
              <a:rPr lang="zh-CN" altLang="en-US" sz="2000" b="1" dirty="0">
                <a:solidFill>
                  <a:schemeClr val="bg2">
                    <a:lumMod val="50000"/>
                  </a:schemeClr>
                </a:solidFill>
                <a:latin typeface="微软雅黑" panose="020B0503020204020204" pitchFamily="34" charset="-122"/>
                <a:ea typeface="微软雅黑" panose="020B0503020204020204" pitchFamily="34" charset="-122"/>
              </a:rPr>
              <a:t>投资回报率</a:t>
            </a:r>
            <a:endParaRPr lang="zh-CN" altLang="en-US" sz="2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6124333" y="3237848"/>
            <a:ext cx="4537570" cy="2469885"/>
          </a:xfrm>
          <a:prstGeom prst="rect">
            <a:avLst/>
          </a:prstGeom>
        </p:spPr>
        <p:txBody>
          <a:bodyPr wrap="square" lIns="68550" tIns="34279" rIns="68550" bIns="34279">
            <a:spAutoFit/>
          </a:bodyPr>
          <a:lstStyle/>
          <a:p>
            <a:pPr defTabSz="685165">
              <a:lnSpc>
                <a:spcPct val="130000"/>
              </a:lnSpc>
            </a:pPr>
            <a:r>
              <a:rPr lang="zh-CN" altLang="en-US" sz="1200" dirty="0">
                <a:solidFill>
                  <a:schemeClr val="bg2">
                    <a:lumMod val="50000"/>
                  </a:schemeClr>
                </a:solidFill>
                <a:latin typeface="等线" panose="02010600030101010101" charset="-122"/>
                <a:ea typeface="等线" panose="02010600030101010101" charset="-122"/>
              </a:rPr>
              <a:t>标题数字等都可以通过点击和重新输入进行更改，顶部“开始”面板中可以对字体、字号、颜色、行距等进行修改。建议正文</a:t>
            </a:r>
            <a:r>
              <a:rPr lang="en-US" altLang="zh-CN" sz="1200" dirty="0">
                <a:solidFill>
                  <a:schemeClr val="bg2">
                    <a:lumMod val="50000"/>
                  </a:schemeClr>
                </a:solidFill>
                <a:latin typeface="等线" panose="02010600030101010101" charset="-122"/>
                <a:ea typeface="等线" panose="02010600030101010101" charset="-122"/>
              </a:rPr>
              <a:t>12</a:t>
            </a:r>
            <a:r>
              <a:rPr lang="zh-CN" altLang="en-US" sz="1200" dirty="0">
                <a:solidFill>
                  <a:schemeClr val="bg2">
                    <a:lumMod val="50000"/>
                  </a:schemeClr>
                </a:solidFill>
                <a:latin typeface="等线" panose="02010600030101010101" charset="-122"/>
                <a:ea typeface="等线" panose="02010600030101010101" charset="-122"/>
              </a:rPr>
              <a:t>号字，</a:t>
            </a:r>
            <a:r>
              <a:rPr lang="en-US" altLang="zh-CN" sz="1200" dirty="0">
                <a:solidFill>
                  <a:schemeClr val="bg2">
                    <a:lumMod val="50000"/>
                  </a:schemeClr>
                </a:solidFill>
                <a:latin typeface="等线" panose="02010600030101010101" charset="-122"/>
                <a:ea typeface="等线" panose="02010600030101010101" charset="-122"/>
              </a:rPr>
              <a:t>1.3</a:t>
            </a:r>
            <a:r>
              <a:rPr lang="zh-CN" altLang="en-US" sz="1200" dirty="0">
                <a:solidFill>
                  <a:schemeClr val="bg2">
                    <a:lumMod val="50000"/>
                  </a:schemeClr>
                </a:solidFill>
                <a:latin typeface="等线" panose="02010600030101010101" charset="-122"/>
                <a:ea typeface="等线" panose="02010600030101010101" charset="-122"/>
              </a:rPr>
              <a:t>倍字间距。标题数字等都可以通过点击和重新输入进行更改，顶部“开始”面板中可以对字体、字号、颜色、行距等进行修改。建议正文</a:t>
            </a:r>
            <a:r>
              <a:rPr lang="en-US" altLang="zh-CN" sz="1200" dirty="0">
                <a:solidFill>
                  <a:schemeClr val="bg2">
                    <a:lumMod val="50000"/>
                  </a:schemeClr>
                </a:solidFill>
                <a:latin typeface="等线" panose="02010600030101010101" charset="-122"/>
                <a:ea typeface="等线" panose="02010600030101010101" charset="-122"/>
              </a:rPr>
              <a:t>12</a:t>
            </a:r>
            <a:r>
              <a:rPr lang="zh-CN" altLang="en-US" sz="1200" dirty="0">
                <a:solidFill>
                  <a:schemeClr val="bg2">
                    <a:lumMod val="50000"/>
                  </a:schemeClr>
                </a:solidFill>
                <a:latin typeface="等线" panose="02010600030101010101" charset="-122"/>
                <a:ea typeface="等线" panose="02010600030101010101" charset="-122"/>
              </a:rPr>
              <a:t>号字，</a:t>
            </a:r>
            <a:r>
              <a:rPr lang="en-US" altLang="zh-CN" sz="1200" dirty="0">
                <a:solidFill>
                  <a:schemeClr val="bg2">
                    <a:lumMod val="50000"/>
                  </a:schemeClr>
                </a:solidFill>
                <a:latin typeface="等线" panose="02010600030101010101" charset="-122"/>
                <a:ea typeface="等线" panose="02010600030101010101" charset="-122"/>
              </a:rPr>
              <a:t>1.3</a:t>
            </a:r>
            <a:r>
              <a:rPr lang="zh-CN" altLang="en-US" sz="1200" dirty="0">
                <a:solidFill>
                  <a:schemeClr val="bg2">
                    <a:lumMod val="50000"/>
                  </a:schemeClr>
                </a:solidFill>
                <a:latin typeface="等线" panose="02010600030101010101" charset="-122"/>
                <a:ea typeface="等线" panose="02010600030101010101" charset="-122"/>
              </a:rPr>
              <a:t>倍字间距。</a:t>
            </a:r>
            <a:endParaRPr lang="zh-CN" altLang="en-US" sz="1200" dirty="0">
              <a:solidFill>
                <a:schemeClr val="bg2">
                  <a:lumMod val="50000"/>
                </a:schemeClr>
              </a:solidFill>
              <a:latin typeface="等线" panose="02010600030101010101" charset="-122"/>
              <a:ea typeface="等线" panose="02010600030101010101" charset="-122"/>
            </a:endParaRPr>
          </a:p>
          <a:p>
            <a:pPr defTabSz="685165">
              <a:lnSpc>
                <a:spcPct val="130000"/>
              </a:lnSpc>
            </a:pPr>
            <a:endParaRPr lang="en-US" altLang="zh-CN" sz="1200" dirty="0">
              <a:solidFill>
                <a:schemeClr val="bg2">
                  <a:lumMod val="50000"/>
                </a:schemeClr>
              </a:solidFill>
              <a:latin typeface="等线" panose="02010600030101010101" charset="-122"/>
              <a:ea typeface="等线" panose="02010600030101010101" charset="-122"/>
            </a:endParaRPr>
          </a:p>
          <a:p>
            <a:pPr defTabSz="685165">
              <a:lnSpc>
                <a:spcPct val="130000"/>
              </a:lnSpc>
            </a:pPr>
            <a:r>
              <a:rPr lang="zh-CN" altLang="en-US" sz="1200" dirty="0">
                <a:solidFill>
                  <a:schemeClr val="bg2">
                    <a:lumMod val="50000"/>
                  </a:schemeClr>
                </a:solidFill>
                <a:latin typeface="等线" panose="02010600030101010101" charset="-122"/>
                <a:ea typeface="等线" panose="02010600030101010101" charset="-122"/>
              </a:rPr>
              <a:t>标题数字等都可以通过点击和重新输入进行更改，顶部“开始”面板中可以对字体、字号、颜色、行距等进行修改。建议正文</a:t>
            </a:r>
            <a:r>
              <a:rPr lang="en-US" altLang="zh-CN" sz="1200" dirty="0">
                <a:solidFill>
                  <a:schemeClr val="bg2">
                    <a:lumMod val="50000"/>
                  </a:schemeClr>
                </a:solidFill>
                <a:latin typeface="等线" panose="02010600030101010101" charset="-122"/>
                <a:ea typeface="等线" panose="02010600030101010101" charset="-122"/>
              </a:rPr>
              <a:t>12</a:t>
            </a:r>
            <a:r>
              <a:rPr lang="zh-CN" altLang="en-US" sz="1200" dirty="0">
                <a:solidFill>
                  <a:schemeClr val="bg2">
                    <a:lumMod val="50000"/>
                  </a:schemeClr>
                </a:solidFill>
                <a:latin typeface="等线" panose="02010600030101010101" charset="-122"/>
                <a:ea typeface="等线" panose="02010600030101010101" charset="-122"/>
              </a:rPr>
              <a:t>号字，</a:t>
            </a:r>
            <a:r>
              <a:rPr lang="en-US" altLang="zh-CN" sz="1200" dirty="0">
                <a:solidFill>
                  <a:schemeClr val="bg2">
                    <a:lumMod val="50000"/>
                  </a:schemeClr>
                </a:solidFill>
                <a:latin typeface="等线" panose="02010600030101010101" charset="-122"/>
                <a:ea typeface="等线" panose="02010600030101010101" charset="-122"/>
              </a:rPr>
              <a:t>1.3</a:t>
            </a:r>
            <a:r>
              <a:rPr lang="zh-CN" altLang="en-US" sz="1200" dirty="0">
                <a:solidFill>
                  <a:schemeClr val="bg2">
                    <a:lumMod val="50000"/>
                  </a:schemeClr>
                </a:solidFill>
                <a:latin typeface="等线" panose="02010600030101010101" charset="-122"/>
                <a:ea typeface="等线" panose="02010600030101010101" charset="-122"/>
              </a:rPr>
              <a:t>倍字间距。</a:t>
            </a:r>
            <a:endParaRPr lang="zh-CN" altLang="en-US" sz="1200" dirty="0">
              <a:solidFill>
                <a:schemeClr val="bg2">
                  <a:lumMod val="50000"/>
                </a:schemeClr>
              </a:solidFill>
              <a:latin typeface="等线" panose="02010600030101010101" charset="-122"/>
              <a:ea typeface="等线" panose="02010600030101010101" charset="-122"/>
            </a:endParaRPr>
          </a:p>
          <a:p>
            <a:pPr defTabSz="685165">
              <a:lnSpc>
                <a:spcPct val="130000"/>
              </a:lnSpc>
            </a:pPr>
            <a:endParaRPr lang="zh-CN" altLang="en-US" sz="1200" dirty="0">
              <a:solidFill>
                <a:schemeClr val="bg2">
                  <a:lumMod val="50000"/>
                </a:schemeClr>
              </a:solidFill>
              <a:latin typeface="等线" panose="02010600030101010101" charset="-122"/>
              <a:ea typeface="等线" panose="02010600030101010101" charset="-122"/>
            </a:endParaRPr>
          </a:p>
        </p:txBody>
      </p:sp>
    </p:spTree>
  </p:cSld>
  <p:clrMapOvr>
    <a:masterClrMapping/>
  </p:clrMapOvr>
  <p:transition spd="slow" advClick="0" advTm="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881" y="2552971"/>
            <a:ext cx="12188238" cy="2361651"/>
            <a:chOff x="0" y="2552700"/>
            <a:chExt cx="12192000" cy="2362380"/>
          </a:xfrm>
        </p:grpSpPr>
        <p:sp>
          <p:nvSpPr>
            <p:cNvPr id="2" name="任意多边形: 形状 1"/>
            <p:cNvSpPr/>
            <p:nvPr/>
          </p:nvSpPr>
          <p:spPr>
            <a:xfrm>
              <a:off x="0" y="2552700"/>
              <a:ext cx="12192000" cy="2114730"/>
            </a:xfrm>
            <a:custGeom>
              <a:avLst/>
              <a:gdLst>
                <a:gd name="connsiteX0" fmla="*/ 0 w 11544300"/>
                <a:gd name="connsiteY0" fmla="*/ 133350 h 2114730"/>
                <a:gd name="connsiteX1" fmla="*/ 1962150 w 11544300"/>
                <a:gd name="connsiteY1" fmla="*/ 2076450 h 2114730"/>
                <a:gd name="connsiteX2" fmla="*/ 3905250 w 11544300"/>
                <a:gd name="connsiteY2" fmla="*/ 628650 h 2114730"/>
                <a:gd name="connsiteX3" fmla="*/ 5734050 w 11544300"/>
                <a:gd name="connsiteY3" fmla="*/ 2114550 h 2114730"/>
                <a:gd name="connsiteX4" fmla="*/ 7620000 w 11544300"/>
                <a:gd name="connsiteY4" fmla="*/ 514350 h 2114730"/>
                <a:gd name="connsiteX5" fmla="*/ 9563100 w 11544300"/>
                <a:gd name="connsiteY5" fmla="*/ 2057400 h 2114730"/>
                <a:gd name="connsiteX6" fmla="*/ 11544300 w 11544300"/>
                <a:gd name="connsiteY6" fmla="*/ 0 h 211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4300" h="2114730">
                  <a:moveTo>
                    <a:pt x="0" y="133350"/>
                  </a:moveTo>
                  <a:cubicBezTo>
                    <a:pt x="655637" y="1063625"/>
                    <a:pt x="1311275" y="1993900"/>
                    <a:pt x="1962150" y="2076450"/>
                  </a:cubicBezTo>
                  <a:cubicBezTo>
                    <a:pt x="2613025" y="2159000"/>
                    <a:pt x="3276600" y="622300"/>
                    <a:pt x="3905250" y="628650"/>
                  </a:cubicBezTo>
                  <a:cubicBezTo>
                    <a:pt x="4533900" y="635000"/>
                    <a:pt x="5114925" y="2133600"/>
                    <a:pt x="5734050" y="2114550"/>
                  </a:cubicBezTo>
                  <a:cubicBezTo>
                    <a:pt x="6353175" y="2095500"/>
                    <a:pt x="6981825" y="523875"/>
                    <a:pt x="7620000" y="514350"/>
                  </a:cubicBezTo>
                  <a:cubicBezTo>
                    <a:pt x="8258175" y="504825"/>
                    <a:pt x="8909050" y="2143125"/>
                    <a:pt x="9563100" y="2057400"/>
                  </a:cubicBezTo>
                  <a:cubicBezTo>
                    <a:pt x="10217150" y="1971675"/>
                    <a:pt x="10880725" y="985837"/>
                    <a:pt x="11544300" y="0"/>
                  </a:cubicBezTo>
                </a:path>
              </a:pathLst>
            </a:custGeom>
            <a:noFill/>
            <a:ln>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椭圆 3"/>
            <p:cNvSpPr/>
            <p:nvPr/>
          </p:nvSpPr>
          <p:spPr>
            <a:xfrm>
              <a:off x="1905000" y="4419780"/>
              <a:ext cx="495300" cy="4953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椭圆 9"/>
            <p:cNvSpPr/>
            <p:nvPr/>
          </p:nvSpPr>
          <p:spPr>
            <a:xfrm>
              <a:off x="3885083" y="2943495"/>
              <a:ext cx="495300" cy="495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椭圆 10"/>
            <p:cNvSpPr/>
            <p:nvPr/>
          </p:nvSpPr>
          <p:spPr>
            <a:xfrm>
              <a:off x="5865166" y="4419780"/>
              <a:ext cx="495300" cy="495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椭圆 11"/>
            <p:cNvSpPr/>
            <p:nvPr/>
          </p:nvSpPr>
          <p:spPr>
            <a:xfrm>
              <a:off x="7845249" y="2943495"/>
              <a:ext cx="495300" cy="4953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椭圆 12"/>
            <p:cNvSpPr/>
            <p:nvPr/>
          </p:nvSpPr>
          <p:spPr>
            <a:xfrm>
              <a:off x="9825331" y="4419780"/>
              <a:ext cx="495300" cy="4953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15" name="直接连接符 14"/>
            <p:cNvCxnSpPr/>
            <p:nvPr/>
          </p:nvCxnSpPr>
          <p:spPr>
            <a:xfrm>
              <a:off x="2152650" y="3376703"/>
              <a:ext cx="0" cy="985927"/>
            </a:xfrm>
            <a:prstGeom prst="line">
              <a:avLst/>
            </a:prstGeom>
            <a:ln>
              <a:solidFill>
                <a:schemeClr val="bg1">
                  <a:lumMod val="75000"/>
                </a:schemeClr>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112816" y="3376703"/>
              <a:ext cx="0" cy="985927"/>
            </a:xfrm>
            <a:prstGeom prst="line">
              <a:avLst/>
            </a:prstGeom>
            <a:ln>
              <a:solidFill>
                <a:schemeClr val="bg1">
                  <a:lumMod val="75000"/>
                </a:schemeClr>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0070747" y="3376703"/>
              <a:ext cx="0" cy="985927"/>
            </a:xfrm>
            <a:prstGeom prst="line">
              <a:avLst/>
            </a:prstGeom>
            <a:ln>
              <a:solidFill>
                <a:schemeClr val="bg1">
                  <a:lumMod val="75000"/>
                </a:schemeClr>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124296" y="3552915"/>
              <a:ext cx="0" cy="985927"/>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132733" y="3552915"/>
              <a:ext cx="0" cy="985927"/>
            </a:xfrm>
            <a:prstGeom prst="line">
              <a:avLst/>
            </a:prstGeom>
            <a:ln>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788997" y="2004865"/>
            <a:ext cx="2729741" cy="1220445"/>
            <a:chOff x="6553880" y="1678126"/>
            <a:chExt cx="2730584" cy="1220822"/>
          </a:xfrm>
        </p:grpSpPr>
        <p:sp>
          <p:nvSpPr>
            <p:cNvPr id="22" name="矩形 21"/>
            <p:cNvSpPr/>
            <p:nvPr/>
          </p:nvSpPr>
          <p:spPr>
            <a:xfrm>
              <a:off x="6553880" y="2030750"/>
              <a:ext cx="2730584" cy="8681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用户可以在投影仪或者计算机上进行演示也可以将演示文稿打印出来制作成胶片以便应用</a:t>
              </a:r>
              <a:endParaRPr lang="zh-CN" altLang="en-US" sz="1400" dirty="0">
                <a:solidFill>
                  <a:schemeClr val="tx1">
                    <a:lumMod val="75000"/>
                    <a:lumOff val="25000"/>
                  </a:schemeClr>
                </a:solidFill>
              </a:endParaRPr>
            </a:p>
          </p:txBody>
        </p:sp>
        <p:sp>
          <p:nvSpPr>
            <p:cNvPr id="23" name="矩形 22"/>
            <p:cNvSpPr/>
            <p:nvPr/>
          </p:nvSpPr>
          <p:spPr>
            <a:xfrm>
              <a:off x="6798184" y="1678126"/>
              <a:ext cx="2241975" cy="4247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24" name="组合 23"/>
          <p:cNvGrpSpPr/>
          <p:nvPr/>
        </p:nvGrpSpPr>
        <p:grpSpPr>
          <a:xfrm>
            <a:off x="4731130" y="2004865"/>
            <a:ext cx="2729741" cy="1220445"/>
            <a:chOff x="6553880" y="1678126"/>
            <a:chExt cx="2730584" cy="1220822"/>
          </a:xfrm>
        </p:grpSpPr>
        <p:sp>
          <p:nvSpPr>
            <p:cNvPr id="25" name="矩形 24"/>
            <p:cNvSpPr/>
            <p:nvPr/>
          </p:nvSpPr>
          <p:spPr>
            <a:xfrm>
              <a:off x="6553880" y="2030750"/>
              <a:ext cx="2730584" cy="8681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用户可以在投影仪或者计算机上进行演示也可以将演示文稿打印出来制作成胶片以便应用</a:t>
              </a:r>
              <a:endParaRPr lang="zh-CN" altLang="en-US" sz="1400" dirty="0">
                <a:solidFill>
                  <a:schemeClr val="tx1">
                    <a:lumMod val="75000"/>
                    <a:lumOff val="25000"/>
                  </a:schemeClr>
                </a:solidFill>
              </a:endParaRPr>
            </a:p>
          </p:txBody>
        </p:sp>
        <p:sp>
          <p:nvSpPr>
            <p:cNvPr id="26" name="矩形 25"/>
            <p:cNvSpPr/>
            <p:nvPr/>
          </p:nvSpPr>
          <p:spPr>
            <a:xfrm>
              <a:off x="6798184" y="1678126"/>
              <a:ext cx="2241975" cy="4247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27" name="组合 26"/>
          <p:cNvGrpSpPr/>
          <p:nvPr/>
        </p:nvGrpSpPr>
        <p:grpSpPr>
          <a:xfrm>
            <a:off x="8704650" y="2004865"/>
            <a:ext cx="2729741" cy="1220445"/>
            <a:chOff x="6553880" y="1678126"/>
            <a:chExt cx="2730584" cy="1220822"/>
          </a:xfrm>
        </p:grpSpPr>
        <p:sp>
          <p:nvSpPr>
            <p:cNvPr id="28" name="矩形 27"/>
            <p:cNvSpPr/>
            <p:nvPr/>
          </p:nvSpPr>
          <p:spPr>
            <a:xfrm>
              <a:off x="6553880" y="2030750"/>
              <a:ext cx="2730584" cy="8681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用户可以在投影仪或者计算机上进行演示也可以将演示文稿打印出来制作成胶片以便应用</a:t>
              </a:r>
              <a:endParaRPr lang="zh-CN" altLang="en-US" sz="1400" dirty="0">
                <a:solidFill>
                  <a:schemeClr val="tx1">
                    <a:lumMod val="75000"/>
                    <a:lumOff val="25000"/>
                  </a:schemeClr>
                </a:solidFill>
              </a:endParaRPr>
            </a:p>
          </p:txBody>
        </p:sp>
        <p:sp>
          <p:nvSpPr>
            <p:cNvPr id="29" name="矩形 28"/>
            <p:cNvSpPr/>
            <p:nvPr/>
          </p:nvSpPr>
          <p:spPr>
            <a:xfrm>
              <a:off x="6798184" y="1678126"/>
              <a:ext cx="2241975" cy="4247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30" name="组合 29"/>
          <p:cNvGrpSpPr/>
          <p:nvPr/>
        </p:nvGrpSpPr>
        <p:grpSpPr>
          <a:xfrm>
            <a:off x="6758800" y="4686775"/>
            <a:ext cx="2729741" cy="1220445"/>
            <a:chOff x="6553880" y="1678126"/>
            <a:chExt cx="2730584" cy="1220822"/>
          </a:xfrm>
        </p:grpSpPr>
        <p:sp>
          <p:nvSpPr>
            <p:cNvPr id="31" name="矩形 30"/>
            <p:cNvSpPr/>
            <p:nvPr/>
          </p:nvSpPr>
          <p:spPr>
            <a:xfrm>
              <a:off x="6553880" y="2030750"/>
              <a:ext cx="2730584" cy="8681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用户可以在投影仪或者计算机上进行演示也可以将演示文稿打印出来制作成胶片以便应用</a:t>
              </a:r>
              <a:endParaRPr lang="zh-CN" altLang="en-US" sz="1400" dirty="0">
                <a:solidFill>
                  <a:schemeClr val="tx1">
                    <a:lumMod val="75000"/>
                    <a:lumOff val="25000"/>
                  </a:schemeClr>
                </a:solidFill>
              </a:endParaRPr>
            </a:p>
          </p:txBody>
        </p:sp>
        <p:sp>
          <p:nvSpPr>
            <p:cNvPr id="32" name="矩形 31"/>
            <p:cNvSpPr/>
            <p:nvPr/>
          </p:nvSpPr>
          <p:spPr>
            <a:xfrm>
              <a:off x="6798184" y="1678126"/>
              <a:ext cx="2241975" cy="4247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33" name="组合 32"/>
          <p:cNvGrpSpPr/>
          <p:nvPr/>
        </p:nvGrpSpPr>
        <p:grpSpPr>
          <a:xfrm>
            <a:off x="2768467" y="4686775"/>
            <a:ext cx="2729741" cy="1220445"/>
            <a:chOff x="6553880" y="1678126"/>
            <a:chExt cx="2730584" cy="1220822"/>
          </a:xfrm>
        </p:grpSpPr>
        <p:sp>
          <p:nvSpPr>
            <p:cNvPr id="34" name="矩形 33"/>
            <p:cNvSpPr/>
            <p:nvPr/>
          </p:nvSpPr>
          <p:spPr>
            <a:xfrm>
              <a:off x="6553880" y="2030750"/>
              <a:ext cx="2730584" cy="868198"/>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用户可以在投影仪或者计算机上进行演示也可以将演示文稿打印出来制作成胶片以便应用</a:t>
              </a:r>
              <a:endParaRPr lang="zh-CN" altLang="en-US" sz="1400" dirty="0">
                <a:solidFill>
                  <a:schemeClr val="tx1">
                    <a:lumMod val="75000"/>
                    <a:lumOff val="25000"/>
                  </a:schemeClr>
                </a:solidFill>
              </a:endParaRPr>
            </a:p>
          </p:txBody>
        </p:sp>
        <p:sp>
          <p:nvSpPr>
            <p:cNvPr id="35" name="矩形 34"/>
            <p:cNvSpPr/>
            <p:nvPr/>
          </p:nvSpPr>
          <p:spPr>
            <a:xfrm>
              <a:off x="6798184" y="1678126"/>
              <a:ext cx="2241975" cy="4247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spTree>
  </p:cSld>
  <p:clrMapOvr>
    <a:masterClrMapping/>
  </p:clrMapOvr>
  <p:transition spd="slow" advClick="0" advTm="0">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p:stCondLst>
                                  <p:cond delay="1000"/>
                                </p:stCondLst>
                                <p:childTnLst>
                                  <p:par>
                                    <p:cTn id="9" presetID="2" presetClass="entr" presetSubtype="2" fill="hold" nodeType="after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60000">
                                          <p:cBhvr additive="base">
                                            <p:cTn id="15" dur="10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16" dur="1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60000">
                                          <p:cBhvr additive="base">
                                            <p:cTn id="19" dur="10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20" dur="1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6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60000">
                                          <p:cBhvr additive="base">
                                            <p:cTn id="23" dur="1000" fill="hold"/>
                                            <p:tgtEl>
                                              <p:spTgt spid="30"/>
                                            </p:tgtEl>
                                            <p:attrNameLst>
                                              <p:attrName>ppt_x</p:attrName>
                                            </p:attrNameLst>
                                          </p:cBhvr>
                                          <p:tavLst>
                                            <p:tav tm="0">
                                              <p:val>
                                                <p:strVal val="1+#ppt_w/2"/>
                                              </p:val>
                                            </p:tav>
                                            <p:tav tm="100000">
                                              <p:val>
                                                <p:strVal val="#ppt_x"/>
                                              </p:val>
                                            </p:tav>
                                          </p:tavLst>
                                        </p:anim>
                                        <p:anim calcmode="lin" valueType="num" p14:bounceEnd="60000">
                                          <p:cBhvr additive="base">
                                            <p:cTn id="24" dur="10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60000">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14:bounceEnd="60000">
                                          <p:cBhvr additive="base">
                                            <p:cTn id="27" dur="1000" fill="hold"/>
                                            <p:tgtEl>
                                              <p:spTgt spid="33"/>
                                            </p:tgtEl>
                                            <p:attrNameLst>
                                              <p:attrName>ppt_x</p:attrName>
                                            </p:attrNameLst>
                                          </p:cBhvr>
                                          <p:tavLst>
                                            <p:tav tm="0">
                                              <p:val>
                                                <p:strVal val="1+#ppt_w/2"/>
                                              </p:val>
                                            </p:tav>
                                            <p:tav tm="100000">
                                              <p:val>
                                                <p:strVal val="#ppt_x"/>
                                              </p:val>
                                            </p:tav>
                                          </p:tavLst>
                                        </p:anim>
                                        <p:anim calcmode="lin" valueType="num" p14:bounceEnd="60000">
                                          <p:cBhvr additive="base">
                                            <p:cTn id="2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1+#ppt_w/2"/>
                                              </p:val>
                                            </p:tav>
                                            <p:tav tm="100000">
                                              <p:val>
                                                <p:strVal val="#ppt_x"/>
                                              </p:val>
                                            </p:tav>
                                          </p:tavLst>
                                        </p:anim>
                                        <p:anim calcmode="lin" valueType="num">
                                          <p:cBhvr additive="base">
                                            <p:cTn id="16" dur="1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1+#ppt_w/2"/>
                                              </p:val>
                                            </p:tav>
                                            <p:tav tm="100000">
                                              <p:val>
                                                <p:strVal val="#ppt_x"/>
                                              </p:val>
                                            </p:tav>
                                          </p:tavLst>
                                        </p:anim>
                                        <p:anim calcmode="lin" valueType="num">
                                          <p:cBhvr additive="base">
                                            <p:cTn id="24" dur="10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000" fill="hold"/>
                                            <p:tgtEl>
                                              <p:spTgt spid="33"/>
                                            </p:tgtEl>
                                            <p:attrNameLst>
                                              <p:attrName>ppt_x</p:attrName>
                                            </p:attrNameLst>
                                          </p:cBhvr>
                                          <p:tavLst>
                                            <p:tav tm="0">
                                              <p:val>
                                                <p:strVal val="1+#ppt_w/2"/>
                                              </p:val>
                                            </p:tav>
                                            <p:tav tm="100000">
                                              <p:val>
                                                <p:strVal val="#ppt_x"/>
                                              </p:val>
                                            </p:tav>
                                          </p:tavLst>
                                        </p:anim>
                                        <p:anim calcmode="lin" valueType="num">
                                          <p:cBhvr additive="base">
                                            <p:cTn id="2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a:xfrm>
            <a:off x="1880" y="1593362"/>
            <a:ext cx="5056705" cy="4522447"/>
          </a:xfrm>
          <a:prstGeom prst="rect">
            <a:avLst/>
          </a:prstGeom>
          <a:blipFill dpi="0" rotWithShape="1">
            <a:blip r:embed="rId1"/>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grpSp>
        <p:nvGrpSpPr>
          <p:cNvPr id="29" name="组合 28"/>
          <p:cNvGrpSpPr/>
          <p:nvPr/>
        </p:nvGrpSpPr>
        <p:grpSpPr>
          <a:xfrm>
            <a:off x="4296360" y="1881311"/>
            <a:ext cx="2483509" cy="617044"/>
            <a:chOff x="3221852" y="1410625"/>
            <a:chExt cx="1863207" cy="462926"/>
          </a:xfrm>
        </p:grpSpPr>
        <p:sp>
          <p:nvSpPr>
            <p:cNvPr id="5" name="Rectangle: Rounded Corners 5"/>
            <p:cNvSpPr/>
            <p:nvPr/>
          </p:nvSpPr>
          <p:spPr>
            <a:xfrm>
              <a:off x="3221852" y="1410625"/>
              <a:ext cx="1863207" cy="46292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21882" tIns="60941" rIns="121882" bIns="60941" anchor="ctr" anchorCtr="0" forceAA="0" compatLnSpc="1">
              <a:normAutofit/>
            </a:bodyPr>
            <a:lstStyle/>
            <a:p>
              <a:pPr lvl="0" algn="r"/>
              <a:r>
                <a:rPr lang="zh-CN" altLang="en-US" sz="1865" b="1" dirty="0">
                  <a:solidFill>
                    <a:schemeClr val="bg1"/>
                  </a:solidFill>
                </a:rPr>
                <a:t>标题文本预设</a:t>
              </a:r>
              <a:endParaRPr lang="zh-CN" altLang="en-US" sz="1865" b="1" dirty="0">
                <a:solidFill>
                  <a:schemeClr val="bg1"/>
                </a:solidFill>
              </a:endParaRPr>
            </a:p>
          </p:txBody>
        </p:sp>
        <p:sp>
          <p:nvSpPr>
            <p:cNvPr id="6" name="Freeform: Shape 4"/>
            <p:cNvSpPr/>
            <p:nvPr/>
          </p:nvSpPr>
          <p:spPr bwMode="auto">
            <a:xfrm>
              <a:off x="3426346" y="1506690"/>
              <a:ext cx="367352" cy="270792"/>
            </a:xfrm>
            <a:custGeom>
              <a:avLst/>
              <a:gdLst/>
              <a:ahLst/>
              <a:cxnLst>
                <a:cxn ang="0">
                  <a:pos x="10" y="45"/>
                </a:cxn>
                <a:cxn ang="0">
                  <a:pos x="28" y="45"/>
                </a:cxn>
                <a:cxn ang="0">
                  <a:pos x="4" y="30"/>
                </a:cxn>
                <a:cxn ang="0">
                  <a:pos x="65" y="50"/>
                </a:cxn>
                <a:cxn ang="0">
                  <a:pos x="77" y="52"/>
                </a:cxn>
                <a:cxn ang="0">
                  <a:pos x="86" y="46"/>
                </a:cxn>
                <a:cxn ang="0">
                  <a:pos x="94" y="59"/>
                </a:cxn>
                <a:cxn ang="0">
                  <a:pos x="73" y="69"/>
                </a:cxn>
                <a:cxn ang="0">
                  <a:pos x="23" y="59"/>
                </a:cxn>
                <a:cxn ang="0">
                  <a:pos x="3" y="49"/>
                </a:cxn>
                <a:cxn ang="0">
                  <a:pos x="22" y="49"/>
                </a:cxn>
                <a:cxn ang="0">
                  <a:pos x="28" y="52"/>
                </a:cxn>
                <a:cxn ang="0">
                  <a:pos x="45" y="57"/>
                </a:cxn>
                <a:cxn ang="0">
                  <a:pos x="45" y="49"/>
                </a:cxn>
                <a:cxn ang="0">
                  <a:pos x="51" y="47"/>
                </a:cxn>
                <a:cxn ang="0">
                  <a:pos x="51" y="51"/>
                </a:cxn>
                <a:cxn ang="0">
                  <a:pos x="60" y="47"/>
                </a:cxn>
                <a:cxn ang="0">
                  <a:pos x="89" y="30"/>
                </a:cxn>
                <a:cxn ang="0">
                  <a:pos x="70" y="30"/>
                </a:cxn>
                <a:cxn ang="0">
                  <a:pos x="70" y="33"/>
                </a:cxn>
                <a:cxn ang="0">
                  <a:pos x="71" y="40"/>
                </a:cxn>
                <a:cxn ang="0">
                  <a:pos x="72" y="41"/>
                </a:cxn>
                <a:cxn ang="0">
                  <a:pos x="87" y="41"/>
                </a:cxn>
                <a:cxn ang="0">
                  <a:pos x="88" y="34"/>
                </a:cxn>
                <a:cxn ang="0">
                  <a:pos x="89" y="31"/>
                </a:cxn>
                <a:cxn ang="0">
                  <a:pos x="63" y="24"/>
                </a:cxn>
                <a:cxn ang="0">
                  <a:pos x="33" y="14"/>
                </a:cxn>
                <a:cxn ang="0">
                  <a:pos x="36" y="33"/>
                </a:cxn>
                <a:cxn ang="0">
                  <a:pos x="42" y="43"/>
                </a:cxn>
                <a:cxn ang="0">
                  <a:pos x="49" y="44"/>
                </a:cxn>
                <a:cxn ang="0">
                  <a:pos x="55" y="43"/>
                </a:cxn>
                <a:cxn ang="0">
                  <a:pos x="61" y="33"/>
                </a:cxn>
              </a:cxnLst>
              <a:rect l="0" t="0" r="r" b="b"/>
              <a:pathLst>
                <a:path w="94" h="69">
                  <a:moveTo>
                    <a:pt x="2" y="45"/>
                  </a:moveTo>
                  <a:cubicBezTo>
                    <a:pt x="10" y="45"/>
                    <a:pt x="10" y="45"/>
                    <a:pt x="10" y="45"/>
                  </a:cubicBezTo>
                  <a:cubicBezTo>
                    <a:pt x="13" y="48"/>
                    <a:pt x="17" y="48"/>
                    <a:pt x="20" y="45"/>
                  </a:cubicBezTo>
                  <a:cubicBezTo>
                    <a:pt x="28" y="45"/>
                    <a:pt x="28" y="45"/>
                    <a:pt x="28" y="45"/>
                  </a:cubicBezTo>
                  <a:cubicBezTo>
                    <a:pt x="27" y="40"/>
                    <a:pt x="26" y="35"/>
                    <a:pt x="26" y="30"/>
                  </a:cubicBezTo>
                  <a:cubicBezTo>
                    <a:pt x="22" y="19"/>
                    <a:pt x="7" y="20"/>
                    <a:pt x="4" y="30"/>
                  </a:cubicBezTo>
                  <a:cubicBezTo>
                    <a:pt x="2" y="45"/>
                    <a:pt x="2" y="45"/>
                    <a:pt x="2" y="45"/>
                  </a:cubicBezTo>
                  <a:close/>
                  <a:moveTo>
                    <a:pt x="65" y="50"/>
                  </a:moveTo>
                  <a:cubicBezTo>
                    <a:pt x="73" y="46"/>
                    <a:pt x="73" y="46"/>
                    <a:pt x="73" y="46"/>
                  </a:cubicBezTo>
                  <a:cubicBezTo>
                    <a:pt x="77" y="52"/>
                    <a:pt x="77" y="52"/>
                    <a:pt x="77" y="52"/>
                  </a:cubicBezTo>
                  <a:cubicBezTo>
                    <a:pt x="82" y="52"/>
                    <a:pt x="82" y="52"/>
                    <a:pt x="82" y="52"/>
                  </a:cubicBezTo>
                  <a:cubicBezTo>
                    <a:pt x="86" y="46"/>
                    <a:pt x="86" y="46"/>
                    <a:pt x="86" y="46"/>
                  </a:cubicBezTo>
                  <a:cubicBezTo>
                    <a:pt x="94" y="50"/>
                    <a:pt x="94" y="50"/>
                    <a:pt x="94" y="50"/>
                  </a:cubicBezTo>
                  <a:cubicBezTo>
                    <a:pt x="94" y="59"/>
                    <a:pt x="94" y="59"/>
                    <a:pt x="94" y="59"/>
                  </a:cubicBezTo>
                  <a:cubicBezTo>
                    <a:pt x="73" y="59"/>
                    <a:pt x="73" y="59"/>
                    <a:pt x="73" y="59"/>
                  </a:cubicBezTo>
                  <a:cubicBezTo>
                    <a:pt x="73" y="69"/>
                    <a:pt x="73" y="69"/>
                    <a:pt x="73" y="69"/>
                  </a:cubicBezTo>
                  <a:cubicBezTo>
                    <a:pt x="23" y="69"/>
                    <a:pt x="23" y="69"/>
                    <a:pt x="23" y="69"/>
                  </a:cubicBezTo>
                  <a:cubicBezTo>
                    <a:pt x="23" y="59"/>
                    <a:pt x="23" y="59"/>
                    <a:pt x="23" y="59"/>
                  </a:cubicBezTo>
                  <a:cubicBezTo>
                    <a:pt x="0" y="59"/>
                    <a:pt x="0" y="59"/>
                    <a:pt x="0" y="59"/>
                  </a:cubicBezTo>
                  <a:cubicBezTo>
                    <a:pt x="0" y="55"/>
                    <a:pt x="1" y="52"/>
                    <a:pt x="3" y="49"/>
                  </a:cubicBezTo>
                  <a:cubicBezTo>
                    <a:pt x="5" y="49"/>
                    <a:pt x="7" y="49"/>
                    <a:pt x="8" y="49"/>
                  </a:cubicBezTo>
                  <a:cubicBezTo>
                    <a:pt x="13" y="54"/>
                    <a:pt x="17" y="54"/>
                    <a:pt x="22" y="49"/>
                  </a:cubicBezTo>
                  <a:cubicBezTo>
                    <a:pt x="23" y="49"/>
                    <a:pt x="25" y="49"/>
                    <a:pt x="27" y="49"/>
                  </a:cubicBezTo>
                  <a:cubicBezTo>
                    <a:pt x="27" y="50"/>
                    <a:pt x="28" y="51"/>
                    <a:pt x="28" y="52"/>
                  </a:cubicBezTo>
                  <a:cubicBezTo>
                    <a:pt x="37" y="47"/>
                    <a:pt x="37" y="47"/>
                    <a:pt x="37" y="47"/>
                  </a:cubicBezTo>
                  <a:cubicBezTo>
                    <a:pt x="45" y="57"/>
                    <a:pt x="45" y="57"/>
                    <a:pt x="45" y="57"/>
                  </a:cubicBezTo>
                  <a:cubicBezTo>
                    <a:pt x="47" y="51"/>
                    <a:pt x="47" y="51"/>
                    <a:pt x="47" y="51"/>
                  </a:cubicBezTo>
                  <a:cubicBezTo>
                    <a:pt x="45" y="49"/>
                    <a:pt x="45" y="49"/>
                    <a:pt x="45" y="49"/>
                  </a:cubicBezTo>
                  <a:cubicBezTo>
                    <a:pt x="47" y="47"/>
                    <a:pt x="47" y="47"/>
                    <a:pt x="47" y="47"/>
                  </a:cubicBezTo>
                  <a:cubicBezTo>
                    <a:pt x="51" y="47"/>
                    <a:pt x="51" y="47"/>
                    <a:pt x="51" y="47"/>
                  </a:cubicBezTo>
                  <a:cubicBezTo>
                    <a:pt x="52" y="49"/>
                    <a:pt x="52" y="49"/>
                    <a:pt x="52" y="49"/>
                  </a:cubicBezTo>
                  <a:cubicBezTo>
                    <a:pt x="51" y="51"/>
                    <a:pt x="51" y="51"/>
                    <a:pt x="51" y="51"/>
                  </a:cubicBezTo>
                  <a:cubicBezTo>
                    <a:pt x="53" y="56"/>
                    <a:pt x="53" y="56"/>
                    <a:pt x="53" y="56"/>
                  </a:cubicBezTo>
                  <a:cubicBezTo>
                    <a:pt x="60" y="47"/>
                    <a:pt x="60" y="47"/>
                    <a:pt x="60" y="47"/>
                  </a:cubicBezTo>
                  <a:cubicBezTo>
                    <a:pt x="65" y="50"/>
                    <a:pt x="65" y="50"/>
                    <a:pt x="65" y="50"/>
                  </a:cubicBezTo>
                  <a:close/>
                  <a:moveTo>
                    <a:pt x="89" y="30"/>
                  </a:moveTo>
                  <a:cubicBezTo>
                    <a:pt x="89" y="24"/>
                    <a:pt x="85" y="21"/>
                    <a:pt x="79" y="20"/>
                  </a:cubicBezTo>
                  <a:cubicBezTo>
                    <a:pt x="74" y="20"/>
                    <a:pt x="70" y="24"/>
                    <a:pt x="70" y="30"/>
                  </a:cubicBezTo>
                  <a:cubicBezTo>
                    <a:pt x="70" y="30"/>
                    <a:pt x="70" y="30"/>
                    <a:pt x="70" y="30"/>
                  </a:cubicBezTo>
                  <a:cubicBezTo>
                    <a:pt x="70" y="31"/>
                    <a:pt x="70" y="32"/>
                    <a:pt x="70" y="33"/>
                  </a:cubicBezTo>
                  <a:cubicBezTo>
                    <a:pt x="70" y="33"/>
                    <a:pt x="70" y="34"/>
                    <a:pt x="71" y="34"/>
                  </a:cubicBezTo>
                  <a:cubicBezTo>
                    <a:pt x="71" y="40"/>
                    <a:pt x="71" y="40"/>
                    <a:pt x="71" y="40"/>
                  </a:cubicBezTo>
                  <a:cubicBezTo>
                    <a:pt x="71" y="41"/>
                    <a:pt x="71" y="41"/>
                    <a:pt x="71" y="41"/>
                  </a:cubicBezTo>
                  <a:cubicBezTo>
                    <a:pt x="72" y="41"/>
                    <a:pt x="72" y="41"/>
                    <a:pt x="72" y="41"/>
                  </a:cubicBezTo>
                  <a:cubicBezTo>
                    <a:pt x="77" y="46"/>
                    <a:pt x="81" y="45"/>
                    <a:pt x="87" y="41"/>
                  </a:cubicBezTo>
                  <a:cubicBezTo>
                    <a:pt x="87" y="41"/>
                    <a:pt x="87" y="41"/>
                    <a:pt x="87" y="41"/>
                  </a:cubicBezTo>
                  <a:cubicBezTo>
                    <a:pt x="87" y="40"/>
                    <a:pt x="87" y="40"/>
                    <a:pt x="87" y="40"/>
                  </a:cubicBezTo>
                  <a:cubicBezTo>
                    <a:pt x="88" y="34"/>
                    <a:pt x="88" y="34"/>
                    <a:pt x="88" y="34"/>
                  </a:cubicBezTo>
                  <a:cubicBezTo>
                    <a:pt x="88" y="34"/>
                    <a:pt x="89" y="33"/>
                    <a:pt x="89" y="33"/>
                  </a:cubicBezTo>
                  <a:cubicBezTo>
                    <a:pt x="89" y="33"/>
                    <a:pt x="89" y="31"/>
                    <a:pt x="89" y="31"/>
                  </a:cubicBezTo>
                  <a:cubicBezTo>
                    <a:pt x="89" y="30"/>
                    <a:pt x="89" y="30"/>
                    <a:pt x="89" y="30"/>
                  </a:cubicBezTo>
                  <a:close/>
                  <a:moveTo>
                    <a:pt x="63" y="24"/>
                  </a:moveTo>
                  <a:cubicBezTo>
                    <a:pt x="66" y="14"/>
                    <a:pt x="66" y="14"/>
                    <a:pt x="66" y="14"/>
                  </a:cubicBezTo>
                  <a:cubicBezTo>
                    <a:pt x="59" y="13"/>
                    <a:pt x="47" y="0"/>
                    <a:pt x="33" y="14"/>
                  </a:cubicBezTo>
                  <a:cubicBezTo>
                    <a:pt x="35" y="24"/>
                    <a:pt x="35" y="24"/>
                    <a:pt x="35" y="24"/>
                  </a:cubicBezTo>
                  <a:cubicBezTo>
                    <a:pt x="35" y="27"/>
                    <a:pt x="35" y="30"/>
                    <a:pt x="36" y="33"/>
                  </a:cubicBezTo>
                  <a:cubicBezTo>
                    <a:pt x="37" y="37"/>
                    <a:pt x="39" y="40"/>
                    <a:pt x="41" y="43"/>
                  </a:cubicBezTo>
                  <a:cubicBezTo>
                    <a:pt x="42" y="43"/>
                    <a:pt x="42" y="43"/>
                    <a:pt x="42" y="43"/>
                  </a:cubicBezTo>
                  <a:cubicBezTo>
                    <a:pt x="42" y="44"/>
                    <a:pt x="42" y="44"/>
                    <a:pt x="42" y="44"/>
                  </a:cubicBezTo>
                  <a:cubicBezTo>
                    <a:pt x="45" y="44"/>
                    <a:pt x="47" y="44"/>
                    <a:pt x="49" y="44"/>
                  </a:cubicBezTo>
                  <a:cubicBezTo>
                    <a:pt x="51" y="44"/>
                    <a:pt x="53" y="44"/>
                    <a:pt x="55" y="44"/>
                  </a:cubicBezTo>
                  <a:cubicBezTo>
                    <a:pt x="55" y="43"/>
                    <a:pt x="55" y="43"/>
                    <a:pt x="55" y="43"/>
                  </a:cubicBezTo>
                  <a:cubicBezTo>
                    <a:pt x="56" y="43"/>
                    <a:pt x="56" y="43"/>
                    <a:pt x="56" y="43"/>
                  </a:cubicBezTo>
                  <a:cubicBezTo>
                    <a:pt x="58" y="40"/>
                    <a:pt x="60" y="37"/>
                    <a:pt x="61" y="33"/>
                  </a:cubicBezTo>
                  <a:cubicBezTo>
                    <a:pt x="62" y="30"/>
                    <a:pt x="63" y="27"/>
                    <a:pt x="63" y="24"/>
                  </a:cubicBezTo>
                  <a:close/>
                </a:path>
              </a:pathLst>
            </a:custGeom>
            <a:solidFill>
              <a:schemeClr val="bg1"/>
            </a:solidFill>
            <a:ln w="9525">
              <a:noFill/>
              <a:round/>
            </a:ln>
          </p:spPr>
          <p:txBody>
            <a:bodyPr anchor="ctr"/>
            <a:lstStyle/>
            <a:p>
              <a:pPr algn="ctr"/>
              <a:endParaRPr sz="2400"/>
            </a:p>
          </p:txBody>
        </p:sp>
      </p:grpSp>
      <p:sp>
        <p:nvSpPr>
          <p:cNvPr id="7" name="Oval 7"/>
          <p:cNvSpPr/>
          <p:nvPr/>
        </p:nvSpPr>
        <p:spPr>
          <a:xfrm>
            <a:off x="6200872" y="5059779"/>
            <a:ext cx="579004" cy="5790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8" name="Freeform: Shape 9"/>
          <p:cNvSpPr/>
          <p:nvPr/>
        </p:nvSpPr>
        <p:spPr bwMode="auto">
          <a:xfrm>
            <a:off x="6377718" y="5283602"/>
            <a:ext cx="197414" cy="153095"/>
          </a:xfrm>
          <a:custGeom>
            <a:avLst/>
            <a:gdLst>
              <a:gd name="T0" fmla="*/ 74 w 83"/>
              <a:gd name="T1" fmla="*/ 3 h 64"/>
              <a:gd name="T2" fmla="*/ 41 w 83"/>
              <a:gd name="T3" fmla="*/ 0 h 64"/>
              <a:gd name="T4" fmla="*/ 8 w 83"/>
              <a:gd name="T5" fmla="*/ 3 h 64"/>
              <a:gd name="T6" fmla="*/ 5 w 83"/>
              <a:gd name="T7" fmla="*/ 6 h 64"/>
              <a:gd name="T8" fmla="*/ 5 w 83"/>
              <a:gd name="T9" fmla="*/ 58 h 64"/>
              <a:gd name="T10" fmla="*/ 8 w 83"/>
              <a:gd name="T11" fmla="*/ 61 h 64"/>
              <a:gd name="T12" fmla="*/ 41 w 83"/>
              <a:gd name="T13" fmla="*/ 64 h 64"/>
              <a:gd name="T14" fmla="*/ 74 w 83"/>
              <a:gd name="T15" fmla="*/ 61 h 64"/>
              <a:gd name="T16" fmla="*/ 77 w 83"/>
              <a:gd name="T17" fmla="*/ 58 h 64"/>
              <a:gd name="T18" fmla="*/ 77 w 83"/>
              <a:gd name="T19" fmla="*/ 6 h 64"/>
              <a:gd name="T20" fmla="*/ 74 w 83"/>
              <a:gd name="T21" fmla="*/ 3 h 64"/>
              <a:gd name="T22" fmla="*/ 73 w 83"/>
              <a:gd name="T23" fmla="*/ 57 h 64"/>
              <a:gd name="T24" fmla="*/ 9 w 83"/>
              <a:gd name="T25" fmla="*/ 57 h 64"/>
              <a:gd name="T26" fmla="*/ 9 w 83"/>
              <a:gd name="T27" fmla="*/ 7 h 64"/>
              <a:gd name="T28" fmla="*/ 73 w 83"/>
              <a:gd name="T29" fmla="*/ 7 h 64"/>
              <a:gd name="T30" fmla="*/ 73 w 83"/>
              <a:gd name="T31"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64">
                <a:moveTo>
                  <a:pt x="74" y="3"/>
                </a:moveTo>
                <a:cubicBezTo>
                  <a:pt x="63" y="1"/>
                  <a:pt x="52" y="0"/>
                  <a:pt x="41" y="0"/>
                </a:cubicBezTo>
                <a:cubicBezTo>
                  <a:pt x="30" y="0"/>
                  <a:pt x="19" y="1"/>
                  <a:pt x="8" y="3"/>
                </a:cubicBezTo>
                <a:cubicBezTo>
                  <a:pt x="7" y="3"/>
                  <a:pt x="6" y="4"/>
                  <a:pt x="5" y="6"/>
                </a:cubicBezTo>
                <a:cubicBezTo>
                  <a:pt x="0" y="23"/>
                  <a:pt x="0" y="41"/>
                  <a:pt x="5" y="58"/>
                </a:cubicBezTo>
                <a:cubicBezTo>
                  <a:pt x="6" y="60"/>
                  <a:pt x="7" y="61"/>
                  <a:pt x="8" y="61"/>
                </a:cubicBezTo>
                <a:cubicBezTo>
                  <a:pt x="19" y="63"/>
                  <a:pt x="30" y="64"/>
                  <a:pt x="41" y="64"/>
                </a:cubicBezTo>
                <a:cubicBezTo>
                  <a:pt x="52" y="64"/>
                  <a:pt x="63" y="63"/>
                  <a:pt x="74" y="61"/>
                </a:cubicBezTo>
                <a:cubicBezTo>
                  <a:pt x="75" y="61"/>
                  <a:pt x="76" y="60"/>
                  <a:pt x="77" y="58"/>
                </a:cubicBezTo>
                <a:cubicBezTo>
                  <a:pt x="83" y="41"/>
                  <a:pt x="83" y="23"/>
                  <a:pt x="77" y="6"/>
                </a:cubicBezTo>
                <a:cubicBezTo>
                  <a:pt x="76" y="4"/>
                  <a:pt x="75" y="3"/>
                  <a:pt x="74" y="3"/>
                </a:cubicBezTo>
                <a:close/>
                <a:moveTo>
                  <a:pt x="73" y="57"/>
                </a:moveTo>
                <a:cubicBezTo>
                  <a:pt x="52" y="61"/>
                  <a:pt x="31" y="61"/>
                  <a:pt x="9" y="57"/>
                </a:cubicBezTo>
                <a:cubicBezTo>
                  <a:pt x="4" y="40"/>
                  <a:pt x="4" y="24"/>
                  <a:pt x="9" y="7"/>
                </a:cubicBezTo>
                <a:cubicBezTo>
                  <a:pt x="31" y="2"/>
                  <a:pt x="52" y="2"/>
                  <a:pt x="73" y="7"/>
                </a:cubicBezTo>
                <a:cubicBezTo>
                  <a:pt x="79" y="24"/>
                  <a:pt x="79" y="40"/>
                  <a:pt x="73"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9" name="Freeform: Shape 10"/>
          <p:cNvSpPr/>
          <p:nvPr/>
        </p:nvSpPr>
        <p:spPr bwMode="auto">
          <a:xfrm>
            <a:off x="6339445" y="5245328"/>
            <a:ext cx="312236" cy="238709"/>
          </a:xfrm>
          <a:custGeom>
            <a:avLst/>
            <a:gdLst>
              <a:gd name="T0" fmla="*/ 125 w 131"/>
              <a:gd name="T1" fmla="*/ 10 h 100"/>
              <a:gd name="T2" fmla="*/ 118 w 131"/>
              <a:gd name="T3" fmla="*/ 4 h 100"/>
              <a:gd name="T4" fmla="*/ 65 w 131"/>
              <a:gd name="T5" fmla="*/ 0 h 100"/>
              <a:gd name="T6" fmla="*/ 13 w 131"/>
              <a:gd name="T7" fmla="*/ 4 h 100"/>
              <a:gd name="T8" fmla="*/ 6 w 131"/>
              <a:gd name="T9" fmla="*/ 10 h 100"/>
              <a:gd name="T10" fmla="*/ 6 w 131"/>
              <a:gd name="T11" fmla="*/ 87 h 100"/>
              <a:gd name="T12" fmla="*/ 13 w 131"/>
              <a:gd name="T13" fmla="*/ 93 h 100"/>
              <a:gd name="T14" fmla="*/ 38 w 131"/>
              <a:gd name="T15" fmla="*/ 96 h 100"/>
              <a:gd name="T16" fmla="*/ 37 w 131"/>
              <a:gd name="T17" fmla="*/ 96 h 100"/>
              <a:gd name="T18" fmla="*/ 65 w 131"/>
              <a:gd name="T19" fmla="*/ 100 h 100"/>
              <a:gd name="T20" fmla="*/ 93 w 131"/>
              <a:gd name="T21" fmla="*/ 96 h 100"/>
              <a:gd name="T22" fmla="*/ 92 w 131"/>
              <a:gd name="T23" fmla="*/ 96 h 100"/>
              <a:gd name="T24" fmla="*/ 118 w 131"/>
              <a:gd name="T25" fmla="*/ 93 h 100"/>
              <a:gd name="T26" fmla="*/ 125 w 131"/>
              <a:gd name="T27" fmla="*/ 87 h 100"/>
              <a:gd name="T28" fmla="*/ 125 w 131"/>
              <a:gd name="T29" fmla="*/ 10 h 100"/>
              <a:gd name="T30" fmla="*/ 117 w 131"/>
              <a:gd name="T31" fmla="*/ 85 h 100"/>
              <a:gd name="T32" fmla="*/ 14 w 131"/>
              <a:gd name="T33" fmla="*/ 85 h 100"/>
              <a:gd name="T34" fmla="*/ 14 w 131"/>
              <a:gd name="T35" fmla="*/ 12 h 100"/>
              <a:gd name="T36" fmla="*/ 117 w 131"/>
              <a:gd name="T37" fmla="*/ 12 h 100"/>
              <a:gd name="T38" fmla="*/ 117 w 131"/>
              <a:gd name="T39"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00">
                <a:moveTo>
                  <a:pt x="125" y="10"/>
                </a:moveTo>
                <a:cubicBezTo>
                  <a:pt x="124" y="6"/>
                  <a:pt x="121" y="4"/>
                  <a:pt x="118" y="4"/>
                </a:cubicBezTo>
                <a:cubicBezTo>
                  <a:pt x="100" y="1"/>
                  <a:pt x="83" y="0"/>
                  <a:pt x="65" y="0"/>
                </a:cubicBezTo>
                <a:cubicBezTo>
                  <a:pt x="48" y="0"/>
                  <a:pt x="30" y="1"/>
                  <a:pt x="13" y="4"/>
                </a:cubicBezTo>
                <a:cubicBezTo>
                  <a:pt x="9" y="4"/>
                  <a:pt x="7" y="6"/>
                  <a:pt x="6" y="10"/>
                </a:cubicBezTo>
                <a:cubicBezTo>
                  <a:pt x="0" y="35"/>
                  <a:pt x="0" y="61"/>
                  <a:pt x="6" y="87"/>
                </a:cubicBezTo>
                <a:cubicBezTo>
                  <a:pt x="7" y="90"/>
                  <a:pt x="9" y="93"/>
                  <a:pt x="13" y="93"/>
                </a:cubicBezTo>
                <a:cubicBezTo>
                  <a:pt x="21" y="94"/>
                  <a:pt x="29" y="95"/>
                  <a:pt x="38" y="96"/>
                </a:cubicBezTo>
                <a:cubicBezTo>
                  <a:pt x="37" y="96"/>
                  <a:pt x="37" y="96"/>
                  <a:pt x="37" y="96"/>
                </a:cubicBezTo>
                <a:cubicBezTo>
                  <a:pt x="37" y="99"/>
                  <a:pt x="50" y="100"/>
                  <a:pt x="65" y="100"/>
                </a:cubicBezTo>
                <a:cubicBezTo>
                  <a:pt x="81" y="100"/>
                  <a:pt x="93" y="99"/>
                  <a:pt x="93" y="96"/>
                </a:cubicBezTo>
                <a:cubicBezTo>
                  <a:pt x="93" y="96"/>
                  <a:pt x="93" y="96"/>
                  <a:pt x="92" y="96"/>
                </a:cubicBezTo>
                <a:cubicBezTo>
                  <a:pt x="101" y="95"/>
                  <a:pt x="109" y="94"/>
                  <a:pt x="118" y="93"/>
                </a:cubicBezTo>
                <a:cubicBezTo>
                  <a:pt x="121" y="93"/>
                  <a:pt x="124" y="90"/>
                  <a:pt x="125" y="87"/>
                </a:cubicBezTo>
                <a:cubicBezTo>
                  <a:pt x="131" y="61"/>
                  <a:pt x="131" y="35"/>
                  <a:pt x="125" y="10"/>
                </a:cubicBezTo>
                <a:close/>
                <a:moveTo>
                  <a:pt x="117" y="85"/>
                </a:moveTo>
                <a:cubicBezTo>
                  <a:pt x="82" y="89"/>
                  <a:pt x="48" y="89"/>
                  <a:pt x="14" y="85"/>
                </a:cubicBezTo>
                <a:cubicBezTo>
                  <a:pt x="8" y="61"/>
                  <a:pt x="8" y="36"/>
                  <a:pt x="14" y="12"/>
                </a:cubicBezTo>
                <a:cubicBezTo>
                  <a:pt x="48" y="7"/>
                  <a:pt x="82" y="7"/>
                  <a:pt x="117" y="12"/>
                </a:cubicBezTo>
                <a:cubicBezTo>
                  <a:pt x="123" y="36"/>
                  <a:pt x="123" y="61"/>
                  <a:pt x="117" y="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0" name="Freeform: Shape 11"/>
          <p:cNvSpPr/>
          <p:nvPr/>
        </p:nvSpPr>
        <p:spPr bwMode="auto">
          <a:xfrm>
            <a:off x="6580168" y="5292665"/>
            <a:ext cx="28202" cy="29210"/>
          </a:xfrm>
          <a:custGeom>
            <a:avLst/>
            <a:gdLst>
              <a:gd name="T0" fmla="*/ 6 w 12"/>
              <a:gd name="T1" fmla="*/ 12 h 12"/>
              <a:gd name="T2" fmla="*/ 12 w 12"/>
              <a:gd name="T3" fmla="*/ 6 h 12"/>
              <a:gd name="T4" fmla="*/ 6 w 12"/>
              <a:gd name="T5" fmla="*/ 0 h 12"/>
              <a:gd name="T6" fmla="*/ 0 w 12"/>
              <a:gd name="T7" fmla="*/ 6 h 12"/>
              <a:gd name="T8" fmla="*/ 6 w 12"/>
              <a:gd name="T9" fmla="*/ 12 h 12"/>
              <a:gd name="T10" fmla="*/ 6 w 12"/>
              <a:gd name="T11" fmla="*/ 4 h 12"/>
              <a:gd name="T12" fmla="*/ 8 w 12"/>
              <a:gd name="T13" fmla="*/ 6 h 12"/>
              <a:gd name="T14" fmla="*/ 6 w 12"/>
              <a:gd name="T15" fmla="*/ 8 h 12"/>
              <a:gd name="T16" fmla="*/ 4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9" y="12"/>
                  <a:pt x="12" y="10"/>
                  <a:pt x="12" y="6"/>
                </a:cubicBezTo>
                <a:cubicBezTo>
                  <a:pt x="12" y="3"/>
                  <a:pt x="9" y="0"/>
                  <a:pt x="6" y="0"/>
                </a:cubicBezTo>
                <a:cubicBezTo>
                  <a:pt x="3" y="0"/>
                  <a:pt x="0" y="3"/>
                  <a:pt x="0" y="6"/>
                </a:cubicBezTo>
                <a:cubicBezTo>
                  <a:pt x="0" y="10"/>
                  <a:pt x="3" y="12"/>
                  <a:pt x="6" y="12"/>
                </a:cubicBezTo>
                <a:close/>
                <a:moveTo>
                  <a:pt x="6" y="4"/>
                </a:moveTo>
                <a:cubicBezTo>
                  <a:pt x="7" y="4"/>
                  <a:pt x="8" y="5"/>
                  <a:pt x="8" y="6"/>
                </a:cubicBezTo>
                <a:cubicBezTo>
                  <a:pt x="8" y="8"/>
                  <a:pt x="7" y="8"/>
                  <a:pt x="6" y="8"/>
                </a:cubicBezTo>
                <a:cubicBezTo>
                  <a:pt x="5" y="8"/>
                  <a:pt x="4" y="8"/>
                  <a:pt x="4" y="6"/>
                </a:cubicBezTo>
                <a:cubicBezTo>
                  <a:pt x="4" y="5"/>
                  <a:pt x="5"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1" name="Freeform: Shape 12"/>
          <p:cNvSpPr/>
          <p:nvPr/>
        </p:nvSpPr>
        <p:spPr bwMode="auto">
          <a:xfrm>
            <a:off x="6570097" y="5417558"/>
            <a:ext cx="38275" cy="9064"/>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4"/>
                  <a:pt x="1" y="4"/>
                  <a:pt x="2" y="4"/>
                </a:cubicBezTo>
                <a:cubicBezTo>
                  <a:pt x="14" y="4"/>
                  <a:pt x="14" y="4"/>
                  <a:pt x="14" y="4"/>
                </a:cubicBezTo>
                <a:cubicBezTo>
                  <a:pt x="15" y="4"/>
                  <a:pt x="16" y="4"/>
                  <a:pt x="16" y="2"/>
                </a:cubicBezTo>
                <a:cubicBezTo>
                  <a:pt x="16" y="1"/>
                  <a:pt x="15" y="0"/>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2" name="Freeform: Shape 13"/>
          <p:cNvSpPr/>
          <p:nvPr/>
        </p:nvSpPr>
        <p:spPr bwMode="auto">
          <a:xfrm>
            <a:off x="6580170" y="5388350"/>
            <a:ext cx="38275" cy="1007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4"/>
                  <a:pt x="1" y="4"/>
                  <a:pt x="2" y="4"/>
                </a:cubicBezTo>
                <a:cubicBezTo>
                  <a:pt x="14" y="4"/>
                  <a:pt x="14" y="4"/>
                  <a:pt x="14" y="4"/>
                </a:cubicBezTo>
                <a:cubicBezTo>
                  <a:pt x="15" y="4"/>
                  <a:pt x="16" y="4"/>
                  <a:pt x="16" y="2"/>
                </a:cubicBezTo>
                <a:cubicBezTo>
                  <a:pt x="16" y="1"/>
                  <a:pt x="15" y="0"/>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3" name="Freeform: Shape 14"/>
          <p:cNvSpPr/>
          <p:nvPr/>
        </p:nvSpPr>
        <p:spPr bwMode="auto">
          <a:xfrm>
            <a:off x="6580170" y="5360148"/>
            <a:ext cx="38275" cy="9064"/>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4"/>
                  <a:pt x="1" y="4"/>
                  <a:pt x="2" y="4"/>
                </a:cubicBezTo>
                <a:cubicBezTo>
                  <a:pt x="14" y="4"/>
                  <a:pt x="14" y="4"/>
                  <a:pt x="14" y="4"/>
                </a:cubicBezTo>
                <a:cubicBezTo>
                  <a:pt x="15" y="4"/>
                  <a:pt x="16" y="4"/>
                  <a:pt x="16" y="2"/>
                </a:cubicBezTo>
                <a:cubicBezTo>
                  <a:pt x="16" y="1"/>
                  <a:pt x="15" y="0"/>
                  <a:pt x="1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4" name="Freeform: Shape 15"/>
          <p:cNvSpPr/>
          <p:nvPr/>
        </p:nvSpPr>
        <p:spPr bwMode="auto">
          <a:xfrm>
            <a:off x="6418007" y="5321876"/>
            <a:ext cx="57412" cy="38275"/>
          </a:xfrm>
          <a:custGeom>
            <a:avLst/>
            <a:gdLst>
              <a:gd name="T0" fmla="*/ 22 w 24"/>
              <a:gd name="T1" fmla="*/ 0 h 16"/>
              <a:gd name="T2" fmla="*/ 4 w 24"/>
              <a:gd name="T3" fmla="*/ 1 h 16"/>
              <a:gd name="T4" fmla="*/ 1 w 24"/>
              <a:gd name="T5" fmla="*/ 3 h 16"/>
              <a:gd name="T6" fmla="*/ 0 w 24"/>
              <a:gd name="T7" fmla="*/ 14 h 16"/>
              <a:gd name="T8" fmla="*/ 2 w 24"/>
              <a:gd name="T9" fmla="*/ 16 h 16"/>
              <a:gd name="T10" fmla="*/ 4 w 24"/>
              <a:gd name="T11" fmla="*/ 14 h 16"/>
              <a:gd name="T12" fmla="*/ 5 w 24"/>
              <a:gd name="T13" fmla="*/ 7 h 16"/>
              <a:gd name="T14" fmla="*/ 7 w 24"/>
              <a:gd name="T15" fmla="*/ 5 h 16"/>
              <a:gd name="T16" fmla="*/ 22 w 24"/>
              <a:gd name="T17" fmla="*/ 4 h 16"/>
              <a:gd name="T18" fmla="*/ 24 w 24"/>
              <a:gd name="T19" fmla="*/ 2 h 16"/>
              <a:gd name="T20" fmla="*/ 22 w 24"/>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6">
                <a:moveTo>
                  <a:pt x="22" y="0"/>
                </a:moveTo>
                <a:cubicBezTo>
                  <a:pt x="4" y="1"/>
                  <a:pt x="4" y="1"/>
                  <a:pt x="4" y="1"/>
                </a:cubicBezTo>
                <a:cubicBezTo>
                  <a:pt x="3" y="1"/>
                  <a:pt x="2" y="2"/>
                  <a:pt x="1" y="3"/>
                </a:cubicBezTo>
                <a:cubicBezTo>
                  <a:pt x="0" y="14"/>
                  <a:pt x="0" y="14"/>
                  <a:pt x="0" y="14"/>
                </a:cubicBezTo>
                <a:cubicBezTo>
                  <a:pt x="0" y="16"/>
                  <a:pt x="1" y="16"/>
                  <a:pt x="2" y="16"/>
                </a:cubicBezTo>
                <a:cubicBezTo>
                  <a:pt x="3" y="16"/>
                  <a:pt x="4" y="16"/>
                  <a:pt x="4" y="14"/>
                </a:cubicBezTo>
                <a:cubicBezTo>
                  <a:pt x="5" y="7"/>
                  <a:pt x="5" y="7"/>
                  <a:pt x="5" y="7"/>
                </a:cubicBezTo>
                <a:cubicBezTo>
                  <a:pt x="5" y="6"/>
                  <a:pt x="6" y="5"/>
                  <a:pt x="7" y="5"/>
                </a:cubicBezTo>
                <a:cubicBezTo>
                  <a:pt x="22" y="4"/>
                  <a:pt x="22" y="4"/>
                  <a:pt x="22" y="4"/>
                </a:cubicBezTo>
                <a:cubicBezTo>
                  <a:pt x="23" y="4"/>
                  <a:pt x="24" y="3"/>
                  <a:pt x="24" y="2"/>
                </a:cubicBezTo>
                <a:cubicBezTo>
                  <a:pt x="24" y="0"/>
                  <a:pt x="23"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5" name="Oval 17"/>
          <p:cNvSpPr/>
          <p:nvPr/>
        </p:nvSpPr>
        <p:spPr>
          <a:xfrm>
            <a:off x="6200872" y="3934710"/>
            <a:ext cx="579004" cy="579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16" name="Freeform: Shape 19"/>
          <p:cNvSpPr/>
          <p:nvPr/>
        </p:nvSpPr>
        <p:spPr bwMode="auto">
          <a:xfrm>
            <a:off x="6341461" y="4086518"/>
            <a:ext cx="286049" cy="306192"/>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8" y="0"/>
                  <a:pt x="0" y="7"/>
                  <a:pt x="0" y="16"/>
                </a:cubicBezTo>
                <a:cubicBezTo>
                  <a:pt x="0" y="112"/>
                  <a:pt x="0" y="112"/>
                  <a:pt x="0" y="112"/>
                </a:cubicBezTo>
                <a:cubicBezTo>
                  <a:pt x="0" y="121"/>
                  <a:pt x="8"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9" y="120"/>
                  <a:pt x="104" y="120"/>
                </a:cubicBezTo>
                <a:cubicBezTo>
                  <a:pt x="16" y="120"/>
                  <a:pt x="16" y="120"/>
                  <a:pt x="16" y="120"/>
                </a:cubicBezTo>
                <a:cubicBezTo>
                  <a:pt x="12" y="120"/>
                  <a:pt x="8" y="116"/>
                  <a:pt x="8" y="112"/>
                </a:cubicBezTo>
                <a:cubicBezTo>
                  <a:pt x="8" y="16"/>
                  <a:pt x="8" y="16"/>
                  <a:pt x="8" y="16"/>
                </a:cubicBezTo>
                <a:cubicBezTo>
                  <a:pt x="8" y="11"/>
                  <a:pt x="12" y="8"/>
                  <a:pt x="16" y="8"/>
                </a:cubicBezTo>
                <a:cubicBezTo>
                  <a:pt x="104" y="8"/>
                  <a:pt x="104" y="8"/>
                  <a:pt x="104" y="8"/>
                </a:cubicBezTo>
                <a:cubicBezTo>
                  <a:pt x="109" y="8"/>
                  <a:pt x="112" y="11"/>
                  <a:pt x="112" y="16"/>
                </a:cubicBezTo>
                <a:lnTo>
                  <a:pt x="112" y="1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7" name="Freeform: Shape 20"/>
          <p:cNvSpPr/>
          <p:nvPr/>
        </p:nvSpPr>
        <p:spPr bwMode="auto">
          <a:xfrm>
            <a:off x="6379732" y="4124789"/>
            <a:ext cx="209501" cy="191370"/>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3 w 88"/>
              <a:gd name="T47" fmla="*/ 60 h 80"/>
              <a:gd name="T48" fmla="*/ 55 w 88"/>
              <a:gd name="T49" fmla="*/ 63 h 80"/>
              <a:gd name="T50" fmla="*/ 66 w 88"/>
              <a:gd name="T51" fmla="*/ 76 h 80"/>
              <a:gd name="T52" fmla="*/ 4 w 88"/>
              <a:gd name="T53" fmla="*/ 76 h 80"/>
              <a:gd name="T54" fmla="*/ 4 w 88"/>
              <a:gd name="T55" fmla="*/ 42 h 80"/>
              <a:gd name="T56" fmla="*/ 71 w 88"/>
              <a:gd name="T57" fmla="*/ 76 h 80"/>
              <a:gd name="T58" fmla="*/ 58 w 88"/>
              <a:gd name="T59" fmla="*/ 60 h 80"/>
              <a:gd name="T60" fmla="*/ 68 w 88"/>
              <a:gd name="T61" fmla="*/ 48 h 80"/>
              <a:gd name="T62" fmla="*/ 84 w 88"/>
              <a:gd name="T63" fmla="*/ 65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7" y="80"/>
                  <a:pt x="88" y="78"/>
                  <a:pt x="88" y="76"/>
                </a:cubicBezTo>
                <a:cubicBezTo>
                  <a:pt x="88" y="4"/>
                  <a:pt x="88" y="4"/>
                  <a:pt x="88" y="4"/>
                </a:cubicBezTo>
                <a:cubicBezTo>
                  <a:pt x="88" y="2"/>
                  <a:pt x="87" y="0"/>
                  <a:pt x="84" y="0"/>
                </a:cubicBezTo>
                <a:close/>
                <a:moveTo>
                  <a:pt x="84" y="4"/>
                </a:moveTo>
                <a:cubicBezTo>
                  <a:pt x="84" y="59"/>
                  <a:pt x="84" y="59"/>
                  <a:pt x="84" y="59"/>
                </a:cubicBezTo>
                <a:cubicBezTo>
                  <a:pt x="71" y="45"/>
                  <a:pt x="71" y="45"/>
                  <a:pt x="71" y="45"/>
                </a:cubicBezTo>
                <a:cubicBezTo>
                  <a:pt x="71" y="44"/>
                  <a:pt x="70" y="44"/>
                  <a:pt x="68" y="44"/>
                </a:cubicBezTo>
                <a:cubicBezTo>
                  <a:pt x="67" y="44"/>
                  <a:pt x="66" y="44"/>
                  <a:pt x="65" y="45"/>
                </a:cubicBezTo>
                <a:cubicBezTo>
                  <a:pt x="55" y="57"/>
                  <a:pt x="55" y="57"/>
                  <a:pt x="55" y="57"/>
                </a:cubicBezTo>
                <a:cubicBezTo>
                  <a:pt x="23" y="21"/>
                  <a:pt x="23" y="21"/>
                  <a:pt x="23" y="21"/>
                </a:cubicBezTo>
                <a:cubicBezTo>
                  <a:pt x="23" y="20"/>
                  <a:pt x="22"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3" y="60"/>
                  <a:pt x="53" y="60"/>
                  <a:pt x="53" y="60"/>
                </a:cubicBezTo>
                <a:cubicBezTo>
                  <a:pt x="55" y="63"/>
                  <a:pt x="55" y="63"/>
                  <a:pt x="55" y="63"/>
                </a:cubicBezTo>
                <a:cubicBezTo>
                  <a:pt x="66" y="76"/>
                  <a:pt x="66" y="76"/>
                  <a:pt x="66" y="76"/>
                </a:cubicBezTo>
                <a:cubicBezTo>
                  <a:pt x="4" y="76"/>
                  <a:pt x="4" y="76"/>
                  <a:pt x="4" y="76"/>
                </a:cubicBezTo>
                <a:lnTo>
                  <a:pt x="4" y="42"/>
                </a:lnTo>
                <a:close/>
                <a:moveTo>
                  <a:pt x="71" y="76"/>
                </a:moveTo>
                <a:cubicBezTo>
                  <a:pt x="58" y="60"/>
                  <a:pt x="58" y="60"/>
                  <a:pt x="58" y="60"/>
                </a:cubicBezTo>
                <a:cubicBezTo>
                  <a:pt x="68" y="48"/>
                  <a:pt x="68" y="48"/>
                  <a:pt x="68" y="48"/>
                </a:cubicBezTo>
                <a:cubicBezTo>
                  <a:pt x="84" y="65"/>
                  <a:pt x="84" y="65"/>
                  <a:pt x="84" y="65"/>
                </a:cubicBezTo>
                <a:cubicBezTo>
                  <a:pt x="84" y="76"/>
                  <a:pt x="84" y="76"/>
                  <a:pt x="84" y="76"/>
                </a:cubicBezTo>
                <a:lnTo>
                  <a:pt x="71" y="7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8" name="Freeform: Shape 21"/>
          <p:cNvSpPr/>
          <p:nvPr/>
        </p:nvSpPr>
        <p:spPr bwMode="auto">
          <a:xfrm>
            <a:off x="6493548" y="4154001"/>
            <a:ext cx="57412" cy="57410"/>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6" y="0"/>
                  <a:pt x="0" y="5"/>
                  <a:pt x="0" y="12"/>
                </a:cubicBezTo>
                <a:cubicBezTo>
                  <a:pt x="0" y="19"/>
                  <a:pt x="6" y="24"/>
                  <a:pt x="12" y="24"/>
                </a:cubicBezTo>
                <a:close/>
                <a:moveTo>
                  <a:pt x="12" y="4"/>
                </a:moveTo>
                <a:cubicBezTo>
                  <a:pt x="17" y="4"/>
                  <a:pt x="20" y="7"/>
                  <a:pt x="20" y="12"/>
                </a:cubicBezTo>
                <a:cubicBezTo>
                  <a:pt x="20" y="16"/>
                  <a:pt x="17" y="20"/>
                  <a:pt x="12" y="20"/>
                </a:cubicBezTo>
                <a:cubicBezTo>
                  <a:pt x="8" y="20"/>
                  <a:pt x="4" y="16"/>
                  <a:pt x="4" y="12"/>
                </a:cubicBezTo>
                <a:cubicBezTo>
                  <a:pt x="4" y="7"/>
                  <a:pt x="8" y="4"/>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19" name="Oval 23"/>
          <p:cNvSpPr/>
          <p:nvPr/>
        </p:nvSpPr>
        <p:spPr>
          <a:xfrm>
            <a:off x="6200872" y="2809640"/>
            <a:ext cx="579004" cy="579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p>
        </p:txBody>
      </p:sp>
      <p:sp>
        <p:nvSpPr>
          <p:cNvPr id="20" name="Freeform: Shape 25"/>
          <p:cNvSpPr/>
          <p:nvPr/>
        </p:nvSpPr>
        <p:spPr bwMode="auto">
          <a:xfrm>
            <a:off x="6408438" y="3028365"/>
            <a:ext cx="152089" cy="153097"/>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1 w 64"/>
              <a:gd name="T11" fmla="*/ 47 h 64"/>
              <a:gd name="T12" fmla="*/ 17 w 64"/>
              <a:gd name="T13" fmla="*/ 50 h 64"/>
              <a:gd name="T14" fmla="*/ 14 w 64"/>
              <a:gd name="T15" fmla="*/ 16 h 64"/>
              <a:gd name="T16" fmla="*/ 48 w 64"/>
              <a:gd name="T17" fmla="*/ 14 h 64"/>
              <a:gd name="T18" fmla="*/ 51 w 64"/>
              <a:gd name="T19"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5" y="0"/>
                  <a:pt x="0" y="14"/>
                  <a:pt x="0" y="32"/>
                </a:cubicBezTo>
                <a:cubicBezTo>
                  <a:pt x="0" y="49"/>
                  <a:pt x="15" y="64"/>
                  <a:pt x="32" y="64"/>
                </a:cubicBezTo>
                <a:cubicBezTo>
                  <a:pt x="50" y="64"/>
                  <a:pt x="64" y="49"/>
                  <a:pt x="64" y="32"/>
                </a:cubicBezTo>
                <a:cubicBezTo>
                  <a:pt x="64" y="14"/>
                  <a:pt x="50" y="0"/>
                  <a:pt x="32" y="0"/>
                </a:cubicBezTo>
                <a:close/>
                <a:moveTo>
                  <a:pt x="51" y="47"/>
                </a:moveTo>
                <a:cubicBezTo>
                  <a:pt x="42" y="57"/>
                  <a:pt x="27" y="59"/>
                  <a:pt x="17" y="50"/>
                </a:cubicBezTo>
                <a:cubicBezTo>
                  <a:pt x="7" y="41"/>
                  <a:pt x="6" y="26"/>
                  <a:pt x="14" y="16"/>
                </a:cubicBezTo>
                <a:cubicBezTo>
                  <a:pt x="23" y="6"/>
                  <a:pt x="38" y="5"/>
                  <a:pt x="48" y="14"/>
                </a:cubicBezTo>
                <a:cubicBezTo>
                  <a:pt x="58" y="22"/>
                  <a:pt x="59" y="37"/>
                  <a:pt x="51"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1" name="Freeform: Shape 26"/>
          <p:cNvSpPr/>
          <p:nvPr/>
        </p:nvSpPr>
        <p:spPr bwMode="auto">
          <a:xfrm>
            <a:off x="6446712" y="3066639"/>
            <a:ext cx="42303" cy="43309"/>
          </a:xfrm>
          <a:custGeom>
            <a:avLst/>
            <a:gdLst>
              <a:gd name="T0" fmla="*/ 16 w 18"/>
              <a:gd name="T1" fmla="*/ 0 h 18"/>
              <a:gd name="T2" fmla="*/ 0 w 18"/>
              <a:gd name="T3" fmla="*/ 16 h 18"/>
              <a:gd name="T4" fmla="*/ 0 w 18"/>
              <a:gd name="T5" fmla="*/ 16 h 18"/>
              <a:gd name="T6" fmla="*/ 2 w 18"/>
              <a:gd name="T7" fmla="*/ 18 h 18"/>
              <a:gd name="T8" fmla="*/ 4 w 18"/>
              <a:gd name="T9" fmla="*/ 16 h 18"/>
              <a:gd name="T10" fmla="*/ 4 w 18"/>
              <a:gd name="T11" fmla="*/ 16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8" y="0"/>
                  <a:pt x="0" y="7"/>
                  <a:pt x="0" y="16"/>
                </a:cubicBezTo>
                <a:cubicBezTo>
                  <a:pt x="0" y="16"/>
                  <a:pt x="0" y="16"/>
                  <a:pt x="0" y="16"/>
                </a:cubicBezTo>
                <a:cubicBezTo>
                  <a:pt x="0" y="17"/>
                  <a:pt x="1" y="18"/>
                  <a:pt x="2" y="18"/>
                </a:cubicBezTo>
                <a:cubicBezTo>
                  <a:pt x="4" y="18"/>
                  <a:pt x="4" y="17"/>
                  <a:pt x="4" y="16"/>
                </a:cubicBezTo>
                <a:cubicBezTo>
                  <a:pt x="4" y="16"/>
                  <a:pt x="4" y="16"/>
                  <a:pt x="4" y="16"/>
                </a:cubicBezTo>
                <a:cubicBezTo>
                  <a:pt x="4" y="9"/>
                  <a:pt x="10" y="4"/>
                  <a:pt x="16" y="4"/>
                </a:cubicBezTo>
                <a:cubicBezTo>
                  <a:pt x="18" y="4"/>
                  <a:pt x="18" y="3"/>
                  <a:pt x="18" y="2"/>
                </a:cubicBezTo>
                <a:cubicBezTo>
                  <a:pt x="18" y="1"/>
                  <a:pt x="18"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2" name="Freeform: Shape 27"/>
          <p:cNvSpPr/>
          <p:nvPr/>
        </p:nvSpPr>
        <p:spPr bwMode="auto">
          <a:xfrm>
            <a:off x="6331892" y="2961890"/>
            <a:ext cx="305184" cy="257847"/>
          </a:xfrm>
          <a:custGeom>
            <a:avLst/>
            <a:gdLst>
              <a:gd name="T0" fmla="*/ 118 w 128"/>
              <a:gd name="T1" fmla="*/ 24 h 108"/>
              <a:gd name="T2" fmla="*/ 101 w 128"/>
              <a:gd name="T3" fmla="*/ 21 h 108"/>
              <a:gd name="T4" fmla="*/ 96 w 128"/>
              <a:gd name="T5" fmla="*/ 7 h 108"/>
              <a:gd name="T6" fmla="*/ 84 w 128"/>
              <a:gd name="T7" fmla="*/ 0 h 108"/>
              <a:gd name="T8" fmla="*/ 44 w 128"/>
              <a:gd name="T9" fmla="*/ 0 h 108"/>
              <a:gd name="T10" fmla="*/ 33 w 128"/>
              <a:gd name="T11" fmla="*/ 7 h 108"/>
              <a:gd name="T12" fmla="*/ 28 w 128"/>
              <a:gd name="T13" fmla="*/ 21 h 108"/>
              <a:gd name="T14" fmla="*/ 10 w 128"/>
              <a:gd name="T15" fmla="*/ 24 h 108"/>
              <a:gd name="T16" fmla="*/ 0 w 128"/>
              <a:gd name="T17" fmla="*/ 36 h 108"/>
              <a:gd name="T18" fmla="*/ 0 w 128"/>
              <a:gd name="T19" fmla="*/ 96 h 108"/>
              <a:gd name="T20" fmla="*/ 12 w 128"/>
              <a:gd name="T21" fmla="*/ 108 h 108"/>
              <a:gd name="T22" fmla="*/ 116 w 128"/>
              <a:gd name="T23" fmla="*/ 108 h 108"/>
              <a:gd name="T24" fmla="*/ 128 w 128"/>
              <a:gd name="T25" fmla="*/ 96 h 108"/>
              <a:gd name="T26" fmla="*/ 128 w 128"/>
              <a:gd name="T27" fmla="*/ 36 h 108"/>
              <a:gd name="T28" fmla="*/ 118 w 128"/>
              <a:gd name="T29" fmla="*/ 24 h 108"/>
              <a:gd name="T30" fmla="*/ 120 w 128"/>
              <a:gd name="T31" fmla="*/ 96 h 108"/>
              <a:gd name="T32" fmla="*/ 116 w 128"/>
              <a:gd name="T33" fmla="*/ 100 h 108"/>
              <a:gd name="T34" fmla="*/ 12 w 128"/>
              <a:gd name="T35" fmla="*/ 100 h 108"/>
              <a:gd name="T36" fmla="*/ 8 w 128"/>
              <a:gd name="T37" fmla="*/ 96 h 108"/>
              <a:gd name="T38" fmla="*/ 8 w 128"/>
              <a:gd name="T39" fmla="*/ 36 h 108"/>
              <a:gd name="T40" fmla="*/ 12 w 128"/>
              <a:gd name="T41" fmla="*/ 32 h 108"/>
              <a:gd name="T42" fmla="*/ 34 w 128"/>
              <a:gd name="T43" fmla="*/ 28 h 108"/>
              <a:gd name="T44" fmla="*/ 41 w 128"/>
              <a:gd name="T45" fmla="*/ 10 h 108"/>
              <a:gd name="T46" fmla="*/ 44 w 128"/>
              <a:gd name="T47" fmla="*/ 8 h 108"/>
              <a:gd name="T48" fmla="*/ 84 w 128"/>
              <a:gd name="T49" fmla="*/ 8 h 108"/>
              <a:gd name="T50" fmla="*/ 88 w 128"/>
              <a:gd name="T51" fmla="*/ 10 h 108"/>
              <a:gd name="T52" fmla="*/ 95 w 128"/>
              <a:gd name="T53" fmla="*/ 28 h 108"/>
              <a:gd name="T54" fmla="*/ 117 w 128"/>
              <a:gd name="T55" fmla="*/ 32 h 108"/>
              <a:gd name="T56" fmla="*/ 120 w 128"/>
              <a:gd name="T57" fmla="*/ 36 h 108"/>
              <a:gd name="T58" fmla="*/ 120 w 128"/>
              <a:gd name="T59"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 h="108">
                <a:moveTo>
                  <a:pt x="118" y="24"/>
                </a:moveTo>
                <a:cubicBezTo>
                  <a:pt x="101" y="21"/>
                  <a:pt x="101" y="21"/>
                  <a:pt x="101" y="21"/>
                </a:cubicBezTo>
                <a:cubicBezTo>
                  <a:pt x="96" y="7"/>
                  <a:pt x="96" y="7"/>
                  <a:pt x="96" y="7"/>
                </a:cubicBezTo>
                <a:cubicBezTo>
                  <a:pt x="94" y="3"/>
                  <a:pt x="89" y="0"/>
                  <a:pt x="84" y="0"/>
                </a:cubicBezTo>
                <a:cubicBezTo>
                  <a:pt x="44" y="0"/>
                  <a:pt x="44" y="0"/>
                  <a:pt x="44" y="0"/>
                </a:cubicBezTo>
                <a:cubicBezTo>
                  <a:pt x="40" y="0"/>
                  <a:pt x="35" y="3"/>
                  <a:pt x="33" y="7"/>
                </a:cubicBezTo>
                <a:cubicBezTo>
                  <a:pt x="28" y="21"/>
                  <a:pt x="28" y="21"/>
                  <a:pt x="28" y="21"/>
                </a:cubicBezTo>
                <a:cubicBezTo>
                  <a:pt x="10" y="24"/>
                  <a:pt x="10" y="24"/>
                  <a:pt x="10" y="24"/>
                </a:cubicBezTo>
                <a:cubicBezTo>
                  <a:pt x="5" y="25"/>
                  <a:pt x="0" y="30"/>
                  <a:pt x="0" y="36"/>
                </a:cubicBezTo>
                <a:cubicBezTo>
                  <a:pt x="0" y="96"/>
                  <a:pt x="0" y="96"/>
                  <a:pt x="0" y="96"/>
                </a:cubicBezTo>
                <a:cubicBezTo>
                  <a:pt x="0" y="102"/>
                  <a:pt x="6" y="108"/>
                  <a:pt x="12" y="108"/>
                </a:cubicBezTo>
                <a:cubicBezTo>
                  <a:pt x="116" y="108"/>
                  <a:pt x="116" y="108"/>
                  <a:pt x="116" y="108"/>
                </a:cubicBezTo>
                <a:cubicBezTo>
                  <a:pt x="123" y="108"/>
                  <a:pt x="128" y="102"/>
                  <a:pt x="128" y="96"/>
                </a:cubicBezTo>
                <a:cubicBezTo>
                  <a:pt x="128" y="36"/>
                  <a:pt x="128" y="36"/>
                  <a:pt x="128" y="36"/>
                </a:cubicBezTo>
                <a:cubicBezTo>
                  <a:pt x="128" y="30"/>
                  <a:pt x="124" y="25"/>
                  <a:pt x="118" y="24"/>
                </a:cubicBezTo>
                <a:close/>
                <a:moveTo>
                  <a:pt x="120" y="96"/>
                </a:moveTo>
                <a:cubicBezTo>
                  <a:pt x="120" y="98"/>
                  <a:pt x="119" y="100"/>
                  <a:pt x="116" y="100"/>
                </a:cubicBezTo>
                <a:cubicBezTo>
                  <a:pt x="12" y="100"/>
                  <a:pt x="12" y="100"/>
                  <a:pt x="12" y="100"/>
                </a:cubicBezTo>
                <a:cubicBezTo>
                  <a:pt x="10" y="100"/>
                  <a:pt x="8" y="98"/>
                  <a:pt x="8" y="96"/>
                </a:cubicBezTo>
                <a:cubicBezTo>
                  <a:pt x="8" y="36"/>
                  <a:pt x="8" y="36"/>
                  <a:pt x="8" y="36"/>
                </a:cubicBezTo>
                <a:cubicBezTo>
                  <a:pt x="8" y="34"/>
                  <a:pt x="10" y="32"/>
                  <a:pt x="12" y="32"/>
                </a:cubicBezTo>
                <a:cubicBezTo>
                  <a:pt x="34" y="28"/>
                  <a:pt x="34" y="28"/>
                  <a:pt x="34" y="28"/>
                </a:cubicBezTo>
                <a:cubicBezTo>
                  <a:pt x="41" y="10"/>
                  <a:pt x="41" y="10"/>
                  <a:pt x="41" y="10"/>
                </a:cubicBezTo>
                <a:cubicBezTo>
                  <a:pt x="41" y="9"/>
                  <a:pt x="43" y="8"/>
                  <a:pt x="44" y="8"/>
                </a:cubicBezTo>
                <a:cubicBezTo>
                  <a:pt x="84" y="8"/>
                  <a:pt x="84" y="8"/>
                  <a:pt x="84" y="8"/>
                </a:cubicBezTo>
                <a:cubicBezTo>
                  <a:pt x="86" y="8"/>
                  <a:pt x="88" y="9"/>
                  <a:pt x="88" y="10"/>
                </a:cubicBezTo>
                <a:cubicBezTo>
                  <a:pt x="95" y="28"/>
                  <a:pt x="95" y="28"/>
                  <a:pt x="95" y="28"/>
                </a:cubicBezTo>
                <a:cubicBezTo>
                  <a:pt x="117" y="32"/>
                  <a:pt x="117" y="32"/>
                  <a:pt x="117" y="32"/>
                </a:cubicBezTo>
                <a:cubicBezTo>
                  <a:pt x="119" y="32"/>
                  <a:pt x="120" y="34"/>
                  <a:pt x="120" y="36"/>
                </a:cubicBezTo>
                <a:lnTo>
                  <a:pt x="12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3" name="TextBox 33"/>
          <p:cNvSpPr txBox="1"/>
          <p:nvPr/>
        </p:nvSpPr>
        <p:spPr>
          <a:xfrm>
            <a:off x="6775648" y="2744417"/>
            <a:ext cx="4697567" cy="338449"/>
          </a:xfrm>
          <a:prstGeom prst="rect">
            <a:avLst/>
          </a:prstGeom>
        </p:spPr>
        <p:txBody>
          <a:bodyPr vert="horz" wrap="none" lIns="191941" rIns="191941">
            <a:normAutofit fontScale="92500" lnSpcReduction="20000"/>
          </a:bodyPr>
          <a:lstStyle/>
          <a:p>
            <a:r>
              <a:rPr lang="zh-CN" altLang="en-US" sz="2135" b="1" kern="900" dirty="0">
                <a:solidFill>
                  <a:schemeClr val="accent1"/>
                </a:solidFill>
              </a:rPr>
              <a:t>标题文本预设</a:t>
            </a:r>
            <a:endParaRPr lang="zh-CN" altLang="en-US" sz="2135" b="1" kern="900" dirty="0">
              <a:solidFill>
                <a:schemeClr val="accent1"/>
              </a:solidFill>
            </a:endParaRPr>
          </a:p>
        </p:txBody>
      </p:sp>
      <p:sp>
        <p:nvSpPr>
          <p:cNvPr id="24" name="TextBox 34"/>
          <p:cNvSpPr txBox="1"/>
          <p:nvPr/>
        </p:nvSpPr>
        <p:spPr>
          <a:xfrm>
            <a:off x="6775648" y="3082867"/>
            <a:ext cx="4697567" cy="277876"/>
          </a:xfrm>
          <a:prstGeom prst="rect">
            <a:avLst/>
          </a:prstGeom>
        </p:spPr>
        <p:txBody>
          <a:bodyPr vert="horz" wrap="square" lIns="191941" rIns="191941">
            <a:normAutofit fontScale="85000" lnSpcReduction="20000"/>
          </a:bodyPr>
          <a:lstStyle/>
          <a:p>
            <a:pPr lvl="0">
              <a:lnSpc>
                <a:spcPct val="120000"/>
              </a:lnSpc>
            </a:pPr>
            <a:r>
              <a:rPr lang="zh-CN" altLang="en-US" sz="1465">
                <a:solidFill>
                  <a:schemeClr val="dk1">
                    <a:lumMod val="100000"/>
                  </a:schemeClr>
                </a:solidFill>
              </a:rPr>
              <a:t>此部分内容作为文字排版占位显示（建议使用主题字体）</a:t>
            </a:r>
            <a:endParaRPr lang="zh-CN" altLang="en-US" sz="1465">
              <a:solidFill>
                <a:schemeClr val="dk1">
                  <a:lumMod val="100000"/>
                </a:schemeClr>
              </a:solidFill>
            </a:endParaRPr>
          </a:p>
        </p:txBody>
      </p:sp>
      <p:sp>
        <p:nvSpPr>
          <p:cNvPr id="25" name="TextBox 36"/>
          <p:cNvSpPr txBox="1"/>
          <p:nvPr/>
        </p:nvSpPr>
        <p:spPr>
          <a:xfrm>
            <a:off x="6775648" y="3888748"/>
            <a:ext cx="4697567" cy="338449"/>
          </a:xfrm>
          <a:prstGeom prst="rect">
            <a:avLst/>
          </a:prstGeom>
        </p:spPr>
        <p:txBody>
          <a:bodyPr vert="horz" wrap="none" lIns="191941" rIns="191941">
            <a:normAutofit fontScale="92500" lnSpcReduction="20000"/>
          </a:bodyPr>
          <a:lstStyle/>
          <a:p>
            <a:r>
              <a:rPr lang="zh-CN" altLang="en-US" sz="2135" b="1" kern="900">
                <a:solidFill>
                  <a:schemeClr val="accent2"/>
                </a:solidFill>
              </a:rPr>
              <a:t>标题文本预设</a:t>
            </a:r>
            <a:endParaRPr lang="zh-CN" altLang="en-US" sz="2135" b="1" kern="900">
              <a:solidFill>
                <a:schemeClr val="accent2"/>
              </a:solidFill>
            </a:endParaRPr>
          </a:p>
        </p:txBody>
      </p:sp>
      <p:sp>
        <p:nvSpPr>
          <p:cNvPr id="26" name="TextBox 37"/>
          <p:cNvSpPr txBox="1"/>
          <p:nvPr/>
        </p:nvSpPr>
        <p:spPr>
          <a:xfrm>
            <a:off x="6775648" y="4227198"/>
            <a:ext cx="4697567" cy="277876"/>
          </a:xfrm>
          <a:prstGeom prst="rect">
            <a:avLst/>
          </a:prstGeom>
        </p:spPr>
        <p:txBody>
          <a:bodyPr vert="horz" wrap="square" lIns="191941" rIns="191941">
            <a:normAutofit fontScale="85000" lnSpcReduction="20000"/>
          </a:bodyPr>
          <a:lstStyle/>
          <a:p>
            <a:pPr lvl="0">
              <a:lnSpc>
                <a:spcPct val="120000"/>
              </a:lnSpc>
            </a:pPr>
            <a:r>
              <a:rPr lang="zh-CN" altLang="en-US" sz="1465">
                <a:solidFill>
                  <a:schemeClr val="dk1">
                    <a:lumMod val="100000"/>
                  </a:schemeClr>
                </a:solidFill>
              </a:rPr>
              <a:t>此部分内容作为文字排版占位显示（建议使用主题字体）</a:t>
            </a:r>
            <a:endParaRPr lang="zh-CN" altLang="en-US" sz="1465">
              <a:solidFill>
                <a:schemeClr val="dk1">
                  <a:lumMod val="100000"/>
                </a:schemeClr>
              </a:solidFill>
            </a:endParaRPr>
          </a:p>
        </p:txBody>
      </p:sp>
      <p:sp>
        <p:nvSpPr>
          <p:cNvPr id="27" name="TextBox 39"/>
          <p:cNvSpPr txBox="1"/>
          <p:nvPr/>
        </p:nvSpPr>
        <p:spPr>
          <a:xfrm>
            <a:off x="6775648" y="4994555"/>
            <a:ext cx="4697567" cy="338449"/>
          </a:xfrm>
          <a:prstGeom prst="rect">
            <a:avLst/>
          </a:prstGeom>
        </p:spPr>
        <p:txBody>
          <a:bodyPr vert="horz" wrap="none" lIns="191941" rIns="191941">
            <a:normAutofit fontScale="92500" lnSpcReduction="20000"/>
          </a:bodyPr>
          <a:lstStyle/>
          <a:p>
            <a:r>
              <a:rPr lang="zh-CN" altLang="en-US" sz="2135" b="1" kern="900">
                <a:solidFill>
                  <a:schemeClr val="accent3"/>
                </a:solidFill>
              </a:rPr>
              <a:t>标题文本预设</a:t>
            </a:r>
            <a:endParaRPr lang="zh-CN" altLang="en-US" sz="2135" b="1" kern="900">
              <a:solidFill>
                <a:schemeClr val="accent3"/>
              </a:solidFill>
            </a:endParaRPr>
          </a:p>
        </p:txBody>
      </p:sp>
      <p:sp>
        <p:nvSpPr>
          <p:cNvPr id="28" name="TextBox 40"/>
          <p:cNvSpPr txBox="1"/>
          <p:nvPr/>
        </p:nvSpPr>
        <p:spPr>
          <a:xfrm>
            <a:off x="6775648" y="5333005"/>
            <a:ext cx="4697567" cy="277876"/>
          </a:xfrm>
          <a:prstGeom prst="rect">
            <a:avLst/>
          </a:prstGeom>
        </p:spPr>
        <p:txBody>
          <a:bodyPr vert="horz" wrap="square" lIns="191941" rIns="191941">
            <a:normAutofit fontScale="85000" lnSpcReduction="20000"/>
          </a:bodyPr>
          <a:lstStyle/>
          <a:p>
            <a:pPr lvl="0">
              <a:lnSpc>
                <a:spcPct val="120000"/>
              </a:lnSpc>
            </a:pPr>
            <a:r>
              <a:rPr lang="zh-CN" altLang="en-US" sz="1465">
                <a:solidFill>
                  <a:schemeClr val="dk1">
                    <a:lumMod val="100000"/>
                  </a:schemeClr>
                </a:solidFill>
              </a:rPr>
              <a:t>此部分内容作为文字排版占位显示（建议使用主题字体）</a:t>
            </a:r>
            <a:endParaRPr lang="zh-CN" altLang="en-US" sz="1465">
              <a:solidFill>
                <a:schemeClr val="dk1">
                  <a:lumMod val="100000"/>
                </a:schemeClr>
              </a:solidFill>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3"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 presetClass="entr" presetSubtype="3"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3"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3"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3"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1+#ppt_w/2"/>
                                          </p:val>
                                        </p:tav>
                                        <p:tav tm="100000">
                                          <p:val>
                                            <p:strVal val="#ppt_x"/>
                                          </p:val>
                                        </p:tav>
                                      </p:tavLst>
                                    </p:anim>
                                    <p:anim calcmode="lin" valueType="num">
                                      <p:cBhvr additive="base">
                                        <p:cTn id="57" dur="500" fill="hold"/>
                                        <p:tgtEl>
                                          <p:spTgt spid="18"/>
                                        </p:tgtEl>
                                        <p:attrNameLst>
                                          <p:attrName>ppt_y</p:attrName>
                                        </p:attrNameLst>
                                      </p:cBhvr>
                                      <p:tavLst>
                                        <p:tav tm="0">
                                          <p:val>
                                            <p:strVal val="0-#ppt_h/2"/>
                                          </p:val>
                                        </p:tav>
                                        <p:tav tm="100000">
                                          <p:val>
                                            <p:strVal val="#ppt_y"/>
                                          </p:val>
                                        </p:tav>
                                      </p:tavLst>
                                    </p:anim>
                                  </p:childTnLst>
                                </p:cTn>
                              </p:par>
                              <p:par>
                                <p:cTn id="58" presetID="2" presetClass="entr" presetSubtype="3"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1+#ppt_w/2"/>
                                          </p:val>
                                        </p:tav>
                                        <p:tav tm="100000">
                                          <p:val>
                                            <p:strVal val="#ppt_x"/>
                                          </p:val>
                                        </p:tav>
                                      </p:tavLst>
                                    </p:anim>
                                    <p:anim calcmode="lin" valueType="num">
                                      <p:cBhvr additive="base">
                                        <p:cTn id="61" dur="500" fill="hold"/>
                                        <p:tgtEl>
                                          <p:spTgt spid="26"/>
                                        </p:tgtEl>
                                        <p:attrNameLst>
                                          <p:attrName>ppt_y</p:attrName>
                                        </p:attrNameLst>
                                      </p:cBhvr>
                                      <p:tavLst>
                                        <p:tav tm="0">
                                          <p:val>
                                            <p:strVal val="0-#ppt_h/2"/>
                                          </p:val>
                                        </p:tav>
                                        <p:tav tm="100000">
                                          <p:val>
                                            <p:strVal val="#ppt_y"/>
                                          </p:val>
                                        </p:tav>
                                      </p:tavLst>
                                    </p:anim>
                                  </p:childTnLst>
                                </p:cTn>
                              </p:par>
                              <p:par>
                                <p:cTn id="62" presetID="2" presetClass="entr" presetSubtype="3"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1+#ppt_w/2"/>
                                          </p:val>
                                        </p:tav>
                                        <p:tav tm="100000">
                                          <p:val>
                                            <p:strVal val="#ppt_x"/>
                                          </p:val>
                                        </p:tav>
                                      </p:tavLst>
                                    </p:anim>
                                    <p:anim calcmode="lin" valueType="num">
                                      <p:cBhvr additive="base">
                                        <p:cTn id="65" dur="500" fill="hold"/>
                                        <p:tgtEl>
                                          <p:spTgt spid="25"/>
                                        </p:tgtEl>
                                        <p:attrNameLst>
                                          <p:attrName>ppt_y</p:attrName>
                                        </p:attrNameLst>
                                      </p:cBhvr>
                                      <p:tavLst>
                                        <p:tav tm="0">
                                          <p:val>
                                            <p:strVal val="0-#ppt_h/2"/>
                                          </p:val>
                                        </p:tav>
                                        <p:tav tm="100000">
                                          <p:val>
                                            <p:strVal val="#ppt_y"/>
                                          </p:val>
                                        </p:tav>
                                      </p:tavLst>
                                    </p:anim>
                                  </p:childTnLst>
                                </p:cTn>
                              </p:par>
                            </p:childTnLst>
                          </p:cTn>
                        </p:par>
                        <p:par>
                          <p:cTn id="66" fill="hold">
                            <p:stCondLst>
                              <p:cond delay="2500"/>
                            </p:stCondLst>
                            <p:childTnLst>
                              <p:par>
                                <p:cTn id="67" presetID="2" presetClass="entr" presetSubtype="3"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1+#ppt_w/2"/>
                                          </p:val>
                                        </p:tav>
                                        <p:tav tm="100000">
                                          <p:val>
                                            <p:strVal val="#ppt_x"/>
                                          </p:val>
                                        </p:tav>
                                      </p:tavLst>
                                    </p:anim>
                                    <p:anim calcmode="lin" valueType="num">
                                      <p:cBhvr additive="base">
                                        <p:cTn id="70" dur="500" fill="hold"/>
                                        <p:tgtEl>
                                          <p:spTgt spid="7"/>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1+#ppt_w/2"/>
                                          </p:val>
                                        </p:tav>
                                        <p:tav tm="100000">
                                          <p:val>
                                            <p:strVal val="#ppt_x"/>
                                          </p:val>
                                        </p:tav>
                                      </p:tavLst>
                                    </p:anim>
                                    <p:anim calcmode="lin" valueType="num">
                                      <p:cBhvr additive="base">
                                        <p:cTn id="74" dur="500" fill="hold"/>
                                        <p:tgtEl>
                                          <p:spTgt spid="8"/>
                                        </p:tgtEl>
                                        <p:attrNameLst>
                                          <p:attrName>ppt_y</p:attrName>
                                        </p:attrNameLst>
                                      </p:cBhvr>
                                      <p:tavLst>
                                        <p:tav tm="0">
                                          <p:val>
                                            <p:strVal val="0-#ppt_h/2"/>
                                          </p:val>
                                        </p:tav>
                                        <p:tav tm="100000">
                                          <p:val>
                                            <p:strVal val="#ppt_y"/>
                                          </p:val>
                                        </p:tav>
                                      </p:tavLst>
                                    </p:anim>
                                  </p:childTnLst>
                                </p:cTn>
                              </p:par>
                              <p:par>
                                <p:cTn id="75" presetID="2" presetClass="entr" presetSubtype="3"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1+#ppt_w/2"/>
                                          </p:val>
                                        </p:tav>
                                        <p:tav tm="100000">
                                          <p:val>
                                            <p:strVal val="#ppt_x"/>
                                          </p:val>
                                        </p:tav>
                                      </p:tavLst>
                                    </p:anim>
                                    <p:anim calcmode="lin" valueType="num">
                                      <p:cBhvr additive="base">
                                        <p:cTn id="78" dur="500" fill="hold"/>
                                        <p:tgtEl>
                                          <p:spTgt spid="9"/>
                                        </p:tgtEl>
                                        <p:attrNameLst>
                                          <p:attrName>ppt_y</p:attrName>
                                        </p:attrNameLst>
                                      </p:cBhvr>
                                      <p:tavLst>
                                        <p:tav tm="0">
                                          <p:val>
                                            <p:strVal val="0-#ppt_h/2"/>
                                          </p:val>
                                        </p:tav>
                                        <p:tav tm="100000">
                                          <p:val>
                                            <p:strVal val="#ppt_y"/>
                                          </p:val>
                                        </p:tav>
                                      </p:tavLst>
                                    </p:anim>
                                  </p:childTnLst>
                                </p:cTn>
                              </p:par>
                              <p:par>
                                <p:cTn id="79" presetID="2" presetClass="entr" presetSubtype="3"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1+#ppt_w/2"/>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cTn>
                              </p:par>
                              <p:par>
                                <p:cTn id="83" presetID="2" presetClass="entr" presetSubtype="3"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1+#ppt_w/2"/>
                                          </p:val>
                                        </p:tav>
                                        <p:tav tm="100000">
                                          <p:val>
                                            <p:strVal val="#ppt_x"/>
                                          </p:val>
                                        </p:tav>
                                      </p:tavLst>
                                    </p:anim>
                                    <p:anim calcmode="lin" valueType="num">
                                      <p:cBhvr additive="base">
                                        <p:cTn id="86" dur="500" fill="hold"/>
                                        <p:tgtEl>
                                          <p:spTgt spid="11"/>
                                        </p:tgtEl>
                                        <p:attrNameLst>
                                          <p:attrName>ppt_y</p:attrName>
                                        </p:attrNameLst>
                                      </p:cBhvr>
                                      <p:tavLst>
                                        <p:tav tm="0">
                                          <p:val>
                                            <p:strVal val="0-#ppt_h/2"/>
                                          </p:val>
                                        </p:tav>
                                        <p:tav tm="100000">
                                          <p:val>
                                            <p:strVal val="#ppt_y"/>
                                          </p:val>
                                        </p:tav>
                                      </p:tavLst>
                                    </p:anim>
                                  </p:childTnLst>
                                </p:cTn>
                              </p:par>
                              <p:par>
                                <p:cTn id="87" presetID="2" presetClass="entr" presetSubtype="3"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1+#ppt_w/2"/>
                                          </p:val>
                                        </p:tav>
                                        <p:tav tm="100000">
                                          <p:val>
                                            <p:strVal val="#ppt_x"/>
                                          </p:val>
                                        </p:tav>
                                      </p:tavLst>
                                    </p:anim>
                                    <p:anim calcmode="lin" valueType="num">
                                      <p:cBhvr additive="base">
                                        <p:cTn id="90" dur="500" fill="hold"/>
                                        <p:tgtEl>
                                          <p:spTgt spid="12"/>
                                        </p:tgtEl>
                                        <p:attrNameLst>
                                          <p:attrName>ppt_y</p:attrName>
                                        </p:attrNameLst>
                                      </p:cBhvr>
                                      <p:tavLst>
                                        <p:tav tm="0">
                                          <p:val>
                                            <p:strVal val="0-#ppt_h/2"/>
                                          </p:val>
                                        </p:tav>
                                        <p:tav tm="100000">
                                          <p:val>
                                            <p:strVal val="#ppt_y"/>
                                          </p:val>
                                        </p:tav>
                                      </p:tavLst>
                                    </p:anim>
                                  </p:childTnLst>
                                </p:cTn>
                              </p:par>
                              <p:par>
                                <p:cTn id="91" presetID="2" presetClass="entr" presetSubtype="3"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additive="base">
                                        <p:cTn id="93" dur="500" fill="hold"/>
                                        <p:tgtEl>
                                          <p:spTgt spid="13"/>
                                        </p:tgtEl>
                                        <p:attrNameLst>
                                          <p:attrName>ppt_x</p:attrName>
                                        </p:attrNameLst>
                                      </p:cBhvr>
                                      <p:tavLst>
                                        <p:tav tm="0">
                                          <p:val>
                                            <p:strVal val="1+#ppt_w/2"/>
                                          </p:val>
                                        </p:tav>
                                        <p:tav tm="100000">
                                          <p:val>
                                            <p:strVal val="#ppt_x"/>
                                          </p:val>
                                        </p:tav>
                                      </p:tavLst>
                                    </p:anim>
                                    <p:anim calcmode="lin" valueType="num">
                                      <p:cBhvr additive="base">
                                        <p:cTn id="94" dur="500" fill="hold"/>
                                        <p:tgtEl>
                                          <p:spTgt spid="13"/>
                                        </p:tgtEl>
                                        <p:attrNameLst>
                                          <p:attrName>ppt_y</p:attrName>
                                        </p:attrNameLst>
                                      </p:cBhvr>
                                      <p:tavLst>
                                        <p:tav tm="0">
                                          <p:val>
                                            <p:strVal val="0-#ppt_h/2"/>
                                          </p:val>
                                        </p:tav>
                                        <p:tav tm="100000">
                                          <p:val>
                                            <p:strVal val="#ppt_y"/>
                                          </p:val>
                                        </p:tav>
                                      </p:tavLst>
                                    </p:anim>
                                  </p:childTnLst>
                                </p:cTn>
                              </p:par>
                              <p:par>
                                <p:cTn id="95" presetID="2" presetClass="entr" presetSubtype="3"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1+#ppt_w/2"/>
                                          </p:val>
                                        </p:tav>
                                        <p:tav tm="100000">
                                          <p:val>
                                            <p:strVal val="#ppt_x"/>
                                          </p:val>
                                        </p:tav>
                                      </p:tavLst>
                                    </p:anim>
                                    <p:anim calcmode="lin" valueType="num">
                                      <p:cBhvr additive="base">
                                        <p:cTn id="98" dur="500" fill="hold"/>
                                        <p:tgtEl>
                                          <p:spTgt spid="14"/>
                                        </p:tgtEl>
                                        <p:attrNameLst>
                                          <p:attrName>ppt_y</p:attrName>
                                        </p:attrNameLst>
                                      </p:cBhvr>
                                      <p:tavLst>
                                        <p:tav tm="0">
                                          <p:val>
                                            <p:strVal val="0-#ppt_h/2"/>
                                          </p:val>
                                        </p:tav>
                                        <p:tav tm="100000">
                                          <p:val>
                                            <p:strVal val="#ppt_y"/>
                                          </p:val>
                                        </p:tav>
                                      </p:tavLst>
                                    </p:anim>
                                  </p:childTnLst>
                                </p:cTn>
                              </p:par>
                              <p:par>
                                <p:cTn id="99" presetID="2" presetClass="entr" presetSubtype="3"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1+#ppt_w/2"/>
                                          </p:val>
                                        </p:tav>
                                        <p:tav tm="100000">
                                          <p:val>
                                            <p:strVal val="#ppt_x"/>
                                          </p:val>
                                        </p:tav>
                                      </p:tavLst>
                                    </p:anim>
                                    <p:anim calcmode="lin" valueType="num">
                                      <p:cBhvr additive="base">
                                        <p:cTn id="102" dur="500" fill="hold"/>
                                        <p:tgtEl>
                                          <p:spTgt spid="27"/>
                                        </p:tgtEl>
                                        <p:attrNameLst>
                                          <p:attrName>ppt_y</p:attrName>
                                        </p:attrNameLst>
                                      </p:cBhvr>
                                      <p:tavLst>
                                        <p:tav tm="0">
                                          <p:val>
                                            <p:strVal val="0-#ppt_h/2"/>
                                          </p:val>
                                        </p:tav>
                                        <p:tav tm="100000">
                                          <p:val>
                                            <p:strVal val="#ppt_y"/>
                                          </p:val>
                                        </p:tav>
                                      </p:tavLst>
                                    </p:anim>
                                  </p:childTnLst>
                                </p:cTn>
                              </p:par>
                              <p:par>
                                <p:cTn id="103" presetID="2" presetClass="entr" presetSubtype="3"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1+#ppt_w/2"/>
                                          </p:val>
                                        </p:tav>
                                        <p:tav tm="100000">
                                          <p:val>
                                            <p:strVal val="#ppt_x"/>
                                          </p:val>
                                        </p:tav>
                                      </p:tavLst>
                                    </p:anim>
                                    <p:anim calcmode="lin" valueType="num">
                                      <p:cBhvr additive="base">
                                        <p:cTn id="106"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5"/>
          <p:cNvSpPr>
            <a:spLocks noChangeAspect="1" noEditPoints="1"/>
          </p:cNvSpPr>
          <p:nvPr/>
        </p:nvSpPr>
        <p:spPr bwMode="auto">
          <a:xfrm>
            <a:off x="5696884" y="3707126"/>
            <a:ext cx="684501" cy="498619"/>
          </a:xfrm>
          <a:custGeom>
            <a:avLst/>
            <a:gdLst>
              <a:gd name="T0" fmla="*/ 275 w 326"/>
              <a:gd name="T1" fmla="*/ 25 h 237"/>
              <a:gd name="T2" fmla="*/ 49 w 326"/>
              <a:gd name="T3" fmla="*/ 163 h 237"/>
              <a:gd name="T4" fmla="*/ 162 w 326"/>
              <a:gd name="T5" fmla="*/ 127 h 237"/>
              <a:gd name="T6" fmla="*/ 222 w 326"/>
              <a:gd name="T7" fmla="*/ 134 h 237"/>
              <a:gd name="T8" fmla="*/ 162 w 326"/>
              <a:gd name="T9" fmla="*/ 127 h 237"/>
              <a:gd name="T10" fmla="*/ 162 w 326"/>
              <a:gd name="T11" fmla="*/ 116 h 237"/>
              <a:gd name="T12" fmla="*/ 222 w 326"/>
              <a:gd name="T13" fmla="*/ 108 h 237"/>
              <a:gd name="T14" fmla="*/ 162 w 326"/>
              <a:gd name="T15" fmla="*/ 86 h 237"/>
              <a:gd name="T16" fmla="*/ 263 w 326"/>
              <a:gd name="T17" fmla="*/ 94 h 237"/>
              <a:gd name="T18" fmla="*/ 162 w 326"/>
              <a:gd name="T19" fmla="*/ 86 h 237"/>
              <a:gd name="T20" fmla="*/ 162 w 326"/>
              <a:gd name="T21" fmla="*/ 74 h 237"/>
              <a:gd name="T22" fmla="*/ 263 w 326"/>
              <a:gd name="T23" fmla="*/ 66 h 237"/>
              <a:gd name="T24" fmla="*/ 162 w 326"/>
              <a:gd name="T25" fmla="*/ 45 h 237"/>
              <a:gd name="T26" fmla="*/ 263 w 326"/>
              <a:gd name="T27" fmla="*/ 53 h 237"/>
              <a:gd name="T28" fmla="*/ 162 w 326"/>
              <a:gd name="T29" fmla="*/ 45 h 237"/>
              <a:gd name="T30" fmla="*/ 93 w 326"/>
              <a:gd name="T31" fmla="*/ 43 h 237"/>
              <a:gd name="T32" fmla="*/ 91 w 326"/>
              <a:gd name="T33" fmla="*/ 44 h 237"/>
              <a:gd name="T34" fmla="*/ 90 w 326"/>
              <a:gd name="T35" fmla="*/ 44 h 237"/>
              <a:gd name="T36" fmla="*/ 89 w 326"/>
              <a:gd name="T37" fmla="*/ 45 h 237"/>
              <a:gd name="T38" fmla="*/ 88 w 326"/>
              <a:gd name="T39" fmla="*/ 45 h 237"/>
              <a:gd name="T40" fmla="*/ 88 w 326"/>
              <a:gd name="T41" fmla="*/ 45 h 237"/>
              <a:gd name="T42" fmla="*/ 87 w 326"/>
              <a:gd name="T43" fmla="*/ 46 h 237"/>
              <a:gd name="T44" fmla="*/ 87 w 326"/>
              <a:gd name="T45" fmla="*/ 46 h 237"/>
              <a:gd name="T46" fmla="*/ 86 w 326"/>
              <a:gd name="T47" fmla="*/ 47 h 237"/>
              <a:gd name="T48" fmla="*/ 85 w 326"/>
              <a:gd name="T49" fmla="*/ 47 h 237"/>
              <a:gd name="T50" fmla="*/ 85 w 326"/>
              <a:gd name="T51" fmla="*/ 47 h 237"/>
              <a:gd name="T52" fmla="*/ 84 w 326"/>
              <a:gd name="T53" fmla="*/ 48 h 237"/>
              <a:gd name="T54" fmla="*/ 84 w 326"/>
              <a:gd name="T55" fmla="*/ 48 h 237"/>
              <a:gd name="T56" fmla="*/ 83 w 326"/>
              <a:gd name="T57" fmla="*/ 49 h 237"/>
              <a:gd name="T58" fmla="*/ 83 w 326"/>
              <a:gd name="T59" fmla="*/ 49 h 237"/>
              <a:gd name="T60" fmla="*/ 82 w 326"/>
              <a:gd name="T61" fmla="*/ 50 h 237"/>
              <a:gd name="T62" fmla="*/ 82 w 326"/>
              <a:gd name="T63" fmla="*/ 50 h 237"/>
              <a:gd name="T64" fmla="*/ 72 w 326"/>
              <a:gd name="T65" fmla="*/ 69 h 237"/>
              <a:gd name="T66" fmla="*/ 144 w 326"/>
              <a:gd name="T67" fmla="*/ 105 h 237"/>
              <a:gd name="T68" fmla="*/ 93 w 326"/>
              <a:gd name="T69" fmla="*/ 43 h 237"/>
              <a:gd name="T70" fmla="*/ 80 w 326"/>
              <a:gd name="T71" fmla="*/ 69 h 237"/>
              <a:gd name="T72" fmla="*/ 106 w 326"/>
              <a:gd name="T73" fmla="*/ 102 h 237"/>
              <a:gd name="T74" fmla="*/ 132 w 326"/>
              <a:gd name="T75" fmla="*/ 71 h 237"/>
              <a:gd name="T76" fmla="*/ 113 w 326"/>
              <a:gd name="T77" fmla="*/ 64 h 237"/>
              <a:gd name="T78" fmla="*/ 109 w 326"/>
              <a:gd name="T79" fmla="*/ 72 h 237"/>
              <a:gd name="T80" fmla="*/ 106 w 326"/>
              <a:gd name="T81" fmla="*/ 72 h 237"/>
              <a:gd name="T82" fmla="*/ 116 w 326"/>
              <a:gd name="T83" fmla="*/ 77 h 237"/>
              <a:gd name="T84" fmla="*/ 116 w 326"/>
              <a:gd name="T85" fmla="*/ 84 h 237"/>
              <a:gd name="T86" fmla="*/ 116 w 326"/>
              <a:gd name="T87" fmla="*/ 77 h 237"/>
              <a:gd name="T88" fmla="*/ 91 w 326"/>
              <a:gd name="T89" fmla="*/ 81 h 237"/>
              <a:gd name="T90" fmla="*/ 98 w 326"/>
              <a:gd name="T91" fmla="*/ 81 h 237"/>
              <a:gd name="T92" fmla="*/ 148 w 326"/>
              <a:gd name="T93" fmla="*/ 149 h 237"/>
              <a:gd name="T94" fmla="*/ 93 w 326"/>
              <a:gd name="T95" fmla="*/ 142 h 237"/>
              <a:gd name="T96" fmla="*/ 63 w 326"/>
              <a:gd name="T97" fmla="*/ 149 h 237"/>
              <a:gd name="T98" fmla="*/ 145 w 326"/>
              <a:gd name="T99" fmla="*/ 199 h 237"/>
              <a:gd name="T100" fmla="*/ 191 w 326"/>
              <a:gd name="T101" fmla="*/ 219 h 237"/>
              <a:gd name="T102" fmla="*/ 145 w 326"/>
              <a:gd name="T103" fmla="*/ 199 h 237"/>
              <a:gd name="T104" fmla="*/ 26 w 326"/>
              <a:gd name="T105" fmla="*/ 24 h 237"/>
              <a:gd name="T106" fmla="*/ 43 w 326"/>
              <a:gd name="T107" fmla="*/ 182 h 237"/>
              <a:gd name="T108" fmla="*/ 0 w 326"/>
              <a:gd name="T109" fmla="*/ 216 h 237"/>
              <a:gd name="T110" fmla="*/ 326 w 326"/>
              <a:gd name="T111" fmla="*/ 237 h 237"/>
              <a:gd name="T112" fmla="*/ 279 w 326"/>
              <a:gd name="T113" fmla="*/ 182 h 237"/>
              <a:gd name="T114" fmla="*/ 298 w 326"/>
              <a:gd name="T115" fmla="*/ 24 h 237"/>
              <a:gd name="T116" fmla="*/ 50 w 326"/>
              <a:gd name="T1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37">
                <a:moveTo>
                  <a:pt x="49" y="25"/>
                </a:moveTo>
                <a:cubicBezTo>
                  <a:pt x="275" y="25"/>
                  <a:pt x="275" y="25"/>
                  <a:pt x="275" y="25"/>
                </a:cubicBezTo>
                <a:cubicBezTo>
                  <a:pt x="275" y="163"/>
                  <a:pt x="275" y="163"/>
                  <a:pt x="275" y="163"/>
                </a:cubicBezTo>
                <a:cubicBezTo>
                  <a:pt x="49" y="163"/>
                  <a:pt x="49" y="163"/>
                  <a:pt x="49" y="163"/>
                </a:cubicBezTo>
                <a:cubicBezTo>
                  <a:pt x="49" y="25"/>
                  <a:pt x="49" y="25"/>
                  <a:pt x="49" y="25"/>
                </a:cubicBezTo>
                <a:close/>
                <a:moveTo>
                  <a:pt x="162" y="127"/>
                </a:moveTo>
                <a:cubicBezTo>
                  <a:pt x="162" y="134"/>
                  <a:pt x="162" y="134"/>
                  <a:pt x="162" y="134"/>
                </a:cubicBezTo>
                <a:cubicBezTo>
                  <a:pt x="222" y="134"/>
                  <a:pt x="222" y="134"/>
                  <a:pt x="222" y="134"/>
                </a:cubicBezTo>
                <a:cubicBezTo>
                  <a:pt x="222" y="127"/>
                  <a:pt x="222" y="127"/>
                  <a:pt x="222" y="127"/>
                </a:cubicBezTo>
                <a:cubicBezTo>
                  <a:pt x="162" y="127"/>
                  <a:pt x="162" y="127"/>
                  <a:pt x="162" y="127"/>
                </a:cubicBezTo>
                <a:close/>
                <a:moveTo>
                  <a:pt x="162" y="108"/>
                </a:moveTo>
                <a:cubicBezTo>
                  <a:pt x="162" y="116"/>
                  <a:pt x="162" y="116"/>
                  <a:pt x="162" y="116"/>
                </a:cubicBezTo>
                <a:cubicBezTo>
                  <a:pt x="222" y="116"/>
                  <a:pt x="222" y="116"/>
                  <a:pt x="222" y="116"/>
                </a:cubicBezTo>
                <a:cubicBezTo>
                  <a:pt x="222" y="108"/>
                  <a:pt x="222" y="108"/>
                  <a:pt x="222" y="108"/>
                </a:cubicBezTo>
                <a:cubicBezTo>
                  <a:pt x="162" y="108"/>
                  <a:pt x="162" y="108"/>
                  <a:pt x="162" y="108"/>
                </a:cubicBezTo>
                <a:close/>
                <a:moveTo>
                  <a:pt x="162" y="86"/>
                </a:moveTo>
                <a:cubicBezTo>
                  <a:pt x="162" y="94"/>
                  <a:pt x="162" y="94"/>
                  <a:pt x="162" y="94"/>
                </a:cubicBezTo>
                <a:cubicBezTo>
                  <a:pt x="263" y="94"/>
                  <a:pt x="263" y="94"/>
                  <a:pt x="263" y="94"/>
                </a:cubicBezTo>
                <a:cubicBezTo>
                  <a:pt x="263" y="86"/>
                  <a:pt x="263" y="86"/>
                  <a:pt x="263" y="86"/>
                </a:cubicBezTo>
                <a:cubicBezTo>
                  <a:pt x="162" y="86"/>
                  <a:pt x="162" y="86"/>
                  <a:pt x="162" y="86"/>
                </a:cubicBezTo>
                <a:close/>
                <a:moveTo>
                  <a:pt x="162" y="66"/>
                </a:moveTo>
                <a:cubicBezTo>
                  <a:pt x="162" y="74"/>
                  <a:pt x="162" y="74"/>
                  <a:pt x="162" y="74"/>
                </a:cubicBezTo>
                <a:cubicBezTo>
                  <a:pt x="263" y="74"/>
                  <a:pt x="263" y="74"/>
                  <a:pt x="263" y="74"/>
                </a:cubicBezTo>
                <a:cubicBezTo>
                  <a:pt x="263" y="66"/>
                  <a:pt x="263" y="66"/>
                  <a:pt x="263" y="66"/>
                </a:cubicBezTo>
                <a:cubicBezTo>
                  <a:pt x="162" y="66"/>
                  <a:pt x="162" y="66"/>
                  <a:pt x="162" y="66"/>
                </a:cubicBezTo>
                <a:close/>
                <a:moveTo>
                  <a:pt x="162" y="45"/>
                </a:moveTo>
                <a:cubicBezTo>
                  <a:pt x="162" y="53"/>
                  <a:pt x="162" y="53"/>
                  <a:pt x="162" y="53"/>
                </a:cubicBezTo>
                <a:cubicBezTo>
                  <a:pt x="263" y="53"/>
                  <a:pt x="263" y="53"/>
                  <a:pt x="263" y="53"/>
                </a:cubicBezTo>
                <a:cubicBezTo>
                  <a:pt x="263" y="45"/>
                  <a:pt x="263" y="45"/>
                  <a:pt x="263" y="45"/>
                </a:cubicBezTo>
                <a:cubicBezTo>
                  <a:pt x="162" y="45"/>
                  <a:pt x="162" y="45"/>
                  <a:pt x="162" y="45"/>
                </a:cubicBezTo>
                <a:close/>
                <a:moveTo>
                  <a:pt x="93" y="43"/>
                </a:moveTo>
                <a:cubicBezTo>
                  <a:pt x="93" y="43"/>
                  <a:pt x="93" y="43"/>
                  <a:pt x="93" y="43"/>
                </a:cubicBezTo>
                <a:cubicBezTo>
                  <a:pt x="92" y="43"/>
                  <a:pt x="91" y="43"/>
                  <a:pt x="91" y="44"/>
                </a:cubicBezTo>
                <a:cubicBezTo>
                  <a:pt x="91" y="44"/>
                  <a:pt x="91" y="44"/>
                  <a:pt x="91" y="44"/>
                </a:cubicBezTo>
                <a:cubicBezTo>
                  <a:pt x="91" y="44"/>
                  <a:pt x="90" y="44"/>
                  <a:pt x="90" y="44"/>
                </a:cubicBezTo>
                <a:cubicBezTo>
                  <a:pt x="90" y="44"/>
                  <a:pt x="90" y="44"/>
                  <a:pt x="90" y="44"/>
                </a:cubicBezTo>
                <a:cubicBezTo>
                  <a:pt x="90" y="44"/>
                  <a:pt x="89" y="45"/>
                  <a:pt x="89" y="45"/>
                </a:cubicBezTo>
                <a:cubicBezTo>
                  <a:pt x="89" y="45"/>
                  <a:pt x="89" y="45"/>
                  <a:pt x="89" y="45"/>
                </a:cubicBezTo>
                <a:cubicBezTo>
                  <a:pt x="89" y="45"/>
                  <a:pt x="89" y="45"/>
                  <a:pt x="88" y="45"/>
                </a:cubicBezTo>
                <a:cubicBezTo>
                  <a:pt x="88" y="45"/>
                  <a:pt x="88" y="45"/>
                  <a:pt x="88" y="45"/>
                </a:cubicBezTo>
                <a:cubicBezTo>
                  <a:pt x="88" y="45"/>
                  <a:pt x="88" y="45"/>
                  <a:pt x="88" y="45"/>
                </a:cubicBezTo>
                <a:cubicBezTo>
                  <a:pt x="88" y="45"/>
                  <a:pt x="88" y="45"/>
                  <a:pt x="88" y="45"/>
                </a:cubicBezTo>
                <a:cubicBezTo>
                  <a:pt x="88" y="46"/>
                  <a:pt x="87" y="46"/>
                  <a:pt x="87" y="46"/>
                </a:cubicBezTo>
                <a:cubicBezTo>
                  <a:pt x="87" y="46"/>
                  <a:pt x="87" y="46"/>
                  <a:pt x="87" y="46"/>
                </a:cubicBezTo>
                <a:cubicBezTo>
                  <a:pt x="87" y="46"/>
                  <a:pt x="87" y="46"/>
                  <a:pt x="87" y="46"/>
                </a:cubicBezTo>
                <a:cubicBezTo>
                  <a:pt x="87" y="46"/>
                  <a:pt x="87" y="46"/>
                  <a:pt x="87" y="46"/>
                </a:cubicBezTo>
                <a:cubicBezTo>
                  <a:pt x="86" y="46"/>
                  <a:pt x="86" y="46"/>
                  <a:pt x="86" y="47"/>
                </a:cubicBezTo>
                <a:cubicBezTo>
                  <a:pt x="86" y="47"/>
                  <a:pt x="86" y="47"/>
                  <a:pt x="86" y="47"/>
                </a:cubicBezTo>
                <a:cubicBezTo>
                  <a:pt x="86" y="47"/>
                  <a:pt x="86" y="47"/>
                  <a:pt x="86" y="47"/>
                </a:cubicBezTo>
                <a:cubicBezTo>
                  <a:pt x="85" y="47"/>
                  <a:pt x="85" y="47"/>
                  <a:pt x="85" y="47"/>
                </a:cubicBezTo>
                <a:cubicBezTo>
                  <a:pt x="85" y="47"/>
                  <a:pt x="85" y="47"/>
                  <a:pt x="85" y="47"/>
                </a:cubicBezTo>
                <a:cubicBezTo>
                  <a:pt x="85" y="47"/>
                  <a:pt x="85" y="47"/>
                  <a:pt x="85" y="47"/>
                </a:cubicBezTo>
                <a:cubicBezTo>
                  <a:pt x="85" y="48"/>
                  <a:pt x="85" y="48"/>
                  <a:pt x="84" y="48"/>
                </a:cubicBezTo>
                <a:cubicBezTo>
                  <a:pt x="84" y="48"/>
                  <a:pt x="84" y="48"/>
                  <a:pt x="84" y="48"/>
                </a:cubicBezTo>
                <a:cubicBezTo>
                  <a:pt x="84" y="48"/>
                  <a:pt x="84" y="48"/>
                  <a:pt x="84" y="48"/>
                </a:cubicBezTo>
                <a:cubicBezTo>
                  <a:pt x="84" y="48"/>
                  <a:pt x="84" y="48"/>
                  <a:pt x="84" y="48"/>
                </a:cubicBezTo>
                <a:cubicBezTo>
                  <a:pt x="83" y="49"/>
                  <a:pt x="83" y="49"/>
                  <a:pt x="83" y="49"/>
                </a:cubicBezTo>
                <a:cubicBezTo>
                  <a:pt x="83" y="49"/>
                  <a:pt x="83" y="49"/>
                  <a:pt x="83" y="49"/>
                </a:cubicBezTo>
                <a:cubicBezTo>
                  <a:pt x="83" y="49"/>
                  <a:pt x="83" y="49"/>
                  <a:pt x="83" y="49"/>
                </a:cubicBezTo>
                <a:cubicBezTo>
                  <a:pt x="83" y="49"/>
                  <a:pt x="83" y="49"/>
                  <a:pt x="83" y="49"/>
                </a:cubicBezTo>
                <a:cubicBezTo>
                  <a:pt x="83" y="49"/>
                  <a:pt x="83" y="49"/>
                  <a:pt x="82" y="50"/>
                </a:cubicBezTo>
                <a:cubicBezTo>
                  <a:pt x="82" y="50"/>
                  <a:pt x="82" y="50"/>
                  <a:pt x="82" y="50"/>
                </a:cubicBezTo>
                <a:cubicBezTo>
                  <a:pt x="82" y="50"/>
                  <a:pt x="82" y="50"/>
                  <a:pt x="82" y="50"/>
                </a:cubicBezTo>
                <a:cubicBezTo>
                  <a:pt x="82" y="50"/>
                  <a:pt x="82" y="50"/>
                  <a:pt x="82" y="50"/>
                </a:cubicBezTo>
                <a:cubicBezTo>
                  <a:pt x="77" y="55"/>
                  <a:pt x="73" y="62"/>
                  <a:pt x="72" y="69"/>
                </a:cubicBezTo>
                <a:cubicBezTo>
                  <a:pt x="72" y="69"/>
                  <a:pt x="72" y="69"/>
                  <a:pt x="72" y="69"/>
                </a:cubicBezTo>
                <a:cubicBezTo>
                  <a:pt x="70" y="81"/>
                  <a:pt x="82" y="98"/>
                  <a:pt x="66" y="105"/>
                </a:cubicBezTo>
                <a:cubicBezTo>
                  <a:pt x="144" y="105"/>
                  <a:pt x="144" y="105"/>
                  <a:pt x="144" y="105"/>
                </a:cubicBezTo>
                <a:cubicBezTo>
                  <a:pt x="151" y="82"/>
                  <a:pt x="142" y="39"/>
                  <a:pt x="106" y="40"/>
                </a:cubicBezTo>
                <a:cubicBezTo>
                  <a:pt x="101" y="40"/>
                  <a:pt x="97" y="41"/>
                  <a:pt x="93" y="43"/>
                </a:cubicBezTo>
                <a:close/>
                <a:moveTo>
                  <a:pt x="80" y="71"/>
                </a:moveTo>
                <a:cubicBezTo>
                  <a:pt x="80" y="71"/>
                  <a:pt x="80" y="70"/>
                  <a:pt x="80" y="69"/>
                </a:cubicBezTo>
                <a:cubicBezTo>
                  <a:pt x="80" y="71"/>
                  <a:pt x="79" y="73"/>
                  <a:pt x="79" y="75"/>
                </a:cubicBezTo>
                <a:cubicBezTo>
                  <a:pt x="79" y="90"/>
                  <a:pt x="91" y="102"/>
                  <a:pt x="106" y="102"/>
                </a:cubicBezTo>
                <a:cubicBezTo>
                  <a:pt x="120" y="102"/>
                  <a:pt x="132" y="90"/>
                  <a:pt x="132" y="75"/>
                </a:cubicBezTo>
                <a:cubicBezTo>
                  <a:pt x="132" y="74"/>
                  <a:pt x="132" y="72"/>
                  <a:pt x="132" y="71"/>
                </a:cubicBezTo>
                <a:cubicBezTo>
                  <a:pt x="116" y="72"/>
                  <a:pt x="116" y="72"/>
                  <a:pt x="116" y="72"/>
                </a:cubicBezTo>
                <a:cubicBezTo>
                  <a:pt x="113" y="64"/>
                  <a:pt x="113" y="64"/>
                  <a:pt x="113" y="64"/>
                </a:cubicBezTo>
                <a:cubicBezTo>
                  <a:pt x="111" y="72"/>
                  <a:pt x="111" y="72"/>
                  <a:pt x="111" y="72"/>
                </a:cubicBezTo>
                <a:cubicBezTo>
                  <a:pt x="109" y="72"/>
                  <a:pt x="109" y="72"/>
                  <a:pt x="109" y="72"/>
                </a:cubicBezTo>
                <a:cubicBezTo>
                  <a:pt x="108" y="56"/>
                  <a:pt x="108" y="56"/>
                  <a:pt x="108" y="56"/>
                </a:cubicBezTo>
                <a:cubicBezTo>
                  <a:pt x="106" y="72"/>
                  <a:pt x="106" y="72"/>
                  <a:pt x="106" y="72"/>
                </a:cubicBezTo>
                <a:cubicBezTo>
                  <a:pt x="80" y="71"/>
                  <a:pt x="80" y="71"/>
                  <a:pt x="80" y="71"/>
                </a:cubicBezTo>
                <a:close/>
                <a:moveTo>
                  <a:pt x="116" y="77"/>
                </a:moveTo>
                <a:cubicBezTo>
                  <a:pt x="114" y="77"/>
                  <a:pt x="112" y="79"/>
                  <a:pt x="112" y="81"/>
                </a:cubicBezTo>
                <a:cubicBezTo>
                  <a:pt x="112" y="83"/>
                  <a:pt x="114" y="84"/>
                  <a:pt x="116" y="84"/>
                </a:cubicBezTo>
                <a:cubicBezTo>
                  <a:pt x="118" y="84"/>
                  <a:pt x="120" y="83"/>
                  <a:pt x="120" y="81"/>
                </a:cubicBezTo>
                <a:cubicBezTo>
                  <a:pt x="120" y="79"/>
                  <a:pt x="118" y="77"/>
                  <a:pt x="116" y="77"/>
                </a:cubicBezTo>
                <a:close/>
                <a:moveTo>
                  <a:pt x="95" y="77"/>
                </a:moveTo>
                <a:cubicBezTo>
                  <a:pt x="93" y="77"/>
                  <a:pt x="91" y="79"/>
                  <a:pt x="91" y="81"/>
                </a:cubicBezTo>
                <a:cubicBezTo>
                  <a:pt x="91" y="83"/>
                  <a:pt x="93" y="84"/>
                  <a:pt x="95" y="84"/>
                </a:cubicBezTo>
                <a:cubicBezTo>
                  <a:pt x="97" y="84"/>
                  <a:pt x="98" y="83"/>
                  <a:pt x="98" y="81"/>
                </a:cubicBezTo>
                <a:cubicBezTo>
                  <a:pt x="98" y="79"/>
                  <a:pt x="97" y="77"/>
                  <a:pt x="95" y="77"/>
                </a:cubicBezTo>
                <a:close/>
                <a:moveTo>
                  <a:pt x="148" y="149"/>
                </a:moveTo>
                <a:cubicBezTo>
                  <a:pt x="147" y="129"/>
                  <a:pt x="135" y="112"/>
                  <a:pt x="118" y="107"/>
                </a:cubicBezTo>
                <a:cubicBezTo>
                  <a:pt x="93" y="142"/>
                  <a:pt x="93" y="142"/>
                  <a:pt x="93" y="142"/>
                </a:cubicBezTo>
                <a:cubicBezTo>
                  <a:pt x="93" y="106"/>
                  <a:pt x="93" y="106"/>
                  <a:pt x="93" y="106"/>
                </a:cubicBezTo>
                <a:cubicBezTo>
                  <a:pt x="76" y="112"/>
                  <a:pt x="64" y="129"/>
                  <a:pt x="63" y="149"/>
                </a:cubicBezTo>
                <a:cubicBezTo>
                  <a:pt x="148" y="149"/>
                  <a:pt x="148" y="149"/>
                  <a:pt x="148" y="149"/>
                </a:cubicBezTo>
                <a:close/>
                <a:moveTo>
                  <a:pt x="145" y="199"/>
                </a:moveTo>
                <a:cubicBezTo>
                  <a:pt x="179" y="199"/>
                  <a:pt x="179" y="199"/>
                  <a:pt x="179" y="199"/>
                </a:cubicBezTo>
                <a:cubicBezTo>
                  <a:pt x="191" y="219"/>
                  <a:pt x="191" y="219"/>
                  <a:pt x="191" y="219"/>
                </a:cubicBezTo>
                <a:cubicBezTo>
                  <a:pt x="134" y="219"/>
                  <a:pt x="134" y="219"/>
                  <a:pt x="134" y="219"/>
                </a:cubicBezTo>
                <a:cubicBezTo>
                  <a:pt x="145" y="199"/>
                  <a:pt x="145" y="199"/>
                  <a:pt x="145" y="199"/>
                </a:cubicBezTo>
                <a:close/>
                <a:moveTo>
                  <a:pt x="50" y="0"/>
                </a:moveTo>
                <a:cubicBezTo>
                  <a:pt x="37" y="0"/>
                  <a:pt x="26" y="11"/>
                  <a:pt x="26" y="24"/>
                </a:cubicBezTo>
                <a:cubicBezTo>
                  <a:pt x="26" y="159"/>
                  <a:pt x="26" y="159"/>
                  <a:pt x="26" y="159"/>
                </a:cubicBezTo>
                <a:cubicBezTo>
                  <a:pt x="26" y="170"/>
                  <a:pt x="33" y="179"/>
                  <a:pt x="43" y="182"/>
                </a:cubicBezTo>
                <a:cubicBezTo>
                  <a:pt x="43" y="182"/>
                  <a:pt x="43" y="182"/>
                  <a:pt x="43" y="182"/>
                </a:cubicBezTo>
                <a:cubicBezTo>
                  <a:pt x="0" y="216"/>
                  <a:pt x="0" y="216"/>
                  <a:pt x="0" y="216"/>
                </a:cubicBezTo>
                <a:cubicBezTo>
                  <a:pt x="0" y="237"/>
                  <a:pt x="0" y="237"/>
                  <a:pt x="0" y="237"/>
                </a:cubicBezTo>
                <a:cubicBezTo>
                  <a:pt x="326" y="237"/>
                  <a:pt x="326" y="237"/>
                  <a:pt x="326" y="237"/>
                </a:cubicBezTo>
                <a:cubicBezTo>
                  <a:pt x="326" y="216"/>
                  <a:pt x="326" y="216"/>
                  <a:pt x="326" y="216"/>
                </a:cubicBezTo>
                <a:cubicBezTo>
                  <a:pt x="279" y="182"/>
                  <a:pt x="279" y="182"/>
                  <a:pt x="279" y="182"/>
                </a:cubicBezTo>
                <a:cubicBezTo>
                  <a:pt x="290" y="180"/>
                  <a:pt x="298" y="170"/>
                  <a:pt x="298" y="159"/>
                </a:cubicBezTo>
                <a:cubicBezTo>
                  <a:pt x="298" y="24"/>
                  <a:pt x="298" y="24"/>
                  <a:pt x="298" y="24"/>
                </a:cubicBezTo>
                <a:cubicBezTo>
                  <a:pt x="298" y="11"/>
                  <a:pt x="287" y="0"/>
                  <a:pt x="274" y="0"/>
                </a:cubicBezTo>
                <a:lnTo>
                  <a:pt x="50" y="0"/>
                </a:lnTo>
                <a:close/>
              </a:path>
            </a:pathLst>
          </a:custGeom>
          <a:solidFill>
            <a:schemeClr val="accent1"/>
          </a:solidFill>
          <a:ln>
            <a:noFill/>
          </a:ln>
        </p:spPr>
        <p:txBody>
          <a:bodyPr vert="horz" wrap="square" lIns="121882" tIns="60941" rIns="121882" bIns="60941" numCol="1" anchor="t" anchorCtr="0" compatLnSpc="1"/>
          <a:lstStyle/>
          <a:p>
            <a:endParaRPr lang="zh-CN" altLang="en-US" sz="2400">
              <a:solidFill>
                <a:prstClr val="black"/>
              </a:solidFill>
            </a:endParaRPr>
          </a:p>
        </p:txBody>
      </p:sp>
      <p:grpSp>
        <p:nvGrpSpPr>
          <p:cNvPr id="2" name="组合 107"/>
          <p:cNvGrpSpPr/>
          <p:nvPr/>
        </p:nvGrpSpPr>
        <p:grpSpPr>
          <a:xfrm rot="2700000">
            <a:off x="4446702" y="2389259"/>
            <a:ext cx="3168353" cy="3167376"/>
            <a:chOff x="6336196" y="1009196"/>
            <a:chExt cx="2376264" cy="2376265"/>
          </a:xfrm>
          <a:effectLst/>
        </p:grpSpPr>
        <p:sp>
          <p:nvSpPr>
            <p:cNvPr id="109" name="矩形 28"/>
            <p:cNvSpPr/>
            <p:nvPr/>
          </p:nvSpPr>
          <p:spPr>
            <a:xfrm>
              <a:off x="6336196" y="1009196"/>
              <a:ext cx="2376264" cy="909519"/>
            </a:xfrm>
            <a:custGeom>
              <a:avLst/>
              <a:gdLst/>
              <a:ahLst/>
              <a:cxnLst/>
              <a:rect l="l" t="t" r="r" b="b"/>
              <a:pathLst>
                <a:path w="2376264" h="909519">
                  <a:moveTo>
                    <a:pt x="0" y="0"/>
                  </a:moveTo>
                  <a:lnTo>
                    <a:pt x="2376264" y="0"/>
                  </a:lnTo>
                  <a:lnTo>
                    <a:pt x="2376264" y="478604"/>
                  </a:lnTo>
                  <a:lnTo>
                    <a:pt x="0" y="9095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0" name="矩形 28"/>
            <p:cNvSpPr/>
            <p:nvPr/>
          </p:nvSpPr>
          <p:spPr>
            <a:xfrm rot="5400000">
              <a:off x="7069568" y="1742569"/>
              <a:ext cx="2376264" cy="909519"/>
            </a:xfrm>
            <a:custGeom>
              <a:avLst/>
              <a:gdLst/>
              <a:ahLst/>
              <a:cxnLst/>
              <a:rect l="l" t="t" r="r" b="b"/>
              <a:pathLst>
                <a:path w="2376264" h="909519">
                  <a:moveTo>
                    <a:pt x="0" y="0"/>
                  </a:moveTo>
                  <a:lnTo>
                    <a:pt x="2376264" y="0"/>
                  </a:lnTo>
                  <a:lnTo>
                    <a:pt x="2376264" y="478604"/>
                  </a:lnTo>
                  <a:lnTo>
                    <a:pt x="0" y="90951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1" name="矩形 28"/>
            <p:cNvSpPr/>
            <p:nvPr/>
          </p:nvSpPr>
          <p:spPr>
            <a:xfrm rot="10800000">
              <a:off x="6336196" y="2475942"/>
              <a:ext cx="2376264" cy="909519"/>
            </a:xfrm>
            <a:custGeom>
              <a:avLst/>
              <a:gdLst/>
              <a:ahLst/>
              <a:cxnLst/>
              <a:rect l="l" t="t" r="r" b="b"/>
              <a:pathLst>
                <a:path w="2376264" h="909519">
                  <a:moveTo>
                    <a:pt x="0" y="0"/>
                  </a:moveTo>
                  <a:lnTo>
                    <a:pt x="2376264" y="0"/>
                  </a:lnTo>
                  <a:lnTo>
                    <a:pt x="2376264" y="478604"/>
                  </a:lnTo>
                  <a:lnTo>
                    <a:pt x="0" y="90951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2" name="矩形 28"/>
            <p:cNvSpPr/>
            <p:nvPr/>
          </p:nvSpPr>
          <p:spPr>
            <a:xfrm rot="16200000">
              <a:off x="5998476" y="2137947"/>
              <a:ext cx="1584965" cy="909519"/>
            </a:xfrm>
            <a:custGeom>
              <a:avLst/>
              <a:gdLst/>
              <a:ahLst/>
              <a:cxnLst/>
              <a:rect l="l" t="t" r="r" b="b"/>
              <a:pathLst>
                <a:path w="1567916" h="909519">
                  <a:moveTo>
                    <a:pt x="1567916" y="625191"/>
                  </a:moveTo>
                  <a:lnTo>
                    <a:pt x="0" y="909519"/>
                  </a:lnTo>
                  <a:lnTo>
                    <a:pt x="0" y="0"/>
                  </a:lnTo>
                  <a:lnTo>
                    <a:pt x="145454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113" name="矩形 112"/>
          <p:cNvSpPr/>
          <p:nvPr/>
        </p:nvSpPr>
        <p:spPr>
          <a:xfrm>
            <a:off x="5701886" y="2170597"/>
            <a:ext cx="559769"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dirty="0">
                <a:solidFill>
                  <a:sysClr val="window" lastClr="FFFFFF"/>
                </a:solidFill>
                <a:latin typeface="Impact" panose="020B0806030902050204" pitchFamily="34" charset="0"/>
                <a:ea typeface="微软雅黑" panose="020B0503020204020204" pitchFamily="34" charset="-122"/>
              </a:rPr>
              <a:t>01</a:t>
            </a:r>
            <a:endParaRPr lang="zh-CN" altLang="en-US" sz="3200" kern="0" dirty="0">
              <a:solidFill>
                <a:sysClr val="window" lastClr="FFFFFF"/>
              </a:solidFill>
              <a:latin typeface="Impact" panose="020B0806030902050204" pitchFamily="34" charset="0"/>
              <a:ea typeface="微软雅黑" panose="020B0503020204020204" pitchFamily="34" charset="-122"/>
            </a:endParaRPr>
          </a:p>
        </p:txBody>
      </p:sp>
      <p:cxnSp>
        <p:nvCxnSpPr>
          <p:cNvPr id="114" name="直接连接符 113"/>
          <p:cNvCxnSpPr/>
          <p:nvPr/>
        </p:nvCxnSpPr>
        <p:spPr>
          <a:xfrm flipH="1">
            <a:off x="3696479" y="2404016"/>
            <a:ext cx="1276162"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15" name="矩形 114"/>
          <p:cNvSpPr/>
          <p:nvPr/>
        </p:nvSpPr>
        <p:spPr>
          <a:xfrm>
            <a:off x="817317" y="2109038"/>
            <a:ext cx="2687195" cy="707886"/>
          </a:xfrm>
          <a:prstGeom prst="rect">
            <a:avLst/>
          </a:prstGeom>
        </p:spPr>
        <p:txBody>
          <a:bodyPr wrap="square">
            <a:spAutoFit/>
          </a:bodyPr>
          <a:lstStyle/>
          <a:p>
            <a:pPr algn="just">
              <a:lnSpc>
                <a:spcPts val="16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矩形 115"/>
          <p:cNvSpPr/>
          <p:nvPr/>
        </p:nvSpPr>
        <p:spPr>
          <a:xfrm>
            <a:off x="4170368" y="3665169"/>
            <a:ext cx="609462"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dirty="0">
                <a:solidFill>
                  <a:sysClr val="window" lastClr="FFFFFF"/>
                </a:solidFill>
                <a:latin typeface="Impact" panose="020B0806030902050204" pitchFamily="34" charset="0"/>
                <a:ea typeface="微软雅黑" panose="020B0503020204020204" pitchFamily="34" charset="-122"/>
              </a:rPr>
              <a:t>02</a:t>
            </a:r>
            <a:endParaRPr lang="zh-CN" altLang="en-US" sz="3200" kern="0" dirty="0">
              <a:solidFill>
                <a:sysClr val="window" lastClr="FFFFFF"/>
              </a:solidFill>
              <a:latin typeface="Impact" panose="020B0806030902050204" pitchFamily="34" charset="0"/>
              <a:ea typeface="微软雅黑" panose="020B0503020204020204" pitchFamily="34" charset="-122"/>
            </a:endParaRPr>
          </a:p>
        </p:txBody>
      </p:sp>
      <p:cxnSp>
        <p:nvCxnSpPr>
          <p:cNvPr id="117" name="直接连接符 116"/>
          <p:cNvCxnSpPr/>
          <p:nvPr/>
        </p:nvCxnSpPr>
        <p:spPr>
          <a:xfrm flipH="1">
            <a:off x="3696479" y="4510898"/>
            <a:ext cx="52432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817317" y="4152639"/>
            <a:ext cx="2687195" cy="707886"/>
          </a:xfrm>
          <a:prstGeom prst="rect">
            <a:avLst/>
          </a:prstGeom>
        </p:spPr>
        <p:txBody>
          <a:bodyPr wrap="square">
            <a:spAutoFit/>
          </a:bodyPr>
          <a:lstStyle/>
          <a:p>
            <a:pPr algn="just">
              <a:lnSpc>
                <a:spcPts val="16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矩形 118"/>
          <p:cNvSpPr/>
          <p:nvPr/>
        </p:nvSpPr>
        <p:spPr>
          <a:xfrm>
            <a:off x="5652741" y="5144932"/>
            <a:ext cx="622286"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dirty="0">
                <a:solidFill>
                  <a:sysClr val="window" lastClr="FFFFFF"/>
                </a:solidFill>
                <a:latin typeface="Impact" panose="020B0806030902050204" pitchFamily="34" charset="0"/>
                <a:ea typeface="微软雅黑" panose="020B0503020204020204" pitchFamily="34" charset="-122"/>
              </a:rPr>
              <a:t>03</a:t>
            </a:r>
            <a:endParaRPr lang="zh-CN" altLang="en-US" sz="3200" kern="0" dirty="0">
              <a:solidFill>
                <a:sysClr val="window" lastClr="FFFFFF"/>
              </a:solidFill>
              <a:latin typeface="Impact" panose="020B0806030902050204" pitchFamily="34" charset="0"/>
              <a:ea typeface="微软雅黑" panose="020B0503020204020204" pitchFamily="34" charset="-122"/>
            </a:endParaRPr>
          </a:p>
        </p:txBody>
      </p:sp>
      <p:cxnSp>
        <p:nvCxnSpPr>
          <p:cNvPr id="120" name="直接连接符 119"/>
          <p:cNvCxnSpPr/>
          <p:nvPr/>
        </p:nvCxnSpPr>
        <p:spPr>
          <a:xfrm flipH="1">
            <a:off x="7027404" y="5624982"/>
            <a:ext cx="1276162"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8495526" y="5255651"/>
            <a:ext cx="2687195" cy="707886"/>
          </a:xfrm>
          <a:prstGeom prst="rect">
            <a:avLst/>
          </a:prstGeom>
        </p:spPr>
        <p:txBody>
          <a:bodyPr wrap="square">
            <a:spAutoFit/>
          </a:bodyPr>
          <a:lstStyle/>
          <a:p>
            <a:pPr algn="just">
              <a:lnSpc>
                <a:spcPts val="16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矩形 121"/>
          <p:cNvSpPr/>
          <p:nvPr/>
        </p:nvSpPr>
        <p:spPr>
          <a:xfrm>
            <a:off x="7323400" y="3648661"/>
            <a:ext cx="609462" cy="584647"/>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3200" kern="0" dirty="0">
                <a:solidFill>
                  <a:sysClr val="window" lastClr="FFFFFF"/>
                </a:solidFill>
                <a:latin typeface="Impact" panose="020B0806030902050204" pitchFamily="34" charset="0"/>
                <a:ea typeface="微软雅黑" panose="020B0503020204020204" pitchFamily="34" charset="-122"/>
              </a:rPr>
              <a:t>04</a:t>
            </a:r>
            <a:endParaRPr lang="zh-CN" altLang="en-US" sz="3200" kern="0" dirty="0">
              <a:solidFill>
                <a:sysClr val="window" lastClr="FFFFFF"/>
              </a:solidFill>
              <a:latin typeface="Impact" panose="020B0806030902050204" pitchFamily="34" charset="0"/>
              <a:ea typeface="微软雅黑" panose="020B0503020204020204" pitchFamily="34" charset="-122"/>
            </a:endParaRPr>
          </a:p>
        </p:txBody>
      </p:sp>
      <p:cxnSp>
        <p:nvCxnSpPr>
          <p:cNvPr id="123" name="直接连接符 122"/>
          <p:cNvCxnSpPr/>
          <p:nvPr/>
        </p:nvCxnSpPr>
        <p:spPr>
          <a:xfrm flipH="1">
            <a:off x="7779244" y="3281514"/>
            <a:ext cx="52432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24" name="矩形 123"/>
          <p:cNvSpPr/>
          <p:nvPr/>
        </p:nvSpPr>
        <p:spPr>
          <a:xfrm>
            <a:off x="8495526" y="2936684"/>
            <a:ext cx="2687195" cy="707886"/>
          </a:xfrm>
          <a:prstGeom prst="rect">
            <a:avLst/>
          </a:prstGeom>
        </p:spPr>
        <p:txBody>
          <a:bodyPr wrap="square">
            <a:spAutoFit/>
          </a:bodyPr>
          <a:lstStyle/>
          <a:p>
            <a:pPr algn="just">
              <a:lnSpc>
                <a:spcPts val="16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200" fill="hold"/>
                                        <p:tgtEl>
                                          <p:spTgt spid="107"/>
                                        </p:tgtEl>
                                        <p:attrNameLst>
                                          <p:attrName>ppt_w</p:attrName>
                                        </p:attrNameLst>
                                      </p:cBhvr>
                                      <p:tavLst>
                                        <p:tav tm="0">
                                          <p:val>
                                            <p:fltVal val="0"/>
                                          </p:val>
                                        </p:tav>
                                        <p:tav tm="100000">
                                          <p:val>
                                            <p:strVal val="#ppt_w"/>
                                          </p:val>
                                        </p:tav>
                                      </p:tavLst>
                                    </p:anim>
                                    <p:anim calcmode="lin" valueType="num">
                                      <p:cBhvr>
                                        <p:cTn id="8" dur="200" fill="hold"/>
                                        <p:tgtEl>
                                          <p:spTgt spid="107"/>
                                        </p:tgtEl>
                                        <p:attrNameLst>
                                          <p:attrName>ppt_h</p:attrName>
                                        </p:attrNameLst>
                                      </p:cBhvr>
                                      <p:tavLst>
                                        <p:tav tm="0">
                                          <p:val>
                                            <p:fltVal val="0"/>
                                          </p:val>
                                        </p:tav>
                                        <p:tav tm="100000">
                                          <p:val>
                                            <p:strVal val="#ppt_h"/>
                                          </p:val>
                                        </p:tav>
                                      </p:tavLst>
                                    </p:anim>
                                    <p:animEffect transition="in" filter="fade">
                                      <p:cBhvr>
                                        <p:cTn id="9" dur="200"/>
                                        <p:tgtEl>
                                          <p:spTgt spid="107"/>
                                        </p:tgtEl>
                                      </p:cBhvr>
                                    </p:animEffect>
                                  </p:childTnLst>
                                </p:cTn>
                              </p:par>
                              <p:par>
                                <p:cTn id="10" presetID="6" presetClass="emph" presetSubtype="0" autoRev="1" fill="hold" grpId="1" nodeType="withEffect">
                                  <p:stCondLst>
                                    <p:cond delay="150"/>
                                  </p:stCondLst>
                                  <p:childTnLst>
                                    <p:animScale>
                                      <p:cBhvr>
                                        <p:cTn id="11" dur="100" fill="hold"/>
                                        <p:tgtEl>
                                          <p:spTgt spid="107"/>
                                        </p:tgtEl>
                                      </p:cBhvr>
                                      <p:by x="130000" y="130000"/>
                                    </p:animScale>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500" fill="hold"/>
                                        <p:tgtEl>
                                          <p:spTgt spid="2"/>
                                        </p:tgtEl>
                                        <p:attrNameLst>
                                          <p:attrName>r</p:attrName>
                                        </p:attrNameLst>
                                      </p:cBhvr>
                                    </p:animRo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p:cTn id="22" dur="200" fill="hold"/>
                                        <p:tgtEl>
                                          <p:spTgt spid="113"/>
                                        </p:tgtEl>
                                        <p:attrNameLst>
                                          <p:attrName>ppt_w</p:attrName>
                                        </p:attrNameLst>
                                      </p:cBhvr>
                                      <p:tavLst>
                                        <p:tav tm="0">
                                          <p:val>
                                            <p:fltVal val="0"/>
                                          </p:val>
                                        </p:tav>
                                        <p:tav tm="100000">
                                          <p:val>
                                            <p:strVal val="#ppt_w"/>
                                          </p:val>
                                        </p:tav>
                                      </p:tavLst>
                                    </p:anim>
                                    <p:anim calcmode="lin" valueType="num">
                                      <p:cBhvr>
                                        <p:cTn id="23" dur="200" fill="hold"/>
                                        <p:tgtEl>
                                          <p:spTgt spid="113"/>
                                        </p:tgtEl>
                                        <p:attrNameLst>
                                          <p:attrName>ppt_h</p:attrName>
                                        </p:attrNameLst>
                                      </p:cBhvr>
                                      <p:tavLst>
                                        <p:tav tm="0">
                                          <p:val>
                                            <p:fltVal val="0"/>
                                          </p:val>
                                        </p:tav>
                                        <p:tav tm="100000">
                                          <p:val>
                                            <p:strVal val="#ppt_h"/>
                                          </p:val>
                                        </p:tav>
                                      </p:tavLst>
                                    </p:anim>
                                    <p:animEffect transition="in" filter="fade">
                                      <p:cBhvr>
                                        <p:cTn id="24" dur="200"/>
                                        <p:tgtEl>
                                          <p:spTgt spid="113"/>
                                        </p:tgtEl>
                                      </p:cBhvr>
                                    </p:animEffect>
                                  </p:childTnLst>
                                </p:cTn>
                              </p:par>
                              <p:par>
                                <p:cTn id="25" presetID="6" presetClass="emph" presetSubtype="0" autoRev="1" fill="hold" grpId="1" nodeType="withEffect">
                                  <p:stCondLst>
                                    <p:cond delay="150"/>
                                  </p:stCondLst>
                                  <p:childTnLst>
                                    <p:animScale>
                                      <p:cBhvr>
                                        <p:cTn id="26" dur="100" fill="hold"/>
                                        <p:tgtEl>
                                          <p:spTgt spid="113"/>
                                        </p:tgtEl>
                                      </p:cBhvr>
                                      <p:by x="130000" y="130000"/>
                                    </p:animScale>
                                  </p:childTnLst>
                                </p:cTn>
                              </p:par>
                            </p:childTnLst>
                          </p:cTn>
                        </p:par>
                        <p:par>
                          <p:cTn id="27" fill="hold">
                            <p:stCondLst>
                              <p:cond delay="1500"/>
                            </p:stCondLst>
                            <p:childTnLst>
                              <p:par>
                                <p:cTn id="28" presetID="22" presetClass="entr" presetSubtype="2" fill="hold" nodeType="after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wipe(right)">
                                      <p:cBhvr>
                                        <p:cTn id="30" dur="500"/>
                                        <p:tgtEl>
                                          <p:spTgt spid="114"/>
                                        </p:tgtEl>
                                      </p:cBhvr>
                                    </p:animEffect>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115"/>
                                        </p:tgtEl>
                                        <p:attrNameLst>
                                          <p:attrName>style.visibility</p:attrName>
                                        </p:attrNameLst>
                                      </p:cBhvr>
                                      <p:to>
                                        <p:strVal val="visible"/>
                                      </p:to>
                                    </p:set>
                                    <p:anim calcmode="lin" valueType="num">
                                      <p:cBhvr additive="base">
                                        <p:cTn id="34" dur="300" fill="hold"/>
                                        <p:tgtEl>
                                          <p:spTgt spid="115"/>
                                        </p:tgtEl>
                                        <p:attrNameLst>
                                          <p:attrName>ppt_x</p:attrName>
                                        </p:attrNameLst>
                                      </p:cBhvr>
                                      <p:tavLst>
                                        <p:tav tm="0">
                                          <p:val>
                                            <p:strVal val="1+#ppt_w/2"/>
                                          </p:val>
                                        </p:tav>
                                        <p:tav tm="100000">
                                          <p:val>
                                            <p:strVal val="#ppt_x"/>
                                          </p:val>
                                        </p:tav>
                                      </p:tavLst>
                                    </p:anim>
                                    <p:anim calcmode="lin" valueType="num">
                                      <p:cBhvr additive="base">
                                        <p:cTn id="35" dur="300" fill="hold"/>
                                        <p:tgtEl>
                                          <p:spTgt spid="11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116"/>
                                        </p:tgtEl>
                                        <p:attrNameLst>
                                          <p:attrName>style.visibility</p:attrName>
                                        </p:attrNameLst>
                                      </p:cBhvr>
                                      <p:to>
                                        <p:strVal val="visible"/>
                                      </p:to>
                                    </p:set>
                                    <p:anim calcmode="lin" valueType="num">
                                      <p:cBhvr>
                                        <p:cTn id="39" dur="200" fill="hold"/>
                                        <p:tgtEl>
                                          <p:spTgt spid="116"/>
                                        </p:tgtEl>
                                        <p:attrNameLst>
                                          <p:attrName>ppt_w</p:attrName>
                                        </p:attrNameLst>
                                      </p:cBhvr>
                                      <p:tavLst>
                                        <p:tav tm="0">
                                          <p:val>
                                            <p:fltVal val="0"/>
                                          </p:val>
                                        </p:tav>
                                        <p:tav tm="100000">
                                          <p:val>
                                            <p:strVal val="#ppt_w"/>
                                          </p:val>
                                        </p:tav>
                                      </p:tavLst>
                                    </p:anim>
                                    <p:anim calcmode="lin" valueType="num">
                                      <p:cBhvr>
                                        <p:cTn id="40" dur="200" fill="hold"/>
                                        <p:tgtEl>
                                          <p:spTgt spid="116"/>
                                        </p:tgtEl>
                                        <p:attrNameLst>
                                          <p:attrName>ppt_h</p:attrName>
                                        </p:attrNameLst>
                                      </p:cBhvr>
                                      <p:tavLst>
                                        <p:tav tm="0">
                                          <p:val>
                                            <p:fltVal val="0"/>
                                          </p:val>
                                        </p:tav>
                                        <p:tav tm="100000">
                                          <p:val>
                                            <p:strVal val="#ppt_h"/>
                                          </p:val>
                                        </p:tav>
                                      </p:tavLst>
                                    </p:anim>
                                    <p:animEffect transition="in" filter="fade">
                                      <p:cBhvr>
                                        <p:cTn id="41" dur="200"/>
                                        <p:tgtEl>
                                          <p:spTgt spid="116"/>
                                        </p:tgtEl>
                                      </p:cBhvr>
                                    </p:animEffect>
                                  </p:childTnLst>
                                </p:cTn>
                              </p:par>
                              <p:par>
                                <p:cTn id="42" presetID="6" presetClass="emph" presetSubtype="0" autoRev="1" fill="hold" grpId="1" nodeType="withEffect">
                                  <p:stCondLst>
                                    <p:cond delay="150"/>
                                  </p:stCondLst>
                                  <p:childTnLst>
                                    <p:animScale>
                                      <p:cBhvr>
                                        <p:cTn id="43" dur="100" fill="hold"/>
                                        <p:tgtEl>
                                          <p:spTgt spid="116"/>
                                        </p:tgtEl>
                                      </p:cBhvr>
                                      <p:by x="130000" y="130000"/>
                                    </p:animScale>
                                  </p:childTnLst>
                                </p:cTn>
                              </p:par>
                            </p:childTnLst>
                          </p:cTn>
                        </p:par>
                        <p:par>
                          <p:cTn id="44" fill="hold">
                            <p:stCondLst>
                              <p:cond delay="3000"/>
                            </p:stCondLst>
                            <p:childTnLst>
                              <p:par>
                                <p:cTn id="45" presetID="22" presetClass="entr" presetSubtype="2"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right)">
                                      <p:cBhvr>
                                        <p:cTn id="47" dur="500"/>
                                        <p:tgtEl>
                                          <p:spTgt spid="117"/>
                                        </p:tgtEl>
                                      </p:cBhvr>
                                    </p:animEffect>
                                  </p:childTnLst>
                                </p:cTn>
                              </p:par>
                            </p:childTnLst>
                          </p:cTn>
                        </p:par>
                        <p:par>
                          <p:cTn id="48" fill="hold">
                            <p:stCondLst>
                              <p:cond delay="3500"/>
                            </p:stCondLst>
                            <p:childTnLst>
                              <p:par>
                                <p:cTn id="49" presetID="2" presetClass="entr" presetSubtype="2" fill="hold" grpId="0" nodeType="afterEffect">
                                  <p:stCondLst>
                                    <p:cond delay="0"/>
                                  </p:stCondLst>
                                  <p:childTnLst>
                                    <p:set>
                                      <p:cBhvr>
                                        <p:cTn id="50" dur="1" fill="hold">
                                          <p:stCondLst>
                                            <p:cond delay="0"/>
                                          </p:stCondLst>
                                        </p:cTn>
                                        <p:tgtEl>
                                          <p:spTgt spid="118"/>
                                        </p:tgtEl>
                                        <p:attrNameLst>
                                          <p:attrName>style.visibility</p:attrName>
                                        </p:attrNameLst>
                                      </p:cBhvr>
                                      <p:to>
                                        <p:strVal val="visible"/>
                                      </p:to>
                                    </p:set>
                                    <p:anim calcmode="lin" valueType="num">
                                      <p:cBhvr additive="base">
                                        <p:cTn id="51" dur="300" fill="hold"/>
                                        <p:tgtEl>
                                          <p:spTgt spid="118"/>
                                        </p:tgtEl>
                                        <p:attrNameLst>
                                          <p:attrName>ppt_x</p:attrName>
                                        </p:attrNameLst>
                                      </p:cBhvr>
                                      <p:tavLst>
                                        <p:tav tm="0">
                                          <p:val>
                                            <p:strVal val="1+#ppt_w/2"/>
                                          </p:val>
                                        </p:tav>
                                        <p:tav tm="100000">
                                          <p:val>
                                            <p:strVal val="#ppt_x"/>
                                          </p:val>
                                        </p:tav>
                                      </p:tavLst>
                                    </p:anim>
                                    <p:anim calcmode="lin" valueType="num">
                                      <p:cBhvr additive="base">
                                        <p:cTn id="52" dur="300" fill="hold"/>
                                        <p:tgtEl>
                                          <p:spTgt spid="118"/>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 calcmode="lin" valueType="num">
                                      <p:cBhvr>
                                        <p:cTn id="56" dur="200" fill="hold"/>
                                        <p:tgtEl>
                                          <p:spTgt spid="119"/>
                                        </p:tgtEl>
                                        <p:attrNameLst>
                                          <p:attrName>ppt_w</p:attrName>
                                        </p:attrNameLst>
                                      </p:cBhvr>
                                      <p:tavLst>
                                        <p:tav tm="0">
                                          <p:val>
                                            <p:fltVal val="0"/>
                                          </p:val>
                                        </p:tav>
                                        <p:tav tm="100000">
                                          <p:val>
                                            <p:strVal val="#ppt_w"/>
                                          </p:val>
                                        </p:tav>
                                      </p:tavLst>
                                    </p:anim>
                                    <p:anim calcmode="lin" valueType="num">
                                      <p:cBhvr>
                                        <p:cTn id="57" dur="200" fill="hold"/>
                                        <p:tgtEl>
                                          <p:spTgt spid="119"/>
                                        </p:tgtEl>
                                        <p:attrNameLst>
                                          <p:attrName>ppt_h</p:attrName>
                                        </p:attrNameLst>
                                      </p:cBhvr>
                                      <p:tavLst>
                                        <p:tav tm="0">
                                          <p:val>
                                            <p:fltVal val="0"/>
                                          </p:val>
                                        </p:tav>
                                        <p:tav tm="100000">
                                          <p:val>
                                            <p:strVal val="#ppt_h"/>
                                          </p:val>
                                        </p:tav>
                                      </p:tavLst>
                                    </p:anim>
                                    <p:animEffect transition="in" filter="fade">
                                      <p:cBhvr>
                                        <p:cTn id="58" dur="200"/>
                                        <p:tgtEl>
                                          <p:spTgt spid="119"/>
                                        </p:tgtEl>
                                      </p:cBhvr>
                                    </p:animEffect>
                                  </p:childTnLst>
                                </p:cTn>
                              </p:par>
                              <p:par>
                                <p:cTn id="59" presetID="6" presetClass="emph" presetSubtype="0" autoRev="1" fill="hold" grpId="1" nodeType="withEffect">
                                  <p:stCondLst>
                                    <p:cond delay="150"/>
                                  </p:stCondLst>
                                  <p:childTnLst>
                                    <p:animScale>
                                      <p:cBhvr>
                                        <p:cTn id="60" dur="100" fill="hold"/>
                                        <p:tgtEl>
                                          <p:spTgt spid="119"/>
                                        </p:tgtEl>
                                      </p:cBhvr>
                                      <p:by x="130000" y="130000"/>
                                    </p:animScale>
                                  </p:childTnLst>
                                </p:cTn>
                              </p:par>
                            </p:childTnLst>
                          </p:cTn>
                        </p:par>
                        <p:par>
                          <p:cTn id="61" fill="hold">
                            <p:stCondLst>
                              <p:cond delay="4500"/>
                            </p:stCondLst>
                            <p:childTnLst>
                              <p:par>
                                <p:cTn id="62" presetID="22" presetClass="entr" presetSubtype="8" fill="hold" nodeType="after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wipe(left)">
                                      <p:cBhvr>
                                        <p:cTn id="64" dur="500"/>
                                        <p:tgtEl>
                                          <p:spTgt spid="120"/>
                                        </p:tgtEl>
                                      </p:cBhvr>
                                    </p:animEffect>
                                  </p:childTnLst>
                                </p:cTn>
                              </p:par>
                            </p:childTnLst>
                          </p:cTn>
                        </p:par>
                        <p:par>
                          <p:cTn id="65" fill="hold">
                            <p:stCondLst>
                              <p:cond delay="5000"/>
                            </p:stCondLst>
                            <p:childTnLst>
                              <p:par>
                                <p:cTn id="66" presetID="2" presetClass="entr" presetSubtype="8" fill="hold" grpId="0" nodeType="afterEffect">
                                  <p:stCondLst>
                                    <p:cond delay="0"/>
                                  </p:stCondLst>
                                  <p:childTnLst>
                                    <p:set>
                                      <p:cBhvr>
                                        <p:cTn id="67" dur="1" fill="hold">
                                          <p:stCondLst>
                                            <p:cond delay="0"/>
                                          </p:stCondLst>
                                        </p:cTn>
                                        <p:tgtEl>
                                          <p:spTgt spid="121"/>
                                        </p:tgtEl>
                                        <p:attrNameLst>
                                          <p:attrName>style.visibility</p:attrName>
                                        </p:attrNameLst>
                                      </p:cBhvr>
                                      <p:to>
                                        <p:strVal val="visible"/>
                                      </p:to>
                                    </p:set>
                                    <p:anim calcmode="lin" valueType="num">
                                      <p:cBhvr additive="base">
                                        <p:cTn id="68" dur="300" fill="hold"/>
                                        <p:tgtEl>
                                          <p:spTgt spid="121"/>
                                        </p:tgtEl>
                                        <p:attrNameLst>
                                          <p:attrName>ppt_x</p:attrName>
                                        </p:attrNameLst>
                                      </p:cBhvr>
                                      <p:tavLst>
                                        <p:tav tm="0">
                                          <p:val>
                                            <p:strVal val="0-#ppt_w/2"/>
                                          </p:val>
                                        </p:tav>
                                        <p:tav tm="100000">
                                          <p:val>
                                            <p:strVal val="#ppt_x"/>
                                          </p:val>
                                        </p:tav>
                                      </p:tavLst>
                                    </p:anim>
                                    <p:anim calcmode="lin" valueType="num">
                                      <p:cBhvr additive="base">
                                        <p:cTn id="69" dur="300" fill="hold"/>
                                        <p:tgtEl>
                                          <p:spTgt spid="121"/>
                                        </p:tgtEl>
                                        <p:attrNameLst>
                                          <p:attrName>ppt_y</p:attrName>
                                        </p:attrNameLst>
                                      </p:cBhvr>
                                      <p:tavLst>
                                        <p:tav tm="0">
                                          <p:val>
                                            <p:strVal val="#ppt_y"/>
                                          </p:val>
                                        </p:tav>
                                        <p:tav tm="100000">
                                          <p:val>
                                            <p:strVal val="#ppt_y"/>
                                          </p:val>
                                        </p:tav>
                                      </p:tavLst>
                                    </p:anim>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2"/>
                                        </p:tgtEl>
                                        <p:attrNameLst>
                                          <p:attrName>style.visibility</p:attrName>
                                        </p:attrNameLst>
                                      </p:cBhvr>
                                      <p:to>
                                        <p:strVal val="visible"/>
                                      </p:to>
                                    </p:set>
                                    <p:anim calcmode="lin" valueType="num">
                                      <p:cBhvr>
                                        <p:cTn id="73" dur="200" fill="hold"/>
                                        <p:tgtEl>
                                          <p:spTgt spid="122"/>
                                        </p:tgtEl>
                                        <p:attrNameLst>
                                          <p:attrName>ppt_w</p:attrName>
                                        </p:attrNameLst>
                                      </p:cBhvr>
                                      <p:tavLst>
                                        <p:tav tm="0">
                                          <p:val>
                                            <p:fltVal val="0"/>
                                          </p:val>
                                        </p:tav>
                                        <p:tav tm="100000">
                                          <p:val>
                                            <p:strVal val="#ppt_w"/>
                                          </p:val>
                                        </p:tav>
                                      </p:tavLst>
                                    </p:anim>
                                    <p:anim calcmode="lin" valueType="num">
                                      <p:cBhvr>
                                        <p:cTn id="74" dur="200" fill="hold"/>
                                        <p:tgtEl>
                                          <p:spTgt spid="122"/>
                                        </p:tgtEl>
                                        <p:attrNameLst>
                                          <p:attrName>ppt_h</p:attrName>
                                        </p:attrNameLst>
                                      </p:cBhvr>
                                      <p:tavLst>
                                        <p:tav tm="0">
                                          <p:val>
                                            <p:fltVal val="0"/>
                                          </p:val>
                                        </p:tav>
                                        <p:tav tm="100000">
                                          <p:val>
                                            <p:strVal val="#ppt_h"/>
                                          </p:val>
                                        </p:tav>
                                      </p:tavLst>
                                    </p:anim>
                                    <p:animEffect transition="in" filter="fade">
                                      <p:cBhvr>
                                        <p:cTn id="75" dur="200"/>
                                        <p:tgtEl>
                                          <p:spTgt spid="122"/>
                                        </p:tgtEl>
                                      </p:cBhvr>
                                    </p:animEffect>
                                  </p:childTnLst>
                                </p:cTn>
                              </p:par>
                              <p:par>
                                <p:cTn id="76" presetID="6" presetClass="emph" presetSubtype="0" autoRev="1" fill="hold" grpId="1" nodeType="withEffect">
                                  <p:stCondLst>
                                    <p:cond delay="150"/>
                                  </p:stCondLst>
                                  <p:childTnLst>
                                    <p:animScale>
                                      <p:cBhvr>
                                        <p:cTn id="77" dur="100" fill="hold"/>
                                        <p:tgtEl>
                                          <p:spTgt spid="122"/>
                                        </p:tgtEl>
                                      </p:cBhvr>
                                      <p:by x="130000" y="130000"/>
                                    </p:animScale>
                                  </p:childTnLst>
                                </p:cTn>
                              </p:par>
                            </p:childTnLst>
                          </p:cTn>
                        </p:par>
                        <p:par>
                          <p:cTn id="78" fill="hold">
                            <p:stCondLst>
                              <p:cond delay="6000"/>
                            </p:stCondLst>
                            <p:childTnLst>
                              <p:par>
                                <p:cTn id="79" presetID="22" presetClass="entr" presetSubtype="8" fill="hold" nodeType="afterEffect">
                                  <p:stCondLst>
                                    <p:cond delay="0"/>
                                  </p:stCondLst>
                                  <p:childTnLst>
                                    <p:set>
                                      <p:cBhvr>
                                        <p:cTn id="80" dur="1" fill="hold">
                                          <p:stCondLst>
                                            <p:cond delay="0"/>
                                          </p:stCondLst>
                                        </p:cTn>
                                        <p:tgtEl>
                                          <p:spTgt spid="123"/>
                                        </p:tgtEl>
                                        <p:attrNameLst>
                                          <p:attrName>style.visibility</p:attrName>
                                        </p:attrNameLst>
                                      </p:cBhvr>
                                      <p:to>
                                        <p:strVal val="visible"/>
                                      </p:to>
                                    </p:set>
                                    <p:animEffect transition="in" filter="wipe(left)">
                                      <p:cBhvr>
                                        <p:cTn id="81" dur="500"/>
                                        <p:tgtEl>
                                          <p:spTgt spid="123"/>
                                        </p:tgtEl>
                                      </p:cBhvr>
                                    </p:animEffect>
                                  </p:childTnLst>
                                </p:cTn>
                              </p:par>
                            </p:childTnLst>
                          </p:cTn>
                        </p:par>
                        <p:par>
                          <p:cTn id="82" fill="hold">
                            <p:stCondLst>
                              <p:cond delay="6500"/>
                            </p:stCondLst>
                            <p:childTnLst>
                              <p:par>
                                <p:cTn id="83" presetID="2" presetClass="entr" presetSubtype="8" fill="hold" grpId="0" nodeType="afterEffect">
                                  <p:stCondLst>
                                    <p:cond delay="0"/>
                                  </p:stCondLst>
                                  <p:childTnLst>
                                    <p:set>
                                      <p:cBhvr>
                                        <p:cTn id="84" dur="1" fill="hold">
                                          <p:stCondLst>
                                            <p:cond delay="0"/>
                                          </p:stCondLst>
                                        </p:cTn>
                                        <p:tgtEl>
                                          <p:spTgt spid="124"/>
                                        </p:tgtEl>
                                        <p:attrNameLst>
                                          <p:attrName>style.visibility</p:attrName>
                                        </p:attrNameLst>
                                      </p:cBhvr>
                                      <p:to>
                                        <p:strVal val="visible"/>
                                      </p:to>
                                    </p:set>
                                    <p:anim calcmode="lin" valueType="num">
                                      <p:cBhvr additive="base">
                                        <p:cTn id="85" dur="300" fill="hold"/>
                                        <p:tgtEl>
                                          <p:spTgt spid="124"/>
                                        </p:tgtEl>
                                        <p:attrNameLst>
                                          <p:attrName>ppt_x</p:attrName>
                                        </p:attrNameLst>
                                      </p:cBhvr>
                                      <p:tavLst>
                                        <p:tav tm="0">
                                          <p:val>
                                            <p:strVal val="0-#ppt_w/2"/>
                                          </p:val>
                                        </p:tav>
                                        <p:tav tm="100000">
                                          <p:val>
                                            <p:strVal val="#ppt_x"/>
                                          </p:val>
                                        </p:tav>
                                      </p:tavLst>
                                    </p:anim>
                                    <p:anim calcmode="lin" valueType="num">
                                      <p:cBhvr additive="base">
                                        <p:cTn id="86" dur="3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13" grpId="0"/>
      <p:bldP spid="113" grpId="1"/>
      <p:bldP spid="115" grpId="0"/>
      <p:bldP spid="116" grpId="0"/>
      <p:bldP spid="116" grpId="1"/>
      <p:bldP spid="118" grpId="0"/>
      <p:bldP spid="119" grpId="0"/>
      <p:bldP spid="119" grpId="1"/>
      <p:bldP spid="121" grpId="0"/>
      <p:bldP spid="122" grpId="0"/>
      <p:bldP spid="122" grpId="1"/>
      <p:bldP spid="1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977" y="2813"/>
            <a:ext cx="12188264" cy="6857349"/>
          </a:xfrm>
          <a:prstGeom prst="rect">
            <a:avLst/>
          </a:prstGeom>
        </p:spPr>
      </p:pic>
      <p:sp>
        <p:nvSpPr>
          <p:cNvPr id="5" name="TextBox 5"/>
          <p:cNvSpPr>
            <a:spLocks noChangeArrowheads="1"/>
          </p:cNvSpPr>
          <p:nvPr/>
        </p:nvSpPr>
        <p:spPr bwMode="auto">
          <a:xfrm>
            <a:off x="529332" y="522050"/>
            <a:ext cx="7273978" cy="233878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4600" dirty="0">
                <a:solidFill>
                  <a:schemeClr val="bg1"/>
                </a:solidFill>
                <a:latin typeface="叶根友毛笔行书2.0版" panose="02010601030101010101" pitchFamily="2" charset="-122"/>
                <a:ea typeface="叶根友毛笔行书2.0版" panose="02010601030101010101" pitchFamily="2" charset="-122"/>
                <a:sym typeface="DINEngschriftStd" pitchFamily="2" charset="0"/>
              </a:rPr>
              <a:t>谢谢</a:t>
            </a:r>
            <a:r>
              <a:rPr lang="en-US" altLang="zh-CN" sz="14600" dirty="0">
                <a:solidFill>
                  <a:schemeClr val="bg1"/>
                </a:solidFill>
                <a:ea typeface="叶根友毛笔行书2.0版" panose="02010601030101010101" pitchFamily="2" charset="-122"/>
                <a:cs typeface="Calibri" panose="020F0502020204030204" pitchFamily="34" charset="0"/>
                <a:sym typeface="DINEngschriftStd" pitchFamily="2" charset="0"/>
              </a:rPr>
              <a:t>›</a:t>
            </a:r>
            <a:r>
              <a:rPr lang="zh-CN" altLang="en-US" sz="7995" dirty="0">
                <a:solidFill>
                  <a:schemeClr val="bg1"/>
                </a:solidFill>
                <a:latin typeface="微软雅黑" panose="020B0503020204020204" pitchFamily="34" charset="-122"/>
                <a:ea typeface="微软雅黑" panose="020B0503020204020204" pitchFamily="34" charset="-122"/>
                <a:sym typeface="DINEngschriftStd" pitchFamily="2" charset="0"/>
              </a:rPr>
              <a:t>聆听</a:t>
            </a:r>
            <a:endParaRPr lang="en-US" altLang="zh-CN" sz="14600" dirty="0">
              <a:solidFill>
                <a:schemeClr val="bg1"/>
              </a:solidFill>
              <a:latin typeface="微软雅黑" panose="020B0503020204020204" pitchFamily="34" charset="-122"/>
              <a:ea typeface="微软雅黑" panose="020B0503020204020204" pitchFamily="34" charset="-122"/>
              <a:sym typeface="DINEngschriftStd" pitchFamily="2" charset="0"/>
            </a:endParaRPr>
          </a:p>
        </p:txBody>
      </p:sp>
      <p:sp>
        <p:nvSpPr>
          <p:cNvPr id="7" name="Rectangle 20"/>
          <p:cNvSpPr>
            <a:spLocks noChangeArrowheads="1"/>
          </p:cNvSpPr>
          <p:nvPr/>
        </p:nvSpPr>
        <p:spPr bwMode="auto">
          <a:xfrm>
            <a:off x="903039" y="3223879"/>
            <a:ext cx="6015769"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dist" eaLnBrk="1" hangingPunct="1">
              <a:spcBef>
                <a:spcPct val="0"/>
              </a:spcBef>
              <a:buFont typeface="Arial" panose="020B0604020202020204" pitchFamily="34" charset="0"/>
              <a:buNone/>
            </a:pPr>
            <a:r>
              <a:rPr lang="zh-CN" altLang="en-US" sz="2665" b="1" dirty="0">
                <a:solidFill>
                  <a:schemeClr val="accent2"/>
                </a:solidFill>
                <a:latin typeface="微软雅黑" panose="020B0503020204020204" pitchFamily="34" charset="-122"/>
                <a:sym typeface="宋体" panose="02010600030101010101" pitchFamily="2" charset="-122"/>
              </a:rPr>
              <a:t>PRESENTATION TEMPELETE TITLE</a:t>
            </a:r>
            <a:endParaRPr lang="zh-CN" altLang="en-US" sz="2665" b="1" dirty="0">
              <a:solidFill>
                <a:schemeClr val="accent2"/>
              </a:solidFill>
              <a:latin typeface="微软雅黑" panose="020B0503020204020204" pitchFamily="34" charset="-122"/>
              <a:sym typeface="宋体" panose="02010600030101010101" pitchFamily="2" charset="-122"/>
            </a:endParaRPr>
          </a:p>
        </p:txBody>
      </p:sp>
      <p:sp>
        <p:nvSpPr>
          <p:cNvPr id="18" name="矩形 17"/>
          <p:cNvSpPr/>
          <p:nvPr/>
        </p:nvSpPr>
        <p:spPr bwMode="auto">
          <a:xfrm>
            <a:off x="241401" y="261758"/>
            <a:ext cx="11613222" cy="6334485"/>
          </a:xfrm>
          <a:prstGeom prst="rect">
            <a:avLst/>
          </a:prstGeom>
          <a:noFill/>
          <a:ln w="38100" cap="flat" cmpd="sng" algn="ctr">
            <a:solidFill>
              <a:schemeClr val="bg1"/>
            </a:solidFill>
            <a:prstDash val="solid"/>
            <a:round/>
            <a:headEnd type="none" w="med" len="med"/>
            <a:tailEnd type="none" w="med" len="med"/>
          </a:ln>
          <a:effectLst/>
        </p:spPr>
        <p:txBody>
          <a:bodyPr vert="horz" wrap="square" lIns="121882" tIns="60941" rIns="121882" bIns="60941"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7" grpId="0" bldLvl="0" autoUpdateAnimBg="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090" y="-35304"/>
            <a:ext cx="12179342" cy="6892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2203" y="2587208"/>
            <a:ext cx="12188229" cy="12372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468" y="1400699"/>
            <a:ext cx="2504431" cy="761804"/>
          </a:xfrm>
          <a:prstGeom prst="rect">
            <a:avLst/>
          </a:prstGeom>
        </p:spPr>
      </p:pic>
      <p:sp>
        <p:nvSpPr>
          <p:cNvPr id="5" name="文本框 4"/>
          <p:cNvSpPr txBox="1"/>
          <p:nvPr/>
        </p:nvSpPr>
        <p:spPr>
          <a:xfrm>
            <a:off x="4201012" y="4134306"/>
            <a:ext cx="3799497"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b="56788"/>
          <a:stretch>
            <a:fillRect/>
          </a:stretch>
        </p:blipFill>
        <p:spPr>
          <a:xfrm>
            <a:off x="3736" y="2813"/>
            <a:ext cx="12188264" cy="3291648"/>
          </a:xfrm>
          <a:prstGeom prst="flowChartOffpageConnector">
            <a:avLst/>
          </a:prstGeom>
        </p:spPr>
      </p:pic>
      <p:grpSp>
        <p:nvGrpSpPr>
          <p:cNvPr id="3" name="组合 74"/>
          <p:cNvGrpSpPr/>
          <p:nvPr/>
        </p:nvGrpSpPr>
        <p:grpSpPr bwMode="auto">
          <a:xfrm>
            <a:off x="5347374" y="2243143"/>
            <a:ext cx="1247006" cy="1248979"/>
            <a:chOff x="0" y="0"/>
            <a:chExt cx="1248318" cy="1248318"/>
          </a:xfrm>
        </p:grpSpPr>
        <p:sp>
          <p:nvSpPr>
            <p:cNvPr id="24" name="椭圆 57"/>
            <p:cNvSpPr>
              <a:spLocks noChangeArrowheads="1"/>
            </p:cNvSpPr>
            <p:nvPr/>
          </p:nvSpPr>
          <p:spPr bwMode="auto">
            <a:xfrm>
              <a:off x="0" y="0"/>
              <a:ext cx="1248318" cy="1248318"/>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sz="2400"/>
            </a:p>
          </p:txBody>
        </p:sp>
        <p:sp>
          <p:nvSpPr>
            <p:cNvPr id="25" name="文本框 61"/>
            <p:cNvSpPr txBox="1">
              <a:spLocks noChangeArrowheads="1"/>
            </p:cNvSpPr>
            <p:nvPr/>
          </p:nvSpPr>
          <p:spPr bwMode="auto">
            <a:xfrm>
              <a:off x="169699" y="207807"/>
              <a:ext cx="924400" cy="83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altLang="zh-CN" sz="4795" dirty="0">
                  <a:solidFill>
                    <a:schemeClr val="bg1">
                      <a:lumMod val="95000"/>
                    </a:schemeClr>
                  </a:solidFill>
                  <a:latin typeface="华文细黑" panose="02010600040101010101" pitchFamily="2" charset="-122"/>
                  <a:ea typeface="华文细黑" panose="02010600040101010101" pitchFamily="2" charset="-122"/>
                </a:rPr>
                <a:t>01</a:t>
              </a:r>
              <a:endParaRPr lang="zh-CN" altLang="en-US" sz="4795" dirty="0">
                <a:solidFill>
                  <a:schemeClr val="bg1">
                    <a:lumMod val="95000"/>
                  </a:schemeClr>
                </a:solidFill>
                <a:latin typeface="华文细黑" panose="02010600040101010101" pitchFamily="2" charset="-122"/>
                <a:ea typeface="华文细黑" panose="02010600040101010101" pitchFamily="2" charset="-122"/>
              </a:endParaRPr>
            </a:p>
          </p:txBody>
        </p:sp>
      </p:grpSp>
      <p:grpSp>
        <p:nvGrpSpPr>
          <p:cNvPr id="4" name="组合 25"/>
          <p:cNvGrpSpPr/>
          <p:nvPr/>
        </p:nvGrpSpPr>
        <p:grpSpPr bwMode="auto">
          <a:xfrm>
            <a:off x="4805117" y="3563539"/>
            <a:ext cx="2270374" cy="842485"/>
            <a:chOff x="3891" y="0"/>
            <a:chExt cx="2272957" cy="843033"/>
          </a:xfrm>
        </p:grpSpPr>
        <p:sp>
          <p:nvSpPr>
            <p:cNvPr id="27" name="文本框 66"/>
            <p:cNvSpPr txBox="1">
              <a:spLocks noChangeArrowheads="1"/>
            </p:cNvSpPr>
            <p:nvPr/>
          </p:nvSpPr>
          <p:spPr bwMode="auto">
            <a:xfrm>
              <a:off x="15071" y="0"/>
              <a:ext cx="2261777" cy="4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defTabSz="914400">
                <a:defRPr/>
              </a:pPr>
              <a:r>
                <a:rPr lang="zh-CN" altLang="en-US" sz="2400" b="1" dirty="0">
                  <a:solidFill>
                    <a:schemeClr val="accent1"/>
                  </a:solidFill>
                  <a:latin typeface="微软雅黑" panose="020B0503020204020204" pitchFamily="34" charset="-122"/>
                  <a:ea typeface="微软雅黑" panose="020B0503020204020204" pitchFamily="34" charset="-122"/>
                </a:rPr>
                <a:t>项目介绍</a:t>
              </a:r>
              <a:endParaRPr lang="zh-CN" altLang="en-US" sz="2400" kern="0" dirty="0">
                <a:solidFill>
                  <a:schemeClr val="accent1"/>
                </a:solidFill>
                <a:latin typeface="微软雅黑" panose="020B0503020204020204" pitchFamily="34" charset="-122"/>
                <a:ea typeface="微软雅黑" panose="020B0503020204020204" pitchFamily="34" charset="-122"/>
              </a:endParaRPr>
            </a:p>
          </p:txBody>
        </p:sp>
        <p:sp>
          <p:nvSpPr>
            <p:cNvPr id="28" name="矩形 70"/>
            <p:cNvSpPr>
              <a:spLocks noChangeArrowheads="1"/>
            </p:cNvSpPr>
            <p:nvPr/>
          </p:nvSpPr>
          <p:spPr bwMode="auto">
            <a:xfrm>
              <a:off x="3891" y="504579"/>
              <a:ext cx="2268604" cy="3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9" name="矩形 26"/>
          <p:cNvSpPr>
            <a:spLocks noChangeArrowheads="1"/>
          </p:cNvSpPr>
          <p:nvPr/>
        </p:nvSpPr>
        <p:spPr bwMode="auto">
          <a:xfrm>
            <a:off x="4480456" y="420320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6"/>
          <p:cNvSpPr>
            <a:spLocks noChangeArrowheads="1"/>
          </p:cNvSpPr>
          <p:nvPr/>
        </p:nvSpPr>
        <p:spPr bwMode="auto">
          <a:xfrm>
            <a:off x="4480456" y="453903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26"/>
          <p:cNvSpPr>
            <a:spLocks noChangeArrowheads="1"/>
          </p:cNvSpPr>
          <p:nvPr/>
        </p:nvSpPr>
        <p:spPr bwMode="auto">
          <a:xfrm>
            <a:off x="6015678" y="420320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6015678" y="453903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600" fill="hold"/>
                                        <p:tgtEl>
                                          <p:spTgt spid="29"/>
                                        </p:tgtEl>
                                        <p:attrNameLst>
                                          <p:attrName>ppt_x</p:attrName>
                                        </p:attrNameLst>
                                      </p:cBhvr>
                                      <p:tavLst>
                                        <p:tav tm="0">
                                          <p:val>
                                            <p:strVal val="0-#ppt_w/2"/>
                                          </p:val>
                                        </p:tav>
                                        <p:tav tm="100000">
                                          <p:val>
                                            <p:strVal val="#ppt_x"/>
                                          </p:val>
                                        </p:tav>
                                      </p:tavLst>
                                    </p:anim>
                                    <p:anim calcmode="lin" valueType="num">
                                      <p:cBhvr additive="base">
                                        <p:cTn id="16" dur="6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600" fill="hold"/>
                                        <p:tgtEl>
                                          <p:spTgt spid="30"/>
                                        </p:tgtEl>
                                        <p:attrNameLst>
                                          <p:attrName>ppt_x</p:attrName>
                                        </p:attrNameLst>
                                      </p:cBhvr>
                                      <p:tavLst>
                                        <p:tav tm="0">
                                          <p:val>
                                            <p:strVal val="0-#ppt_w/2"/>
                                          </p:val>
                                        </p:tav>
                                        <p:tav tm="100000">
                                          <p:val>
                                            <p:strVal val="#ppt_x"/>
                                          </p:val>
                                        </p:tav>
                                      </p:tavLst>
                                    </p:anim>
                                    <p:anim calcmode="lin" valueType="num">
                                      <p:cBhvr additive="base">
                                        <p:cTn id="20" dur="6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600" fill="hold"/>
                                        <p:tgtEl>
                                          <p:spTgt spid="31"/>
                                        </p:tgtEl>
                                        <p:attrNameLst>
                                          <p:attrName>ppt_x</p:attrName>
                                        </p:attrNameLst>
                                      </p:cBhvr>
                                      <p:tavLst>
                                        <p:tav tm="0">
                                          <p:val>
                                            <p:strVal val="0-#ppt_w/2"/>
                                          </p:val>
                                        </p:tav>
                                        <p:tav tm="100000">
                                          <p:val>
                                            <p:strVal val="#ppt_x"/>
                                          </p:val>
                                        </p:tav>
                                      </p:tavLst>
                                    </p:anim>
                                    <p:anim calcmode="lin" valueType="num">
                                      <p:cBhvr additive="base">
                                        <p:cTn id="24" dur="6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600" fill="hold"/>
                                        <p:tgtEl>
                                          <p:spTgt spid="32"/>
                                        </p:tgtEl>
                                        <p:attrNameLst>
                                          <p:attrName>ppt_x</p:attrName>
                                        </p:attrNameLst>
                                      </p:cBhvr>
                                      <p:tavLst>
                                        <p:tav tm="0">
                                          <p:val>
                                            <p:strVal val="0-#ppt_w/2"/>
                                          </p:val>
                                        </p:tav>
                                        <p:tav tm="100000">
                                          <p:val>
                                            <p:strVal val="#ppt_x"/>
                                          </p:val>
                                        </p:tav>
                                      </p:tavLst>
                                    </p:anim>
                                    <p:anim calcmode="lin" valueType="num">
                                      <p:cBhvr additive="base">
                                        <p:cTn id="28" dur="6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4416313" y="1883524"/>
            <a:ext cx="3359374" cy="3738453"/>
            <a:chOff x="3662613" y="721024"/>
            <a:chExt cx="4866772" cy="5415950"/>
          </a:xfrm>
          <a:solidFill>
            <a:srgbClr val="0070C0"/>
          </a:solidFill>
        </p:grpSpPr>
        <p:sp>
          <p:nvSpPr>
            <p:cNvPr id="56" name="任意多边形: 形状 55"/>
            <p:cNvSpPr/>
            <p:nvPr/>
          </p:nvSpPr>
          <p:spPr>
            <a:xfrm>
              <a:off x="5369856" y="2767429"/>
              <a:ext cx="1452287" cy="1323140"/>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8732" tIns="328732" rIns="328732" bIns="328732"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866265">
                <a:lnSpc>
                  <a:spcPct val="90000"/>
                </a:lnSpc>
                <a:spcBef>
                  <a:spcPct val="0"/>
                </a:spcBef>
                <a:spcAft>
                  <a:spcPct val="35000"/>
                </a:spcAft>
              </a:pPr>
              <a:endParaRPr lang="zh-CN" altLang="en-US" sz="4200"/>
            </a:p>
          </p:txBody>
        </p:sp>
        <p:sp>
          <p:nvSpPr>
            <p:cNvPr id="57" name="任意多边形: 形状 56"/>
            <p:cNvSpPr/>
            <p:nvPr/>
          </p:nvSpPr>
          <p:spPr>
            <a:xfrm>
              <a:off x="5437584" y="721024"/>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8" name="任意多边形: 形状 57"/>
            <p:cNvSpPr/>
            <p:nvPr/>
          </p:nvSpPr>
          <p:spPr>
            <a:xfrm>
              <a:off x="7212554" y="1745804"/>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9" name="任意多边形: 形状 58"/>
            <p:cNvSpPr/>
            <p:nvPr/>
          </p:nvSpPr>
          <p:spPr>
            <a:xfrm>
              <a:off x="7212554" y="3795363"/>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60" name="任意多边形: 形状 59"/>
            <p:cNvSpPr/>
            <p:nvPr/>
          </p:nvSpPr>
          <p:spPr>
            <a:xfrm>
              <a:off x="5437584" y="4820143"/>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61" name="任意多边形: 形状 60"/>
            <p:cNvSpPr/>
            <p:nvPr/>
          </p:nvSpPr>
          <p:spPr>
            <a:xfrm>
              <a:off x="3662613" y="3795363"/>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35" tIns="257535" rIns="257535" bIns="25753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66315">
                <a:lnSpc>
                  <a:spcPct val="90000"/>
                </a:lnSpc>
                <a:spcBef>
                  <a:spcPct val="0"/>
                </a:spcBef>
                <a:spcAft>
                  <a:spcPct val="35000"/>
                </a:spcAft>
              </a:pPr>
              <a:endParaRPr lang="zh-CN" altLang="en-US" sz="5100"/>
            </a:p>
          </p:txBody>
        </p:sp>
        <p:sp>
          <p:nvSpPr>
            <p:cNvPr id="62" name="任意多边形: 形状 61"/>
            <p:cNvSpPr/>
            <p:nvPr/>
          </p:nvSpPr>
          <p:spPr>
            <a:xfrm>
              <a:off x="3662613" y="1745804"/>
              <a:ext cx="1316831" cy="1316831"/>
            </a:xfrm>
            <a:custGeom>
              <a:avLst/>
              <a:gdLst>
                <a:gd name="connsiteX0" fmla="*/ 0 w 1316831"/>
                <a:gd name="connsiteY0" fmla="*/ 658416 h 1316831"/>
                <a:gd name="connsiteX1" fmla="*/ 658416 w 1316831"/>
                <a:gd name="connsiteY1" fmla="*/ 0 h 1316831"/>
                <a:gd name="connsiteX2" fmla="*/ 1316832 w 1316831"/>
                <a:gd name="connsiteY2" fmla="*/ 658416 h 1316831"/>
                <a:gd name="connsiteX3" fmla="*/ 658416 w 1316831"/>
                <a:gd name="connsiteY3" fmla="*/ 1316832 h 1316831"/>
                <a:gd name="connsiteX4" fmla="*/ 0 w 1316831"/>
                <a:gd name="connsiteY4" fmla="*/ 658416 h 131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831" h="1316831">
                  <a:moveTo>
                    <a:pt x="0" y="658416"/>
                  </a:moveTo>
                  <a:cubicBezTo>
                    <a:pt x="0" y="294783"/>
                    <a:pt x="294783" y="0"/>
                    <a:pt x="658416" y="0"/>
                  </a:cubicBezTo>
                  <a:cubicBezTo>
                    <a:pt x="1022049" y="0"/>
                    <a:pt x="1316832" y="294783"/>
                    <a:pt x="1316832" y="658416"/>
                  </a:cubicBezTo>
                  <a:cubicBezTo>
                    <a:pt x="1316832" y="1022049"/>
                    <a:pt x="1022049" y="1316832"/>
                    <a:pt x="658416" y="1316832"/>
                  </a:cubicBezTo>
                  <a:cubicBezTo>
                    <a:pt x="294783" y="1316832"/>
                    <a:pt x="0" y="1022049"/>
                    <a:pt x="0" y="658416"/>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35" tIns="257535" rIns="257535" bIns="25753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66315">
                <a:lnSpc>
                  <a:spcPct val="90000"/>
                </a:lnSpc>
                <a:spcBef>
                  <a:spcPct val="0"/>
                </a:spcBef>
                <a:spcAft>
                  <a:spcPct val="35000"/>
                </a:spcAft>
              </a:pPr>
              <a:endParaRPr lang="zh-CN" altLang="en-US" sz="5100"/>
            </a:p>
          </p:txBody>
        </p:sp>
      </p:grpSp>
      <p:grpSp>
        <p:nvGrpSpPr>
          <p:cNvPr id="23" name="组合 22"/>
          <p:cNvGrpSpPr/>
          <p:nvPr/>
        </p:nvGrpSpPr>
        <p:grpSpPr>
          <a:xfrm>
            <a:off x="916435" y="1929348"/>
            <a:ext cx="2915003" cy="961913"/>
            <a:chOff x="6619557" y="1678126"/>
            <a:chExt cx="2915902" cy="962210"/>
          </a:xfrm>
        </p:grpSpPr>
        <p:sp>
          <p:nvSpPr>
            <p:cNvPr id="24" name="矩形 23"/>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25" name="矩形 24"/>
            <p:cNvSpPr/>
            <p:nvPr/>
          </p:nvSpPr>
          <p:spPr>
            <a:xfrm>
              <a:off x="7293485" y="1678126"/>
              <a:ext cx="2241974" cy="4247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26" name="组合 25"/>
          <p:cNvGrpSpPr/>
          <p:nvPr/>
        </p:nvGrpSpPr>
        <p:grpSpPr>
          <a:xfrm>
            <a:off x="916435" y="3340125"/>
            <a:ext cx="2915003" cy="961913"/>
            <a:chOff x="6619557" y="1678126"/>
            <a:chExt cx="2915902" cy="962210"/>
          </a:xfrm>
        </p:grpSpPr>
        <p:sp>
          <p:nvSpPr>
            <p:cNvPr id="27" name="矩形 26"/>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28" name="矩形 27"/>
            <p:cNvSpPr/>
            <p:nvPr/>
          </p:nvSpPr>
          <p:spPr>
            <a:xfrm>
              <a:off x="7293485" y="1678126"/>
              <a:ext cx="2241974" cy="4247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29" name="组合 28"/>
          <p:cNvGrpSpPr/>
          <p:nvPr/>
        </p:nvGrpSpPr>
        <p:grpSpPr>
          <a:xfrm>
            <a:off x="916435" y="4750900"/>
            <a:ext cx="2915003" cy="961913"/>
            <a:chOff x="6619557" y="1678126"/>
            <a:chExt cx="2915902" cy="962210"/>
          </a:xfrm>
        </p:grpSpPr>
        <p:sp>
          <p:nvSpPr>
            <p:cNvPr id="30" name="矩形 29"/>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31" name="矩形 30"/>
            <p:cNvSpPr/>
            <p:nvPr/>
          </p:nvSpPr>
          <p:spPr>
            <a:xfrm>
              <a:off x="7293485" y="1678126"/>
              <a:ext cx="2241974" cy="4247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32" name="组合 31"/>
          <p:cNvGrpSpPr/>
          <p:nvPr/>
        </p:nvGrpSpPr>
        <p:grpSpPr>
          <a:xfrm>
            <a:off x="8402320" y="1929348"/>
            <a:ext cx="2915002" cy="961913"/>
            <a:chOff x="6619557" y="1678126"/>
            <a:chExt cx="2915901" cy="962210"/>
          </a:xfrm>
        </p:grpSpPr>
        <p:sp>
          <p:nvSpPr>
            <p:cNvPr id="33" name="矩形 32"/>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34" name="矩形 33"/>
            <p:cNvSpPr/>
            <p:nvPr/>
          </p:nvSpPr>
          <p:spPr>
            <a:xfrm>
              <a:off x="6619557" y="1678126"/>
              <a:ext cx="2241974" cy="424734"/>
            </a:xfrm>
            <a:prstGeom prst="rect">
              <a:avLst/>
            </a:prstGeom>
          </p:spPr>
          <p:txBody>
            <a:bodyPr wrap="square">
              <a:spAutoFit/>
              <a:scene3d>
                <a:camera prst="orthographicFront"/>
                <a:lightRig rig="threePt" dir="t"/>
              </a:scene3d>
              <a:sp3d contourW="12700"/>
            </a:bodyPr>
            <a:lstStyle/>
            <a:p>
              <a:pP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35" name="组合 34"/>
          <p:cNvGrpSpPr/>
          <p:nvPr/>
        </p:nvGrpSpPr>
        <p:grpSpPr>
          <a:xfrm>
            <a:off x="8402320" y="3340125"/>
            <a:ext cx="2915002" cy="961913"/>
            <a:chOff x="6619557" y="1678126"/>
            <a:chExt cx="2915901" cy="962210"/>
          </a:xfrm>
        </p:grpSpPr>
        <p:sp>
          <p:nvSpPr>
            <p:cNvPr id="36" name="矩形 35"/>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37" name="矩形 36"/>
            <p:cNvSpPr/>
            <p:nvPr/>
          </p:nvSpPr>
          <p:spPr>
            <a:xfrm>
              <a:off x="6619557" y="1678126"/>
              <a:ext cx="2241974" cy="424734"/>
            </a:xfrm>
            <a:prstGeom prst="rect">
              <a:avLst/>
            </a:prstGeom>
          </p:spPr>
          <p:txBody>
            <a:bodyPr wrap="square">
              <a:spAutoFit/>
              <a:scene3d>
                <a:camera prst="orthographicFront"/>
                <a:lightRig rig="threePt" dir="t"/>
              </a:scene3d>
              <a:sp3d contourW="12700"/>
            </a:bodyPr>
            <a:lstStyle/>
            <a:p>
              <a:pP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grpSp>
        <p:nvGrpSpPr>
          <p:cNvPr id="38" name="组合 37"/>
          <p:cNvGrpSpPr/>
          <p:nvPr/>
        </p:nvGrpSpPr>
        <p:grpSpPr>
          <a:xfrm>
            <a:off x="8402320" y="4750900"/>
            <a:ext cx="2915002" cy="961913"/>
            <a:chOff x="6619557" y="1678126"/>
            <a:chExt cx="2915901" cy="962210"/>
          </a:xfrm>
        </p:grpSpPr>
        <p:sp>
          <p:nvSpPr>
            <p:cNvPr id="39" name="矩形 38"/>
            <p:cNvSpPr/>
            <p:nvPr/>
          </p:nvSpPr>
          <p:spPr>
            <a:xfrm>
              <a:off x="6619557" y="2030750"/>
              <a:ext cx="2915901" cy="609586"/>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75000"/>
                      <a:lumOff val="25000"/>
                    </a:schemeClr>
                  </a:solidFill>
                </a:rPr>
                <a:t>用户可以在投影仪或者计算机上进行演示也可以将演示文稿打印出来</a:t>
              </a:r>
              <a:endParaRPr lang="zh-CN" altLang="en-US" sz="1400" dirty="0">
                <a:solidFill>
                  <a:schemeClr val="tx1">
                    <a:lumMod val="75000"/>
                    <a:lumOff val="25000"/>
                  </a:schemeClr>
                </a:solidFill>
              </a:endParaRPr>
            </a:p>
          </p:txBody>
        </p:sp>
        <p:sp>
          <p:nvSpPr>
            <p:cNvPr id="40" name="矩形 39"/>
            <p:cNvSpPr/>
            <p:nvPr/>
          </p:nvSpPr>
          <p:spPr>
            <a:xfrm>
              <a:off x="6619557" y="1678126"/>
              <a:ext cx="2241974" cy="424734"/>
            </a:xfrm>
            <a:prstGeom prst="rect">
              <a:avLst/>
            </a:prstGeom>
          </p:spPr>
          <p:txBody>
            <a:bodyPr wrap="square">
              <a:spAutoFit/>
              <a:scene3d>
                <a:camera prst="orthographicFront"/>
                <a:lightRig rig="threePt" dir="t"/>
              </a:scene3d>
              <a:sp3d contourW="12700"/>
            </a:bodyPr>
            <a:lstStyle/>
            <a:p>
              <a:pP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sp>
        <p:nvSpPr>
          <p:cNvPr id="49" name="任意多边形: 形状 48"/>
          <p:cNvSpPr/>
          <p:nvPr/>
        </p:nvSpPr>
        <p:spPr>
          <a:xfrm>
            <a:off x="5854775" y="2088873"/>
            <a:ext cx="482451" cy="467497"/>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0" name="任意多边形: 形状 49"/>
          <p:cNvSpPr/>
          <p:nvPr/>
        </p:nvSpPr>
        <p:spPr>
          <a:xfrm>
            <a:off x="7079979" y="2891072"/>
            <a:ext cx="482451" cy="357874"/>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1" name="任意多边形: 形状 50"/>
          <p:cNvSpPr/>
          <p:nvPr/>
        </p:nvSpPr>
        <p:spPr>
          <a:xfrm>
            <a:off x="7079979" y="4230560"/>
            <a:ext cx="482451" cy="482450"/>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2" name="任意多边形: 形状 51"/>
          <p:cNvSpPr/>
          <p:nvPr/>
        </p:nvSpPr>
        <p:spPr>
          <a:xfrm>
            <a:off x="5854775" y="4928271"/>
            <a:ext cx="482451" cy="475525"/>
          </a:xfrm>
          <a:custGeom>
            <a:avLst/>
            <a:gdLst>
              <a:gd name="connsiteX0" fmla="*/ 155534 w 331788"/>
              <a:gd name="connsiteY0" fmla="*/ 53107 h 327025"/>
              <a:gd name="connsiteX1" fmla="*/ 176255 w 331788"/>
              <a:gd name="connsiteY1" fmla="*/ 53107 h 327025"/>
              <a:gd name="connsiteX2" fmla="*/ 283746 w 331788"/>
              <a:gd name="connsiteY2" fmla="*/ 141384 h 327025"/>
              <a:gd name="connsiteX3" fmla="*/ 288926 w 331788"/>
              <a:gd name="connsiteY3" fmla="*/ 154366 h 327025"/>
              <a:gd name="connsiteX4" fmla="*/ 288926 w 331788"/>
              <a:gd name="connsiteY4" fmla="*/ 310149 h 327025"/>
              <a:gd name="connsiteX5" fmla="*/ 273385 w 331788"/>
              <a:gd name="connsiteY5" fmla="*/ 327025 h 327025"/>
              <a:gd name="connsiteX6" fmla="*/ 207337 w 331788"/>
              <a:gd name="connsiteY6" fmla="*/ 327025 h 327025"/>
              <a:gd name="connsiteX7" fmla="*/ 207337 w 331788"/>
              <a:gd name="connsiteY7" fmla="*/ 234854 h 327025"/>
              <a:gd name="connsiteX8" fmla="*/ 195681 w 331788"/>
              <a:gd name="connsiteY8" fmla="*/ 223170 h 327025"/>
              <a:gd name="connsiteX9" fmla="*/ 136108 w 331788"/>
              <a:gd name="connsiteY9" fmla="*/ 223170 h 327025"/>
              <a:gd name="connsiteX10" fmla="*/ 124452 w 331788"/>
              <a:gd name="connsiteY10" fmla="*/ 234854 h 327025"/>
              <a:gd name="connsiteX11" fmla="*/ 124452 w 331788"/>
              <a:gd name="connsiteY11" fmla="*/ 327025 h 327025"/>
              <a:gd name="connsiteX12" fmla="*/ 58404 w 331788"/>
              <a:gd name="connsiteY12" fmla="*/ 327025 h 327025"/>
              <a:gd name="connsiteX13" fmla="*/ 42863 w 331788"/>
              <a:gd name="connsiteY13" fmla="*/ 310149 h 327025"/>
              <a:gd name="connsiteX14" fmla="*/ 42863 w 331788"/>
              <a:gd name="connsiteY14" fmla="*/ 154366 h 327025"/>
              <a:gd name="connsiteX15" fmla="*/ 48043 w 331788"/>
              <a:gd name="connsiteY15" fmla="*/ 141384 h 327025"/>
              <a:gd name="connsiteX16" fmla="*/ 155534 w 331788"/>
              <a:gd name="connsiteY16" fmla="*/ 53107 h 327025"/>
              <a:gd name="connsiteX17" fmla="*/ 165894 w 331788"/>
              <a:gd name="connsiteY17" fmla="*/ 0 h 327025"/>
              <a:gd name="connsiteX18" fmla="*/ 189223 w 331788"/>
              <a:gd name="connsiteY18" fmla="*/ 9125 h 327025"/>
              <a:gd name="connsiteX19" fmla="*/ 325308 w 331788"/>
              <a:gd name="connsiteY19" fmla="*/ 117321 h 327025"/>
              <a:gd name="connsiteX20" fmla="*/ 331788 w 331788"/>
              <a:gd name="connsiteY20" fmla="*/ 130356 h 327025"/>
              <a:gd name="connsiteX21" fmla="*/ 331788 w 331788"/>
              <a:gd name="connsiteY21" fmla="*/ 143392 h 327025"/>
              <a:gd name="connsiteX22" fmla="*/ 314940 w 331788"/>
              <a:gd name="connsiteY22" fmla="*/ 160338 h 327025"/>
              <a:gd name="connsiteX23" fmla="*/ 298091 w 331788"/>
              <a:gd name="connsiteY23" fmla="*/ 143392 h 327025"/>
              <a:gd name="connsiteX24" fmla="*/ 298091 w 331788"/>
              <a:gd name="connsiteY24" fmla="*/ 139481 h 327025"/>
              <a:gd name="connsiteX25" fmla="*/ 176263 w 331788"/>
              <a:gd name="connsiteY25" fmla="*/ 41714 h 327025"/>
              <a:gd name="connsiteX26" fmla="*/ 165894 w 331788"/>
              <a:gd name="connsiteY26" fmla="*/ 37804 h 327025"/>
              <a:gd name="connsiteX27" fmla="*/ 155526 w 331788"/>
              <a:gd name="connsiteY27" fmla="*/ 41714 h 327025"/>
              <a:gd name="connsiteX28" fmla="*/ 33697 w 331788"/>
              <a:gd name="connsiteY28" fmla="*/ 139481 h 327025"/>
              <a:gd name="connsiteX29" fmla="*/ 33697 w 331788"/>
              <a:gd name="connsiteY29" fmla="*/ 143392 h 327025"/>
              <a:gd name="connsiteX30" fmla="*/ 16849 w 331788"/>
              <a:gd name="connsiteY30" fmla="*/ 160338 h 327025"/>
              <a:gd name="connsiteX31" fmla="*/ 0 w 331788"/>
              <a:gd name="connsiteY31" fmla="*/ 143392 h 327025"/>
              <a:gd name="connsiteX32" fmla="*/ 0 w 331788"/>
              <a:gd name="connsiteY32" fmla="*/ 130356 h 327025"/>
              <a:gd name="connsiteX33" fmla="*/ 6480 w 331788"/>
              <a:gd name="connsiteY33" fmla="*/ 117321 h 327025"/>
              <a:gd name="connsiteX34" fmla="*/ 142565 w 331788"/>
              <a:gd name="connsiteY34" fmla="*/ 9125 h 327025"/>
              <a:gd name="connsiteX35" fmla="*/ 165894 w 331788"/>
              <a:gd name="connsiteY35"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88" h="327025">
                <a:moveTo>
                  <a:pt x="155534" y="53107"/>
                </a:moveTo>
                <a:cubicBezTo>
                  <a:pt x="162009" y="49212"/>
                  <a:pt x="169780" y="49212"/>
                  <a:pt x="176255" y="53107"/>
                </a:cubicBezTo>
                <a:cubicBezTo>
                  <a:pt x="176255" y="53107"/>
                  <a:pt x="176255" y="53107"/>
                  <a:pt x="283746" y="141384"/>
                </a:cubicBezTo>
                <a:cubicBezTo>
                  <a:pt x="286336" y="143980"/>
                  <a:pt x="288926" y="149173"/>
                  <a:pt x="288926" y="154366"/>
                </a:cubicBezTo>
                <a:cubicBezTo>
                  <a:pt x="288926" y="154366"/>
                  <a:pt x="288926" y="154366"/>
                  <a:pt x="288926" y="310149"/>
                </a:cubicBezTo>
                <a:cubicBezTo>
                  <a:pt x="288926" y="319236"/>
                  <a:pt x="282451" y="327025"/>
                  <a:pt x="273385" y="327025"/>
                </a:cubicBezTo>
                <a:cubicBezTo>
                  <a:pt x="273385" y="327025"/>
                  <a:pt x="273385" y="327025"/>
                  <a:pt x="207337" y="327025"/>
                </a:cubicBezTo>
                <a:cubicBezTo>
                  <a:pt x="207337" y="327025"/>
                  <a:pt x="207337" y="327025"/>
                  <a:pt x="207337" y="234854"/>
                </a:cubicBezTo>
                <a:cubicBezTo>
                  <a:pt x="207337" y="228363"/>
                  <a:pt x="202157" y="223170"/>
                  <a:pt x="195681" y="223170"/>
                </a:cubicBezTo>
                <a:cubicBezTo>
                  <a:pt x="195681" y="223170"/>
                  <a:pt x="195681" y="223170"/>
                  <a:pt x="136108" y="223170"/>
                </a:cubicBezTo>
                <a:cubicBezTo>
                  <a:pt x="129633" y="223170"/>
                  <a:pt x="124452" y="228363"/>
                  <a:pt x="124452" y="234854"/>
                </a:cubicBezTo>
                <a:cubicBezTo>
                  <a:pt x="124452" y="234854"/>
                  <a:pt x="124452" y="234854"/>
                  <a:pt x="124452" y="327025"/>
                </a:cubicBezTo>
                <a:cubicBezTo>
                  <a:pt x="124452" y="327025"/>
                  <a:pt x="124452" y="327025"/>
                  <a:pt x="58404" y="327025"/>
                </a:cubicBezTo>
                <a:cubicBezTo>
                  <a:pt x="49338" y="327025"/>
                  <a:pt x="42863" y="319236"/>
                  <a:pt x="42863" y="310149"/>
                </a:cubicBezTo>
                <a:cubicBezTo>
                  <a:pt x="42863" y="310149"/>
                  <a:pt x="42863" y="310149"/>
                  <a:pt x="42863" y="154366"/>
                </a:cubicBezTo>
                <a:cubicBezTo>
                  <a:pt x="42863" y="149173"/>
                  <a:pt x="45453" y="143980"/>
                  <a:pt x="48043" y="141384"/>
                </a:cubicBezTo>
                <a:cubicBezTo>
                  <a:pt x="48043" y="141384"/>
                  <a:pt x="48043" y="141384"/>
                  <a:pt x="155534" y="53107"/>
                </a:cubicBezTo>
                <a:close/>
                <a:moveTo>
                  <a:pt x="165894" y="0"/>
                </a:moveTo>
                <a:cubicBezTo>
                  <a:pt x="173670" y="0"/>
                  <a:pt x="182743" y="2607"/>
                  <a:pt x="189223" y="9125"/>
                </a:cubicBezTo>
                <a:cubicBezTo>
                  <a:pt x="189223" y="9125"/>
                  <a:pt x="189223" y="9125"/>
                  <a:pt x="325308" y="117321"/>
                </a:cubicBezTo>
                <a:cubicBezTo>
                  <a:pt x="329196" y="121231"/>
                  <a:pt x="331788" y="126446"/>
                  <a:pt x="331788" y="130356"/>
                </a:cubicBezTo>
                <a:cubicBezTo>
                  <a:pt x="331788" y="130356"/>
                  <a:pt x="331788" y="138178"/>
                  <a:pt x="331788" y="143392"/>
                </a:cubicBezTo>
                <a:cubicBezTo>
                  <a:pt x="331788" y="152517"/>
                  <a:pt x="324012" y="160338"/>
                  <a:pt x="314940" y="160338"/>
                </a:cubicBezTo>
                <a:cubicBezTo>
                  <a:pt x="305867" y="160338"/>
                  <a:pt x="298091" y="152517"/>
                  <a:pt x="298091" y="143392"/>
                </a:cubicBezTo>
                <a:cubicBezTo>
                  <a:pt x="298091" y="142088"/>
                  <a:pt x="298091" y="140785"/>
                  <a:pt x="298091" y="139481"/>
                </a:cubicBezTo>
                <a:cubicBezTo>
                  <a:pt x="298091" y="139481"/>
                  <a:pt x="298091" y="139481"/>
                  <a:pt x="176263" y="41714"/>
                </a:cubicBezTo>
                <a:cubicBezTo>
                  <a:pt x="176263" y="41714"/>
                  <a:pt x="171078" y="37804"/>
                  <a:pt x="165894" y="37804"/>
                </a:cubicBezTo>
                <a:cubicBezTo>
                  <a:pt x="160710" y="37804"/>
                  <a:pt x="155526" y="41714"/>
                  <a:pt x="155526" y="41714"/>
                </a:cubicBezTo>
                <a:cubicBezTo>
                  <a:pt x="155526" y="41714"/>
                  <a:pt x="155526" y="41714"/>
                  <a:pt x="33697" y="139481"/>
                </a:cubicBezTo>
                <a:cubicBezTo>
                  <a:pt x="33697" y="140785"/>
                  <a:pt x="33697" y="142088"/>
                  <a:pt x="33697" y="143392"/>
                </a:cubicBezTo>
                <a:cubicBezTo>
                  <a:pt x="33697" y="152517"/>
                  <a:pt x="25921" y="160338"/>
                  <a:pt x="16849" y="160338"/>
                </a:cubicBezTo>
                <a:cubicBezTo>
                  <a:pt x="7776" y="160338"/>
                  <a:pt x="0" y="152517"/>
                  <a:pt x="0" y="143392"/>
                </a:cubicBezTo>
                <a:cubicBezTo>
                  <a:pt x="0" y="138178"/>
                  <a:pt x="0" y="130356"/>
                  <a:pt x="0" y="130356"/>
                </a:cubicBezTo>
                <a:cubicBezTo>
                  <a:pt x="0" y="126446"/>
                  <a:pt x="2592" y="121231"/>
                  <a:pt x="6480" y="117321"/>
                </a:cubicBezTo>
                <a:cubicBezTo>
                  <a:pt x="6480" y="117321"/>
                  <a:pt x="6480" y="117321"/>
                  <a:pt x="142565" y="9125"/>
                </a:cubicBezTo>
                <a:cubicBezTo>
                  <a:pt x="149046" y="2607"/>
                  <a:pt x="158118" y="0"/>
                  <a:pt x="165894"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604" tIns="229604" rIns="229604" bIns="229604"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88415">
              <a:lnSpc>
                <a:spcPct val="90000"/>
              </a:lnSpc>
              <a:spcBef>
                <a:spcPct val="0"/>
              </a:spcBef>
              <a:spcAft>
                <a:spcPct val="35000"/>
              </a:spcAft>
            </a:pPr>
            <a:endParaRPr lang="zh-CN" altLang="en-US" sz="2900"/>
          </a:p>
        </p:txBody>
      </p:sp>
      <p:sp>
        <p:nvSpPr>
          <p:cNvPr id="53" name="任意多边形: 形状 52"/>
          <p:cNvSpPr/>
          <p:nvPr/>
        </p:nvSpPr>
        <p:spPr>
          <a:xfrm>
            <a:off x="4652091" y="4230559"/>
            <a:ext cx="450740" cy="482451"/>
          </a:xfrm>
          <a:custGeom>
            <a:avLst/>
            <a:gdLst>
              <a:gd name="connsiteX0" fmla="*/ 270013 w 315913"/>
              <a:gd name="connsiteY0" fmla="*/ 244475 h 338138"/>
              <a:gd name="connsiteX1" fmla="*/ 315913 w 315913"/>
              <a:gd name="connsiteY1" fmla="*/ 290647 h 338138"/>
              <a:gd name="connsiteX2" fmla="*/ 315913 w 315913"/>
              <a:gd name="connsiteY2" fmla="*/ 331542 h 338138"/>
              <a:gd name="connsiteX3" fmla="*/ 313290 w 315913"/>
              <a:gd name="connsiteY3" fmla="*/ 335500 h 338138"/>
              <a:gd name="connsiteX4" fmla="*/ 309356 w 315913"/>
              <a:gd name="connsiteY4" fmla="*/ 338138 h 338138"/>
              <a:gd name="connsiteX5" fmla="*/ 231982 w 315913"/>
              <a:gd name="connsiteY5" fmla="*/ 338138 h 338138"/>
              <a:gd name="connsiteX6" fmla="*/ 225425 w 315913"/>
              <a:gd name="connsiteY6" fmla="*/ 331542 h 338138"/>
              <a:gd name="connsiteX7" fmla="*/ 225425 w 315913"/>
              <a:gd name="connsiteY7" fmla="*/ 290647 h 338138"/>
              <a:gd name="connsiteX8" fmla="*/ 270013 w 315913"/>
              <a:gd name="connsiteY8" fmla="*/ 244475 h 338138"/>
              <a:gd name="connsiteX9" fmla="*/ 157956 w 315913"/>
              <a:gd name="connsiteY9" fmla="*/ 244475 h 338138"/>
              <a:gd name="connsiteX10" fmla="*/ 203200 w 315913"/>
              <a:gd name="connsiteY10" fmla="*/ 290647 h 338138"/>
              <a:gd name="connsiteX11" fmla="*/ 203200 w 315913"/>
              <a:gd name="connsiteY11" fmla="*/ 331542 h 338138"/>
              <a:gd name="connsiteX12" fmla="*/ 201869 w 315913"/>
              <a:gd name="connsiteY12" fmla="*/ 335500 h 338138"/>
              <a:gd name="connsiteX13" fmla="*/ 196546 w 315913"/>
              <a:gd name="connsiteY13" fmla="*/ 338138 h 338138"/>
              <a:gd name="connsiteX14" fmla="*/ 119365 w 315913"/>
              <a:gd name="connsiteY14" fmla="*/ 338138 h 338138"/>
              <a:gd name="connsiteX15" fmla="*/ 112712 w 315913"/>
              <a:gd name="connsiteY15" fmla="*/ 331542 h 338138"/>
              <a:gd name="connsiteX16" fmla="*/ 112712 w 315913"/>
              <a:gd name="connsiteY16" fmla="*/ 290647 h 338138"/>
              <a:gd name="connsiteX17" fmla="*/ 157956 w 315913"/>
              <a:gd name="connsiteY17" fmla="*/ 244475 h 338138"/>
              <a:gd name="connsiteX18" fmla="*/ 45900 w 315913"/>
              <a:gd name="connsiteY18" fmla="*/ 244475 h 338138"/>
              <a:gd name="connsiteX19" fmla="*/ 90488 w 315913"/>
              <a:gd name="connsiteY19" fmla="*/ 290647 h 338138"/>
              <a:gd name="connsiteX20" fmla="*/ 90488 w 315913"/>
              <a:gd name="connsiteY20" fmla="*/ 331542 h 338138"/>
              <a:gd name="connsiteX21" fmla="*/ 89176 w 315913"/>
              <a:gd name="connsiteY21" fmla="*/ 335500 h 338138"/>
              <a:gd name="connsiteX22" fmla="*/ 83931 w 315913"/>
              <a:gd name="connsiteY22" fmla="*/ 338138 h 338138"/>
              <a:gd name="connsiteX23" fmla="*/ 6557 w 315913"/>
              <a:gd name="connsiteY23" fmla="*/ 338138 h 338138"/>
              <a:gd name="connsiteX24" fmla="*/ 0 w 315913"/>
              <a:gd name="connsiteY24" fmla="*/ 331542 h 338138"/>
              <a:gd name="connsiteX25" fmla="*/ 0 w 315913"/>
              <a:gd name="connsiteY25" fmla="*/ 290647 h 338138"/>
              <a:gd name="connsiteX26" fmla="*/ 45900 w 315913"/>
              <a:gd name="connsiteY26" fmla="*/ 244475 h 338138"/>
              <a:gd name="connsiteX27" fmla="*/ 271463 w 315913"/>
              <a:gd name="connsiteY27" fmla="*/ 180975 h 338138"/>
              <a:gd name="connsiteX28" fmla="*/ 301625 w 315913"/>
              <a:gd name="connsiteY28" fmla="*/ 211138 h 338138"/>
              <a:gd name="connsiteX29" fmla="*/ 271463 w 315913"/>
              <a:gd name="connsiteY29" fmla="*/ 241300 h 338138"/>
              <a:gd name="connsiteX30" fmla="*/ 241300 w 315913"/>
              <a:gd name="connsiteY30" fmla="*/ 211138 h 338138"/>
              <a:gd name="connsiteX31" fmla="*/ 271463 w 315913"/>
              <a:gd name="connsiteY31" fmla="*/ 180975 h 338138"/>
              <a:gd name="connsiteX32" fmla="*/ 159420 w 315913"/>
              <a:gd name="connsiteY32" fmla="*/ 180975 h 338138"/>
              <a:gd name="connsiteX33" fmla="*/ 188912 w 315913"/>
              <a:gd name="connsiteY33" fmla="*/ 211138 h 338138"/>
              <a:gd name="connsiteX34" fmla="*/ 159420 w 315913"/>
              <a:gd name="connsiteY34" fmla="*/ 241300 h 338138"/>
              <a:gd name="connsiteX35" fmla="*/ 128587 w 315913"/>
              <a:gd name="connsiteY35" fmla="*/ 211138 h 338138"/>
              <a:gd name="connsiteX36" fmla="*/ 159420 w 315913"/>
              <a:gd name="connsiteY36" fmla="*/ 180975 h 338138"/>
              <a:gd name="connsiteX37" fmla="*/ 46038 w 315913"/>
              <a:gd name="connsiteY37" fmla="*/ 180975 h 338138"/>
              <a:gd name="connsiteX38" fmla="*/ 76201 w 315913"/>
              <a:gd name="connsiteY38" fmla="*/ 211138 h 338138"/>
              <a:gd name="connsiteX39" fmla="*/ 46038 w 315913"/>
              <a:gd name="connsiteY39" fmla="*/ 241301 h 338138"/>
              <a:gd name="connsiteX40" fmla="*/ 15875 w 315913"/>
              <a:gd name="connsiteY40" fmla="*/ 211138 h 338138"/>
              <a:gd name="connsiteX41" fmla="*/ 46038 w 315913"/>
              <a:gd name="connsiteY41" fmla="*/ 180975 h 338138"/>
              <a:gd name="connsiteX42" fmla="*/ 270005 w 315913"/>
              <a:gd name="connsiteY42" fmla="*/ 77788 h 338138"/>
              <a:gd name="connsiteX43" fmla="*/ 238125 w 315913"/>
              <a:gd name="connsiteY43" fmla="*/ 109792 h 338138"/>
              <a:gd name="connsiteX44" fmla="*/ 238125 w 315913"/>
              <a:gd name="connsiteY44" fmla="*/ 144463 h 338138"/>
              <a:gd name="connsiteX45" fmla="*/ 303213 w 315913"/>
              <a:gd name="connsiteY45" fmla="*/ 144463 h 338138"/>
              <a:gd name="connsiteX46" fmla="*/ 303213 w 315913"/>
              <a:gd name="connsiteY46" fmla="*/ 109792 h 338138"/>
              <a:gd name="connsiteX47" fmla="*/ 270005 w 315913"/>
              <a:gd name="connsiteY47" fmla="*/ 77788 h 338138"/>
              <a:gd name="connsiteX48" fmla="*/ 270013 w 315913"/>
              <a:gd name="connsiteY48" fmla="*/ 65088 h 338138"/>
              <a:gd name="connsiteX49" fmla="*/ 315913 w 315913"/>
              <a:gd name="connsiteY49" fmla="*/ 109941 h 338138"/>
              <a:gd name="connsiteX50" fmla="*/ 315913 w 315913"/>
              <a:gd name="connsiteY50" fmla="*/ 150836 h 338138"/>
              <a:gd name="connsiteX51" fmla="*/ 313290 w 315913"/>
              <a:gd name="connsiteY51" fmla="*/ 156113 h 338138"/>
              <a:gd name="connsiteX52" fmla="*/ 309356 w 315913"/>
              <a:gd name="connsiteY52" fmla="*/ 158751 h 338138"/>
              <a:gd name="connsiteX53" fmla="*/ 231982 w 315913"/>
              <a:gd name="connsiteY53" fmla="*/ 158751 h 338138"/>
              <a:gd name="connsiteX54" fmla="*/ 225425 w 315913"/>
              <a:gd name="connsiteY54" fmla="*/ 150836 h 338138"/>
              <a:gd name="connsiteX55" fmla="*/ 225425 w 315913"/>
              <a:gd name="connsiteY55" fmla="*/ 109941 h 338138"/>
              <a:gd name="connsiteX56" fmla="*/ 270013 w 315913"/>
              <a:gd name="connsiteY56" fmla="*/ 65088 h 338138"/>
              <a:gd name="connsiteX57" fmla="*/ 157956 w 315913"/>
              <a:gd name="connsiteY57" fmla="*/ 65088 h 338138"/>
              <a:gd name="connsiteX58" fmla="*/ 203200 w 315913"/>
              <a:gd name="connsiteY58" fmla="*/ 109941 h 338138"/>
              <a:gd name="connsiteX59" fmla="*/ 203200 w 315913"/>
              <a:gd name="connsiteY59" fmla="*/ 150836 h 338138"/>
              <a:gd name="connsiteX60" fmla="*/ 201869 w 315913"/>
              <a:gd name="connsiteY60" fmla="*/ 156113 h 338138"/>
              <a:gd name="connsiteX61" fmla="*/ 196546 w 315913"/>
              <a:gd name="connsiteY61" fmla="*/ 158751 h 338138"/>
              <a:gd name="connsiteX62" fmla="*/ 119365 w 315913"/>
              <a:gd name="connsiteY62" fmla="*/ 158751 h 338138"/>
              <a:gd name="connsiteX63" fmla="*/ 112712 w 315913"/>
              <a:gd name="connsiteY63" fmla="*/ 150836 h 338138"/>
              <a:gd name="connsiteX64" fmla="*/ 112712 w 315913"/>
              <a:gd name="connsiteY64" fmla="*/ 109941 h 338138"/>
              <a:gd name="connsiteX65" fmla="*/ 157956 w 315913"/>
              <a:gd name="connsiteY65" fmla="*/ 65088 h 338138"/>
              <a:gd name="connsiteX66" fmla="*/ 45900 w 315913"/>
              <a:gd name="connsiteY66" fmla="*/ 65088 h 338138"/>
              <a:gd name="connsiteX67" fmla="*/ 90488 w 315913"/>
              <a:gd name="connsiteY67" fmla="*/ 109941 h 338138"/>
              <a:gd name="connsiteX68" fmla="*/ 90488 w 315913"/>
              <a:gd name="connsiteY68" fmla="*/ 150836 h 338138"/>
              <a:gd name="connsiteX69" fmla="*/ 89176 w 315913"/>
              <a:gd name="connsiteY69" fmla="*/ 156113 h 338138"/>
              <a:gd name="connsiteX70" fmla="*/ 83931 w 315913"/>
              <a:gd name="connsiteY70" fmla="*/ 158751 h 338138"/>
              <a:gd name="connsiteX71" fmla="*/ 6557 w 315913"/>
              <a:gd name="connsiteY71" fmla="*/ 158751 h 338138"/>
              <a:gd name="connsiteX72" fmla="*/ 0 w 315913"/>
              <a:gd name="connsiteY72" fmla="*/ 150836 h 338138"/>
              <a:gd name="connsiteX73" fmla="*/ 0 w 315913"/>
              <a:gd name="connsiteY73" fmla="*/ 109941 h 338138"/>
              <a:gd name="connsiteX74" fmla="*/ 45900 w 315913"/>
              <a:gd name="connsiteY74" fmla="*/ 65088 h 338138"/>
              <a:gd name="connsiteX75" fmla="*/ 270669 w 315913"/>
              <a:gd name="connsiteY75" fmla="*/ 14288 h 338138"/>
              <a:gd name="connsiteX76" fmla="*/ 254000 w 315913"/>
              <a:gd name="connsiteY76" fmla="*/ 30957 h 338138"/>
              <a:gd name="connsiteX77" fmla="*/ 270669 w 315913"/>
              <a:gd name="connsiteY77" fmla="*/ 47626 h 338138"/>
              <a:gd name="connsiteX78" fmla="*/ 287338 w 315913"/>
              <a:gd name="connsiteY78" fmla="*/ 30957 h 338138"/>
              <a:gd name="connsiteX79" fmla="*/ 270669 w 315913"/>
              <a:gd name="connsiteY79" fmla="*/ 14288 h 338138"/>
              <a:gd name="connsiteX80" fmla="*/ 271463 w 315913"/>
              <a:gd name="connsiteY80" fmla="*/ 0 h 338138"/>
              <a:gd name="connsiteX81" fmla="*/ 301625 w 315913"/>
              <a:gd name="connsiteY81" fmla="*/ 30957 h 338138"/>
              <a:gd name="connsiteX82" fmla="*/ 271463 w 315913"/>
              <a:gd name="connsiteY82" fmla="*/ 61913 h 338138"/>
              <a:gd name="connsiteX83" fmla="*/ 241300 w 315913"/>
              <a:gd name="connsiteY83" fmla="*/ 30957 h 338138"/>
              <a:gd name="connsiteX84" fmla="*/ 271463 w 315913"/>
              <a:gd name="connsiteY84" fmla="*/ 0 h 338138"/>
              <a:gd name="connsiteX85" fmla="*/ 159420 w 315913"/>
              <a:gd name="connsiteY85" fmla="*/ 0 h 338138"/>
              <a:gd name="connsiteX86" fmla="*/ 188912 w 315913"/>
              <a:gd name="connsiteY86" fmla="*/ 30957 h 338138"/>
              <a:gd name="connsiteX87" fmla="*/ 159420 w 315913"/>
              <a:gd name="connsiteY87" fmla="*/ 61913 h 338138"/>
              <a:gd name="connsiteX88" fmla="*/ 128587 w 315913"/>
              <a:gd name="connsiteY88" fmla="*/ 30957 h 338138"/>
              <a:gd name="connsiteX89" fmla="*/ 159420 w 315913"/>
              <a:gd name="connsiteY89" fmla="*/ 0 h 338138"/>
              <a:gd name="connsiteX90" fmla="*/ 46037 w 315913"/>
              <a:gd name="connsiteY90" fmla="*/ 0 h 338138"/>
              <a:gd name="connsiteX91" fmla="*/ 76200 w 315913"/>
              <a:gd name="connsiteY91" fmla="*/ 30957 h 338138"/>
              <a:gd name="connsiteX92" fmla="*/ 46037 w 315913"/>
              <a:gd name="connsiteY92" fmla="*/ 61913 h 338138"/>
              <a:gd name="connsiteX93" fmla="*/ 15875 w 315913"/>
              <a:gd name="connsiteY93" fmla="*/ 30957 h 338138"/>
              <a:gd name="connsiteX94" fmla="*/ 46037 w 315913"/>
              <a:gd name="connsiteY9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5913" h="338138">
                <a:moveTo>
                  <a:pt x="270013" y="244475"/>
                </a:moveTo>
                <a:cubicBezTo>
                  <a:pt x="294930" y="244475"/>
                  <a:pt x="315913" y="265582"/>
                  <a:pt x="315913" y="290647"/>
                </a:cubicBezTo>
                <a:cubicBezTo>
                  <a:pt x="315913" y="290647"/>
                  <a:pt x="315913" y="290647"/>
                  <a:pt x="315913" y="331542"/>
                </a:cubicBezTo>
                <a:cubicBezTo>
                  <a:pt x="315913" y="332861"/>
                  <a:pt x="314602" y="335500"/>
                  <a:pt x="313290" y="335500"/>
                </a:cubicBezTo>
                <a:cubicBezTo>
                  <a:pt x="313290" y="336819"/>
                  <a:pt x="310667" y="338138"/>
                  <a:pt x="309356" y="338138"/>
                </a:cubicBezTo>
                <a:cubicBezTo>
                  <a:pt x="309356" y="338138"/>
                  <a:pt x="309356" y="338138"/>
                  <a:pt x="231982" y="338138"/>
                </a:cubicBezTo>
                <a:cubicBezTo>
                  <a:pt x="228048" y="338138"/>
                  <a:pt x="225425" y="335500"/>
                  <a:pt x="225425" y="331542"/>
                </a:cubicBezTo>
                <a:cubicBezTo>
                  <a:pt x="225425" y="331542"/>
                  <a:pt x="225425" y="331542"/>
                  <a:pt x="225425" y="290647"/>
                </a:cubicBezTo>
                <a:cubicBezTo>
                  <a:pt x="225425" y="265582"/>
                  <a:pt x="246408" y="244475"/>
                  <a:pt x="270013" y="244475"/>
                </a:cubicBezTo>
                <a:close/>
                <a:moveTo>
                  <a:pt x="157956" y="244475"/>
                </a:moveTo>
                <a:cubicBezTo>
                  <a:pt x="183239" y="244475"/>
                  <a:pt x="203200" y="265582"/>
                  <a:pt x="203200" y="290647"/>
                </a:cubicBezTo>
                <a:cubicBezTo>
                  <a:pt x="203200" y="290647"/>
                  <a:pt x="203200" y="290647"/>
                  <a:pt x="203200" y="331542"/>
                </a:cubicBezTo>
                <a:cubicBezTo>
                  <a:pt x="203200" y="332861"/>
                  <a:pt x="203200" y="335500"/>
                  <a:pt x="201869" y="335500"/>
                </a:cubicBezTo>
                <a:cubicBezTo>
                  <a:pt x="200538" y="336819"/>
                  <a:pt x="199208" y="338138"/>
                  <a:pt x="196546" y="338138"/>
                </a:cubicBezTo>
                <a:cubicBezTo>
                  <a:pt x="196546" y="338138"/>
                  <a:pt x="196546" y="338138"/>
                  <a:pt x="119365" y="338138"/>
                </a:cubicBezTo>
                <a:cubicBezTo>
                  <a:pt x="115373" y="338138"/>
                  <a:pt x="112712" y="335500"/>
                  <a:pt x="112712" y="331542"/>
                </a:cubicBezTo>
                <a:cubicBezTo>
                  <a:pt x="112712" y="331542"/>
                  <a:pt x="112712" y="331542"/>
                  <a:pt x="112712" y="290647"/>
                </a:cubicBezTo>
                <a:cubicBezTo>
                  <a:pt x="112712" y="265582"/>
                  <a:pt x="132672" y="244475"/>
                  <a:pt x="157956" y="244475"/>
                </a:cubicBezTo>
                <a:close/>
                <a:moveTo>
                  <a:pt x="45900" y="244475"/>
                </a:moveTo>
                <a:cubicBezTo>
                  <a:pt x="69505" y="244475"/>
                  <a:pt x="90488" y="265582"/>
                  <a:pt x="90488" y="290647"/>
                </a:cubicBezTo>
                <a:cubicBezTo>
                  <a:pt x="90488" y="290647"/>
                  <a:pt x="90488" y="290647"/>
                  <a:pt x="90488" y="331542"/>
                </a:cubicBezTo>
                <a:cubicBezTo>
                  <a:pt x="90488" y="332861"/>
                  <a:pt x="90488" y="335500"/>
                  <a:pt x="89176" y="335500"/>
                </a:cubicBezTo>
                <a:cubicBezTo>
                  <a:pt x="87865" y="336819"/>
                  <a:pt x="85242" y="338138"/>
                  <a:pt x="83931" y="338138"/>
                </a:cubicBezTo>
                <a:cubicBezTo>
                  <a:pt x="83931" y="338138"/>
                  <a:pt x="83931" y="338138"/>
                  <a:pt x="6557" y="338138"/>
                </a:cubicBezTo>
                <a:cubicBezTo>
                  <a:pt x="3934" y="338138"/>
                  <a:pt x="0" y="335500"/>
                  <a:pt x="0" y="331542"/>
                </a:cubicBezTo>
                <a:cubicBezTo>
                  <a:pt x="0" y="331542"/>
                  <a:pt x="0" y="331542"/>
                  <a:pt x="0" y="290647"/>
                </a:cubicBezTo>
                <a:cubicBezTo>
                  <a:pt x="0" y="265582"/>
                  <a:pt x="20983" y="244475"/>
                  <a:pt x="45900" y="244475"/>
                </a:cubicBezTo>
                <a:close/>
                <a:moveTo>
                  <a:pt x="271463" y="180975"/>
                </a:moveTo>
                <a:cubicBezTo>
                  <a:pt x="287200" y="180975"/>
                  <a:pt x="301625" y="194089"/>
                  <a:pt x="301625" y="211138"/>
                </a:cubicBezTo>
                <a:cubicBezTo>
                  <a:pt x="301625" y="228186"/>
                  <a:pt x="287200" y="241300"/>
                  <a:pt x="271463" y="241300"/>
                </a:cubicBezTo>
                <a:cubicBezTo>
                  <a:pt x="254414" y="241300"/>
                  <a:pt x="241300" y="228186"/>
                  <a:pt x="241300" y="211138"/>
                </a:cubicBezTo>
                <a:cubicBezTo>
                  <a:pt x="241300" y="194089"/>
                  <a:pt x="254414" y="180975"/>
                  <a:pt x="271463" y="180975"/>
                </a:cubicBezTo>
                <a:close/>
                <a:moveTo>
                  <a:pt x="159420" y="180975"/>
                </a:moveTo>
                <a:cubicBezTo>
                  <a:pt x="175506" y="180975"/>
                  <a:pt x="188912" y="194089"/>
                  <a:pt x="188912" y="211138"/>
                </a:cubicBezTo>
                <a:cubicBezTo>
                  <a:pt x="188912" y="228186"/>
                  <a:pt x="175506" y="241300"/>
                  <a:pt x="159420" y="241300"/>
                </a:cubicBezTo>
                <a:cubicBezTo>
                  <a:pt x="141992" y="241300"/>
                  <a:pt x="128587" y="228186"/>
                  <a:pt x="128587" y="211138"/>
                </a:cubicBezTo>
                <a:cubicBezTo>
                  <a:pt x="128587" y="194089"/>
                  <a:pt x="141992" y="180975"/>
                  <a:pt x="159420" y="180975"/>
                </a:cubicBezTo>
                <a:close/>
                <a:moveTo>
                  <a:pt x="46038" y="180975"/>
                </a:moveTo>
                <a:cubicBezTo>
                  <a:pt x="62697" y="180975"/>
                  <a:pt x="76201" y="194479"/>
                  <a:pt x="76201" y="211138"/>
                </a:cubicBezTo>
                <a:cubicBezTo>
                  <a:pt x="76201" y="227797"/>
                  <a:pt x="62697" y="241301"/>
                  <a:pt x="46038" y="241301"/>
                </a:cubicBezTo>
                <a:cubicBezTo>
                  <a:pt x="29379" y="241301"/>
                  <a:pt x="15875" y="227797"/>
                  <a:pt x="15875" y="211138"/>
                </a:cubicBezTo>
                <a:cubicBezTo>
                  <a:pt x="15875" y="194479"/>
                  <a:pt x="29379" y="180975"/>
                  <a:pt x="46038" y="180975"/>
                </a:cubicBezTo>
                <a:close/>
                <a:moveTo>
                  <a:pt x="270005" y="77788"/>
                </a:moveTo>
                <a:cubicBezTo>
                  <a:pt x="252736" y="77788"/>
                  <a:pt x="238125" y="92457"/>
                  <a:pt x="238125" y="109792"/>
                </a:cubicBezTo>
                <a:cubicBezTo>
                  <a:pt x="238125" y="109792"/>
                  <a:pt x="238125" y="109792"/>
                  <a:pt x="238125" y="144463"/>
                </a:cubicBezTo>
                <a:cubicBezTo>
                  <a:pt x="238125" y="144463"/>
                  <a:pt x="238125" y="144463"/>
                  <a:pt x="303213" y="144463"/>
                </a:cubicBezTo>
                <a:lnTo>
                  <a:pt x="303213" y="109792"/>
                </a:lnTo>
                <a:cubicBezTo>
                  <a:pt x="303213" y="92457"/>
                  <a:pt x="288602" y="77788"/>
                  <a:pt x="270005" y="77788"/>
                </a:cubicBezTo>
                <a:close/>
                <a:moveTo>
                  <a:pt x="270013" y="65088"/>
                </a:moveTo>
                <a:cubicBezTo>
                  <a:pt x="294930" y="65088"/>
                  <a:pt x="315913" y="84876"/>
                  <a:pt x="315913" y="109941"/>
                </a:cubicBezTo>
                <a:cubicBezTo>
                  <a:pt x="315913" y="109941"/>
                  <a:pt x="315913" y="109941"/>
                  <a:pt x="315913" y="150836"/>
                </a:cubicBezTo>
                <a:cubicBezTo>
                  <a:pt x="315913" y="153474"/>
                  <a:pt x="314602" y="154794"/>
                  <a:pt x="313290" y="156113"/>
                </a:cubicBezTo>
                <a:cubicBezTo>
                  <a:pt x="313290" y="157432"/>
                  <a:pt x="310667" y="158751"/>
                  <a:pt x="309356" y="158751"/>
                </a:cubicBezTo>
                <a:cubicBezTo>
                  <a:pt x="309356" y="158751"/>
                  <a:pt x="309356" y="158751"/>
                  <a:pt x="231982" y="158751"/>
                </a:cubicBezTo>
                <a:cubicBezTo>
                  <a:pt x="228048" y="158751"/>
                  <a:pt x="225425" y="154794"/>
                  <a:pt x="225425" y="150836"/>
                </a:cubicBezTo>
                <a:cubicBezTo>
                  <a:pt x="225425" y="150836"/>
                  <a:pt x="225425" y="150836"/>
                  <a:pt x="225425" y="109941"/>
                </a:cubicBezTo>
                <a:cubicBezTo>
                  <a:pt x="225425" y="84876"/>
                  <a:pt x="246408" y="65088"/>
                  <a:pt x="270013" y="65088"/>
                </a:cubicBezTo>
                <a:close/>
                <a:moveTo>
                  <a:pt x="157956" y="65088"/>
                </a:moveTo>
                <a:cubicBezTo>
                  <a:pt x="183239" y="65088"/>
                  <a:pt x="203200" y="84876"/>
                  <a:pt x="203200" y="109941"/>
                </a:cubicBezTo>
                <a:cubicBezTo>
                  <a:pt x="203200" y="109941"/>
                  <a:pt x="203200" y="109941"/>
                  <a:pt x="203200" y="150836"/>
                </a:cubicBezTo>
                <a:cubicBezTo>
                  <a:pt x="203200" y="153474"/>
                  <a:pt x="203200" y="154794"/>
                  <a:pt x="201869" y="156113"/>
                </a:cubicBezTo>
                <a:cubicBezTo>
                  <a:pt x="200538" y="157432"/>
                  <a:pt x="199208" y="158751"/>
                  <a:pt x="196546" y="158751"/>
                </a:cubicBezTo>
                <a:cubicBezTo>
                  <a:pt x="196546" y="158751"/>
                  <a:pt x="196546" y="158751"/>
                  <a:pt x="119365" y="158751"/>
                </a:cubicBezTo>
                <a:cubicBezTo>
                  <a:pt x="115373" y="158751"/>
                  <a:pt x="112712" y="154794"/>
                  <a:pt x="112712" y="150836"/>
                </a:cubicBezTo>
                <a:cubicBezTo>
                  <a:pt x="112712" y="150836"/>
                  <a:pt x="112712" y="150836"/>
                  <a:pt x="112712" y="109941"/>
                </a:cubicBezTo>
                <a:cubicBezTo>
                  <a:pt x="112712" y="84876"/>
                  <a:pt x="132672" y="65088"/>
                  <a:pt x="157956" y="65088"/>
                </a:cubicBezTo>
                <a:close/>
                <a:moveTo>
                  <a:pt x="45900" y="65088"/>
                </a:moveTo>
                <a:cubicBezTo>
                  <a:pt x="69505" y="65088"/>
                  <a:pt x="90488" y="84876"/>
                  <a:pt x="90488" y="109941"/>
                </a:cubicBezTo>
                <a:cubicBezTo>
                  <a:pt x="90488" y="109941"/>
                  <a:pt x="90488" y="109941"/>
                  <a:pt x="90488" y="150836"/>
                </a:cubicBezTo>
                <a:cubicBezTo>
                  <a:pt x="90488" y="153474"/>
                  <a:pt x="90488" y="154794"/>
                  <a:pt x="89176" y="156113"/>
                </a:cubicBezTo>
                <a:cubicBezTo>
                  <a:pt x="87865" y="157432"/>
                  <a:pt x="85242" y="158751"/>
                  <a:pt x="83931" y="158751"/>
                </a:cubicBezTo>
                <a:cubicBezTo>
                  <a:pt x="83931" y="158751"/>
                  <a:pt x="83931" y="158751"/>
                  <a:pt x="6557" y="158751"/>
                </a:cubicBezTo>
                <a:cubicBezTo>
                  <a:pt x="3934" y="158751"/>
                  <a:pt x="0" y="154794"/>
                  <a:pt x="0" y="150836"/>
                </a:cubicBezTo>
                <a:cubicBezTo>
                  <a:pt x="0" y="150836"/>
                  <a:pt x="0" y="150836"/>
                  <a:pt x="0" y="109941"/>
                </a:cubicBezTo>
                <a:cubicBezTo>
                  <a:pt x="0" y="84876"/>
                  <a:pt x="20983" y="65088"/>
                  <a:pt x="45900" y="65088"/>
                </a:cubicBezTo>
                <a:close/>
                <a:moveTo>
                  <a:pt x="270669" y="14288"/>
                </a:moveTo>
                <a:cubicBezTo>
                  <a:pt x="261463" y="14288"/>
                  <a:pt x="254000" y="21751"/>
                  <a:pt x="254000" y="30957"/>
                </a:cubicBezTo>
                <a:cubicBezTo>
                  <a:pt x="254000" y="40163"/>
                  <a:pt x="261463" y="47626"/>
                  <a:pt x="270669" y="47626"/>
                </a:cubicBezTo>
                <a:cubicBezTo>
                  <a:pt x="279875" y="47626"/>
                  <a:pt x="287338" y="40163"/>
                  <a:pt x="287338" y="30957"/>
                </a:cubicBezTo>
                <a:cubicBezTo>
                  <a:pt x="287338" y="21751"/>
                  <a:pt x="279875" y="14288"/>
                  <a:pt x="270669" y="14288"/>
                </a:cubicBezTo>
                <a:close/>
                <a:moveTo>
                  <a:pt x="271463" y="0"/>
                </a:moveTo>
                <a:cubicBezTo>
                  <a:pt x="287200" y="0"/>
                  <a:pt x="301625" y="13459"/>
                  <a:pt x="301625" y="30957"/>
                </a:cubicBezTo>
                <a:cubicBezTo>
                  <a:pt x="301625" y="48454"/>
                  <a:pt x="287200" y="61913"/>
                  <a:pt x="271463" y="61913"/>
                </a:cubicBezTo>
                <a:cubicBezTo>
                  <a:pt x="254414" y="61913"/>
                  <a:pt x="241300" y="48454"/>
                  <a:pt x="241300" y="30957"/>
                </a:cubicBezTo>
                <a:cubicBezTo>
                  <a:pt x="241300" y="13459"/>
                  <a:pt x="254414" y="0"/>
                  <a:pt x="271463" y="0"/>
                </a:cubicBezTo>
                <a:close/>
                <a:moveTo>
                  <a:pt x="159420" y="0"/>
                </a:moveTo>
                <a:cubicBezTo>
                  <a:pt x="175506" y="0"/>
                  <a:pt x="188912" y="13459"/>
                  <a:pt x="188912" y="30957"/>
                </a:cubicBezTo>
                <a:cubicBezTo>
                  <a:pt x="188912" y="48454"/>
                  <a:pt x="175506" y="61913"/>
                  <a:pt x="159420" y="61913"/>
                </a:cubicBezTo>
                <a:cubicBezTo>
                  <a:pt x="141992" y="61913"/>
                  <a:pt x="128587" y="48454"/>
                  <a:pt x="128587" y="30957"/>
                </a:cubicBezTo>
                <a:cubicBezTo>
                  <a:pt x="128587" y="13459"/>
                  <a:pt x="141992" y="0"/>
                  <a:pt x="159420" y="0"/>
                </a:cubicBezTo>
                <a:close/>
                <a:moveTo>
                  <a:pt x="46037" y="0"/>
                </a:moveTo>
                <a:cubicBezTo>
                  <a:pt x="63086" y="0"/>
                  <a:pt x="76200" y="13459"/>
                  <a:pt x="76200" y="30957"/>
                </a:cubicBezTo>
                <a:cubicBezTo>
                  <a:pt x="76200" y="48454"/>
                  <a:pt x="63086" y="61913"/>
                  <a:pt x="46037" y="61913"/>
                </a:cubicBezTo>
                <a:cubicBezTo>
                  <a:pt x="28989" y="61913"/>
                  <a:pt x="15875" y="48454"/>
                  <a:pt x="15875" y="30957"/>
                </a:cubicBezTo>
                <a:cubicBezTo>
                  <a:pt x="15875" y="13459"/>
                  <a:pt x="28989" y="0"/>
                  <a:pt x="46037"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35" tIns="257535" rIns="257535" bIns="25753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66315">
              <a:lnSpc>
                <a:spcPct val="90000"/>
              </a:lnSpc>
              <a:spcBef>
                <a:spcPct val="0"/>
              </a:spcBef>
              <a:spcAft>
                <a:spcPct val="35000"/>
              </a:spcAft>
            </a:pPr>
            <a:endParaRPr lang="zh-CN" altLang="en-US" sz="5100"/>
          </a:p>
        </p:txBody>
      </p:sp>
      <p:sp>
        <p:nvSpPr>
          <p:cNvPr id="54" name="任意多边形: 形状 53"/>
          <p:cNvSpPr/>
          <p:nvPr/>
        </p:nvSpPr>
        <p:spPr>
          <a:xfrm>
            <a:off x="4629571" y="2827840"/>
            <a:ext cx="482451" cy="477835"/>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7535" tIns="257535" rIns="257535" bIns="25753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66315">
              <a:lnSpc>
                <a:spcPct val="90000"/>
              </a:lnSpc>
              <a:spcBef>
                <a:spcPct val="0"/>
              </a:spcBef>
              <a:spcAft>
                <a:spcPct val="35000"/>
              </a:spcAft>
            </a:pPr>
            <a:endParaRPr lang="zh-CN" altLang="en-US" sz="5100"/>
          </a:p>
        </p:txBody>
      </p:sp>
    </p:spTree>
  </p:cSld>
  <p:clrMapOvr>
    <a:masterClrMapping/>
  </p:clrMapOvr>
  <p:transition spd="slow" advClick="0" advTm="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anim calcmode="lin" valueType="num">
                                          <p:cBhvr>
                                            <p:cTn id="10" dur="500" fill="hold"/>
                                            <p:tgtEl>
                                              <p:spTgt spid="55"/>
                                            </p:tgtEl>
                                            <p:attrNameLst>
                                              <p:attrName>ppt_x</p:attrName>
                                            </p:attrNameLst>
                                          </p:cBhvr>
                                          <p:tavLst>
                                            <p:tav tm="0">
                                              <p:val>
                                                <p:fltVal val="0.5"/>
                                              </p:val>
                                            </p:tav>
                                            <p:tav tm="100000">
                                              <p:val>
                                                <p:strVal val="#ppt_x"/>
                                              </p:val>
                                            </p:tav>
                                          </p:tavLst>
                                        </p:anim>
                                        <p:anim calcmode="lin" valueType="num">
                                          <p:cBhvr>
                                            <p:cTn id="11" dur="500" fill="hold"/>
                                            <p:tgtEl>
                                              <p:spTgt spid="5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fltVal val="0.5"/>
                                              </p:val>
                                            </p:tav>
                                            <p:tav tm="100000">
                                              <p:val>
                                                <p:strVal val="#ppt_x"/>
                                              </p:val>
                                            </p:tav>
                                          </p:tavLst>
                                        </p:anim>
                                        <p:anim calcmode="lin" valueType="num">
                                          <p:cBhvr>
                                            <p:cTn id="18" dur="500" fill="hold"/>
                                            <p:tgtEl>
                                              <p:spTgt spid="49"/>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anim calcmode="lin" valueType="num">
                                          <p:cBhvr>
                                            <p:cTn id="24" dur="500" fill="hold"/>
                                            <p:tgtEl>
                                              <p:spTgt spid="50"/>
                                            </p:tgtEl>
                                            <p:attrNameLst>
                                              <p:attrName>ppt_x</p:attrName>
                                            </p:attrNameLst>
                                          </p:cBhvr>
                                          <p:tavLst>
                                            <p:tav tm="0">
                                              <p:val>
                                                <p:fltVal val="0.5"/>
                                              </p:val>
                                            </p:tav>
                                            <p:tav tm="100000">
                                              <p:val>
                                                <p:strVal val="#ppt_x"/>
                                              </p:val>
                                            </p:tav>
                                          </p:tavLst>
                                        </p:anim>
                                        <p:anim calcmode="lin" valueType="num">
                                          <p:cBhvr>
                                            <p:cTn id="25" dur="500" fill="hold"/>
                                            <p:tgtEl>
                                              <p:spTgt spid="5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anim calcmode="lin" valueType="num">
                                          <p:cBhvr>
                                            <p:cTn id="31" dur="500" fill="hold"/>
                                            <p:tgtEl>
                                              <p:spTgt spid="51"/>
                                            </p:tgtEl>
                                            <p:attrNameLst>
                                              <p:attrName>ppt_x</p:attrName>
                                            </p:attrNameLst>
                                          </p:cBhvr>
                                          <p:tavLst>
                                            <p:tav tm="0">
                                              <p:val>
                                                <p:fltVal val="0.5"/>
                                              </p:val>
                                            </p:tav>
                                            <p:tav tm="100000">
                                              <p:val>
                                                <p:strVal val="#ppt_x"/>
                                              </p:val>
                                            </p:tav>
                                          </p:tavLst>
                                        </p:anim>
                                        <p:anim calcmode="lin" valueType="num">
                                          <p:cBhvr>
                                            <p:cTn id="32" dur="500" fill="hold"/>
                                            <p:tgtEl>
                                              <p:spTgt spid="51"/>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fltVal val="0.5"/>
                                              </p:val>
                                            </p:tav>
                                            <p:tav tm="100000">
                                              <p:val>
                                                <p:strVal val="#ppt_x"/>
                                              </p:val>
                                            </p:tav>
                                          </p:tavLst>
                                        </p:anim>
                                        <p:anim calcmode="lin" valueType="num">
                                          <p:cBhvr>
                                            <p:cTn id="39" dur="500" fill="hold"/>
                                            <p:tgtEl>
                                              <p:spTgt spid="52"/>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anim calcmode="lin" valueType="num">
                                          <p:cBhvr>
                                            <p:cTn id="45" dur="500" fill="hold"/>
                                            <p:tgtEl>
                                              <p:spTgt spid="53"/>
                                            </p:tgtEl>
                                            <p:attrNameLst>
                                              <p:attrName>ppt_x</p:attrName>
                                            </p:attrNameLst>
                                          </p:cBhvr>
                                          <p:tavLst>
                                            <p:tav tm="0">
                                              <p:val>
                                                <p:fltVal val="0.5"/>
                                              </p:val>
                                            </p:tav>
                                            <p:tav tm="100000">
                                              <p:val>
                                                <p:strVal val="#ppt_x"/>
                                              </p:val>
                                            </p:tav>
                                          </p:tavLst>
                                        </p:anim>
                                        <p:anim calcmode="lin" valueType="num">
                                          <p:cBhvr>
                                            <p:cTn id="46" dur="500" fill="hold"/>
                                            <p:tgtEl>
                                              <p:spTgt spid="53"/>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anim calcmode="lin" valueType="num">
                                          <p:cBhvr>
                                            <p:cTn id="52" dur="500" fill="hold"/>
                                            <p:tgtEl>
                                              <p:spTgt spid="54"/>
                                            </p:tgtEl>
                                            <p:attrNameLst>
                                              <p:attrName>ppt_x</p:attrName>
                                            </p:attrNameLst>
                                          </p:cBhvr>
                                          <p:tavLst>
                                            <p:tav tm="0">
                                              <p:val>
                                                <p:fltVal val="0.5"/>
                                              </p:val>
                                            </p:tav>
                                            <p:tav tm="100000">
                                              <p:val>
                                                <p:strVal val="#ppt_x"/>
                                              </p:val>
                                            </p:tav>
                                          </p:tavLst>
                                        </p:anim>
                                        <p:anim calcmode="lin" valueType="num">
                                          <p:cBhvr>
                                            <p:cTn id="53" dur="500" fill="hold"/>
                                            <p:tgtEl>
                                              <p:spTgt spid="54"/>
                                            </p:tgtEl>
                                            <p:attrNameLst>
                                              <p:attrName>ppt_y</p:attrName>
                                            </p:attrNameLst>
                                          </p:cBhvr>
                                          <p:tavLst>
                                            <p:tav tm="0">
                                              <p:val>
                                                <p:fltVal val="0.5"/>
                                              </p:val>
                                            </p:tav>
                                            <p:tav tm="100000">
                                              <p:val>
                                                <p:strVal val="#ppt_y"/>
                                              </p:val>
                                            </p:tav>
                                          </p:tavLst>
                                        </p:anim>
                                      </p:childTnLst>
                                    </p:cTn>
                                  </p:par>
                                </p:childTnLst>
                              </p:cTn>
                            </p:par>
                            <p:par>
                              <p:cTn id="54" fill="hold">
                                <p:stCondLst>
                                  <p:cond delay="500"/>
                                </p:stCondLst>
                                <p:childTnLst>
                                  <p:par>
                                    <p:cTn id="55" presetID="2" presetClass="entr" presetSubtype="4" fill="hold" nodeType="afterEffect" p14:presetBounceEnd="60000">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14:bounceEnd="60000">
                                          <p:cBhvr additive="base">
                                            <p:cTn id="57" dur="10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58" dur="10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60000">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14:bounceEnd="60000">
                                          <p:cBhvr additive="base">
                                            <p:cTn id="61" dur="10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62" dur="10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14:presetBounceEnd="60000">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14:bounceEnd="60000">
                                          <p:cBhvr additive="base">
                                            <p:cTn id="65" dur="10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66" dur="10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14:presetBounceEnd="60000">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14:bounceEnd="60000">
                                          <p:cBhvr additive="base">
                                            <p:cTn id="69" dur="10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14:presetBounceEnd="60000">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14:bounceEnd="60000">
                                          <p:cBhvr additive="base">
                                            <p:cTn id="73" dur="100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74" dur="1000" fill="hold"/>
                                            <p:tgtEl>
                                              <p:spTgt spid="3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14:presetBounceEnd="60000">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14:bounceEnd="60000">
                                          <p:cBhvr additive="base">
                                            <p:cTn id="77" dur="1000" fill="hold"/>
                                            <p:tgtEl>
                                              <p:spTgt spid="38"/>
                                            </p:tgtEl>
                                            <p:attrNameLst>
                                              <p:attrName>ppt_x</p:attrName>
                                            </p:attrNameLst>
                                          </p:cBhvr>
                                          <p:tavLst>
                                            <p:tav tm="0">
                                              <p:val>
                                                <p:strVal val="#ppt_x"/>
                                              </p:val>
                                            </p:tav>
                                            <p:tav tm="100000">
                                              <p:val>
                                                <p:strVal val="#ppt_x"/>
                                              </p:val>
                                            </p:tav>
                                          </p:tavLst>
                                        </p:anim>
                                        <p:anim calcmode="lin" valueType="num" p14:bounceEnd="60000">
                                          <p:cBhvr additive="base">
                                            <p:cTn id="78"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anim calcmode="lin" valueType="num">
                                          <p:cBhvr>
                                            <p:cTn id="10" dur="500" fill="hold"/>
                                            <p:tgtEl>
                                              <p:spTgt spid="55"/>
                                            </p:tgtEl>
                                            <p:attrNameLst>
                                              <p:attrName>ppt_x</p:attrName>
                                            </p:attrNameLst>
                                          </p:cBhvr>
                                          <p:tavLst>
                                            <p:tav tm="0">
                                              <p:val>
                                                <p:fltVal val="0.5"/>
                                              </p:val>
                                            </p:tav>
                                            <p:tav tm="100000">
                                              <p:val>
                                                <p:strVal val="#ppt_x"/>
                                              </p:val>
                                            </p:tav>
                                          </p:tavLst>
                                        </p:anim>
                                        <p:anim calcmode="lin" valueType="num">
                                          <p:cBhvr>
                                            <p:cTn id="11" dur="500" fill="hold"/>
                                            <p:tgtEl>
                                              <p:spTgt spid="5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fltVal val="0.5"/>
                                              </p:val>
                                            </p:tav>
                                            <p:tav tm="100000">
                                              <p:val>
                                                <p:strVal val="#ppt_x"/>
                                              </p:val>
                                            </p:tav>
                                          </p:tavLst>
                                        </p:anim>
                                        <p:anim calcmode="lin" valueType="num">
                                          <p:cBhvr>
                                            <p:cTn id="18" dur="500" fill="hold"/>
                                            <p:tgtEl>
                                              <p:spTgt spid="49"/>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anim calcmode="lin" valueType="num">
                                          <p:cBhvr>
                                            <p:cTn id="24" dur="500" fill="hold"/>
                                            <p:tgtEl>
                                              <p:spTgt spid="50"/>
                                            </p:tgtEl>
                                            <p:attrNameLst>
                                              <p:attrName>ppt_x</p:attrName>
                                            </p:attrNameLst>
                                          </p:cBhvr>
                                          <p:tavLst>
                                            <p:tav tm="0">
                                              <p:val>
                                                <p:fltVal val="0.5"/>
                                              </p:val>
                                            </p:tav>
                                            <p:tav tm="100000">
                                              <p:val>
                                                <p:strVal val="#ppt_x"/>
                                              </p:val>
                                            </p:tav>
                                          </p:tavLst>
                                        </p:anim>
                                        <p:anim calcmode="lin" valueType="num">
                                          <p:cBhvr>
                                            <p:cTn id="25" dur="500" fill="hold"/>
                                            <p:tgtEl>
                                              <p:spTgt spid="5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anim calcmode="lin" valueType="num">
                                          <p:cBhvr>
                                            <p:cTn id="31" dur="500" fill="hold"/>
                                            <p:tgtEl>
                                              <p:spTgt spid="51"/>
                                            </p:tgtEl>
                                            <p:attrNameLst>
                                              <p:attrName>ppt_x</p:attrName>
                                            </p:attrNameLst>
                                          </p:cBhvr>
                                          <p:tavLst>
                                            <p:tav tm="0">
                                              <p:val>
                                                <p:fltVal val="0.5"/>
                                              </p:val>
                                            </p:tav>
                                            <p:tav tm="100000">
                                              <p:val>
                                                <p:strVal val="#ppt_x"/>
                                              </p:val>
                                            </p:tav>
                                          </p:tavLst>
                                        </p:anim>
                                        <p:anim calcmode="lin" valueType="num">
                                          <p:cBhvr>
                                            <p:cTn id="32" dur="500" fill="hold"/>
                                            <p:tgtEl>
                                              <p:spTgt spid="51"/>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fltVal val="0.5"/>
                                              </p:val>
                                            </p:tav>
                                            <p:tav tm="100000">
                                              <p:val>
                                                <p:strVal val="#ppt_x"/>
                                              </p:val>
                                            </p:tav>
                                          </p:tavLst>
                                        </p:anim>
                                        <p:anim calcmode="lin" valueType="num">
                                          <p:cBhvr>
                                            <p:cTn id="39" dur="500" fill="hold"/>
                                            <p:tgtEl>
                                              <p:spTgt spid="52"/>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anim calcmode="lin" valueType="num">
                                          <p:cBhvr>
                                            <p:cTn id="45" dur="500" fill="hold"/>
                                            <p:tgtEl>
                                              <p:spTgt spid="53"/>
                                            </p:tgtEl>
                                            <p:attrNameLst>
                                              <p:attrName>ppt_x</p:attrName>
                                            </p:attrNameLst>
                                          </p:cBhvr>
                                          <p:tavLst>
                                            <p:tav tm="0">
                                              <p:val>
                                                <p:fltVal val="0.5"/>
                                              </p:val>
                                            </p:tav>
                                            <p:tav tm="100000">
                                              <p:val>
                                                <p:strVal val="#ppt_x"/>
                                              </p:val>
                                            </p:tav>
                                          </p:tavLst>
                                        </p:anim>
                                        <p:anim calcmode="lin" valueType="num">
                                          <p:cBhvr>
                                            <p:cTn id="46" dur="500" fill="hold"/>
                                            <p:tgtEl>
                                              <p:spTgt spid="53"/>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anim calcmode="lin" valueType="num">
                                          <p:cBhvr>
                                            <p:cTn id="52" dur="500" fill="hold"/>
                                            <p:tgtEl>
                                              <p:spTgt spid="54"/>
                                            </p:tgtEl>
                                            <p:attrNameLst>
                                              <p:attrName>ppt_x</p:attrName>
                                            </p:attrNameLst>
                                          </p:cBhvr>
                                          <p:tavLst>
                                            <p:tav tm="0">
                                              <p:val>
                                                <p:fltVal val="0.5"/>
                                              </p:val>
                                            </p:tav>
                                            <p:tav tm="100000">
                                              <p:val>
                                                <p:strVal val="#ppt_x"/>
                                              </p:val>
                                            </p:tav>
                                          </p:tavLst>
                                        </p:anim>
                                        <p:anim calcmode="lin" valueType="num">
                                          <p:cBhvr>
                                            <p:cTn id="53" dur="500" fill="hold"/>
                                            <p:tgtEl>
                                              <p:spTgt spid="54"/>
                                            </p:tgtEl>
                                            <p:attrNameLst>
                                              <p:attrName>ppt_y</p:attrName>
                                            </p:attrNameLst>
                                          </p:cBhvr>
                                          <p:tavLst>
                                            <p:tav tm="0">
                                              <p:val>
                                                <p:fltVal val="0.5"/>
                                              </p:val>
                                            </p:tav>
                                            <p:tav tm="100000">
                                              <p:val>
                                                <p:strVal val="#ppt_y"/>
                                              </p:val>
                                            </p:tav>
                                          </p:tavLst>
                                        </p:anim>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1000" fill="hold"/>
                                            <p:tgtEl>
                                              <p:spTgt spid="23"/>
                                            </p:tgtEl>
                                            <p:attrNameLst>
                                              <p:attrName>ppt_x</p:attrName>
                                            </p:attrNameLst>
                                          </p:cBhvr>
                                          <p:tavLst>
                                            <p:tav tm="0">
                                              <p:val>
                                                <p:strVal val="#ppt_x"/>
                                              </p:val>
                                            </p:tav>
                                            <p:tav tm="100000">
                                              <p:val>
                                                <p:strVal val="#ppt_x"/>
                                              </p:val>
                                            </p:tav>
                                          </p:tavLst>
                                        </p:anim>
                                        <p:anim calcmode="lin" valueType="num">
                                          <p:cBhvr additive="base">
                                            <p:cTn id="58" dur="10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0" fill="hold"/>
                                            <p:tgtEl>
                                              <p:spTgt spid="26"/>
                                            </p:tgtEl>
                                            <p:attrNameLst>
                                              <p:attrName>ppt_x</p:attrName>
                                            </p:attrNameLst>
                                          </p:cBhvr>
                                          <p:tavLst>
                                            <p:tav tm="0">
                                              <p:val>
                                                <p:strVal val="#ppt_x"/>
                                              </p:val>
                                            </p:tav>
                                            <p:tav tm="100000">
                                              <p:val>
                                                <p:strVal val="#ppt_x"/>
                                              </p:val>
                                            </p:tav>
                                          </p:tavLst>
                                        </p:anim>
                                        <p:anim calcmode="lin" valueType="num">
                                          <p:cBhvr additive="base">
                                            <p:cTn id="62" dur="10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1000" fill="hold"/>
                                            <p:tgtEl>
                                              <p:spTgt spid="29"/>
                                            </p:tgtEl>
                                            <p:attrNameLst>
                                              <p:attrName>ppt_x</p:attrName>
                                            </p:attrNameLst>
                                          </p:cBhvr>
                                          <p:tavLst>
                                            <p:tav tm="0">
                                              <p:val>
                                                <p:strVal val="#ppt_x"/>
                                              </p:val>
                                            </p:tav>
                                            <p:tav tm="100000">
                                              <p:val>
                                                <p:strVal val="#ppt_x"/>
                                              </p:val>
                                            </p:tav>
                                          </p:tavLst>
                                        </p:anim>
                                        <p:anim calcmode="lin" valueType="num">
                                          <p:cBhvr additive="base">
                                            <p:cTn id="66" dur="10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1000" fill="hold"/>
                                            <p:tgtEl>
                                              <p:spTgt spid="35"/>
                                            </p:tgtEl>
                                            <p:attrNameLst>
                                              <p:attrName>ppt_x</p:attrName>
                                            </p:attrNameLst>
                                          </p:cBhvr>
                                          <p:tavLst>
                                            <p:tav tm="0">
                                              <p:val>
                                                <p:strVal val="#ppt_x"/>
                                              </p:val>
                                            </p:tav>
                                            <p:tav tm="100000">
                                              <p:val>
                                                <p:strVal val="#ppt_x"/>
                                              </p:val>
                                            </p:tav>
                                          </p:tavLst>
                                        </p:anim>
                                        <p:anim calcmode="lin" valueType="num">
                                          <p:cBhvr additive="base">
                                            <p:cTn id="74" dur="1000" fill="hold"/>
                                            <p:tgtEl>
                                              <p:spTgt spid="3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1000" fill="hold"/>
                                            <p:tgtEl>
                                              <p:spTgt spid="38"/>
                                            </p:tgtEl>
                                            <p:attrNameLst>
                                              <p:attrName>ppt_x</p:attrName>
                                            </p:attrNameLst>
                                          </p:cBhvr>
                                          <p:tavLst>
                                            <p:tav tm="0">
                                              <p:val>
                                                <p:strVal val="#ppt_x"/>
                                              </p:val>
                                            </p:tav>
                                            <p:tav tm="100000">
                                              <p:val>
                                                <p:strVal val="#ppt_x"/>
                                              </p:val>
                                            </p:tav>
                                          </p:tavLst>
                                        </p:anim>
                                        <p:anim calcmode="lin" valueType="num">
                                          <p:cBhvr additive="base">
                                            <p:cTn id="78"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6669932" y="4209726"/>
            <a:ext cx="1140835" cy="1904844"/>
            <a:chOff x="6670109" y="4209966"/>
            <a:chExt cx="1141186" cy="1905431"/>
          </a:xfrm>
        </p:grpSpPr>
        <p:grpSp>
          <p:nvGrpSpPr>
            <p:cNvPr id="27" name="组合 26"/>
            <p:cNvGrpSpPr/>
            <p:nvPr/>
          </p:nvGrpSpPr>
          <p:grpSpPr>
            <a:xfrm>
              <a:off x="6670109" y="4209966"/>
              <a:ext cx="1141186" cy="1141186"/>
              <a:chOff x="5600698" y="4141987"/>
              <a:chExt cx="849058" cy="849058"/>
            </a:xfrm>
          </p:grpSpPr>
          <p:sp>
            <p:nvSpPr>
              <p:cNvPr id="28" name="椭圆 27"/>
              <p:cNvSpPr/>
              <p:nvPr/>
            </p:nvSpPr>
            <p:spPr>
              <a:xfrm>
                <a:off x="5600698" y="4141987"/>
                <a:ext cx="849058" cy="8490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29" name="椭圆 11"/>
              <p:cNvSpPr/>
              <p:nvPr/>
            </p:nvSpPr>
            <p:spPr>
              <a:xfrm>
                <a:off x="5821175" y="4324204"/>
                <a:ext cx="408103" cy="484624"/>
              </a:xfrm>
              <a:custGeom>
                <a:avLst/>
                <a:gdLst>
                  <a:gd name="T0" fmla="*/ 149 w 216"/>
                  <a:gd name="T1" fmla="*/ 112 h 256"/>
                  <a:gd name="T2" fmla="*/ 196 w 216"/>
                  <a:gd name="T3" fmla="*/ 112 h 256"/>
                  <a:gd name="T4" fmla="*/ 196 w 216"/>
                  <a:gd name="T5" fmla="*/ 140 h 256"/>
                  <a:gd name="T6" fmla="*/ 134 w 216"/>
                  <a:gd name="T7" fmla="*/ 140 h 256"/>
                  <a:gd name="T8" fmla="*/ 134 w 216"/>
                  <a:gd name="T9" fmla="*/ 165 h 256"/>
                  <a:gd name="T10" fmla="*/ 196 w 216"/>
                  <a:gd name="T11" fmla="*/ 165 h 256"/>
                  <a:gd name="T12" fmla="*/ 196 w 216"/>
                  <a:gd name="T13" fmla="*/ 193 h 256"/>
                  <a:gd name="T14" fmla="*/ 134 w 216"/>
                  <a:gd name="T15" fmla="*/ 193 h 256"/>
                  <a:gd name="T16" fmla="*/ 134 w 216"/>
                  <a:gd name="T17" fmla="*/ 256 h 256"/>
                  <a:gd name="T18" fmla="*/ 78 w 216"/>
                  <a:gd name="T19" fmla="*/ 256 h 256"/>
                  <a:gd name="T20" fmla="*/ 78 w 216"/>
                  <a:gd name="T21" fmla="*/ 193 h 256"/>
                  <a:gd name="T22" fmla="*/ 17 w 216"/>
                  <a:gd name="T23" fmla="*/ 193 h 256"/>
                  <a:gd name="T24" fmla="*/ 17 w 216"/>
                  <a:gd name="T25" fmla="*/ 165 h 256"/>
                  <a:gd name="T26" fmla="*/ 78 w 216"/>
                  <a:gd name="T27" fmla="*/ 165 h 256"/>
                  <a:gd name="T28" fmla="*/ 78 w 216"/>
                  <a:gd name="T29" fmla="*/ 140 h 256"/>
                  <a:gd name="T30" fmla="*/ 17 w 216"/>
                  <a:gd name="T31" fmla="*/ 140 h 256"/>
                  <a:gd name="T32" fmla="*/ 17 w 216"/>
                  <a:gd name="T33" fmla="*/ 112 h 256"/>
                  <a:gd name="T34" fmla="*/ 64 w 216"/>
                  <a:gd name="T35" fmla="*/ 112 h 256"/>
                  <a:gd name="T36" fmla="*/ 0 w 216"/>
                  <a:gd name="T37" fmla="*/ 0 h 256"/>
                  <a:gd name="T38" fmla="*/ 64 w 216"/>
                  <a:gd name="T39" fmla="*/ 0 h 256"/>
                  <a:gd name="T40" fmla="*/ 91 w 216"/>
                  <a:gd name="T41" fmla="*/ 63 h 256"/>
                  <a:gd name="T42" fmla="*/ 108 w 216"/>
                  <a:gd name="T43" fmla="*/ 106 h 256"/>
                  <a:gd name="T44" fmla="*/ 109 w 216"/>
                  <a:gd name="T45" fmla="*/ 106 h 256"/>
                  <a:gd name="T46" fmla="*/ 126 w 216"/>
                  <a:gd name="T47" fmla="*/ 63 h 256"/>
                  <a:gd name="T48" fmla="*/ 153 w 216"/>
                  <a:gd name="T49" fmla="*/ 0 h 256"/>
                  <a:gd name="T50" fmla="*/ 216 w 216"/>
                  <a:gd name="T51" fmla="*/ 0 h 256"/>
                  <a:gd name="T52" fmla="*/ 149 w 216"/>
                  <a:gd name="T53" fmla="*/ 11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 h="256">
                    <a:moveTo>
                      <a:pt x="149" y="112"/>
                    </a:moveTo>
                    <a:cubicBezTo>
                      <a:pt x="196" y="112"/>
                      <a:pt x="196" y="112"/>
                      <a:pt x="196" y="112"/>
                    </a:cubicBezTo>
                    <a:cubicBezTo>
                      <a:pt x="196" y="140"/>
                      <a:pt x="196" y="140"/>
                      <a:pt x="196" y="140"/>
                    </a:cubicBezTo>
                    <a:cubicBezTo>
                      <a:pt x="134" y="140"/>
                      <a:pt x="134" y="140"/>
                      <a:pt x="134" y="140"/>
                    </a:cubicBezTo>
                    <a:cubicBezTo>
                      <a:pt x="134" y="165"/>
                      <a:pt x="134" y="165"/>
                      <a:pt x="134" y="165"/>
                    </a:cubicBezTo>
                    <a:cubicBezTo>
                      <a:pt x="196" y="165"/>
                      <a:pt x="196" y="165"/>
                      <a:pt x="196" y="165"/>
                    </a:cubicBezTo>
                    <a:cubicBezTo>
                      <a:pt x="196" y="193"/>
                      <a:pt x="196" y="193"/>
                      <a:pt x="196" y="193"/>
                    </a:cubicBezTo>
                    <a:cubicBezTo>
                      <a:pt x="134" y="193"/>
                      <a:pt x="134" y="193"/>
                      <a:pt x="134" y="193"/>
                    </a:cubicBezTo>
                    <a:cubicBezTo>
                      <a:pt x="134" y="256"/>
                      <a:pt x="134" y="256"/>
                      <a:pt x="134" y="256"/>
                    </a:cubicBezTo>
                    <a:cubicBezTo>
                      <a:pt x="78" y="256"/>
                      <a:pt x="78" y="256"/>
                      <a:pt x="78" y="256"/>
                    </a:cubicBezTo>
                    <a:cubicBezTo>
                      <a:pt x="78" y="193"/>
                      <a:pt x="78" y="193"/>
                      <a:pt x="78" y="193"/>
                    </a:cubicBezTo>
                    <a:cubicBezTo>
                      <a:pt x="17" y="193"/>
                      <a:pt x="17" y="193"/>
                      <a:pt x="17" y="193"/>
                    </a:cubicBezTo>
                    <a:cubicBezTo>
                      <a:pt x="17" y="165"/>
                      <a:pt x="17" y="165"/>
                      <a:pt x="17" y="165"/>
                    </a:cubicBezTo>
                    <a:cubicBezTo>
                      <a:pt x="78" y="165"/>
                      <a:pt x="78" y="165"/>
                      <a:pt x="78" y="165"/>
                    </a:cubicBezTo>
                    <a:cubicBezTo>
                      <a:pt x="78" y="140"/>
                      <a:pt x="78" y="140"/>
                      <a:pt x="78" y="140"/>
                    </a:cubicBezTo>
                    <a:cubicBezTo>
                      <a:pt x="17" y="140"/>
                      <a:pt x="17" y="140"/>
                      <a:pt x="17" y="140"/>
                    </a:cubicBezTo>
                    <a:cubicBezTo>
                      <a:pt x="17" y="112"/>
                      <a:pt x="17" y="112"/>
                      <a:pt x="17" y="112"/>
                    </a:cubicBezTo>
                    <a:cubicBezTo>
                      <a:pt x="64" y="112"/>
                      <a:pt x="64" y="112"/>
                      <a:pt x="64" y="112"/>
                    </a:cubicBezTo>
                    <a:cubicBezTo>
                      <a:pt x="0" y="0"/>
                      <a:pt x="0" y="0"/>
                      <a:pt x="0" y="0"/>
                    </a:cubicBezTo>
                    <a:cubicBezTo>
                      <a:pt x="64" y="0"/>
                      <a:pt x="64" y="0"/>
                      <a:pt x="64" y="0"/>
                    </a:cubicBezTo>
                    <a:cubicBezTo>
                      <a:pt x="91" y="63"/>
                      <a:pt x="91" y="63"/>
                      <a:pt x="91" y="63"/>
                    </a:cubicBezTo>
                    <a:cubicBezTo>
                      <a:pt x="98" y="79"/>
                      <a:pt x="103" y="92"/>
                      <a:pt x="108" y="106"/>
                    </a:cubicBezTo>
                    <a:cubicBezTo>
                      <a:pt x="109" y="106"/>
                      <a:pt x="109" y="106"/>
                      <a:pt x="109" y="106"/>
                    </a:cubicBezTo>
                    <a:cubicBezTo>
                      <a:pt x="114" y="93"/>
                      <a:pt x="119" y="78"/>
                      <a:pt x="126" y="63"/>
                    </a:cubicBezTo>
                    <a:cubicBezTo>
                      <a:pt x="153" y="0"/>
                      <a:pt x="153" y="0"/>
                      <a:pt x="153" y="0"/>
                    </a:cubicBezTo>
                    <a:cubicBezTo>
                      <a:pt x="216" y="0"/>
                      <a:pt x="216" y="0"/>
                      <a:pt x="216" y="0"/>
                    </a:cubicBezTo>
                    <a:lnTo>
                      <a:pt x="149" y="1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grpSp>
        <p:sp>
          <p:nvSpPr>
            <p:cNvPr id="19" name="矩形 18"/>
            <p:cNvSpPr/>
            <p:nvPr/>
          </p:nvSpPr>
          <p:spPr>
            <a:xfrm>
              <a:off x="6870061" y="5469124"/>
              <a:ext cx="741282" cy="646273"/>
            </a:xfrm>
            <a:prstGeom prst="rect">
              <a:avLst/>
            </a:prstGeom>
          </p:spPr>
          <p:txBody>
            <a:bodyPr wrap="square">
              <a:spAutoFit/>
              <a:scene3d>
                <a:camera prst="orthographicFront"/>
                <a:lightRig rig="threePt" dir="t"/>
              </a:scene3d>
              <a:sp3d contourW="12700"/>
            </a:bodyPr>
            <a:lstStyle/>
            <a:p>
              <a:pPr algn="ctr"/>
              <a:r>
                <a:rPr lang="zh-CN" altLang="en-US" sz="1800" b="1" dirty="0">
                  <a:solidFill>
                    <a:schemeClr val="tx1">
                      <a:lumMod val="65000"/>
                      <a:lumOff val="35000"/>
                    </a:schemeClr>
                  </a:solidFill>
                </a:rPr>
                <a:t>文字</a:t>
              </a:r>
              <a:endParaRPr lang="en-US" altLang="zh-CN" sz="1800" b="1" dirty="0">
                <a:solidFill>
                  <a:schemeClr val="tx1">
                    <a:lumMod val="65000"/>
                    <a:lumOff val="35000"/>
                  </a:schemeClr>
                </a:solidFill>
              </a:endParaRPr>
            </a:p>
            <a:p>
              <a:pPr algn="ctr"/>
              <a:r>
                <a:rPr lang="zh-CN" altLang="en-US" sz="1800" b="1" dirty="0">
                  <a:solidFill>
                    <a:schemeClr val="tx1">
                      <a:lumMod val="65000"/>
                      <a:lumOff val="35000"/>
                    </a:schemeClr>
                  </a:solidFill>
                </a:rPr>
                <a:t>添加</a:t>
              </a:r>
              <a:endParaRPr lang="zh-CN" altLang="en-US" sz="1800" b="1" dirty="0">
                <a:solidFill>
                  <a:schemeClr val="tx1">
                    <a:lumMod val="65000"/>
                    <a:lumOff val="35000"/>
                  </a:schemeClr>
                </a:solidFill>
              </a:endParaRPr>
            </a:p>
          </p:txBody>
        </p:sp>
      </p:grpSp>
      <p:grpSp>
        <p:nvGrpSpPr>
          <p:cNvPr id="41" name="组合 40"/>
          <p:cNvGrpSpPr/>
          <p:nvPr/>
        </p:nvGrpSpPr>
        <p:grpSpPr>
          <a:xfrm>
            <a:off x="8251500" y="4209726"/>
            <a:ext cx="1140835" cy="1904844"/>
            <a:chOff x="8252166" y="4209966"/>
            <a:chExt cx="1141186" cy="1905431"/>
          </a:xfrm>
        </p:grpSpPr>
        <p:grpSp>
          <p:nvGrpSpPr>
            <p:cNvPr id="30" name="组合 29"/>
            <p:cNvGrpSpPr/>
            <p:nvPr/>
          </p:nvGrpSpPr>
          <p:grpSpPr>
            <a:xfrm>
              <a:off x="8252166" y="4209966"/>
              <a:ext cx="1141186" cy="1141186"/>
              <a:chOff x="5600698" y="4141987"/>
              <a:chExt cx="849058" cy="849058"/>
            </a:xfrm>
          </p:grpSpPr>
          <p:sp>
            <p:nvSpPr>
              <p:cNvPr id="31" name="椭圆 30"/>
              <p:cNvSpPr/>
              <p:nvPr/>
            </p:nvSpPr>
            <p:spPr>
              <a:xfrm>
                <a:off x="5600698" y="4141987"/>
                <a:ext cx="849058" cy="8490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32" name="椭圆 14"/>
              <p:cNvSpPr/>
              <p:nvPr/>
            </p:nvSpPr>
            <p:spPr>
              <a:xfrm>
                <a:off x="5782915" y="4386773"/>
                <a:ext cx="484624" cy="359485"/>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p>
            </p:txBody>
          </p:sp>
        </p:grpSp>
        <p:sp>
          <p:nvSpPr>
            <p:cNvPr id="20" name="矩形 19"/>
            <p:cNvSpPr/>
            <p:nvPr/>
          </p:nvSpPr>
          <p:spPr>
            <a:xfrm>
              <a:off x="8452118" y="5469124"/>
              <a:ext cx="741282" cy="646273"/>
            </a:xfrm>
            <a:prstGeom prst="rect">
              <a:avLst/>
            </a:prstGeom>
          </p:spPr>
          <p:txBody>
            <a:bodyPr wrap="square">
              <a:spAutoFit/>
              <a:scene3d>
                <a:camera prst="orthographicFront"/>
                <a:lightRig rig="threePt" dir="t"/>
              </a:scene3d>
              <a:sp3d contourW="12700"/>
            </a:bodyPr>
            <a:lstStyle/>
            <a:p>
              <a:pPr algn="ctr"/>
              <a:r>
                <a:rPr lang="zh-CN" altLang="en-US" sz="1800" b="1" dirty="0">
                  <a:solidFill>
                    <a:schemeClr val="tx1">
                      <a:lumMod val="65000"/>
                      <a:lumOff val="35000"/>
                    </a:schemeClr>
                  </a:solidFill>
                </a:rPr>
                <a:t>文字</a:t>
              </a:r>
              <a:endParaRPr lang="en-US" altLang="zh-CN" sz="1800" b="1" dirty="0">
                <a:solidFill>
                  <a:schemeClr val="tx1">
                    <a:lumMod val="65000"/>
                    <a:lumOff val="35000"/>
                  </a:schemeClr>
                </a:solidFill>
              </a:endParaRPr>
            </a:p>
            <a:p>
              <a:pPr algn="ctr"/>
              <a:r>
                <a:rPr lang="zh-CN" altLang="en-US" sz="1800" b="1" dirty="0">
                  <a:solidFill>
                    <a:schemeClr val="tx1">
                      <a:lumMod val="65000"/>
                      <a:lumOff val="35000"/>
                    </a:schemeClr>
                  </a:solidFill>
                </a:rPr>
                <a:t>添加</a:t>
              </a:r>
              <a:endParaRPr lang="zh-CN" altLang="en-US" sz="1800" b="1" dirty="0">
                <a:solidFill>
                  <a:schemeClr val="tx1">
                    <a:lumMod val="65000"/>
                    <a:lumOff val="35000"/>
                  </a:schemeClr>
                </a:solidFill>
              </a:endParaRPr>
            </a:p>
          </p:txBody>
        </p:sp>
      </p:grpSp>
      <p:grpSp>
        <p:nvGrpSpPr>
          <p:cNvPr id="42" name="组合 41"/>
          <p:cNvGrpSpPr/>
          <p:nvPr/>
        </p:nvGrpSpPr>
        <p:grpSpPr>
          <a:xfrm>
            <a:off x="9833069" y="4209726"/>
            <a:ext cx="1140835" cy="1904844"/>
            <a:chOff x="9834223" y="4209966"/>
            <a:chExt cx="1141186" cy="1905431"/>
          </a:xfrm>
        </p:grpSpPr>
        <p:grpSp>
          <p:nvGrpSpPr>
            <p:cNvPr id="33" name="组合 32"/>
            <p:cNvGrpSpPr/>
            <p:nvPr/>
          </p:nvGrpSpPr>
          <p:grpSpPr>
            <a:xfrm>
              <a:off x="9834223" y="4209966"/>
              <a:ext cx="1141186" cy="1141186"/>
              <a:chOff x="5600698" y="4141987"/>
              <a:chExt cx="849058" cy="849058"/>
            </a:xfrm>
          </p:grpSpPr>
          <p:sp>
            <p:nvSpPr>
              <p:cNvPr id="34" name="椭圆 33"/>
              <p:cNvSpPr/>
              <p:nvPr/>
            </p:nvSpPr>
            <p:spPr>
              <a:xfrm>
                <a:off x="5600698" y="4141987"/>
                <a:ext cx="849058" cy="84905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sp>
            <p:nvSpPr>
              <p:cNvPr id="35" name="椭圆 17"/>
              <p:cNvSpPr/>
              <p:nvPr/>
            </p:nvSpPr>
            <p:spPr>
              <a:xfrm>
                <a:off x="5790156" y="4324204"/>
                <a:ext cx="470141" cy="484624"/>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2" tIns="45706" rIns="91412" bIns="4570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a:p>
            </p:txBody>
          </p:sp>
        </p:grpSp>
        <p:sp>
          <p:nvSpPr>
            <p:cNvPr id="21" name="矩形 20"/>
            <p:cNvSpPr/>
            <p:nvPr/>
          </p:nvSpPr>
          <p:spPr>
            <a:xfrm>
              <a:off x="10034175" y="5469124"/>
              <a:ext cx="741282" cy="646273"/>
            </a:xfrm>
            <a:prstGeom prst="rect">
              <a:avLst/>
            </a:prstGeom>
          </p:spPr>
          <p:txBody>
            <a:bodyPr wrap="square">
              <a:spAutoFit/>
              <a:scene3d>
                <a:camera prst="orthographicFront"/>
                <a:lightRig rig="threePt" dir="t"/>
              </a:scene3d>
              <a:sp3d contourW="12700"/>
            </a:bodyPr>
            <a:lstStyle/>
            <a:p>
              <a:pPr algn="ctr"/>
              <a:r>
                <a:rPr lang="zh-CN" altLang="en-US" sz="1800" b="1" dirty="0">
                  <a:solidFill>
                    <a:schemeClr val="tx1">
                      <a:lumMod val="65000"/>
                      <a:lumOff val="35000"/>
                    </a:schemeClr>
                  </a:solidFill>
                </a:rPr>
                <a:t>文字</a:t>
              </a:r>
              <a:endParaRPr lang="en-US" altLang="zh-CN" sz="1800" b="1" dirty="0">
                <a:solidFill>
                  <a:schemeClr val="tx1">
                    <a:lumMod val="65000"/>
                    <a:lumOff val="35000"/>
                  </a:schemeClr>
                </a:solidFill>
              </a:endParaRPr>
            </a:p>
            <a:p>
              <a:pPr algn="ctr"/>
              <a:r>
                <a:rPr lang="zh-CN" altLang="en-US" sz="1800" b="1" dirty="0">
                  <a:solidFill>
                    <a:schemeClr val="tx1">
                      <a:lumMod val="65000"/>
                      <a:lumOff val="35000"/>
                    </a:schemeClr>
                  </a:solidFill>
                </a:rPr>
                <a:t>添加</a:t>
              </a:r>
              <a:endParaRPr lang="zh-CN" altLang="en-US" sz="1800" b="1" dirty="0">
                <a:solidFill>
                  <a:schemeClr val="tx1">
                    <a:lumMod val="65000"/>
                    <a:lumOff val="35000"/>
                  </a:schemeClr>
                </a:solidFill>
              </a:endParaRPr>
            </a:p>
          </p:txBody>
        </p:sp>
      </p:grpSp>
      <p:grpSp>
        <p:nvGrpSpPr>
          <p:cNvPr id="22" name="组合 21"/>
          <p:cNvGrpSpPr/>
          <p:nvPr/>
        </p:nvGrpSpPr>
        <p:grpSpPr>
          <a:xfrm>
            <a:off x="936806" y="1616198"/>
            <a:ext cx="4839978" cy="1781039"/>
            <a:chOff x="1274881" y="3281646"/>
            <a:chExt cx="4841472" cy="1781587"/>
          </a:xfrm>
        </p:grpSpPr>
        <p:sp>
          <p:nvSpPr>
            <p:cNvPr id="23" name="矩形 22"/>
            <p:cNvSpPr/>
            <p:nvPr/>
          </p:nvSpPr>
          <p:spPr>
            <a:xfrm>
              <a:off x="1274881" y="3677812"/>
              <a:ext cx="4841472" cy="1385421"/>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75000"/>
                      <a:lumOff val="25000"/>
                    </a:schemeClr>
                  </a:solidFill>
                </a:rPr>
                <a:t>用户可以在投影仪或者计算机上进行演示用户可以在投影仪或者计算机上进行演示也可以将演示文稿打印出来制作成胶片以便应用到更广泛的领域中</a:t>
              </a:r>
              <a:endParaRPr lang="zh-CN" altLang="en-US" sz="1400" dirty="0">
                <a:solidFill>
                  <a:schemeClr val="tx1">
                    <a:lumMod val="75000"/>
                    <a:lumOff val="25000"/>
                  </a:schemeClr>
                </a:solidFill>
              </a:endParaRPr>
            </a:p>
            <a:p>
              <a:pPr>
                <a:lnSpc>
                  <a:spcPct val="120000"/>
                </a:lnSpc>
              </a:pPr>
              <a:r>
                <a:rPr lang="zh-CN" altLang="en-US" sz="1400" dirty="0">
                  <a:solidFill>
                    <a:schemeClr val="tx1">
                      <a:lumMod val="75000"/>
                      <a:lumOff val="25000"/>
                    </a:schemeClr>
                  </a:solidFill>
                </a:rPr>
                <a:t>也可以将演示文稿打印出来制作成胶片以便应用到更广泛的领域中</a:t>
              </a:r>
              <a:endParaRPr lang="zh-CN" altLang="en-US" sz="1400" dirty="0">
                <a:solidFill>
                  <a:schemeClr val="tx1">
                    <a:lumMod val="75000"/>
                    <a:lumOff val="25000"/>
                  </a:schemeClr>
                </a:solidFill>
              </a:endParaRPr>
            </a:p>
          </p:txBody>
        </p:sp>
        <p:sp>
          <p:nvSpPr>
            <p:cNvPr id="24" name="矩形 23"/>
            <p:cNvSpPr/>
            <p:nvPr/>
          </p:nvSpPr>
          <p:spPr>
            <a:xfrm>
              <a:off x="1274881" y="3281646"/>
              <a:ext cx="2241975" cy="424734"/>
            </a:xfrm>
            <a:prstGeom prst="rect">
              <a:avLst/>
            </a:prstGeom>
          </p:spPr>
          <p:txBody>
            <a:bodyPr wrap="square">
              <a:spAutoFit/>
              <a:scene3d>
                <a:camera prst="orthographicFront"/>
                <a:lightRig rig="threePt" dir="t"/>
              </a:scene3d>
              <a:sp3d contourW="12700"/>
            </a:bodyPr>
            <a:lstStyle/>
            <a:p>
              <a:pPr>
                <a:lnSpc>
                  <a:spcPct val="120000"/>
                </a:lnSpc>
              </a:pPr>
              <a:r>
                <a:rPr lang="zh-CN" altLang="en-US" sz="1800" b="1" dirty="0">
                  <a:solidFill>
                    <a:schemeClr val="tx1">
                      <a:lumMod val="75000"/>
                      <a:lumOff val="25000"/>
                    </a:schemeClr>
                  </a:solidFill>
                </a:rPr>
                <a:t>标题文字添加</a:t>
              </a:r>
              <a:endParaRPr lang="zh-CN" altLang="en-US" sz="1800" b="1" dirty="0">
                <a:solidFill>
                  <a:schemeClr val="tx1">
                    <a:lumMod val="75000"/>
                    <a:lumOff val="25000"/>
                  </a:schemeClr>
                </a:solidFill>
              </a:endParaRPr>
            </a:p>
          </p:txBody>
        </p:sp>
      </p:grpSp>
      <p:pic>
        <p:nvPicPr>
          <p:cNvPr id="39" name="图片占位符 38"/>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tretch>
            <a:fillRect/>
          </a:stretch>
        </p:blipFill>
        <p:spPr>
          <a:xfrm>
            <a:off x="1135426" y="3823638"/>
            <a:ext cx="3724184" cy="2484200"/>
          </a:xfrm>
        </p:spPr>
      </p:pic>
      <p:pic>
        <p:nvPicPr>
          <p:cNvPr id="37" name="图片占位符 36"/>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6669932" y="1267493"/>
            <a:ext cx="3832100" cy="2556144"/>
          </a:xfr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750" fill="hold"/>
                                        <p:tgtEl>
                                          <p:spTgt spid="40"/>
                                        </p:tgtEl>
                                        <p:attrNameLst>
                                          <p:attrName>ppt_x</p:attrName>
                                        </p:attrNameLst>
                                      </p:cBhvr>
                                      <p:tavLst>
                                        <p:tav tm="0">
                                          <p:val>
                                            <p:strVal val="1+#ppt_w/2"/>
                                          </p:val>
                                        </p:tav>
                                        <p:tav tm="100000">
                                          <p:val>
                                            <p:strVal val="#ppt_x"/>
                                          </p:val>
                                        </p:tav>
                                      </p:tavLst>
                                    </p:anim>
                                    <p:anim calcmode="lin" valueType="num">
                                      <p:cBhvr additive="base">
                                        <p:cTn id="24" dur="75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750" fill="hold"/>
                                        <p:tgtEl>
                                          <p:spTgt spid="41"/>
                                        </p:tgtEl>
                                        <p:attrNameLst>
                                          <p:attrName>ppt_x</p:attrName>
                                        </p:attrNameLst>
                                      </p:cBhvr>
                                      <p:tavLst>
                                        <p:tav tm="0">
                                          <p:val>
                                            <p:strVal val="1+#ppt_w/2"/>
                                          </p:val>
                                        </p:tav>
                                        <p:tav tm="100000">
                                          <p:val>
                                            <p:strVal val="#ppt_x"/>
                                          </p:val>
                                        </p:tav>
                                      </p:tavLst>
                                    </p:anim>
                                    <p:anim calcmode="lin" valueType="num">
                                      <p:cBhvr additive="base">
                                        <p:cTn id="28" dur="750" fill="hold"/>
                                        <p:tgtEl>
                                          <p:spTgt spid="4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750" fill="hold"/>
                                        <p:tgtEl>
                                          <p:spTgt spid="42"/>
                                        </p:tgtEl>
                                        <p:attrNameLst>
                                          <p:attrName>ppt_x</p:attrName>
                                        </p:attrNameLst>
                                      </p:cBhvr>
                                      <p:tavLst>
                                        <p:tav tm="0">
                                          <p:val>
                                            <p:strVal val="1+#ppt_w/2"/>
                                          </p:val>
                                        </p:tav>
                                        <p:tav tm="100000">
                                          <p:val>
                                            <p:strVal val="#ppt_x"/>
                                          </p:val>
                                        </p:tav>
                                      </p:tavLst>
                                    </p:anim>
                                    <p:anim calcmode="lin" valueType="num">
                                      <p:cBhvr additive="base">
                                        <p:cTn id="32"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712839" y="2952610"/>
            <a:ext cx="1431409" cy="3353028"/>
            <a:chOff x="1200150" y="1885950"/>
            <a:chExt cx="1390650" cy="3257550"/>
          </a:xfrm>
        </p:grpSpPr>
        <p:sp>
          <p:nvSpPr>
            <p:cNvPr id="19" name="Oval 18"/>
            <p:cNvSpPr/>
            <p:nvPr/>
          </p:nvSpPr>
          <p:spPr>
            <a:xfrm>
              <a:off x="1219200" y="1885950"/>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Round Same Side Corner Rectangle 9"/>
            <p:cNvSpPr/>
            <p:nvPr/>
          </p:nvSpPr>
          <p:spPr>
            <a:xfrm>
              <a:off x="1200150" y="4933950"/>
              <a:ext cx="1390650" cy="209550"/>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Round Same Side Corner Rectangle 21"/>
            <p:cNvSpPr/>
            <p:nvPr/>
          </p:nvSpPr>
          <p:spPr>
            <a:xfrm>
              <a:off x="1628775" y="3028950"/>
              <a:ext cx="552450" cy="1905000"/>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 name="Group 34"/>
          <p:cNvGrpSpPr/>
          <p:nvPr/>
        </p:nvGrpSpPr>
        <p:grpSpPr>
          <a:xfrm>
            <a:off x="4280438" y="2331860"/>
            <a:ext cx="1403555" cy="3999170"/>
            <a:chOff x="3876675" y="1200150"/>
            <a:chExt cx="1390650" cy="3962400"/>
          </a:xfrm>
          <a:solidFill>
            <a:schemeClr val="accent2"/>
          </a:solidFill>
        </p:grpSpPr>
        <p:sp>
          <p:nvSpPr>
            <p:cNvPr id="25" name="Oval 24"/>
            <p:cNvSpPr/>
            <p:nvPr/>
          </p:nvSpPr>
          <p:spPr>
            <a:xfrm>
              <a:off x="3895725" y="1200150"/>
              <a:ext cx="1371600" cy="137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Round Same Side Corner Rectangle 25"/>
            <p:cNvSpPr/>
            <p:nvPr/>
          </p:nvSpPr>
          <p:spPr>
            <a:xfrm>
              <a:off x="3876675" y="4953000"/>
              <a:ext cx="1390650" cy="20955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Round Same Side Corner Rectangle 26"/>
            <p:cNvSpPr/>
            <p:nvPr/>
          </p:nvSpPr>
          <p:spPr>
            <a:xfrm>
              <a:off x="4305300" y="2419350"/>
              <a:ext cx="552450" cy="2533650"/>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 name="Group 36"/>
          <p:cNvGrpSpPr/>
          <p:nvPr/>
        </p:nvGrpSpPr>
        <p:grpSpPr>
          <a:xfrm>
            <a:off x="7848037" y="3390030"/>
            <a:ext cx="1415338" cy="2966392"/>
            <a:chOff x="6553200" y="2266950"/>
            <a:chExt cx="1390650" cy="2914650"/>
          </a:xfrm>
          <a:solidFill>
            <a:schemeClr val="accent1"/>
          </a:solidFill>
        </p:grpSpPr>
        <p:sp>
          <p:nvSpPr>
            <p:cNvPr id="28" name="Oval 27"/>
            <p:cNvSpPr/>
            <p:nvPr/>
          </p:nvSpPr>
          <p:spPr>
            <a:xfrm>
              <a:off x="6572250" y="2266950"/>
              <a:ext cx="1371600" cy="1371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Round Same Side Corner Rectangle 28"/>
            <p:cNvSpPr/>
            <p:nvPr/>
          </p:nvSpPr>
          <p:spPr>
            <a:xfrm>
              <a:off x="6553200" y="4972050"/>
              <a:ext cx="1390650" cy="20955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Round Same Side Corner Rectangle 29"/>
            <p:cNvSpPr/>
            <p:nvPr/>
          </p:nvSpPr>
          <p:spPr>
            <a:xfrm>
              <a:off x="6981825" y="3562350"/>
              <a:ext cx="552450" cy="1409700"/>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2" name="Group 31"/>
          <p:cNvGrpSpPr/>
          <p:nvPr/>
        </p:nvGrpSpPr>
        <p:grpSpPr>
          <a:xfrm>
            <a:off x="4679356" y="2707734"/>
            <a:ext cx="544653" cy="574453"/>
            <a:chOff x="8804275" y="3135313"/>
            <a:chExt cx="449263" cy="476250"/>
          </a:xfrm>
          <a:solidFill>
            <a:schemeClr val="bg1"/>
          </a:solidFill>
        </p:grpSpPr>
        <p:sp>
          <p:nvSpPr>
            <p:cNvPr id="33" name="Freeform 32"/>
            <p:cNvSpPr>
              <a:spLocks noEditPoints="1"/>
            </p:cNvSpPr>
            <p:nvPr/>
          </p:nvSpPr>
          <p:spPr bwMode="auto">
            <a:xfrm>
              <a:off x="9040813" y="3322638"/>
              <a:ext cx="212725" cy="288925"/>
            </a:xfrm>
            <a:custGeom>
              <a:avLst/>
              <a:gdLst>
                <a:gd name="T0" fmla="*/ 43 w 57"/>
                <a:gd name="T1" fmla="*/ 0 h 77"/>
                <a:gd name="T2" fmla="*/ 14 w 57"/>
                <a:gd name="T3" fmla="*/ 0 h 77"/>
                <a:gd name="T4" fmla="*/ 0 w 57"/>
                <a:gd name="T5" fmla="*/ 13 h 77"/>
                <a:gd name="T6" fmla="*/ 0 w 57"/>
                <a:gd name="T7" fmla="*/ 63 h 77"/>
                <a:gd name="T8" fmla="*/ 14 w 57"/>
                <a:gd name="T9" fmla="*/ 77 h 77"/>
                <a:gd name="T10" fmla="*/ 43 w 57"/>
                <a:gd name="T11" fmla="*/ 77 h 77"/>
                <a:gd name="T12" fmla="*/ 57 w 57"/>
                <a:gd name="T13" fmla="*/ 63 h 77"/>
                <a:gd name="T14" fmla="*/ 57 w 57"/>
                <a:gd name="T15" fmla="*/ 13 h 77"/>
                <a:gd name="T16" fmla="*/ 43 w 57"/>
                <a:gd name="T17" fmla="*/ 0 h 77"/>
                <a:gd name="T18" fmla="*/ 28 w 57"/>
                <a:gd name="T19" fmla="*/ 72 h 77"/>
                <a:gd name="T20" fmla="*/ 25 w 57"/>
                <a:gd name="T21" fmla="*/ 69 h 77"/>
                <a:gd name="T22" fmla="*/ 28 w 57"/>
                <a:gd name="T23" fmla="*/ 66 h 77"/>
                <a:gd name="T24" fmla="*/ 31 w 57"/>
                <a:gd name="T25" fmla="*/ 69 h 77"/>
                <a:gd name="T26" fmla="*/ 28 w 57"/>
                <a:gd name="T27" fmla="*/ 72 h 77"/>
                <a:gd name="T28" fmla="*/ 46 w 57"/>
                <a:gd name="T29" fmla="*/ 61 h 77"/>
                <a:gd name="T30" fmla="*/ 11 w 57"/>
                <a:gd name="T31" fmla="*/ 61 h 77"/>
                <a:gd name="T32" fmla="*/ 11 w 57"/>
                <a:gd name="T33" fmla="*/ 10 h 77"/>
                <a:gd name="T34" fmla="*/ 46 w 57"/>
                <a:gd name="T35" fmla="*/ 10 h 77"/>
                <a:gd name="T36" fmla="*/ 46 w 57"/>
                <a:gd name="T37"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77">
                  <a:moveTo>
                    <a:pt x="43" y="0"/>
                  </a:moveTo>
                  <a:cubicBezTo>
                    <a:pt x="14" y="0"/>
                    <a:pt x="14" y="0"/>
                    <a:pt x="14" y="0"/>
                  </a:cubicBezTo>
                  <a:cubicBezTo>
                    <a:pt x="6" y="0"/>
                    <a:pt x="0" y="6"/>
                    <a:pt x="0" y="13"/>
                  </a:cubicBezTo>
                  <a:cubicBezTo>
                    <a:pt x="0" y="63"/>
                    <a:pt x="0" y="63"/>
                    <a:pt x="0" y="63"/>
                  </a:cubicBezTo>
                  <a:cubicBezTo>
                    <a:pt x="0" y="71"/>
                    <a:pt x="6" y="77"/>
                    <a:pt x="14" y="77"/>
                  </a:cubicBezTo>
                  <a:cubicBezTo>
                    <a:pt x="43" y="77"/>
                    <a:pt x="43" y="77"/>
                    <a:pt x="43" y="77"/>
                  </a:cubicBezTo>
                  <a:cubicBezTo>
                    <a:pt x="51" y="77"/>
                    <a:pt x="57" y="71"/>
                    <a:pt x="57" y="63"/>
                  </a:cubicBezTo>
                  <a:cubicBezTo>
                    <a:pt x="57" y="13"/>
                    <a:pt x="57" y="13"/>
                    <a:pt x="57" y="13"/>
                  </a:cubicBezTo>
                  <a:cubicBezTo>
                    <a:pt x="57" y="6"/>
                    <a:pt x="51" y="0"/>
                    <a:pt x="43" y="0"/>
                  </a:cubicBezTo>
                  <a:close/>
                  <a:moveTo>
                    <a:pt x="28" y="72"/>
                  </a:moveTo>
                  <a:cubicBezTo>
                    <a:pt x="27" y="72"/>
                    <a:pt x="25" y="70"/>
                    <a:pt x="25" y="69"/>
                  </a:cubicBezTo>
                  <a:cubicBezTo>
                    <a:pt x="25" y="67"/>
                    <a:pt x="27" y="66"/>
                    <a:pt x="28" y="66"/>
                  </a:cubicBezTo>
                  <a:cubicBezTo>
                    <a:pt x="30" y="66"/>
                    <a:pt x="31" y="67"/>
                    <a:pt x="31" y="69"/>
                  </a:cubicBezTo>
                  <a:cubicBezTo>
                    <a:pt x="31" y="70"/>
                    <a:pt x="30" y="72"/>
                    <a:pt x="28" y="72"/>
                  </a:cubicBezTo>
                  <a:close/>
                  <a:moveTo>
                    <a:pt x="46" y="61"/>
                  </a:moveTo>
                  <a:cubicBezTo>
                    <a:pt x="11" y="61"/>
                    <a:pt x="11" y="61"/>
                    <a:pt x="11" y="61"/>
                  </a:cubicBezTo>
                  <a:cubicBezTo>
                    <a:pt x="11" y="10"/>
                    <a:pt x="11" y="10"/>
                    <a:pt x="11" y="10"/>
                  </a:cubicBezTo>
                  <a:cubicBezTo>
                    <a:pt x="46" y="10"/>
                    <a:pt x="46" y="10"/>
                    <a:pt x="46" y="10"/>
                  </a:cubicBezTo>
                  <a:lnTo>
                    <a:pt x="46"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Freeform 33"/>
            <p:cNvSpPr/>
            <p:nvPr/>
          </p:nvSpPr>
          <p:spPr bwMode="auto">
            <a:xfrm>
              <a:off x="8804275" y="3135313"/>
              <a:ext cx="412750" cy="461963"/>
            </a:xfrm>
            <a:custGeom>
              <a:avLst/>
              <a:gdLst>
                <a:gd name="T0" fmla="*/ 37 w 110"/>
                <a:gd name="T1" fmla="*/ 61 h 123"/>
                <a:gd name="T2" fmla="*/ 76 w 110"/>
                <a:gd name="T3" fmla="*/ 42 h 123"/>
                <a:gd name="T4" fmla="*/ 100 w 110"/>
                <a:gd name="T5" fmla="*/ 42 h 123"/>
                <a:gd name="T6" fmla="*/ 102 w 110"/>
                <a:gd name="T7" fmla="*/ 37 h 123"/>
                <a:gd name="T8" fmla="*/ 106 w 110"/>
                <a:gd name="T9" fmla="*/ 33 h 123"/>
                <a:gd name="T10" fmla="*/ 107 w 110"/>
                <a:gd name="T11" fmla="*/ 20 h 123"/>
                <a:gd name="T12" fmla="*/ 91 w 110"/>
                <a:gd name="T13" fmla="*/ 15 h 123"/>
                <a:gd name="T14" fmla="*/ 85 w 110"/>
                <a:gd name="T15" fmla="*/ 21 h 123"/>
                <a:gd name="T16" fmla="*/ 85 w 110"/>
                <a:gd name="T17" fmla="*/ 21 h 123"/>
                <a:gd name="T18" fmla="*/ 75 w 110"/>
                <a:gd name="T19" fmla="*/ 21 h 123"/>
                <a:gd name="T20" fmla="*/ 73 w 110"/>
                <a:gd name="T21" fmla="*/ 14 h 123"/>
                <a:gd name="T22" fmla="*/ 73 w 110"/>
                <a:gd name="T23" fmla="*/ 8 h 123"/>
                <a:gd name="T24" fmla="*/ 58 w 110"/>
                <a:gd name="T25" fmla="*/ 0 h 123"/>
                <a:gd name="T26" fmla="*/ 50 w 110"/>
                <a:gd name="T27" fmla="*/ 10 h 123"/>
                <a:gd name="T28" fmla="*/ 50 w 110"/>
                <a:gd name="T29" fmla="*/ 16 h 123"/>
                <a:gd name="T30" fmla="*/ 50 w 110"/>
                <a:gd name="T31" fmla="*/ 16 h 123"/>
                <a:gd name="T32" fmla="*/ 50 w 110"/>
                <a:gd name="T33" fmla="*/ 17 h 123"/>
                <a:gd name="T34" fmla="*/ 50 w 110"/>
                <a:gd name="T35" fmla="*/ 17 h 123"/>
                <a:gd name="T36" fmla="*/ 49 w 110"/>
                <a:gd name="T37" fmla="*/ 18 h 123"/>
                <a:gd name="T38" fmla="*/ 49 w 110"/>
                <a:gd name="T39" fmla="*/ 19 h 123"/>
                <a:gd name="T40" fmla="*/ 42 w 110"/>
                <a:gd name="T41" fmla="*/ 23 h 123"/>
                <a:gd name="T42" fmla="*/ 36 w 110"/>
                <a:gd name="T43" fmla="*/ 20 h 123"/>
                <a:gd name="T44" fmla="*/ 32 w 110"/>
                <a:gd name="T45" fmla="*/ 15 h 123"/>
                <a:gd name="T46" fmla="*/ 15 w 110"/>
                <a:gd name="T47" fmla="*/ 20 h 123"/>
                <a:gd name="T48" fmla="*/ 17 w 110"/>
                <a:gd name="T49" fmla="*/ 33 h 123"/>
                <a:gd name="T50" fmla="*/ 21 w 110"/>
                <a:gd name="T51" fmla="*/ 37 h 123"/>
                <a:gd name="T52" fmla="*/ 22 w 110"/>
                <a:gd name="T53" fmla="*/ 38 h 123"/>
                <a:gd name="T54" fmla="*/ 22 w 110"/>
                <a:gd name="T55" fmla="*/ 39 h 123"/>
                <a:gd name="T56" fmla="*/ 22 w 110"/>
                <a:gd name="T57" fmla="*/ 39 h 123"/>
                <a:gd name="T58" fmla="*/ 22 w 110"/>
                <a:gd name="T59" fmla="*/ 40 h 123"/>
                <a:gd name="T60" fmla="*/ 23 w 110"/>
                <a:gd name="T61" fmla="*/ 41 h 123"/>
                <a:gd name="T62" fmla="*/ 23 w 110"/>
                <a:gd name="T63" fmla="*/ 41 h 123"/>
                <a:gd name="T64" fmla="*/ 21 w 110"/>
                <a:gd name="T65" fmla="*/ 48 h 123"/>
                <a:gd name="T66" fmla="*/ 14 w 110"/>
                <a:gd name="T67" fmla="*/ 50 h 123"/>
                <a:gd name="T68" fmla="*/ 8 w 110"/>
                <a:gd name="T69" fmla="*/ 50 h 123"/>
                <a:gd name="T70" fmla="*/ 0 w 110"/>
                <a:gd name="T71" fmla="*/ 65 h 123"/>
                <a:gd name="T72" fmla="*/ 10 w 110"/>
                <a:gd name="T73" fmla="*/ 73 h 123"/>
                <a:gd name="T74" fmla="*/ 17 w 110"/>
                <a:gd name="T75" fmla="*/ 73 h 123"/>
                <a:gd name="T76" fmla="*/ 17 w 110"/>
                <a:gd name="T77" fmla="*/ 73 h 123"/>
                <a:gd name="T78" fmla="*/ 23 w 110"/>
                <a:gd name="T79" fmla="*/ 81 h 123"/>
                <a:gd name="T80" fmla="*/ 20 w 110"/>
                <a:gd name="T81" fmla="*/ 87 h 123"/>
                <a:gd name="T82" fmla="*/ 17 w 110"/>
                <a:gd name="T83" fmla="*/ 89 h 123"/>
                <a:gd name="T84" fmla="*/ 15 w 110"/>
                <a:gd name="T85" fmla="*/ 102 h 123"/>
                <a:gd name="T86" fmla="*/ 32 w 110"/>
                <a:gd name="T87" fmla="*/ 107 h 123"/>
                <a:gd name="T88" fmla="*/ 37 w 110"/>
                <a:gd name="T89" fmla="*/ 102 h 123"/>
                <a:gd name="T90" fmla="*/ 38 w 110"/>
                <a:gd name="T91" fmla="*/ 102 h 123"/>
                <a:gd name="T92" fmla="*/ 38 w 110"/>
                <a:gd name="T93" fmla="*/ 101 h 123"/>
                <a:gd name="T94" fmla="*/ 39 w 110"/>
                <a:gd name="T95" fmla="*/ 101 h 123"/>
                <a:gd name="T96" fmla="*/ 40 w 110"/>
                <a:gd name="T97" fmla="*/ 100 h 123"/>
                <a:gd name="T98" fmla="*/ 40 w 110"/>
                <a:gd name="T99" fmla="*/ 100 h 123"/>
                <a:gd name="T100" fmla="*/ 41 w 110"/>
                <a:gd name="T101" fmla="*/ 100 h 123"/>
                <a:gd name="T102" fmla="*/ 41 w 110"/>
                <a:gd name="T103" fmla="*/ 100 h 123"/>
                <a:gd name="T104" fmla="*/ 48 w 110"/>
                <a:gd name="T105" fmla="*/ 102 h 123"/>
                <a:gd name="T106" fmla="*/ 50 w 110"/>
                <a:gd name="T107" fmla="*/ 109 h 123"/>
                <a:gd name="T108" fmla="*/ 50 w 110"/>
                <a:gd name="T109" fmla="*/ 115 h 123"/>
                <a:gd name="T110" fmla="*/ 58 w 110"/>
                <a:gd name="T111" fmla="*/ 123 h 123"/>
                <a:gd name="T112" fmla="*/ 56 w 110"/>
                <a:gd name="T113" fmla="*/ 8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 h="123">
                  <a:moveTo>
                    <a:pt x="56" y="85"/>
                  </a:moveTo>
                  <a:cubicBezTo>
                    <a:pt x="45" y="82"/>
                    <a:pt x="37" y="73"/>
                    <a:pt x="37" y="61"/>
                  </a:cubicBezTo>
                  <a:cubicBezTo>
                    <a:pt x="37" y="48"/>
                    <a:pt x="48" y="37"/>
                    <a:pt x="61" y="37"/>
                  </a:cubicBezTo>
                  <a:cubicBezTo>
                    <a:pt x="67" y="37"/>
                    <a:pt x="72" y="39"/>
                    <a:pt x="76" y="42"/>
                  </a:cubicBezTo>
                  <a:cubicBezTo>
                    <a:pt x="76" y="42"/>
                    <a:pt x="77" y="42"/>
                    <a:pt x="77" y="42"/>
                  </a:cubicBezTo>
                  <a:cubicBezTo>
                    <a:pt x="100" y="42"/>
                    <a:pt x="100" y="42"/>
                    <a:pt x="100" y="42"/>
                  </a:cubicBezTo>
                  <a:cubicBezTo>
                    <a:pt x="100" y="41"/>
                    <a:pt x="100" y="40"/>
                    <a:pt x="100" y="40"/>
                  </a:cubicBezTo>
                  <a:cubicBezTo>
                    <a:pt x="101" y="39"/>
                    <a:pt x="101" y="38"/>
                    <a:pt x="102" y="37"/>
                  </a:cubicBezTo>
                  <a:cubicBezTo>
                    <a:pt x="103" y="36"/>
                    <a:pt x="103" y="36"/>
                    <a:pt x="103" y="36"/>
                  </a:cubicBezTo>
                  <a:cubicBezTo>
                    <a:pt x="106" y="33"/>
                    <a:pt x="106" y="33"/>
                    <a:pt x="106" y="33"/>
                  </a:cubicBezTo>
                  <a:cubicBezTo>
                    <a:pt x="108" y="32"/>
                    <a:pt x="108" y="32"/>
                    <a:pt x="108" y="32"/>
                  </a:cubicBezTo>
                  <a:cubicBezTo>
                    <a:pt x="110" y="28"/>
                    <a:pt x="110" y="24"/>
                    <a:pt x="107" y="20"/>
                  </a:cubicBezTo>
                  <a:cubicBezTo>
                    <a:pt x="102" y="15"/>
                    <a:pt x="102" y="15"/>
                    <a:pt x="102" y="15"/>
                  </a:cubicBezTo>
                  <a:cubicBezTo>
                    <a:pt x="99" y="13"/>
                    <a:pt x="95" y="13"/>
                    <a:pt x="91" y="15"/>
                  </a:cubicBezTo>
                  <a:cubicBezTo>
                    <a:pt x="89" y="17"/>
                    <a:pt x="89" y="17"/>
                    <a:pt x="89" y="17"/>
                  </a:cubicBezTo>
                  <a:cubicBezTo>
                    <a:pt x="85" y="21"/>
                    <a:pt x="85" y="21"/>
                    <a:pt x="85" y="21"/>
                  </a:cubicBezTo>
                  <a:cubicBezTo>
                    <a:pt x="85" y="21"/>
                    <a:pt x="85" y="21"/>
                    <a:pt x="85" y="21"/>
                  </a:cubicBezTo>
                  <a:cubicBezTo>
                    <a:pt x="85" y="21"/>
                    <a:pt x="85" y="21"/>
                    <a:pt x="85" y="21"/>
                  </a:cubicBezTo>
                  <a:cubicBezTo>
                    <a:pt x="83" y="23"/>
                    <a:pt x="80" y="23"/>
                    <a:pt x="77" y="22"/>
                  </a:cubicBezTo>
                  <a:cubicBezTo>
                    <a:pt x="77" y="22"/>
                    <a:pt x="76" y="21"/>
                    <a:pt x="75" y="21"/>
                  </a:cubicBezTo>
                  <a:cubicBezTo>
                    <a:pt x="74" y="19"/>
                    <a:pt x="73" y="18"/>
                    <a:pt x="73" y="16"/>
                  </a:cubicBezTo>
                  <a:cubicBezTo>
                    <a:pt x="73" y="14"/>
                    <a:pt x="73" y="14"/>
                    <a:pt x="73" y="14"/>
                  </a:cubicBezTo>
                  <a:cubicBezTo>
                    <a:pt x="73" y="10"/>
                    <a:pt x="73" y="10"/>
                    <a:pt x="73" y="10"/>
                  </a:cubicBezTo>
                  <a:cubicBezTo>
                    <a:pt x="73" y="8"/>
                    <a:pt x="73" y="8"/>
                    <a:pt x="73" y="8"/>
                  </a:cubicBezTo>
                  <a:cubicBezTo>
                    <a:pt x="72" y="4"/>
                    <a:pt x="69" y="0"/>
                    <a:pt x="65" y="0"/>
                  </a:cubicBezTo>
                  <a:cubicBezTo>
                    <a:pt x="58" y="0"/>
                    <a:pt x="58" y="0"/>
                    <a:pt x="58" y="0"/>
                  </a:cubicBezTo>
                  <a:cubicBezTo>
                    <a:pt x="54" y="0"/>
                    <a:pt x="50" y="4"/>
                    <a:pt x="50" y="8"/>
                  </a:cubicBezTo>
                  <a:cubicBezTo>
                    <a:pt x="50" y="10"/>
                    <a:pt x="50" y="10"/>
                    <a:pt x="50" y="10"/>
                  </a:cubicBezTo>
                  <a:cubicBezTo>
                    <a:pt x="50" y="14"/>
                    <a:pt x="50" y="14"/>
                    <a:pt x="50" y="14"/>
                  </a:cubicBezTo>
                  <a:cubicBezTo>
                    <a:pt x="50" y="16"/>
                    <a:pt x="50" y="16"/>
                    <a:pt x="50" y="16"/>
                  </a:cubicBezTo>
                  <a:cubicBezTo>
                    <a:pt x="50" y="16"/>
                    <a:pt x="50" y="16"/>
                    <a:pt x="50" y="16"/>
                  </a:cubicBezTo>
                  <a:cubicBezTo>
                    <a:pt x="50" y="16"/>
                    <a:pt x="50" y="16"/>
                    <a:pt x="50" y="16"/>
                  </a:cubicBezTo>
                  <a:cubicBezTo>
                    <a:pt x="50" y="16"/>
                    <a:pt x="50" y="16"/>
                    <a:pt x="50" y="17"/>
                  </a:cubicBezTo>
                  <a:cubicBezTo>
                    <a:pt x="50" y="17"/>
                    <a:pt x="50" y="17"/>
                    <a:pt x="50" y="17"/>
                  </a:cubicBezTo>
                  <a:cubicBezTo>
                    <a:pt x="50" y="17"/>
                    <a:pt x="50" y="17"/>
                    <a:pt x="50" y="17"/>
                  </a:cubicBezTo>
                  <a:cubicBezTo>
                    <a:pt x="50" y="17"/>
                    <a:pt x="50" y="17"/>
                    <a:pt x="50" y="17"/>
                  </a:cubicBezTo>
                  <a:cubicBezTo>
                    <a:pt x="50" y="18"/>
                    <a:pt x="49" y="18"/>
                    <a:pt x="49" y="18"/>
                  </a:cubicBezTo>
                  <a:cubicBezTo>
                    <a:pt x="49" y="18"/>
                    <a:pt x="49" y="18"/>
                    <a:pt x="49" y="18"/>
                  </a:cubicBezTo>
                  <a:cubicBezTo>
                    <a:pt x="49" y="18"/>
                    <a:pt x="49" y="18"/>
                    <a:pt x="49" y="19"/>
                  </a:cubicBezTo>
                  <a:cubicBezTo>
                    <a:pt x="49" y="19"/>
                    <a:pt x="49" y="19"/>
                    <a:pt x="49" y="19"/>
                  </a:cubicBezTo>
                  <a:cubicBezTo>
                    <a:pt x="49" y="20"/>
                    <a:pt x="48" y="20"/>
                    <a:pt x="47" y="21"/>
                  </a:cubicBezTo>
                  <a:cubicBezTo>
                    <a:pt x="46" y="22"/>
                    <a:pt x="44" y="23"/>
                    <a:pt x="42" y="23"/>
                  </a:cubicBezTo>
                  <a:cubicBezTo>
                    <a:pt x="40" y="23"/>
                    <a:pt x="39" y="22"/>
                    <a:pt x="37" y="21"/>
                  </a:cubicBezTo>
                  <a:cubicBezTo>
                    <a:pt x="36" y="20"/>
                    <a:pt x="36" y="20"/>
                    <a:pt x="36" y="20"/>
                  </a:cubicBezTo>
                  <a:cubicBezTo>
                    <a:pt x="33" y="17"/>
                    <a:pt x="33" y="17"/>
                    <a:pt x="33" y="17"/>
                  </a:cubicBezTo>
                  <a:cubicBezTo>
                    <a:pt x="32" y="15"/>
                    <a:pt x="32" y="15"/>
                    <a:pt x="32" y="15"/>
                  </a:cubicBezTo>
                  <a:cubicBezTo>
                    <a:pt x="28" y="13"/>
                    <a:pt x="24" y="13"/>
                    <a:pt x="20" y="15"/>
                  </a:cubicBezTo>
                  <a:cubicBezTo>
                    <a:pt x="15" y="20"/>
                    <a:pt x="15" y="20"/>
                    <a:pt x="15" y="20"/>
                  </a:cubicBezTo>
                  <a:cubicBezTo>
                    <a:pt x="13" y="24"/>
                    <a:pt x="13" y="28"/>
                    <a:pt x="15" y="32"/>
                  </a:cubicBezTo>
                  <a:cubicBezTo>
                    <a:pt x="17" y="33"/>
                    <a:pt x="17" y="33"/>
                    <a:pt x="17" y="33"/>
                  </a:cubicBezTo>
                  <a:cubicBezTo>
                    <a:pt x="21" y="37"/>
                    <a:pt x="21" y="37"/>
                    <a:pt x="21" y="37"/>
                  </a:cubicBezTo>
                  <a:cubicBezTo>
                    <a:pt x="21" y="37"/>
                    <a:pt x="21" y="37"/>
                    <a:pt x="21" y="37"/>
                  </a:cubicBezTo>
                  <a:cubicBezTo>
                    <a:pt x="21" y="38"/>
                    <a:pt x="21" y="38"/>
                    <a:pt x="21" y="38"/>
                  </a:cubicBezTo>
                  <a:cubicBezTo>
                    <a:pt x="21" y="38"/>
                    <a:pt x="21" y="38"/>
                    <a:pt x="22" y="38"/>
                  </a:cubicBezTo>
                  <a:cubicBezTo>
                    <a:pt x="22" y="38"/>
                    <a:pt x="22" y="38"/>
                    <a:pt x="22" y="38"/>
                  </a:cubicBezTo>
                  <a:cubicBezTo>
                    <a:pt x="22" y="38"/>
                    <a:pt x="22" y="38"/>
                    <a:pt x="22" y="39"/>
                  </a:cubicBezTo>
                  <a:cubicBezTo>
                    <a:pt x="22" y="39"/>
                    <a:pt x="22" y="39"/>
                    <a:pt x="22" y="39"/>
                  </a:cubicBezTo>
                  <a:cubicBezTo>
                    <a:pt x="22" y="39"/>
                    <a:pt x="22" y="39"/>
                    <a:pt x="22" y="39"/>
                  </a:cubicBezTo>
                  <a:cubicBezTo>
                    <a:pt x="22" y="39"/>
                    <a:pt x="22" y="40"/>
                    <a:pt x="22" y="40"/>
                  </a:cubicBezTo>
                  <a:cubicBezTo>
                    <a:pt x="22" y="40"/>
                    <a:pt x="22" y="40"/>
                    <a:pt x="22" y="40"/>
                  </a:cubicBezTo>
                  <a:cubicBezTo>
                    <a:pt x="22" y="40"/>
                    <a:pt x="23" y="40"/>
                    <a:pt x="23" y="40"/>
                  </a:cubicBezTo>
                  <a:cubicBezTo>
                    <a:pt x="23" y="40"/>
                    <a:pt x="23" y="41"/>
                    <a:pt x="23" y="41"/>
                  </a:cubicBezTo>
                  <a:cubicBezTo>
                    <a:pt x="23" y="41"/>
                    <a:pt x="23" y="41"/>
                    <a:pt x="23" y="41"/>
                  </a:cubicBezTo>
                  <a:cubicBezTo>
                    <a:pt x="23" y="41"/>
                    <a:pt x="23" y="41"/>
                    <a:pt x="23" y="41"/>
                  </a:cubicBezTo>
                  <a:cubicBezTo>
                    <a:pt x="23" y="44"/>
                    <a:pt x="22" y="46"/>
                    <a:pt x="21" y="48"/>
                  </a:cubicBezTo>
                  <a:cubicBezTo>
                    <a:pt x="21" y="48"/>
                    <a:pt x="21" y="48"/>
                    <a:pt x="21" y="48"/>
                  </a:cubicBezTo>
                  <a:cubicBezTo>
                    <a:pt x="19" y="49"/>
                    <a:pt x="18" y="50"/>
                    <a:pt x="16" y="50"/>
                  </a:cubicBezTo>
                  <a:cubicBezTo>
                    <a:pt x="14" y="50"/>
                    <a:pt x="14" y="50"/>
                    <a:pt x="14" y="50"/>
                  </a:cubicBezTo>
                  <a:cubicBezTo>
                    <a:pt x="10" y="50"/>
                    <a:pt x="10" y="50"/>
                    <a:pt x="10" y="50"/>
                  </a:cubicBezTo>
                  <a:cubicBezTo>
                    <a:pt x="8" y="50"/>
                    <a:pt x="8" y="50"/>
                    <a:pt x="8" y="50"/>
                  </a:cubicBezTo>
                  <a:cubicBezTo>
                    <a:pt x="4" y="50"/>
                    <a:pt x="0" y="54"/>
                    <a:pt x="0" y="58"/>
                  </a:cubicBezTo>
                  <a:cubicBezTo>
                    <a:pt x="0" y="65"/>
                    <a:pt x="0" y="65"/>
                    <a:pt x="0" y="65"/>
                  </a:cubicBezTo>
                  <a:cubicBezTo>
                    <a:pt x="0" y="69"/>
                    <a:pt x="4" y="72"/>
                    <a:pt x="8" y="73"/>
                  </a:cubicBezTo>
                  <a:cubicBezTo>
                    <a:pt x="10" y="73"/>
                    <a:pt x="10" y="73"/>
                    <a:pt x="10" y="73"/>
                  </a:cubicBezTo>
                  <a:cubicBezTo>
                    <a:pt x="16" y="73"/>
                    <a:pt x="16" y="73"/>
                    <a:pt x="16" y="73"/>
                  </a:cubicBezTo>
                  <a:cubicBezTo>
                    <a:pt x="16" y="73"/>
                    <a:pt x="16" y="73"/>
                    <a:pt x="17" y="73"/>
                  </a:cubicBezTo>
                  <a:cubicBezTo>
                    <a:pt x="17" y="73"/>
                    <a:pt x="17" y="73"/>
                    <a:pt x="17" y="73"/>
                  </a:cubicBezTo>
                  <a:cubicBezTo>
                    <a:pt x="17" y="73"/>
                    <a:pt x="17" y="73"/>
                    <a:pt x="17" y="73"/>
                  </a:cubicBezTo>
                  <a:cubicBezTo>
                    <a:pt x="21" y="74"/>
                    <a:pt x="23" y="77"/>
                    <a:pt x="23" y="81"/>
                  </a:cubicBezTo>
                  <a:cubicBezTo>
                    <a:pt x="23" y="81"/>
                    <a:pt x="23" y="81"/>
                    <a:pt x="23" y="81"/>
                  </a:cubicBezTo>
                  <a:cubicBezTo>
                    <a:pt x="23" y="82"/>
                    <a:pt x="22" y="84"/>
                    <a:pt x="21" y="85"/>
                  </a:cubicBezTo>
                  <a:cubicBezTo>
                    <a:pt x="20" y="87"/>
                    <a:pt x="20" y="87"/>
                    <a:pt x="20" y="87"/>
                  </a:cubicBezTo>
                  <a:cubicBezTo>
                    <a:pt x="20" y="87"/>
                    <a:pt x="20" y="87"/>
                    <a:pt x="20" y="87"/>
                  </a:cubicBezTo>
                  <a:cubicBezTo>
                    <a:pt x="17" y="89"/>
                    <a:pt x="17" y="89"/>
                    <a:pt x="17" y="89"/>
                  </a:cubicBezTo>
                  <a:cubicBezTo>
                    <a:pt x="15" y="91"/>
                    <a:pt x="15" y="91"/>
                    <a:pt x="15" y="91"/>
                  </a:cubicBezTo>
                  <a:cubicBezTo>
                    <a:pt x="13" y="94"/>
                    <a:pt x="13" y="99"/>
                    <a:pt x="15" y="102"/>
                  </a:cubicBezTo>
                  <a:cubicBezTo>
                    <a:pt x="20" y="107"/>
                    <a:pt x="20" y="107"/>
                    <a:pt x="20" y="107"/>
                  </a:cubicBezTo>
                  <a:cubicBezTo>
                    <a:pt x="24" y="110"/>
                    <a:pt x="28" y="110"/>
                    <a:pt x="32" y="107"/>
                  </a:cubicBezTo>
                  <a:cubicBezTo>
                    <a:pt x="33" y="106"/>
                    <a:pt x="33" y="106"/>
                    <a:pt x="33" y="106"/>
                  </a:cubicBezTo>
                  <a:cubicBezTo>
                    <a:pt x="37" y="102"/>
                    <a:pt x="37" y="102"/>
                    <a:pt x="37" y="102"/>
                  </a:cubicBezTo>
                  <a:cubicBezTo>
                    <a:pt x="37" y="102"/>
                    <a:pt x="37" y="102"/>
                    <a:pt x="37" y="102"/>
                  </a:cubicBezTo>
                  <a:cubicBezTo>
                    <a:pt x="37" y="102"/>
                    <a:pt x="38" y="102"/>
                    <a:pt x="38" y="102"/>
                  </a:cubicBezTo>
                  <a:cubicBezTo>
                    <a:pt x="38" y="101"/>
                    <a:pt x="38" y="101"/>
                    <a:pt x="38" y="101"/>
                  </a:cubicBezTo>
                  <a:cubicBezTo>
                    <a:pt x="38" y="101"/>
                    <a:pt x="38" y="101"/>
                    <a:pt x="38" y="101"/>
                  </a:cubicBezTo>
                  <a:cubicBezTo>
                    <a:pt x="38" y="101"/>
                    <a:pt x="38" y="101"/>
                    <a:pt x="39" y="101"/>
                  </a:cubicBezTo>
                  <a:cubicBezTo>
                    <a:pt x="39" y="101"/>
                    <a:pt x="39" y="101"/>
                    <a:pt x="39" y="101"/>
                  </a:cubicBezTo>
                  <a:cubicBezTo>
                    <a:pt x="39" y="101"/>
                    <a:pt x="39" y="101"/>
                    <a:pt x="39" y="101"/>
                  </a:cubicBezTo>
                  <a:cubicBezTo>
                    <a:pt x="39" y="100"/>
                    <a:pt x="40" y="100"/>
                    <a:pt x="40" y="100"/>
                  </a:cubicBezTo>
                  <a:cubicBezTo>
                    <a:pt x="40" y="100"/>
                    <a:pt x="40" y="100"/>
                    <a:pt x="40" y="100"/>
                  </a:cubicBezTo>
                  <a:cubicBezTo>
                    <a:pt x="40" y="100"/>
                    <a:pt x="40" y="100"/>
                    <a:pt x="40" y="100"/>
                  </a:cubicBezTo>
                  <a:cubicBezTo>
                    <a:pt x="40" y="100"/>
                    <a:pt x="40" y="100"/>
                    <a:pt x="41" y="100"/>
                  </a:cubicBezTo>
                  <a:cubicBezTo>
                    <a:pt x="41" y="100"/>
                    <a:pt x="41" y="100"/>
                    <a:pt x="41" y="100"/>
                  </a:cubicBezTo>
                  <a:cubicBezTo>
                    <a:pt x="41" y="100"/>
                    <a:pt x="41" y="100"/>
                    <a:pt x="41" y="100"/>
                  </a:cubicBezTo>
                  <a:cubicBezTo>
                    <a:pt x="41" y="100"/>
                    <a:pt x="41" y="100"/>
                    <a:pt x="41" y="100"/>
                  </a:cubicBezTo>
                  <a:cubicBezTo>
                    <a:pt x="41" y="100"/>
                    <a:pt x="42" y="100"/>
                    <a:pt x="42" y="100"/>
                  </a:cubicBezTo>
                  <a:cubicBezTo>
                    <a:pt x="44" y="100"/>
                    <a:pt x="46" y="101"/>
                    <a:pt x="48" y="102"/>
                  </a:cubicBezTo>
                  <a:cubicBezTo>
                    <a:pt x="49" y="103"/>
                    <a:pt x="50" y="105"/>
                    <a:pt x="50" y="107"/>
                  </a:cubicBezTo>
                  <a:cubicBezTo>
                    <a:pt x="50" y="109"/>
                    <a:pt x="50" y="109"/>
                    <a:pt x="50" y="109"/>
                  </a:cubicBezTo>
                  <a:cubicBezTo>
                    <a:pt x="50" y="113"/>
                    <a:pt x="50" y="113"/>
                    <a:pt x="50" y="113"/>
                  </a:cubicBezTo>
                  <a:cubicBezTo>
                    <a:pt x="50" y="115"/>
                    <a:pt x="50" y="115"/>
                    <a:pt x="50" y="115"/>
                  </a:cubicBezTo>
                  <a:cubicBezTo>
                    <a:pt x="50" y="119"/>
                    <a:pt x="54" y="122"/>
                    <a:pt x="58" y="123"/>
                  </a:cubicBezTo>
                  <a:cubicBezTo>
                    <a:pt x="58" y="123"/>
                    <a:pt x="58" y="123"/>
                    <a:pt x="58" y="123"/>
                  </a:cubicBezTo>
                  <a:cubicBezTo>
                    <a:pt x="56" y="120"/>
                    <a:pt x="56" y="117"/>
                    <a:pt x="56" y="113"/>
                  </a:cubicBezTo>
                  <a:lnTo>
                    <a:pt x="56"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Group 37"/>
          <p:cNvGrpSpPr/>
          <p:nvPr/>
        </p:nvGrpSpPr>
        <p:grpSpPr>
          <a:xfrm>
            <a:off x="1219268" y="3456828"/>
            <a:ext cx="503401" cy="524651"/>
            <a:chOff x="5749926" y="4154488"/>
            <a:chExt cx="449261" cy="441326"/>
          </a:xfrm>
          <a:solidFill>
            <a:schemeClr val="bg1"/>
          </a:solidFill>
        </p:grpSpPr>
        <p:sp>
          <p:nvSpPr>
            <p:cNvPr id="39" name="Freeform 38"/>
            <p:cNvSpPr>
              <a:spLocks noEditPoints="1"/>
            </p:cNvSpPr>
            <p:nvPr/>
          </p:nvSpPr>
          <p:spPr bwMode="auto">
            <a:xfrm>
              <a:off x="5868988" y="4265613"/>
              <a:ext cx="131762" cy="134938"/>
            </a:xfrm>
            <a:custGeom>
              <a:avLst/>
              <a:gdLst>
                <a:gd name="T0" fmla="*/ 35 w 35"/>
                <a:gd name="T1" fmla="*/ 18 h 36"/>
                <a:gd name="T2" fmla="*/ 27 w 35"/>
                <a:gd name="T3" fmla="*/ 4 h 36"/>
                <a:gd name="T4" fmla="*/ 7 w 35"/>
                <a:gd name="T5" fmla="*/ 5 h 36"/>
                <a:gd name="T6" fmla="*/ 3 w 35"/>
                <a:gd name="T7" fmla="*/ 25 h 36"/>
                <a:gd name="T8" fmla="*/ 20 w 35"/>
                <a:gd name="T9" fmla="*/ 35 h 36"/>
                <a:gd name="T10" fmla="*/ 34 w 35"/>
                <a:gd name="T11" fmla="*/ 21 h 36"/>
                <a:gd name="T12" fmla="*/ 35 w 35"/>
                <a:gd name="T13" fmla="*/ 18 h 36"/>
                <a:gd name="T14" fmla="*/ 23 w 35"/>
                <a:gd name="T15" fmla="*/ 26 h 36"/>
                <a:gd name="T16" fmla="*/ 11 w 35"/>
                <a:gd name="T17" fmla="*/ 24 h 36"/>
                <a:gd name="T18" fmla="*/ 11 w 35"/>
                <a:gd name="T19" fmla="*/ 24 h 36"/>
                <a:gd name="T20" fmla="*/ 11 w 35"/>
                <a:gd name="T21" fmla="*/ 24 h 36"/>
                <a:gd name="T22" fmla="*/ 11 w 35"/>
                <a:gd name="T23" fmla="*/ 24 h 36"/>
                <a:gd name="T24" fmla="*/ 11 w 35"/>
                <a:gd name="T25" fmla="*/ 24 h 36"/>
                <a:gd name="T26" fmla="*/ 11 w 35"/>
                <a:gd name="T27" fmla="*/ 24 h 36"/>
                <a:gd name="T28" fmla="*/ 11 w 35"/>
                <a:gd name="T29" fmla="*/ 24 h 36"/>
                <a:gd name="T30" fmla="*/ 11 w 35"/>
                <a:gd name="T31" fmla="*/ 24 h 36"/>
                <a:gd name="T32" fmla="*/ 10 w 35"/>
                <a:gd name="T33" fmla="*/ 24 h 36"/>
                <a:gd name="T34" fmla="*/ 10 w 35"/>
                <a:gd name="T35" fmla="*/ 23 h 36"/>
                <a:gd name="T36" fmla="*/ 10 w 35"/>
                <a:gd name="T37" fmla="*/ 23 h 36"/>
                <a:gd name="T38" fmla="*/ 10 w 35"/>
                <a:gd name="T39" fmla="*/ 13 h 36"/>
                <a:gd name="T40" fmla="*/ 19 w 35"/>
                <a:gd name="T41" fmla="*/ 9 h 36"/>
                <a:gd name="T42" fmla="*/ 27 w 35"/>
                <a:gd name="T43" fmla="*/ 16 h 36"/>
                <a:gd name="T44" fmla="*/ 23 w 35"/>
                <a:gd name="T45"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36">
                  <a:moveTo>
                    <a:pt x="35" y="18"/>
                  </a:moveTo>
                  <a:cubicBezTo>
                    <a:pt x="35" y="12"/>
                    <a:pt x="32" y="7"/>
                    <a:pt x="27" y="4"/>
                  </a:cubicBezTo>
                  <a:cubicBezTo>
                    <a:pt x="21" y="0"/>
                    <a:pt x="12" y="0"/>
                    <a:pt x="7" y="5"/>
                  </a:cubicBezTo>
                  <a:cubicBezTo>
                    <a:pt x="1" y="10"/>
                    <a:pt x="0" y="18"/>
                    <a:pt x="3" y="25"/>
                  </a:cubicBezTo>
                  <a:cubicBezTo>
                    <a:pt x="6" y="31"/>
                    <a:pt x="13" y="36"/>
                    <a:pt x="20" y="35"/>
                  </a:cubicBezTo>
                  <a:cubicBezTo>
                    <a:pt x="27" y="34"/>
                    <a:pt x="33" y="28"/>
                    <a:pt x="34" y="21"/>
                  </a:cubicBezTo>
                  <a:cubicBezTo>
                    <a:pt x="35" y="20"/>
                    <a:pt x="35" y="19"/>
                    <a:pt x="35" y="18"/>
                  </a:cubicBezTo>
                  <a:close/>
                  <a:moveTo>
                    <a:pt x="23" y="26"/>
                  </a:moveTo>
                  <a:cubicBezTo>
                    <a:pt x="19" y="28"/>
                    <a:pt x="14" y="28"/>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11" y="24"/>
                    <a:pt x="11" y="24"/>
                    <a:pt x="11" y="24"/>
                  </a:cubicBezTo>
                  <a:cubicBezTo>
                    <a:pt x="9" y="22"/>
                    <a:pt x="10" y="23"/>
                    <a:pt x="11" y="24"/>
                  </a:cubicBezTo>
                  <a:cubicBezTo>
                    <a:pt x="10" y="24"/>
                    <a:pt x="10" y="24"/>
                    <a:pt x="10" y="24"/>
                  </a:cubicBezTo>
                  <a:cubicBezTo>
                    <a:pt x="10" y="23"/>
                    <a:pt x="10" y="23"/>
                    <a:pt x="10" y="23"/>
                  </a:cubicBezTo>
                  <a:cubicBezTo>
                    <a:pt x="10" y="23"/>
                    <a:pt x="10" y="23"/>
                    <a:pt x="10" y="23"/>
                  </a:cubicBezTo>
                  <a:cubicBezTo>
                    <a:pt x="8" y="21"/>
                    <a:pt x="8" y="16"/>
                    <a:pt x="10" y="13"/>
                  </a:cubicBezTo>
                  <a:cubicBezTo>
                    <a:pt x="12" y="10"/>
                    <a:pt x="15" y="8"/>
                    <a:pt x="19" y="9"/>
                  </a:cubicBezTo>
                  <a:cubicBezTo>
                    <a:pt x="23" y="9"/>
                    <a:pt x="27" y="12"/>
                    <a:pt x="27" y="16"/>
                  </a:cubicBezTo>
                  <a:cubicBezTo>
                    <a:pt x="28" y="20"/>
                    <a:pt x="26" y="24"/>
                    <a:pt x="2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Freeform 39"/>
            <p:cNvSpPr>
              <a:spLocks noEditPoints="1"/>
            </p:cNvSpPr>
            <p:nvPr/>
          </p:nvSpPr>
          <p:spPr bwMode="auto">
            <a:xfrm>
              <a:off x="5749926" y="4154488"/>
              <a:ext cx="350837" cy="358775"/>
            </a:xfrm>
            <a:custGeom>
              <a:avLst/>
              <a:gdLst>
                <a:gd name="T0" fmla="*/ 77 w 94"/>
                <a:gd name="T1" fmla="*/ 75 h 96"/>
                <a:gd name="T2" fmla="*/ 77 w 94"/>
                <a:gd name="T3" fmla="*/ 45 h 96"/>
                <a:gd name="T4" fmla="*/ 94 w 94"/>
                <a:gd name="T5" fmla="*/ 30 h 96"/>
                <a:gd name="T6" fmla="*/ 75 w 94"/>
                <a:gd name="T7" fmla="*/ 8 h 96"/>
                <a:gd name="T8" fmla="*/ 47 w 94"/>
                <a:gd name="T9" fmla="*/ 1 h 96"/>
                <a:gd name="T10" fmla="*/ 35 w 94"/>
                <a:gd name="T11" fmla="*/ 3 h 96"/>
                <a:gd name="T12" fmla="*/ 29 w 94"/>
                <a:gd name="T13" fmla="*/ 6 h 96"/>
                <a:gd name="T14" fmla="*/ 23 w 94"/>
                <a:gd name="T15" fmla="*/ 9 h 96"/>
                <a:gd name="T16" fmla="*/ 7 w 94"/>
                <a:gd name="T17" fmla="*/ 29 h 96"/>
                <a:gd name="T18" fmla="*/ 7 w 94"/>
                <a:gd name="T19" fmla="*/ 29 h 96"/>
                <a:gd name="T20" fmla="*/ 13 w 94"/>
                <a:gd name="T21" fmla="*/ 78 h 96"/>
                <a:gd name="T22" fmla="*/ 14 w 94"/>
                <a:gd name="T23" fmla="*/ 79 h 96"/>
                <a:gd name="T24" fmla="*/ 16 w 94"/>
                <a:gd name="T25" fmla="*/ 80 h 96"/>
                <a:gd name="T26" fmla="*/ 19 w 94"/>
                <a:gd name="T27" fmla="*/ 84 h 96"/>
                <a:gd name="T28" fmla="*/ 34 w 94"/>
                <a:gd name="T29" fmla="*/ 92 h 96"/>
                <a:gd name="T30" fmla="*/ 34 w 94"/>
                <a:gd name="T31" fmla="*/ 92 h 96"/>
                <a:gd name="T32" fmla="*/ 57 w 94"/>
                <a:gd name="T33" fmla="*/ 95 h 96"/>
                <a:gd name="T34" fmla="*/ 77 w 94"/>
                <a:gd name="T35" fmla="*/ 75 h 96"/>
                <a:gd name="T36" fmla="*/ 77 w 94"/>
                <a:gd name="T37" fmla="*/ 75 h 96"/>
                <a:gd name="T38" fmla="*/ 37 w 94"/>
                <a:gd name="T39" fmla="*/ 65 h 96"/>
                <a:gd name="T40" fmla="*/ 31 w 94"/>
                <a:gd name="T41" fmla="*/ 40 h 96"/>
                <a:gd name="T42" fmla="*/ 52 w 94"/>
                <a:gd name="T43" fmla="*/ 27 h 96"/>
                <a:gd name="T44" fmla="*/ 67 w 94"/>
                <a:gd name="T45" fmla="*/ 36 h 96"/>
                <a:gd name="T46" fmla="*/ 71 w 94"/>
                <a:gd name="T47" fmla="*/ 44 h 96"/>
                <a:gd name="T48" fmla="*/ 71 w 94"/>
                <a:gd name="T49" fmla="*/ 52 h 96"/>
                <a:gd name="T50" fmla="*/ 71 w 94"/>
                <a:gd name="T51" fmla="*/ 49 h 96"/>
                <a:gd name="T52" fmla="*/ 71 w 94"/>
                <a:gd name="T53" fmla="*/ 53 h 96"/>
                <a:gd name="T54" fmla="*/ 71 w 94"/>
                <a:gd name="T55" fmla="*/ 49 h 96"/>
                <a:gd name="T56" fmla="*/ 59 w 94"/>
                <a:gd name="T57" fmla="*/ 67 h 96"/>
                <a:gd name="T58" fmla="*/ 37 w 94"/>
                <a:gd name="T59" fmla="*/ 65 h 96"/>
                <a:gd name="T60" fmla="*/ 37 w 94"/>
                <a:gd name="T61"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6">
                  <a:moveTo>
                    <a:pt x="77" y="75"/>
                  </a:moveTo>
                  <a:cubicBezTo>
                    <a:pt x="77" y="45"/>
                    <a:pt x="77" y="45"/>
                    <a:pt x="77" y="45"/>
                  </a:cubicBezTo>
                  <a:cubicBezTo>
                    <a:pt x="77" y="36"/>
                    <a:pt x="85" y="29"/>
                    <a:pt x="94" y="30"/>
                  </a:cubicBezTo>
                  <a:cubicBezTo>
                    <a:pt x="90" y="21"/>
                    <a:pt x="83" y="13"/>
                    <a:pt x="75" y="8"/>
                  </a:cubicBezTo>
                  <a:cubicBezTo>
                    <a:pt x="67" y="3"/>
                    <a:pt x="57" y="0"/>
                    <a:pt x="47" y="1"/>
                  </a:cubicBezTo>
                  <a:cubicBezTo>
                    <a:pt x="43" y="1"/>
                    <a:pt x="39" y="2"/>
                    <a:pt x="35" y="3"/>
                  </a:cubicBezTo>
                  <a:cubicBezTo>
                    <a:pt x="33" y="4"/>
                    <a:pt x="31" y="5"/>
                    <a:pt x="29" y="6"/>
                  </a:cubicBezTo>
                  <a:cubicBezTo>
                    <a:pt x="27" y="7"/>
                    <a:pt x="25" y="8"/>
                    <a:pt x="23" y="9"/>
                  </a:cubicBezTo>
                  <a:cubicBezTo>
                    <a:pt x="16" y="14"/>
                    <a:pt x="10" y="21"/>
                    <a:pt x="7" y="29"/>
                  </a:cubicBezTo>
                  <a:cubicBezTo>
                    <a:pt x="7" y="29"/>
                    <a:pt x="7" y="29"/>
                    <a:pt x="7" y="29"/>
                  </a:cubicBezTo>
                  <a:cubicBezTo>
                    <a:pt x="0" y="45"/>
                    <a:pt x="2" y="64"/>
                    <a:pt x="13" y="78"/>
                  </a:cubicBezTo>
                  <a:cubicBezTo>
                    <a:pt x="14" y="78"/>
                    <a:pt x="14" y="79"/>
                    <a:pt x="14" y="79"/>
                  </a:cubicBezTo>
                  <a:cubicBezTo>
                    <a:pt x="15" y="79"/>
                    <a:pt x="15" y="80"/>
                    <a:pt x="16" y="80"/>
                  </a:cubicBezTo>
                  <a:cubicBezTo>
                    <a:pt x="17" y="82"/>
                    <a:pt x="18" y="83"/>
                    <a:pt x="19" y="84"/>
                  </a:cubicBezTo>
                  <a:cubicBezTo>
                    <a:pt x="23" y="88"/>
                    <a:pt x="28" y="90"/>
                    <a:pt x="34" y="92"/>
                  </a:cubicBezTo>
                  <a:cubicBezTo>
                    <a:pt x="34" y="92"/>
                    <a:pt x="34" y="92"/>
                    <a:pt x="34" y="92"/>
                  </a:cubicBezTo>
                  <a:cubicBezTo>
                    <a:pt x="41" y="95"/>
                    <a:pt x="49" y="96"/>
                    <a:pt x="57" y="95"/>
                  </a:cubicBezTo>
                  <a:cubicBezTo>
                    <a:pt x="59" y="85"/>
                    <a:pt x="67" y="77"/>
                    <a:pt x="77" y="75"/>
                  </a:cubicBezTo>
                  <a:cubicBezTo>
                    <a:pt x="77" y="75"/>
                    <a:pt x="71" y="76"/>
                    <a:pt x="77" y="75"/>
                  </a:cubicBezTo>
                  <a:close/>
                  <a:moveTo>
                    <a:pt x="37" y="65"/>
                  </a:moveTo>
                  <a:cubicBezTo>
                    <a:pt x="30" y="59"/>
                    <a:pt x="27" y="49"/>
                    <a:pt x="31" y="40"/>
                  </a:cubicBezTo>
                  <a:cubicBezTo>
                    <a:pt x="34" y="31"/>
                    <a:pt x="43" y="26"/>
                    <a:pt x="52" y="27"/>
                  </a:cubicBezTo>
                  <a:cubicBezTo>
                    <a:pt x="58" y="28"/>
                    <a:pt x="64" y="31"/>
                    <a:pt x="67" y="36"/>
                  </a:cubicBezTo>
                  <a:cubicBezTo>
                    <a:pt x="69" y="39"/>
                    <a:pt x="70" y="41"/>
                    <a:pt x="71" y="44"/>
                  </a:cubicBezTo>
                  <a:cubicBezTo>
                    <a:pt x="71" y="47"/>
                    <a:pt x="71" y="50"/>
                    <a:pt x="71" y="52"/>
                  </a:cubicBezTo>
                  <a:cubicBezTo>
                    <a:pt x="71" y="51"/>
                    <a:pt x="71" y="50"/>
                    <a:pt x="71" y="49"/>
                  </a:cubicBezTo>
                  <a:cubicBezTo>
                    <a:pt x="71" y="50"/>
                    <a:pt x="71" y="51"/>
                    <a:pt x="71" y="53"/>
                  </a:cubicBezTo>
                  <a:cubicBezTo>
                    <a:pt x="71" y="51"/>
                    <a:pt x="71" y="50"/>
                    <a:pt x="71" y="49"/>
                  </a:cubicBezTo>
                  <a:cubicBezTo>
                    <a:pt x="70" y="56"/>
                    <a:pt x="66" y="63"/>
                    <a:pt x="59" y="67"/>
                  </a:cubicBezTo>
                  <a:cubicBezTo>
                    <a:pt x="52" y="70"/>
                    <a:pt x="43" y="69"/>
                    <a:pt x="37" y="65"/>
                  </a:cubicBezTo>
                  <a:cubicBezTo>
                    <a:pt x="31" y="60"/>
                    <a:pt x="43" y="69"/>
                    <a:pt x="37"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Freeform 40"/>
            <p:cNvSpPr/>
            <p:nvPr/>
          </p:nvSpPr>
          <p:spPr bwMode="auto">
            <a:xfrm>
              <a:off x="5984875" y="4292601"/>
              <a:ext cx="214312" cy="303213"/>
            </a:xfrm>
            <a:custGeom>
              <a:avLst/>
              <a:gdLst>
                <a:gd name="T0" fmla="*/ 54 w 57"/>
                <a:gd name="T1" fmla="*/ 25 h 81"/>
                <a:gd name="T2" fmla="*/ 34 w 57"/>
                <a:gd name="T3" fmla="*/ 3 h 81"/>
                <a:gd name="T4" fmla="*/ 26 w 57"/>
                <a:gd name="T5" fmla="*/ 1 h 81"/>
                <a:gd name="T6" fmla="*/ 21 w 57"/>
                <a:gd name="T7" fmla="*/ 8 h 81"/>
                <a:gd name="T8" fmla="*/ 21 w 57"/>
                <a:gd name="T9" fmla="*/ 45 h 81"/>
                <a:gd name="T10" fmla="*/ 5 w 57"/>
                <a:gd name="T11" fmla="*/ 51 h 81"/>
                <a:gd name="T12" fmla="*/ 1 w 57"/>
                <a:gd name="T13" fmla="*/ 67 h 81"/>
                <a:gd name="T14" fmla="*/ 12 w 57"/>
                <a:gd name="T15" fmla="*/ 79 h 81"/>
                <a:gd name="T16" fmla="*/ 28 w 57"/>
                <a:gd name="T17" fmla="*/ 77 h 81"/>
                <a:gd name="T18" fmla="*/ 36 w 57"/>
                <a:gd name="T19" fmla="*/ 63 h 81"/>
                <a:gd name="T20" fmla="*/ 36 w 57"/>
                <a:gd name="T21" fmla="*/ 27 h 81"/>
                <a:gd name="T22" fmla="*/ 43 w 57"/>
                <a:gd name="T23" fmla="*/ 35 h 81"/>
                <a:gd name="T24" fmla="*/ 54 w 57"/>
                <a:gd name="T25" fmla="*/ 35 h 81"/>
                <a:gd name="T26" fmla="*/ 54 w 57"/>
                <a:gd name="T27" fmla="*/ 25 h 81"/>
                <a:gd name="T28" fmla="*/ 54 w 57"/>
                <a:gd name="T29"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1">
                  <a:moveTo>
                    <a:pt x="54" y="25"/>
                  </a:moveTo>
                  <a:cubicBezTo>
                    <a:pt x="34" y="3"/>
                    <a:pt x="34" y="3"/>
                    <a:pt x="34" y="3"/>
                  </a:cubicBezTo>
                  <a:cubicBezTo>
                    <a:pt x="32" y="0"/>
                    <a:pt x="28" y="0"/>
                    <a:pt x="26" y="1"/>
                  </a:cubicBezTo>
                  <a:cubicBezTo>
                    <a:pt x="23" y="2"/>
                    <a:pt x="21" y="5"/>
                    <a:pt x="21" y="8"/>
                  </a:cubicBezTo>
                  <a:cubicBezTo>
                    <a:pt x="21" y="45"/>
                    <a:pt x="21" y="45"/>
                    <a:pt x="21" y="45"/>
                  </a:cubicBezTo>
                  <a:cubicBezTo>
                    <a:pt x="15" y="44"/>
                    <a:pt x="9" y="47"/>
                    <a:pt x="5" y="51"/>
                  </a:cubicBezTo>
                  <a:cubicBezTo>
                    <a:pt x="2" y="55"/>
                    <a:pt x="0" y="61"/>
                    <a:pt x="1" y="67"/>
                  </a:cubicBezTo>
                  <a:cubicBezTo>
                    <a:pt x="3" y="72"/>
                    <a:pt x="7" y="77"/>
                    <a:pt x="12" y="79"/>
                  </a:cubicBezTo>
                  <a:cubicBezTo>
                    <a:pt x="17" y="81"/>
                    <a:pt x="23" y="80"/>
                    <a:pt x="28" y="77"/>
                  </a:cubicBezTo>
                  <a:cubicBezTo>
                    <a:pt x="33" y="74"/>
                    <a:pt x="36" y="69"/>
                    <a:pt x="36" y="63"/>
                  </a:cubicBezTo>
                  <a:cubicBezTo>
                    <a:pt x="36" y="27"/>
                    <a:pt x="36" y="27"/>
                    <a:pt x="36" y="27"/>
                  </a:cubicBezTo>
                  <a:cubicBezTo>
                    <a:pt x="43" y="35"/>
                    <a:pt x="43" y="35"/>
                    <a:pt x="43" y="35"/>
                  </a:cubicBezTo>
                  <a:cubicBezTo>
                    <a:pt x="46" y="38"/>
                    <a:pt x="51" y="38"/>
                    <a:pt x="54" y="35"/>
                  </a:cubicBezTo>
                  <a:cubicBezTo>
                    <a:pt x="57" y="33"/>
                    <a:pt x="57" y="28"/>
                    <a:pt x="54" y="25"/>
                  </a:cubicBezTo>
                  <a:cubicBezTo>
                    <a:pt x="54" y="25"/>
                    <a:pt x="57" y="28"/>
                    <a:pt x="5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2" name="Group 41"/>
          <p:cNvGrpSpPr/>
          <p:nvPr/>
        </p:nvGrpSpPr>
        <p:grpSpPr>
          <a:xfrm>
            <a:off x="8326635" y="3837508"/>
            <a:ext cx="473449" cy="495259"/>
            <a:chOff x="8385175" y="3870325"/>
            <a:chExt cx="473075" cy="473075"/>
          </a:xfrm>
          <a:solidFill>
            <a:schemeClr val="bg1"/>
          </a:solidFill>
        </p:grpSpPr>
        <p:sp>
          <p:nvSpPr>
            <p:cNvPr id="43" name="Freeform 42"/>
            <p:cNvSpPr/>
            <p:nvPr/>
          </p:nvSpPr>
          <p:spPr bwMode="auto">
            <a:xfrm>
              <a:off x="8561388" y="3870325"/>
              <a:ext cx="288925" cy="241300"/>
            </a:xfrm>
            <a:custGeom>
              <a:avLst/>
              <a:gdLst>
                <a:gd name="T0" fmla="*/ 12 w 77"/>
                <a:gd name="T1" fmla="*/ 0 h 64"/>
                <a:gd name="T2" fmla="*/ 19 w 77"/>
                <a:gd name="T3" fmla="*/ 0 h 64"/>
                <a:gd name="T4" fmla="*/ 58 w 77"/>
                <a:gd name="T5" fmla="*/ 0 h 64"/>
                <a:gd name="T6" fmla="*/ 65 w 77"/>
                <a:gd name="T7" fmla="*/ 0 h 64"/>
                <a:gd name="T8" fmla="*/ 77 w 77"/>
                <a:gd name="T9" fmla="*/ 11 h 64"/>
                <a:gd name="T10" fmla="*/ 77 w 77"/>
                <a:gd name="T11" fmla="*/ 25 h 64"/>
                <a:gd name="T12" fmla="*/ 77 w 77"/>
                <a:gd name="T13" fmla="*/ 39 h 64"/>
                <a:gd name="T14" fmla="*/ 65 w 77"/>
                <a:gd name="T15" fmla="*/ 51 h 64"/>
                <a:gd name="T16" fmla="*/ 55 w 77"/>
                <a:gd name="T17" fmla="*/ 51 h 64"/>
                <a:gd name="T18" fmla="*/ 55 w 77"/>
                <a:gd name="T19" fmla="*/ 60 h 64"/>
                <a:gd name="T20" fmla="*/ 52 w 77"/>
                <a:gd name="T21" fmla="*/ 64 h 64"/>
                <a:gd name="T22" fmla="*/ 51 w 77"/>
                <a:gd name="T23" fmla="*/ 64 h 64"/>
                <a:gd name="T24" fmla="*/ 47 w 77"/>
                <a:gd name="T25" fmla="*/ 63 h 64"/>
                <a:gd name="T26" fmla="*/ 35 w 77"/>
                <a:gd name="T27" fmla="*/ 51 h 64"/>
                <a:gd name="T28" fmla="*/ 12 w 77"/>
                <a:gd name="T29" fmla="*/ 51 h 64"/>
                <a:gd name="T30" fmla="*/ 0 w 77"/>
                <a:gd name="T31" fmla="*/ 39 h 64"/>
                <a:gd name="T32" fmla="*/ 0 w 77"/>
                <a:gd name="T33" fmla="*/ 25 h 64"/>
                <a:gd name="T34" fmla="*/ 0 w 77"/>
                <a:gd name="T35" fmla="*/ 11 h 64"/>
                <a:gd name="T36" fmla="*/ 12 w 77"/>
                <a:gd name="T3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64">
                  <a:moveTo>
                    <a:pt x="12" y="0"/>
                  </a:moveTo>
                  <a:cubicBezTo>
                    <a:pt x="19" y="0"/>
                    <a:pt x="19" y="0"/>
                    <a:pt x="19" y="0"/>
                  </a:cubicBezTo>
                  <a:cubicBezTo>
                    <a:pt x="58" y="0"/>
                    <a:pt x="58" y="0"/>
                    <a:pt x="58" y="0"/>
                  </a:cubicBezTo>
                  <a:cubicBezTo>
                    <a:pt x="65" y="0"/>
                    <a:pt x="65" y="0"/>
                    <a:pt x="65" y="0"/>
                  </a:cubicBezTo>
                  <a:cubicBezTo>
                    <a:pt x="72" y="0"/>
                    <a:pt x="77" y="5"/>
                    <a:pt x="77" y="11"/>
                  </a:cubicBezTo>
                  <a:cubicBezTo>
                    <a:pt x="77" y="25"/>
                    <a:pt x="77" y="25"/>
                    <a:pt x="77" y="25"/>
                  </a:cubicBezTo>
                  <a:cubicBezTo>
                    <a:pt x="77" y="39"/>
                    <a:pt x="77" y="39"/>
                    <a:pt x="77" y="39"/>
                  </a:cubicBezTo>
                  <a:cubicBezTo>
                    <a:pt x="77" y="46"/>
                    <a:pt x="72" y="51"/>
                    <a:pt x="65" y="51"/>
                  </a:cubicBezTo>
                  <a:cubicBezTo>
                    <a:pt x="55" y="51"/>
                    <a:pt x="55" y="51"/>
                    <a:pt x="55" y="51"/>
                  </a:cubicBezTo>
                  <a:cubicBezTo>
                    <a:pt x="55" y="60"/>
                    <a:pt x="55" y="60"/>
                    <a:pt x="55" y="60"/>
                  </a:cubicBezTo>
                  <a:cubicBezTo>
                    <a:pt x="55" y="62"/>
                    <a:pt x="54" y="63"/>
                    <a:pt x="52" y="64"/>
                  </a:cubicBezTo>
                  <a:cubicBezTo>
                    <a:pt x="52" y="64"/>
                    <a:pt x="51" y="64"/>
                    <a:pt x="51" y="64"/>
                  </a:cubicBezTo>
                  <a:cubicBezTo>
                    <a:pt x="49" y="64"/>
                    <a:pt x="48" y="64"/>
                    <a:pt x="47" y="63"/>
                  </a:cubicBezTo>
                  <a:cubicBezTo>
                    <a:pt x="35" y="51"/>
                    <a:pt x="35" y="51"/>
                    <a:pt x="35" y="51"/>
                  </a:cubicBezTo>
                  <a:cubicBezTo>
                    <a:pt x="12" y="51"/>
                    <a:pt x="12" y="51"/>
                    <a:pt x="12" y="51"/>
                  </a:cubicBezTo>
                  <a:cubicBezTo>
                    <a:pt x="5" y="51"/>
                    <a:pt x="0" y="46"/>
                    <a:pt x="0" y="39"/>
                  </a:cubicBezTo>
                  <a:cubicBezTo>
                    <a:pt x="0" y="25"/>
                    <a:pt x="0" y="25"/>
                    <a:pt x="0" y="25"/>
                  </a:cubicBezTo>
                  <a:cubicBezTo>
                    <a:pt x="0" y="11"/>
                    <a:pt x="0" y="11"/>
                    <a:pt x="0" y="11"/>
                  </a:cubicBezTo>
                  <a:cubicBezTo>
                    <a:pt x="0" y="5"/>
                    <a:pt x="5"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Freeform 43"/>
            <p:cNvSpPr/>
            <p:nvPr/>
          </p:nvSpPr>
          <p:spPr bwMode="auto">
            <a:xfrm>
              <a:off x="8385175" y="4010025"/>
              <a:ext cx="473075" cy="333375"/>
            </a:xfrm>
            <a:custGeom>
              <a:avLst/>
              <a:gdLst>
                <a:gd name="T0" fmla="*/ 107 w 126"/>
                <a:gd name="T1" fmla="*/ 25 h 89"/>
                <a:gd name="T2" fmla="*/ 107 w 126"/>
                <a:gd name="T3" fmla="*/ 35 h 89"/>
                <a:gd name="T4" fmla="*/ 104 w 126"/>
                <a:gd name="T5" fmla="*/ 40 h 89"/>
                <a:gd name="T6" fmla="*/ 102 w 126"/>
                <a:gd name="T7" fmla="*/ 41 h 89"/>
                <a:gd name="T8" fmla="*/ 97 w 126"/>
                <a:gd name="T9" fmla="*/ 39 h 89"/>
                <a:gd name="T10" fmla="*/ 82 w 126"/>
                <a:gd name="T11" fmla="*/ 25 h 89"/>
                <a:gd name="T12" fmla="*/ 47 w 126"/>
                <a:gd name="T13" fmla="*/ 25 h 89"/>
                <a:gd name="T14" fmla="*/ 33 w 126"/>
                <a:gd name="T15" fmla="*/ 11 h 89"/>
                <a:gd name="T16" fmla="*/ 33 w 126"/>
                <a:gd name="T17" fmla="*/ 0 h 89"/>
                <a:gd name="T18" fmla="*/ 25 w 126"/>
                <a:gd name="T19" fmla="*/ 0 h 89"/>
                <a:gd name="T20" fmla="*/ 16 w 126"/>
                <a:gd name="T21" fmla="*/ 0 h 89"/>
                <a:gd name="T22" fmla="*/ 0 w 126"/>
                <a:gd name="T23" fmla="*/ 16 h 89"/>
                <a:gd name="T24" fmla="*/ 0 w 126"/>
                <a:gd name="T25" fmla="*/ 34 h 89"/>
                <a:gd name="T26" fmla="*/ 0 w 126"/>
                <a:gd name="T27" fmla="*/ 55 h 89"/>
                <a:gd name="T28" fmla="*/ 16 w 126"/>
                <a:gd name="T29" fmla="*/ 71 h 89"/>
                <a:gd name="T30" fmla="*/ 28 w 126"/>
                <a:gd name="T31" fmla="*/ 71 h 89"/>
                <a:gd name="T32" fmla="*/ 28 w 126"/>
                <a:gd name="T33" fmla="*/ 82 h 89"/>
                <a:gd name="T34" fmla="*/ 32 w 126"/>
                <a:gd name="T35" fmla="*/ 88 h 89"/>
                <a:gd name="T36" fmla="*/ 35 w 126"/>
                <a:gd name="T37" fmla="*/ 89 h 89"/>
                <a:gd name="T38" fmla="*/ 39 w 126"/>
                <a:gd name="T39" fmla="*/ 87 h 89"/>
                <a:gd name="T40" fmla="*/ 56 w 126"/>
                <a:gd name="T41" fmla="*/ 71 h 89"/>
                <a:gd name="T42" fmla="*/ 110 w 126"/>
                <a:gd name="T43" fmla="*/ 71 h 89"/>
                <a:gd name="T44" fmla="*/ 126 w 126"/>
                <a:gd name="T45" fmla="*/ 55 h 89"/>
                <a:gd name="T46" fmla="*/ 126 w 126"/>
                <a:gd name="T47" fmla="*/ 34 h 89"/>
                <a:gd name="T48" fmla="*/ 126 w 126"/>
                <a:gd name="T49" fmla="*/ 23 h 89"/>
                <a:gd name="T50" fmla="*/ 119 w 126"/>
                <a:gd name="T51" fmla="*/ 25 h 89"/>
                <a:gd name="T52" fmla="*/ 107 w 126"/>
                <a:gd name="T53"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 h="89">
                  <a:moveTo>
                    <a:pt x="107" y="25"/>
                  </a:moveTo>
                  <a:cubicBezTo>
                    <a:pt x="107" y="35"/>
                    <a:pt x="107" y="35"/>
                    <a:pt x="107" y="35"/>
                  </a:cubicBezTo>
                  <a:cubicBezTo>
                    <a:pt x="107" y="37"/>
                    <a:pt x="106" y="39"/>
                    <a:pt x="104" y="40"/>
                  </a:cubicBezTo>
                  <a:cubicBezTo>
                    <a:pt x="103" y="40"/>
                    <a:pt x="102" y="41"/>
                    <a:pt x="102" y="41"/>
                  </a:cubicBezTo>
                  <a:cubicBezTo>
                    <a:pt x="100" y="41"/>
                    <a:pt x="99" y="40"/>
                    <a:pt x="97" y="39"/>
                  </a:cubicBezTo>
                  <a:cubicBezTo>
                    <a:pt x="82" y="25"/>
                    <a:pt x="82" y="25"/>
                    <a:pt x="82" y="25"/>
                  </a:cubicBezTo>
                  <a:cubicBezTo>
                    <a:pt x="47" y="25"/>
                    <a:pt x="47" y="25"/>
                    <a:pt x="47" y="25"/>
                  </a:cubicBezTo>
                  <a:cubicBezTo>
                    <a:pt x="39" y="25"/>
                    <a:pt x="33" y="18"/>
                    <a:pt x="33" y="11"/>
                  </a:cubicBezTo>
                  <a:cubicBezTo>
                    <a:pt x="33" y="0"/>
                    <a:pt x="33" y="0"/>
                    <a:pt x="33" y="0"/>
                  </a:cubicBezTo>
                  <a:cubicBezTo>
                    <a:pt x="25" y="0"/>
                    <a:pt x="25" y="0"/>
                    <a:pt x="25" y="0"/>
                  </a:cubicBezTo>
                  <a:cubicBezTo>
                    <a:pt x="16" y="0"/>
                    <a:pt x="16" y="0"/>
                    <a:pt x="16" y="0"/>
                  </a:cubicBezTo>
                  <a:cubicBezTo>
                    <a:pt x="7" y="0"/>
                    <a:pt x="0" y="8"/>
                    <a:pt x="0" y="16"/>
                  </a:cubicBezTo>
                  <a:cubicBezTo>
                    <a:pt x="0" y="34"/>
                    <a:pt x="0" y="34"/>
                    <a:pt x="0" y="34"/>
                  </a:cubicBezTo>
                  <a:cubicBezTo>
                    <a:pt x="0" y="55"/>
                    <a:pt x="0" y="55"/>
                    <a:pt x="0" y="55"/>
                  </a:cubicBezTo>
                  <a:cubicBezTo>
                    <a:pt x="0" y="64"/>
                    <a:pt x="7" y="71"/>
                    <a:pt x="16" y="71"/>
                  </a:cubicBezTo>
                  <a:cubicBezTo>
                    <a:pt x="28" y="71"/>
                    <a:pt x="28" y="71"/>
                    <a:pt x="28" y="71"/>
                  </a:cubicBezTo>
                  <a:cubicBezTo>
                    <a:pt x="28" y="82"/>
                    <a:pt x="28" y="82"/>
                    <a:pt x="28" y="82"/>
                  </a:cubicBezTo>
                  <a:cubicBezTo>
                    <a:pt x="28" y="85"/>
                    <a:pt x="30" y="87"/>
                    <a:pt x="32" y="88"/>
                  </a:cubicBezTo>
                  <a:cubicBezTo>
                    <a:pt x="33" y="89"/>
                    <a:pt x="34" y="89"/>
                    <a:pt x="35" y="89"/>
                  </a:cubicBezTo>
                  <a:cubicBezTo>
                    <a:pt x="36" y="89"/>
                    <a:pt x="38" y="88"/>
                    <a:pt x="39" y="87"/>
                  </a:cubicBezTo>
                  <a:cubicBezTo>
                    <a:pt x="56" y="71"/>
                    <a:pt x="56" y="71"/>
                    <a:pt x="56" y="71"/>
                  </a:cubicBezTo>
                  <a:cubicBezTo>
                    <a:pt x="110" y="71"/>
                    <a:pt x="110" y="71"/>
                    <a:pt x="110" y="71"/>
                  </a:cubicBezTo>
                  <a:cubicBezTo>
                    <a:pt x="119" y="71"/>
                    <a:pt x="126" y="64"/>
                    <a:pt x="126" y="55"/>
                  </a:cubicBezTo>
                  <a:cubicBezTo>
                    <a:pt x="126" y="34"/>
                    <a:pt x="126" y="34"/>
                    <a:pt x="126" y="34"/>
                  </a:cubicBezTo>
                  <a:cubicBezTo>
                    <a:pt x="126" y="23"/>
                    <a:pt x="126" y="23"/>
                    <a:pt x="126" y="23"/>
                  </a:cubicBezTo>
                  <a:cubicBezTo>
                    <a:pt x="124" y="24"/>
                    <a:pt x="121" y="25"/>
                    <a:pt x="119" y="25"/>
                  </a:cubicBezTo>
                  <a:lnTo>
                    <a:pt x="107"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2" tIns="60941" rIns="121882"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TextBox 44"/>
          <p:cNvSpPr txBox="1"/>
          <p:nvPr/>
        </p:nvSpPr>
        <p:spPr>
          <a:xfrm rot="16200000">
            <a:off x="577995" y="4565300"/>
            <a:ext cx="1661307" cy="338426"/>
          </a:xfrm>
          <a:prstGeom prst="rect">
            <a:avLst/>
          </a:prstGeom>
          <a:noFill/>
        </p:spPr>
        <p:txBody>
          <a:bodyPr wrap="square" rtlCol="0">
            <a:spAutoFit/>
          </a:bodyPr>
          <a:lstStyle/>
          <a:p>
            <a:pPr lvl="0"/>
            <a:r>
              <a:rPr lang="zh-CN" altLang="en-US"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6" name="TextBox 45"/>
          <p:cNvSpPr txBox="1"/>
          <p:nvPr/>
        </p:nvSpPr>
        <p:spPr>
          <a:xfrm rot="16200000">
            <a:off x="4143999" y="4181375"/>
            <a:ext cx="1661307" cy="338426"/>
          </a:xfrm>
          <a:prstGeom prst="rect">
            <a:avLst/>
          </a:prstGeom>
          <a:noFill/>
        </p:spPr>
        <p:txBody>
          <a:bodyPr wrap="square" rtlCol="0">
            <a:spAutoFit/>
          </a:bodyPr>
          <a:lstStyle/>
          <a:p>
            <a:pPr lvl="0"/>
            <a:r>
              <a:rPr lang="zh-CN" altLang="en-US"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7" name="TextBox 46"/>
          <p:cNvSpPr txBox="1"/>
          <p:nvPr/>
        </p:nvSpPr>
        <p:spPr>
          <a:xfrm rot="16200000">
            <a:off x="7728582" y="4978855"/>
            <a:ext cx="1661307" cy="338426"/>
          </a:xfrm>
          <a:prstGeom prst="rect">
            <a:avLst/>
          </a:prstGeom>
          <a:noFill/>
        </p:spPr>
        <p:txBody>
          <a:bodyPr wrap="square" rtlCol="0">
            <a:spAutoFit/>
          </a:bodyPr>
          <a:lstStyle/>
          <a:p>
            <a:pPr lvl="0"/>
            <a:r>
              <a:rPr lang="zh-CN" altLang="en-US"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600" dirty="0">
              <a:solidFill>
                <a:schemeClr val="bg1">
                  <a:lumMod val="95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1" name="TextBox 19"/>
          <p:cNvSpPr txBox="1"/>
          <p:nvPr/>
        </p:nvSpPr>
        <p:spPr>
          <a:xfrm>
            <a:off x="1918286" y="4481982"/>
            <a:ext cx="2343550" cy="953979"/>
          </a:xfrm>
          <a:prstGeom prst="rect">
            <a:avLst/>
          </a:prstGeom>
          <a:noFill/>
        </p:spPr>
        <p:txBody>
          <a:bodyPr wrap="square" rtlCol="0">
            <a:spAutoFit/>
          </a:bodyPr>
          <a:lstStyle/>
          <a:p>
            <a:r>
              <a:rPr lang="zh-CN" altLang="en-US"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9" name="TextBox 19"/>
          <p:cNvSpPr txBox="1"/>
          <p:nvPr/>
        </p:nvSpPr>
        <p:spPr>
          <a:xfrm>
            <a:off x="5368455" y="4481982"/>
            <a:ext cx="2343550" cy="953979"/>
          </a:xfrm>
          <a:prstGeom prst="rect">
            <a:avLst/>
          </a:prstGeom>
          <a:noFill/>
        </p:spPr>
        <p:txBody>
          <a:bodyPr wrap="square" rtlCol="0">
            <a:spAutoFit/>
          </a:bodyPr>
          <a:lstStyle/>
          <a:p>
            <a:r>
              <a:rPr lang="zh-CN" altLang="en-US"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0" name="TextBox 19"/>
          <p:cNvSpPr txBox="1"/>
          <p:nvPr/>
        </p:nvSpPr>
        <p:spPr>
          <a:xfrm>
            <a:off x="9079399" y="4481982"/>
            <a:ext cx="2343550" cy="953979"/>
          </a:xfrm>
          <a:prstGeom prst="rect">
            <a:avLst/>
          </a:prstGeom>
          <a:noFill/>
        </p:spPr>
        <p:txBody>
          <a:bodyPr wrap="square" rtlCol="0">
            <a:spAutoFit/>
          </a:bodyPr>
          <a:lstStyle/>
          <a:p>
            <a:r>
              <a:rPr lang="zh-CN" altLang="en-US"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2000"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1" name="TextBox 19"/>
          <p:cNvSpPr txBox="1"/>
          <p:nvPr/>
        </p:nvSpPr>
        <p:spPr>
          <a:xfrm>
            <a:off x="981757" y="1257816"/>
            <a:ext cx="10441191" cy="748795"/>
          </a:xfrm>
          <a:prstGeom prst="rect">
            <a:avLst/>
          </a:prstGeom>
          <a:noFill/>
        </p:spPr>
        <p:txBody>
          <a:bodyPr wrap="square" rtlCol="0">
            <a:spAutoFit/>
          </a:bodyPr>
          <a:lstStyle/>
          <a:p>
            <a:pPr algn="ctr"/>
            <a:r>
              <a:rPr lang="zh-CN" altLang="en-US" sz="1865"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sz="1865"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r>
              <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 </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50"/>
                                        <p:tgtEl>
                                          <p:spTgt spid="5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250"/>
                                        <p:tgtEl>
                                          <p:spTgt spid="4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250"/>
                                        <p:tgtEl>
                                          <p:spTgt spid="46"/>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500"/>
                                        <p:tgtEl>
                                          <p:spTgt spid="37"/>
                                        </p:tgtEl>
                                      </p:cBhvr>
                                    </p:animEffect>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anim calcmode="lin" valueType="num">
                                      <p:cBhvr>
                                        <p:cTn id="44" dur="500" fill="hold"/>
                                        <p:tgtEl>
                                          <p:spTgt spid="42"/>
                                        </p:tgtEl>
                                        <p:attrNameLst>
                                          <p:attrName>ppt_x</p:attrName>
                                        </p:attrNameLst>
                                      </p:cBhvr>
                                      <p:tavLst>
                                        <p:tav tm="0">
                                          <p:val>
                                            <p:strVal val="#ppt_x"/>
                                          </p:val>
                                        </p:tav>
                                        <p:tav tm="100000">
                                          <p:val>
                                            <p:strVal val="#ppt_x"/>
                                          </p:val>
                                        </p:tav>
                                      </p:tavLst>
                                    </p:anim>
                                    <p:anim calcmode="lin" valueType="num">
                                      <p:cBhvr>
                                        <p:cTn id="45" dur="500" fill="hold"/>
                                        <p:tgtEl>
                                          <p:spTgt spid="42"/>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25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ppt_w+.3"/>
                                          </p:val>
                                        </p:tav>
                                        <p:tav tm="100000">
                                          <p:val>
                                            <p:strVal val="#ppt_w"/>
                                          </p:val>
                                        </p:tav>
                                      </p:tavLst>
                                    </p:anim>
                                    <p:anim calcmode="lin" valueType="num">
                                      <p:cBhvr>
                                        <p:cTn id="55" dur="250" fill="hold"/>
                                        <p:tgtEl>
                                          <p:spTgt spid="31"/>
                                        </p:tgtEl>
                                        <p:attrNameLst>
                                          <p:attrName>ppt_h</p:attrName>
                                        </p:attrNameLst>
                                      </p:cBhvr>
                                      <p:tavLst>
                                        <p:tav tm="0">
                                          <p:val>
                                            <p:strVal val="#ppt_h"/>
                                          </p:val>
                                        </p:tav>
                                        <p:tav tm="100000">
                                          <p:val>
                                            <p:strVal val="#ppt_h"/>
                                          </p:val>
                                        </p:tav>
                                      </p:tavLst>
                                    </p:anim>
                                    <p:animEffect transition="in" filter="fade">
                                      <p:cBhvr>
                                        <p:cTn id="56" dur="25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250" fill="hold"/>
                                        <p:tgtEl>
                                          <p:spTgt spid="49"/>
                                        </p:tgtEl>
                                        <p:attrNameLst>
                                          <p:attrName>ppt_w</p:attrName>
                                        </p:attrNameLst>
                                      </p:cBhvr>
                                      <p:tavLst>
                                        <p:tav tm="0">
                                          <p:val>
                                            <p:strVal val="#ppt_w+.3"/>
                                          </p:val>
                                        </p:tav>
                                        <p:tav tm="100000">
                                          <p:val>
                                            <p:strVal val="#ppt_w"/>
                                          </p:val>
                                        </p:tav>
                                      </p:tavLst>
                                    </p:anim>
                                    <p:anim calcmode="lin" valueType="num">
                                      <p:cBhvr>
                                        <p:cTn id="62" dur="250" fill="hold"/>
                                        <p:tgtEl>
                                          <p:spTgt spid="49"/>
                                        </p:tgtEl>
                                        <p:attrNameLst>
                                          <p:attrName>ppt_h</p:attrName>
                                        </p:attrNameLst>
                                      </p:cBhvr>
                                      <p:tavLst>
                                        <p:tav tm="0">
                                          <p:val>
                                            <p:strVal val="#ppt_h"/>
                                          </p:val>
                                        </p:tav>
                                        <p:tav tm="100000">
                                          <p:val>
                                            <p:strVal val="#ppt_h"/>
                                          </p:val>
                                        </p:tav>
                                      </p:tavLst>
                                    </p:anim>
                                    <p:animEffect transition="in" filter="fade">
                                      <p:cBhvr>
                                        <p:cTn id="63" dur="25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250" fill="hold"/>
                                        <p:tgtEl>
                                          <p:spTgt spid="50"/>
                                        </p:tgtEl>
                                        <p:attrNameLst>
                                          <p:attrName>ppt_w</p:attrName>
                                        </p:attrNameLst>
                                      </p:cBhvr>
                                      <p:tavLst>
                                        <p:tav tm="0">
                                          <p:val>
                                            <p:strVal val="#ppt_w+.3"/>
                                          </p:val>
                                        </p:tav>
                                        <p:tav tm="100000">
                                          <p:val>
                                            <p:strVal val="#ppt_w"/>
                                          </p:val>
                                        </p:tav>
                                      </p:tavLst>
                                    </p:anim>
                                    <p:anim calcmode="lin" valueType="num">
                                      <p:cBhvr>
                                        <p:cTn id="69" dur="250" fill="hold"/>
                                        <p:tgtEl>
                                          <p:spTgt spid="50"/>
                                        </p:tgtEl>
                                        <p:attrNameLst>
                                          <p:attrName>ppt_h</p:attrName>
                                        </p:attrNameLst>
                                      </p:cBhvr>
                                      <p:tavLst>
                                        <p:tav tm="0">
                                          <p:val>
                                            <p:strVal val="#ppt_h"/>
                                          </p:val>
                                        </p:tav>
                                        <p:tav tm="100000">
                                          <p:val>
                                            <p:strVal val="#ppt_h"/>
                                          </p:val>
                                        </p:tav>
                                      </p:tavLst>
                                    </p:anim>
                                    <p:animEffect transition="in" filter="fade">
                                      <p:cBhvr>
                                        <p:cTn id="70"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31"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14412" y="2050890"/>
            <a:ext cx="2075350" cy="1553919"/>
          </a:xfrm>
          <a:custGeom>
            <a:avLst/>
            <a:gdLst>
              <a:gd name="connsiteX0" fmla="*/ 0 w 2478101"/>
              <a:gd name="connsiteY0" fmla="*/ 0 h 1554398"/>
              <a:gd name="connsiteX1" fmla="*/ 2478101 w 2478101"/>
              <a:gd name="connsiteY1" fmla="*/ 0 h 1554398"/>
              <a:gd name="connsiteX2" fmla="*/ 2478101 w 2478101"/>
              <a:gd name="connsiteY2" fmla="*/ 1554398 h 1554398"/>
              <a:gd name="connsiteX3" fmla="*/ 0 w 2478101"/>
              <a:gd name="connsiteY3" fmla="*/ 1554398 h 1554398"/>
            </a:gdLst>
            <a:ahLst/>
            <a:cxnLst>
              <a:cxn ang="0">
                <a:pos x="connsiteX0" y="connsiteY0"/>
              </a:cxn>
              <a:cxn ang="0">
                <a:pos x="connsiteX1" y="connsiteY1"/>
              </a:cxn>
              <a:cxn ang="0">
                <a:pos x="connsiteX2" y="connsiteY2"/>
              </a:cxn>
              <a:cxn ang="0">
                <a:pos x="connsiteX3" y="connsiteY3"/>
              </a:cxn>
            </a:cxnLst>
            <a:rect l="l" t="t" r="r" b="b"/>
            <a:pathLst>
              <a:path w="2478101" h="1554398">
                <a:moveTo>
                  <a:pt x="0" y="0"/>
                </a:moveTo>
                <a:lnTo>
                  <a:pt x="2478101" y="0"/>
                </a:lnTo>
                <a:lnTo>
                  <a:pt x="2478101" y="1554398"/>
                </a:lnTo>
                <a:lnTo>
                  <a:pt x="0" y="1554398"/>
                </a:lnTo>
                <a:close/>
              </a:path>
            </a:pathLst>
          </a:custGeom>
        </p:spPr>
      </p:pic>
      <p:pic>
        <p:nvPicPr>
          <p:cNvPr id="25" name="图片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283" y="2072674"/>
            <a:ext cx="2330150" cy="1553919"/>
          </a:xfrm>
          <a:custGeom>
            <a:avLst/>
            <a:gdLst>
              <a:gd name="connsiteX0" fmla="*/ 0 w 2478101"/>
              <a:gd name="connsiteY0" fmla="*/ 0 h 1554398"/>
              <a:gd name="connsiteX1" fmla="*/ 2478101 w 2478101"/>
              <a:gd name="connsiteY1" fmla="*/ 0 h 1554398"/>
              <a:gd name="connsiteX2" fmla="*/ 2478101 w 2478101"/>
              <a:gd name="connsiteY2" fmla="*/ 1554398 h 1554398"/>
              <a:gd name="connsiteX3" fmla="*/ 0 w 2478101"/>
              <a:gd name="connsiteY3" fmla="*/ 1554398 h 1554398"/>
            </a:gdLst>
            <a:ahLst/>
            <a:cxnLst>
              <a:cxn ang="0">
                <a:pos x="connsiteX0" y="connsiteY0"/>
              </a:cxn>
              <a:cxn ang="0">
                <a:pos x="connsiteX1" y="connsiteY1"/>
              </a:cxn>
              <a:cxn ang="0">
                <a:pos x="connsiteX2" y="connsiteY2"/>
              </a:cxn>
              <a:cxn ang="0">
                <a:pos x="connsiteX3" y="connsiteY3"/>
              </a:cxn>
            </a:cxnLst>
            <a:rect l="l" t="t" r="r" b="b"/>
            <a:pathLst>
              <a:path w="2478101" h="1554398">
                <a:moveTo>
                  <a:pt x="0" y="0"/>
                </a:moveTo>
                <a:lnTo>
                  <a:pt x="2478101" y="0"/>
                </a:lnTo>
                <a:lnTo>
                  <a:pt x="2478101" y="1554398"/>
                </a:lnTo>
                <a:lnTo>
                  <a:pt x="0" y="1554398"/>
                </a:lnTo>
                <a:close/>
              </a:path>
            </a:pathLst>
          </a:cu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285" y="2054308"/>
            <a:ext cx="2330150" cy="1553919"/>
          </a:xfrm>
          <a:custGeom>
            <a:avLst/>
            <a:gdLst>
              <a:gd name="connsiteX0" fmla="*/ 0 w 2478101"/>
              <a:gd name="connsiteY0" fmla="*/ 0 h 1554398"/>
              <a:gd name="connsiteX1" fmla="*/ 2478101 w 2478101"/>
              <a:gd name="connsiteY1" fmla="*/ 0 h 1554398"/>
              <a:gd name="connsiteX2" fmla="*/ 2478101 w 2478101"/>
              <a:gd name="connsiteY2" fmla="*/ 1554398 h 1554398"/>
              <a:gd name="connsiteX3" fmla="*/ 0 w 2478101"/>
              <a:gd name="connsiteY3" fmla="*/ 1554398 h 1554398"/>
            </a:gdLst>
            <a:ahLst/>
            <a:cxnLst>
              <a:cxn ang="0">
                <a:pos x="connsiteX0" y="connsiteY0"/>
              </a:cxn>
              <a:cxn ang="0">
                <a:pos x="connsiteX1" y="connsiteY1"/>
              </a:cxn>
              <a:cxn ang="0">
                <a:pos x="connsiteX2" y="connsiteY2"/>
              </a:cxn>
              <a:cxn ang="0">
                <a:pos x="connsiteX3" y="connsiteY3"/>
              </a:cxn>
            </a:cxnLst>
            <a:rect l="l" t="t" r="r" b="b"/>
            <a:pathLst>
              <a:path w="2478101" h="1554398">
                <a:moveTo>
                  <a:pt x="0" y="0"/>
                </a:moveTo>
                <a:lnTo>
                  <a:pt x="2478101" y="0"/>
                </a:lnTo>
                <a:lnTo>
                  <a:pt x="2478101" y="1554398"/>
                </a:lnTo>
                <a:lnTo>
                  <a:pt x="0" y="1554398"/>
                </a:lnTo>
                <a:close/>
              </a:path>
            </a:pathLst>
          </a:custGeom>
        </p:spPr>
      </p:pic>
      <p:cxnSp>
        <p:nvCxnSpPr>
          <p:cNvPr id="6" name="直接连接符 5"/>
          <p:cNvCxnSpPr/>
          <p:nvPr/>
        </p:nvCxnSpPr>
        <p:spPr>
          <a:xfrm flipH="1">
            <a:off x="1344939" y="3644957"/>
            <a:ext cx="2595784" cy="0"/>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775075" y="3644957"/>
            <a:ext cx="2595784" cy="0"/>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8219660" y="3644957"/>
            <a:ext cx="2595784" cy="0"/>
          </a:xfrm>
          <a:prstGeom prst="line">
            <a:avLst/>
          </a:prstGeom>
          <a:ln>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925121" y="3943030"/>
            <a:ext cx="2015602" cy="1047000"/>
            <a:chOff x="1923833" y="3943188"/>
            <a:chExt cx="2016224" cy="1047323"/>
          </a:xfrm>
        </p:grpSpPr>
        <p:sp>
          <p:nvSpPr>
            <p:cNvPr id="18" name="Text Placeholder 10"/>
            <p:cNvSpPr txBox="1"/>
            <p:nvPr/>
          </p:nvSpPr>
          <p:spPr>
            <a:xfrm>
              <a:off x="1981058" y="3943188"/>
              <a:ext cx="1787506" cy="338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 Placeholder 11"/>
            <p:cNvSpPr txBox="1"/>
            <p:nvPr/>
          </p:nvSpPr>
          <p:spPr>
            <a:xfrm>
              <a:off x="1923833" y="4407935"/>
              <a:ext cx="2016224" cy="5825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组合 20"/>
          <p:cNvGrpSpPr/>
          <p:nvPr/>
        </p:nvGrpSpPr>
        <p:grpSpPr>
          <a:xfrm>
            <a:off x="4989123" y="3943030"/>
            <a:ext cx="2246469" cy="1047000"/>
            <a:chOff x="1923832" y="3943188"/>
            <a:chExt cx="2247163" cy="1047323"/>
          </a:xfrm>
        </p:grpSpPr>
        <p:sp>
          <p:nvSpPr>
            <p:cNvPr id="22" name="Text Placeholder 10"/>
            <p:cNvSpPr txBox="1"/>
            <p:nvPr/>
          </p:nvSpPr>
          <p:spPr>
            <a:xfrm>
              <a:off x="2153660" y="3943188"/>
              <a:ext cx="1787506" cy="338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 Placeholder 11"/>
            <p:cNvSpPr txBox="1"/>
            <p:nvPr/>
          </p:nvSpPr>
          <p:spPr>
            <a:xfrm>
              <a:off x="1923832" y="4407935"/>
              <a:ext cx="2247163" cy="5825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组合 26"/>
          <p:cNvGrpSpPr/>
          <p:nvPr/>
        </p:nvGrpSpPr>
        <p:grpSpPr>
          <a:xfrm>
            <a:off x="8228851" y="3943030"/>
            <a:ext cx="2246469" cy="1047000"/>
            <a:chOff x="1923832" y="3943188"/>
            <a:chExt cx="2247163" cy="1047323"/>
          </a:xfrm>
        </p:grpSpPr>
        <p:sp>
          <p:nvSpPr>
            <p:cNvPr id="28" name="Text Placeholder 10"/>
            <p:cNvSpPr txBox="1"/>
            <p:nvPr/>
          </p:nvSpPr>
          <p:spPr>
            <a:xfrm>
              <a:off x="2153660" y="3943188"/>
              <a:ext cx="1787506" cy="338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 Placeholder 11"/>
            <p:cNvSpPr txBox="1"/>
            <p:nvPr/>
          </p:nvSpPr>
          <p:spPr>
            <a:xfrm>
              <a:off x="1923832" y="4407935"/>
              <a:ext cx="2247163" cy="5825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zh-CN" altLang="en-US"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11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spd="slow" advClick="0" advTm="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a:srcRect b="56788"/>
          <a:stretch>
            <a:fillRect/>
          </a:stretch>
        </p:blipFill>
        <p:spPr>
          <a:xfrm>
            <a:off x="3977" y="2813"/>
            <a:ext cx="12188264" cy="3291648"/>
          </a:xfrm>
          <a:prstGeom prst="flowChartOffpageConnector">
            <a:avLst/>
          </a:prstGeom>
        </p:spPr>
      </p:pic>
      <p:sp>
        <p:nvSpPr>
          <p:cNvPr id="16" name="直角三角形 15"/>
          <p:cNvSpPr/>
          <p:nvPr/>
        </p:nvSpPr>
        <p:spPr>
          <a:xfrm rot="16200000" flipV="1">
            <a:off x="5269581" y="-61717"/>
            <a:ext cx="1652841" cy="1218447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74"/>
          <p:cNvGrpSpPr/>
          <p:nvPr/>
        </p:nvGrpSpPr>
        <p:grpSpPr bwMode="auto">
          <a:xfrm>
            <a:off x="5231906" y="2268803"/>
            <a:ext cx="1247006" cy="1248979"/>
            <a:chOff x="0" y="0"/>
            <a:chExt cx="1248318" cy="1248318"/>
          </a:xfrm>
        </p:grpSpPr>
        <p:sp>
          <p:nvSpPr>
            <p:cNvPr id="24" name="椭圆 57"/>
            <p:cNvSpPr>
              <a:spLocks noChangeArrowheads="1"/>
            </p:cNvSpPr>
            <p:nvPr/>
          </p:nvSpPr>
          <p:spPr bwMode="auto">
            <a:xfrm>
              <a:off x="0" y="0"/>
              <a:ext cx="1248318" cy="1248318"/>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sz="2400"/>
            </a:p>
          </p:txBody>
        </p:sp>
        <p:sp>
          <p:nvSpPr>
            <p:cNvPr id="25" name="文本框 61"/>
            <p:cNvSpPr txBox="1">
              <a:spLocks noChangeArrowheads="1"/>
            </p:cNvSpPr>
            <p:nvPr/>
          </p:nvSpPr>
          <p:spPr bwMode="auto">
            <a:xfrm>
              <a:off x="169699" y="207807"/>
              <a:ext cx="924400" cy="83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altLang="zh-CN" sz="4795" dirty="0">
                  <a:solidFill>
                    <a:schemeClr val="bg1">
                      <a:lumMod val="95000"/>
                    </a:schemeClr>
                  </a:solidFill>
                  <a:latin typeface="华文细黑" panose="02010600040101010101" pitchFamily="2" charset="-122"/>
                  <a:ea typeface="华文细黑" panose="02010600040101010101" pitchFamily="2" charset="-122"/>
                </a:rPr>
                <a:t>02</a:t>
              </a:r>
              <a:endParaRPr lang="zh-CN" altLang="en-US" sz="4795" dirty="0">
                <a:solidFill>
                  <a:schemeClr val="bg1">
                    <a:lumMod val="95000"/>
                  </a:schemeClr>
                </a:solidFill>
                <a:latin typeface="华文细黑" panose="02010600040101010101" pitchFamily="2" charset="-122"/>
                <a:ea typeface="华文细黑" panose="02010600040101010101" pitchFamily="2" charset="-122"/>
              </a:endParaRPr>
            </a:p>
          </p:txBody>
        </p:sp>
      </p:grpSp>
      <p:grpSp>
        <p:nvGrpSpPr>
          <p:cNvPr id="4" name="组合 25"/>
          <p:cNvGrpSpPr/>
          <p:nvPr/>
        </p:nvGrpSpPr>
        <p:grpSpPr bwMode="auto">
          <a:xfrm>
            <a:off x="4689649" y="3589199"/>
            <a:ext cx="2270374" cy="842485"/>
            <a:chOff x="3891" y="0"/>
            <a:chExt cx="2272957" cy="843033"/>
          </a:xfrm>
        </p:grpSpPr>
        <p:sp>
          <p:nvSpPr>
            <p:cNvPr id="27" name="文本框 66"/>
            <p:cNvSpPr txBox="1">
              <a:spLocks noChangeArrowheads="1"/>
            </p:cNvSpPr>
            <p:nvPr/>
          </p:nvSpPr>
          <p:spPr bwMode="auto">
            <a:xfrm>
              <a:off x="15071" y="0"/>
              <a:ext cx="2261777" cy="46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defTabSz="914400">
                <a:defRPr/>
              </a:pPr>
              <a:r>
                <a:rPr lang="zh-CN" altLang="en-US" sz="2400" b="1" dirty="0">
                  <a:solidFill>
                    <a:schemeClr val="accent1"/>
                  </a:solidFill>
                  <a:latin typeface="微软雅黑" panose="020B0503020204020204" pitchFamily="34" charset="-122"/>
                  <a:ea typeface="微软雅黑" panose="020B0503020204020204" pitchFamily="34" charset="-122"/>
                </a:rPr>
                <a:t>产品运行</a:t>
              </a:r>
              <a:endParaRPr lang="zh-CN" altLang="en-US" sz="2400" kern="0" dirty="0">
                <a:solidFill>
                  <a:schemeClr val="accent1"/>
                </a:solidFill>
                <a:latin typeface="微软雅黑" panose="020B0503020204020204" pitchFamily="34" charset="-122"/>
                <a:ea typeface="微软雅黑" panose="020B0503020204020204" pitchFamily="34" charset="-122"/>
              </a:endParaRPr>
            </a:p>
          </p:txBody>
        </p:sp>
        <p:sp>
          <p:nvSpPr>
            <p:cNvPr id="28" name="矩形 70"/>
            <p:cNvSpPr>
              <a:spLocks noChangeArrowheads="1"/>
            </p:cNvSpPr>
            <p:nvPr/>
          </p:nvSpPr>
          <p:spPr bwMode="auto">
            <a:xfrm>
              <a:off x="3891" y="504579"/>
              <a:ext cx="2268604" cy="3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9" name="矩形 26"/>
          <p:cNvSpPr>
            <a:spLocks noChangeArrowheads="1"/>
          </p:cNvSpPr>
          <p:nvPr/>
        </p:nvSpPr>
        <p:spPr bwMode="auto">
          <a:xfrm>
            <a:off x="4364988" y="422886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6"/>
          <p:cNvSpPr>
            <a:spLocks noChangeArrowheads="1"/>
          </p:cNvSpPr>
          <p:nvPr/>
        </p:nvSpPr>
        <p:spPr bwMode="auto">
          <a:xfrm>
            <a:off x="4364988" y="456469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26"/>
          <p:cNvSpPr>
            <a:spLocks noChangeArrowheads="1"/>
          </p:cNvSpPr>
          <p:nvPr/>
        </p:nvSpPr>
        <p:spPr bwMode="auto">
          <a:xfrm>
            <a:off x="5900210" y="4228864"/>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5900210" y="4564695"/>
            <a:ext cx="1535225" cy="2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699" rIns="91396" bIns="45699">
            <a:spAutoFit/>
          </a:bodyPr>
          <a:lstStyle/>
          <a:p>
            <a:pPr algn="ctr">
              <a:defRPr/>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单此处添加文本</a:t>
            </a:r>
            <a:endPar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600" fill="hold"/>
                                        <p:tgtEl>
                                          <p:spTgt spid="29"/>
                                        </p:tgtEl>
                                        <p:attrNameLst>
                                          <p:attrName>ppt_x</p:attrName>
                                        </p:attrNameLst>
                                      </p:cBhvr>
                                      <p:tavLst>
                                        <p:tav tm="0">
                                          <p:val>
                                            <p:strVal val="0-#ppt_w/2"/>
                                          </p:val>
                                        </p:tav>
                                        <p:tav tm="100000">
                                          <p:val>
                                            <p:strVal val="#ppt_x"/>
                                          </p:val>
                                        </p:tav>
                                      </p:tavLst>
                                    </p:anim>
                                    <p:anim calcmode="lin" valueType="num">
                                      <p:cBhvr additive="base">
                                        <p:cTn id="16" dur="6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600" fill="hold"/>
                                        <p:tgtEl>
                                          <p:spTgt spid="30"/>
                                        </p:tgtEl>
                                        <p:attrNameLst>
                                          <p:attrName>ppt_x</p:attrName>
                                        </p:attrNameLst>
                                      </p:cBhvr>
                                      <p:tavLst>
                                        <p:tav tm="0">
                                          <p:val>
                                            <p:strVal val="0-#ppt_w/2"/>
                                          </p:val>
                                        </p:tav>
                                        <p:tav tm="100000">
                                          <p:val>
                                            <p:strVal val="#ppt_x"/>
                                          </p:val>
                                        </p:tav>
                                      </p:tavLst>
                                    </p:anim>
                                    <p:anim calcmode="lin" valueType="num">
                                      <p:cBhvr additive="base">
                                        <p:cTn id="20" dur="6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600" fill="hold"/>
                                        <p:tgtEl>
                                          <p:spTgt spid="31"/>
                                        </p:tgtEl>
                                        <p:attrNameLst>
                                          <p:attrName>ppt_x</p:attrName>
                                        </p:attrNameLst>
                                      </p:cBhvr>
                                      <p:tavLst>
                                        <p:tav tm="0">
                                          <p:val>
                                            <p:strVal val="0-#ppt_w/2"/>
                                          </p:val>
                                        </p:tav>
                                        <p:tav tm="100000">
                                          <p:val>
                                            <p:strVal val="#ppt_x"/>
                                          </p:val>
                                        </p:tav>
                                      </p:tavLst>
                                    </p:anim>
                                    <p:anim calcmode="lin" valueType="num">
                                      <p:cBhvr additive="base">
                                        <p:cTn id="24" dur="6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600" fill="hold"/>
                                        <p:tgtEl>
                                          <p:spTgt spid="32"/>
                                        </p:tgtEl>
                                        <p:attrNameLst>
                                          <p:attrName>ppt_x</p:attrName>
                                        </p:attrNameLst>
                                      </p:cBhvr>
                                      <p:tavLst>
                                        <p:tav tm="0">
                                          <p:val>
                                            <p:strVal val="0-#ppt_w/2"/>
                                          </p:val>
                                        </p:tav>
                                        <p:tav tm="100000">
                                          <p:val>
                                            <p:strVal val="#ppt_x"/>
                                          </p:val>
                                        </p:tav>
                                      </p:tavLst>
                                    </p:anim>
                                    <p:anim calcmode="lin" valueType="num">
                                      <p:cBhvr additive="base">
                                        <p:cTn id="28" dur="6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1226843" y="2048767"/>
            <a:ext cx="1829801" cy="28373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defTabSz="544195">
              <a:lnSpc>
                <a:spcPct val="120000"/>
              </a:lnSpc>
              <a:defRPr/>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8" name="Straight Connector 7"/>
          <p:cNvCxnSpPr/>
          <p:nvPr/>
        </p:nvCxnSpPr>
        <p:spPr>
          <a:xfrm>
            <a:off x="1226843" y="2521695"/>
            <a:ext cx="182980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5" name="TextBox 84"/>
          <p:cNvSpPr txBox="1">
            <a:spLocks noChangeArrowheads="1"/>
          </p:cNvSpPr>
          <p:nvPr/>
        </p:nvSpPr>
        <p:spPr bwMode="auto">
          <a:xfrm>
            <a:off x="1406662" y="2177098"/>
            <a:ext cx="1470164" cy="246158"/>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ctr">
              <a:lnSpc>
                <a:spcPct val="120000"/>
              </a:lnSpc>
            </a:pPr>
            <a:r>
              <a:rPr lang="zh-CN" alt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rPr>
              <a:t>请替换文字内容</a:t>
            </a:r>
            <a:endParaRPr 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86" name="TextBox 85"/>
          <p:cNvSpPr txBox="1">
            <a:spLocks noChangeArrowheads="1"/>
          </p:cNvSpPr>
          <p:nvPr/>
        </p:nvSpPr>
        <p:spPr bwMode="auto">
          <a:xfrm>
            <a:off x="1434176" y="2921966"/>
            <a:ext cx="1415134" cy="1329595"/>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just">
              <a:lnSpc>
                <a:spcPct val="120000"/>
              </a:lnSpc>
            </a:pP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Please replace text, click add relevant headline, modify the text content, also can copy your content to this </a:t>
            </a:r>
            <a:r>
              <a:rPr lang="en-US" altLang="zh-CN" sz="800" dirty="0" err="1">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directly.Please</a:t>
            </a: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 replace text, click add relevant headline, modify the text content, also can copy your content to this directly.</a:t>
            </a:r>
            <a:endPar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endParaRPr>
          </a:p>
        </p:txBody>
      </p:sp>
      <p:sp>
        <p:nvSpPr>
          <p:cNvPr id="91" name="Rectangle 90"/>
          <p:cNvSpPr/>
          <p:nvPr/>
        </p:nvSpPr>
        <p:spPr>
          <a:xfrm>
            <a:off x="3199410" y="2048767"/>
            <a:ext cx="1829801" cy="28373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defTabSz="544195">
              <a:lnSpc>
                <a:spcPct val="120000"/>
              </a:lnSpc>
              <a:defRPr/>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98" name="Straight Connector 97"/>
          <p:cNvCxnSpPr/>
          <p:nvPr/>
        </p:nvCxnSpPr>
        <p:spPr>
          <a:xfrm>
            <a:off x="3199410" y="2521695"/>
            <a:ext cx="182980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a:spLocks noChangeArrowheads="1"/>
          </p:cNvSpPr>
          <p:nvPr/>
        </p:nvSpPr>
        <p:spPr bwMode="auto">
          <a:xfrm>
            <a:off x="3379231" y="2177098"/>
            <a:ext cx="1470164" cy="246158"/>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ctr">
              <a:lnSpc>
                <a:spcPct val="120000"/>
              </a:lnSpc>
            </a:pPr>
            <a:r>
              <a:rPr lang="zh-CN" alt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rPr>
              <a:t>请替换文字内容</a:t>
            </a:r>
            <a:endParaRPr 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106" name="TextBox 105"/>
          <p:cNvSpPr txBox="1">
            <a:spLocks noChangeArrowheads="1"/>
          </p:cNvSpPr>
          <p:nvPr/>
        </p:nvSpPr>
        <p:spPr bwMode="auto">
          <a:xfrm>
            <a:off x="3406743" y="2921966"/>
            <a:ext cx="1415134" cy="1329595"/>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just">
              <a:lnSpc>
                <a:spcPct val="120000"/>
              </a:lnSpc>
            </a:pP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Please replace text, click add relevant headline, modify the text content, also can copy your content to this </a:t>
            </a:r>
            <a:r>
              <a:rPr lang="en-US" altLang="zh-CN" sz="800" dirty="0" err="1">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directly.Please</a:t>
            </a: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 replace text, click add relevant headline, modify the text content, also can copy your content to this directly.</a:t>
            </a:r>
            <a:endPar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endParaRPr>
          </a:p>
        </p:txBody>
      </p:sp>
      <p:sp>
        <p:nvSpPr>
          <p:cNvPr id="128" name="Rectangle 127"/>
          <p:cNvSpPr/>
          <p:nvPr/>
        </p:nvSpPr>
        <p:spPr>
          <a:xfrm>
            <a:off x="5185462" y="2042421"/>
            <a:ext cx="1829801" cy="28364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defTabSz="544195">
              <a:lnSpc>
                <a:spcPct val="120000"/>
              </a:lnSpc>
              <a:defRPr/>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31" name="Straight Connector 130"/>
          <p:cNvCxnSpPr/>
          <p:nvPr/>
        </p:nvCxnSpPr>
        <p:spPr>
          <a:xfrm>
            <a:off x="5185462" y="2515347"/>
            <a:ext cx="182980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a:spLocks noChangeArrowheads="1"/>
          </p:cNvSpPr>
          <p:nvPr/>
        </p:nvSpPr>
        <p:spPr bwMode="auto">
          <a:xfrm>
            <a:off x="5365282" y="2169958"/>
            <a:ext cx="1470164" cy="246158"/>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ctr">
              <a:lnSpc>
                <a:spcPct val="120000"/>
              </a:lnSpc>
            </a:pPr>
            <a:r>
              <a:rPr lang="zh-CN" alt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rPr>
              <a:t>请替换文字内容</a:t>
            </a:r>
            <a:endParaRPr 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137" name="TextBox 136"/>
          <p:cNvSpPr txBox="1">
            <a:spLocks noChangeArrowheads="1"/>
          </p:cNvSpPr>
          <p:nvPr/>
        </p:nvSpPr>
        <p:spPr bwMode="auto">
          <a:xfrm>
            <a:off x="5392796" y="2914823"/>
            <a:ext cx="1415134" cy="1329595"/>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just">
              <a:lnSpc>
                <a:spcPct val="120000"/>
              </a:lnSpc>
            </a:pP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Please replace text, click add relevant headline, modify the text content, also can copy your content to this </a:t>
            </a:r>
            <a:r>
              <a:rPr lang="en-US" altLang="zh-CN" sz="800" dirty="0" err="1">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directly.Please</a:t>
            </a: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 replace text, click add relevant headline, modify the text content, also can copy your content to this directly.</a:t>
            </a:r>
            <a:endPar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endParaRPr>
          </a:p>
        </p:txBody>
      </p:sp>
      <p:sp>
        <p:nvSpPr>
          <p:cNvPr id="139" name="Rectangle 138"/>
          <p:cNvSpPr/>
          <p:nvPr/>
        </p:nvSpPr>
        <p:spPr>
          <a:xfrm>
            <a:off x="7165168" y="2035278"/>
            <a:ext cx="1829801" cy="283739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defTabSz="544195">
              <a:lnSpc>
                <a:spcPct val="120000"/>
              </a:lnSpc>
              <a:defRPr/>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41" name="Straight Connector 140"/>
          <p:cNvCxnSpPr/>
          <p:nvPr/>
        </p:nvCxnSpPr>
        <p:spPr>
          <a:xfrm>
            <a:off x="7165168" y="2508207"/>
            <a:ext cx="182980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a:spLocks noChangeArrowheads="1"/>
          </p:cNvSpPr>
          <p:nvPr/>
        </p:nvSpPr>
        <p:spPr bwMode="auto">
          <a:xfrm>
            <a:off x="7344988" y="2163609"/>
            <a:ext cx="1470164" cy="246158"/>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ctr">
              <a:lnSpc>
                <a:spcPct val="120000"/>
              </a:lnSpc>
            </a:pPr>
            <a:r>
              <a:rPr lang="zh-CN" alt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rPr>
              <a:t>请替换文字内容</a:t>
            </a:r>
            <a:endParaRPr 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158" name="TextBox 157"/>
          <p:cNvSpPr txBox="1">
            <a:spLocks noChangeArrowheads="1"/>
          </p:cNvSpPr>
          <p:nvPr/>
        </p:nvSpPr>
        <p:spPr bwMode="auto">
          <a:xfrm>
            <a:off x="7372502" y="2908475"/>
            <a:ext cx="1415134" cy="1329595"/>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just">
              <a:lnSpc>
                <a:spcPct val="120000"/>
              </a:lnSpc>
            </a:pP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Please replace text, click add relevant headline, modify the text content, also can copy your content to this </a:t>
            </a:r>
            <a:r>
              <a:rPr lang="en-US" altLang="zh-CN" sz="800" dirty="0" err="1">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directly.Please</a:t>
            </a: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 replace text, click add relevant headline, modify the text content, also can copy your content to this directly.</a:t>
            </a:r>
            <a:endPar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endParaRPr>
          </a:p>
        </p:txBody>
      </p:sp>
      <p:sp>
        <p:nvSpPr>
          <p:cNvPr id="160" name="Rectangle 159"/>
          <p:cNvSpPr/>
          <p:nvPr/>
        </p:nvSpPr>
        <p:spPr>
          <a:xfrm>
            <a:off x="9137737" y="2035278"/>
            <a:ext cx="1829801" cy="283739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80" tIns="60940" rIns="121880" bIns="60940" anchor="ctr"/>
          <a:lstStyle/>
          <a:p>
            <a:pPr algn="ctr" defTabSz="544195">
              <a:lnSpc>
                <a:spcPct val="120000"/>
              </a:lnSpc>
              <a:defRPr/>
            </a:pPr>
            <a:endParaRPr lang="en-US" sz="24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62" name="Straight Connector 161"/>
          <p:cNvCxnSpPr/>
          <p:nvPr/>
        </p:nvCxnSpPr>
        <p:spPr>
          <a:xfrm>
            <a:off x="9137737" y="2508207"/>
            <a:ext cx="1829801"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a:spLocks noChangeArrowheads="1"/>
          </p:cNvSpPr>
          <p:nvPr/>
        </p:nvSpPr>
        <p:spPr bwMode="auto">
          <a:xfrm>
            <a:off x="9317557" y="2163609"/>
            <a:ext cx="1470164" cy="246158"/>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ctr">
              <a:lnSpc>
                <a:spcPct val="120000"/>
              </a:lnSpc>
            </a:pPr>
            <a:r>
              <a:rPr lang="zh-CN" alt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rPr>
              <a:t>请替换文字内容</a:t>
            </a:r>
            <a:endParaRPr lang="en-US" sz="1335" dirty="0">
              <a:solidFill>
                <a:schemeClr val="bg1"/>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164" name="TextBox 163"/>
          <p:cNvSpPr txBox="1">
            <a:spLocks noChangeArrowheads="1"/>
          </p:cNvSpPr>
          <p:nvPr/>
        </p:nvSpPr>
        <p:spPr bwMode="auto">
          <a:xfrm>
            <a:off x="9345070" y="2908475"/>
            <a:ext cx="1415134" cy="1329595"/>
          </a:xfrm>
          <a:prstGeom prst="rect">
            <a:avLst/>
          </a:prstGeom>
          <a:noFill/>
          <a:ln>
            <a:noFill/>
          </a:ln>
        </p:spPr>
        <p:txBody>
          <a:bodyPr wrap="square" lIns="0" tIns="0" rIns="0" bIns="0">
            <a:spAutoFit/>
          </a:bodyPr>
          <a:lstStyle>
            <a:lvl1pPr>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a:defRPr sz="4300">
                <a:solidFill>
                  <a:schemeClr val="tx1"/>
                </a:solidFill>
                <a:latin typeface="Calibri" panose="020F0502020204030204" pitchFamily="34" charset="0"/>
                <a:ea typeface="MS PGothic" panose="020B0600070205080204" charset="-128"/>
              </a:defRPr>
            </a:lvl2pPr>
            <a:lvl3pPr marL="1143000" indent="-228600">
              <a:defRPr sz="4300">
                <a:solidFill>
                  <a:schemeClr val="tx1"/>
                </a:solidFill>
                <a:latin typeface="Calibri" panose="020F0502020204030204" pitchFamily="34" charset="0"/>
                <a:ea typeface="MS PGothic" panose="020B0600070205080204" charset="-128"/>
              </a:defRPr>
            </a:lvl3pPr>
            <a:lvl4pPr marL="1600200" indent="-228600">
              <a:defRPr sz="4300">
                <a:solidFill>
                  <a:schemeClr val="tx1"/>
                </a:solidFill>
                <a:latin typeface="Calibri" panose="020F0502020204030204" pitchFamily="34" charset="0"/>
                <a:ea typeface="MS PGothic" panose="020B0600070205080204" charset="-128"/>
              </a:defRPr>
            </a:lvl4pPr>
            <a:lvl5pPr marL="2057400" indent="-228600">
              <a:defRPr sz="4300">
                <a:solidFill>
                  <a:schemeClr val="tx1"/>
                </a:solidFill>
                <a:latin typeface="Calibri" panose="020F0502020204030204" pitchFamily="34" charset="0"/>
                <a:ea typeface="MS PGothic" panose="020B0600070205080204" charset="-128"/>
              </a:defRPr>
            </a:lvl5pPr>
            <a:lvl6pPr marL="25146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defTabSz="1087755"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algn="just">
              <a:lnSpc>
                <a:spcPct val="120000"/>
              </a:lnSpc>
            </a:pP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Please replace text, click add relevant headline, modify the text content, also can copy your content to this </a:t>
            </a:r>
            <a:r>
              <a:rPr lang="en-US" altLang="zh-CN" sz="800" dirty="0" err="1">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directly.Please</a:t>
            </a:r>
            <a:r>
              <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rPr>
              <a:t> replace text, click add relevant headline, modify the text content, also can copy your content to this directly.</a:t>
            </a:r>
            <a:endParaRPr lang="en-US" altLang="zh-CN" sz="800" dirty="0">
              <a:solidFill>
                <a:schemeClr val="bg1"/>
              </a:solidFill>
              <a:latin typeface="Arial" panose="020B0604020202020204" pitchFamily="34" charset="0"/>
              <a:ea typeface="微软雅黑" panose="020B0503020204020204" pitchFamily="34" charset="-122"/>
              <a:cs typeface="Roboto Light" charset="0"/>
              <a:sym typeface="Arial" panose="020B0604020202020204" pitchFamily="34" charset="0"/>
            </a:endParaRPr>
          </a:p>
        </p:txBody>
      </p:sp>
      <p:sp>
        <p:nvSpPr>
          <p:cNvPr id="28" name="Title 20"/>
          <p:cNvSpPr txBox="1"/>
          <p:nvPr/>
        </p:nvSpPr>
        <p:spPr bwMode="auto">
          <a:xfrm>
            <a:off x="1223820" y="5097179"/>
            <a:ext cx="9743718" cy="738664"/>
          </a:xfrm>
          <a:prstGeom prst="rect">
            <a:avLst/>
          </a:prstGeom>
          <a:noFill/>
          <a:ln>
            <a:noFill/>
          </a:ln>
        </p:spPr>
        <p:txBody>
          <a:bodyPr wrap="square" lIns="0" tIns="0" rIns="0" bIns="0" anchor="ctr">
            <a:spAutoFit/>
          </a:bodyPr>
          <a:lstStyle>
            <a:lvl1pPr defTabSz="457200">
              <a:defRPr sz="4300">
                <a:solidFill>
                  <a:schemeClr val="tx1"/>
                </a:solidFill>
                <a:latin typeface="Calibri" panose="020F0502020204030204" pitchFamily="34" charset="0"/>
                <a:ea typeface="MS PGothic" panose="020B0600070205080204" charset="-128"/>
                <a:cs typeface="MS PGothic" panose="020B0600070205080204" charset="-128"/>
              </a:defRPr>
            </a:lvl1pPr>
            <a:lvl2pPr marL="742950" indent="-285750" defTabSz="457200">
              <a:defRPr sz="4300">
                <a:solidFill>
                  <a:schemeClr val="tx1"/>
                </a:solidFill>
                <a:latin typeface="Calibri" panose="020F0502020204030204" pitchFamily="34" charset="0"/>
                <a:ea typeface="MS PGothic" panose="020B0600070205080204" charset="-128"/>
              </a:defRPr>
            </a:lvl2pPr>
            <a:lvl3pPr marL="1143000" indent="-228600" defTabSz="457200">
              <a:defRPr sz="4300">
                <a:solidFill>
                  <a:schemeClr val="tx1"/>
                </a:solidFill>
                <a:latin typeface="Calibri" panose="020F0502020204030204" pitchFamily="34" charset="0"/>
                <a:ea typeface="MS PGothic" panose="020B0600070205080204" charset="-128"/>
              </a:defRPr>
            </a:lvl3pPr>
            <a:lvl4pPr marL="1600200" indent="-228600" defTabSz="457200">
              <a:defRPr sz="4300">
                <a:solidFill>
                  <a:schemeClr val="tx1"/>
                </a:solidFill>
                <a:latin typeface="Calibri" panose="020F0502020204030204" pitchFamily="34" charset="0"/>
                <a:ea typeface="MS PGothic" panose="020B0600070205080204" charset="-128"/>
              </a:defRPr>
            </a:lvl4pPr>
            <a:lvl5pPr marL="2057400" indent="-228600" defTabSz="457200">
              <a:defRPr sz="4300">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sz="4300">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sz="4300">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sz="4300">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sz="4300">
                <a:solidFill>
                  <a:schemeClr val="tx1"/>
                </a:solidFill>
                <a:latin typeface="Calibri" panose="020F0502020204030204" pitchFamily="34" charset="0"/>
                <a:ea typeface="MS PGothic" panose="020B0600070205080204" charset="-128"/>
              </a:defRPr>
            </a:lvl9pPr>
          </a:lstStyle>
          <a:p>
            <a:pPr defTabSz="913765">
              <a:lnSpc>
                <a:spcPct val="120000"/>
              </a:lnSpc>
              <a:defRPr/>
            </a:pP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Please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a:t>
            </a:r>
            <a:r>
              <a:rPr lang="en-US" altLang="zh-CN" sz="800" kern="0" dirty="0" err="1">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directly.Please</a:t>
            </a:r>
            <a:r>
              <a:rPr lang="en-US" altLang="zh-CN"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rPr>
              <a:t> replace text, click add relevant headline, modify the text content, also can copy your content to this directly.</a:t>
            </a:r>
            <a:endParaRPr lang="en-US" sz="800" kern="0" dirty="0">
              <a:solidFill>
                <a:schemeClr val="bg1">
                  <a:lumMod val="65000"/>
                </a:schemeClr>
              </a:solidFill>
              <a:latin typeface="Arial" panose="020B0604020202020204" pitchFamily="34" charset="0"/>
              <a:ea typeface="微软雅黑" panose="020B0503020204020204" pitchFamily="34" charset="-122"/>
              <a:cs typeface="+mn-cs"/>
              <a:sym typeface="Arial" panose="020B060402020202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fade">
                                      <p:cBhvr>
                                        <p:cTn id="39" dur="500"/>
                                        <p:tgtEl>
                                          <p:spTgt spid="13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9"/>
                                        </p:tgtEl>
                                        <p:attrNameLst>
                                          <p:attrName>style.visibility</p:attrName>
                                        </p:attrNameLst>
                                      </p:cBhvr>
                                      <p:to>
                                        <p:strVal val="visible"/>
                                      </p:to>
                                    </p:set>
                                    <p:animEffect transition="in" filter="fade">
                                      <p:cBhvr>
                                        <p:cTn id="43" dur="500"/>
                                        <p:tgtEl>
                                          <p:spTgt spid="13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fade">
                                      <p:cBhvr>
                                        <p:cTn id="47" dur="500"/>
                                        <p:tgtEl>
                                          <p:spTgt spid="143"/>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8"/>
                                        </p:tgtEl>
                                        <p:attrNameLst>
                                          <p:attrName>style.visibility</p:attrName>
                                        </p:attrNameLst>
                                      </p:cBhvr>
                                      <p:to>
                                        <p:strVal val="visible"/>
                                      </p:to>
                                    </p:set>
                                    <p:animEffect transition="in" filter="fade">
                                      <p:cBhvr>
                                        <p:cTn id="51" dur="500"/>
                                        <p:tgtEl>
                                          <p:spTgt spid="15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60"/>
                                        </p:tgtEl>
                                        <p:attrNameLst>
                                          <p:attrName>style.visibility</p:attrName>
                                        </p:attrNameLst>
                                      </p:cBhvr>
                                      <p:to>
                                        <p:strVal val="visible"/>
                                      </p:to>
                                    </p:set>
                                    <p:animEffect transition="in" filter="fade">
                                      <p:cBhvr>
                                        <p:cTn id="55" dur="500"/>
                                        <p:tgtEl>
                                          <p:spTgt spid="16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fade">
                                      <p:cBhvr>
                                        <p:cTn id="63" dur="500"/>
                                        <p:tgtEl>
                                          <p:spTgt spid="1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5" grpId="0"/>
      <p:bldP spid="86" grpId="0"/>
      <p:bldP spid="91" grpId="0" animBg="1"/>
      <p:bldP spid="103" grpId="0"/>
      <p:bldP spid="106" grpId="0"/>
      <p:bldP spid="128" grpId="0" animBg="1"/>
      <p:bldP spid="136" grpId="0"/>
      <p:bldP spid="137" grpId="0"/>
      <p:bldP spid="139" grpId="0" animBg="1"/>
      <p:bldP spid="143" grpId="0"/>
      <p:bldP spid="158" grpId="0"/>
      <p:bldP spid="160" grpId="0" animBg="1"/>
      <p:bldP spid="163" grpId="0"/>
      <p:bldP spid="164" grpId="0"/>
      <p:bldP spid="28" grpId="0"/>
    </p:bldLst>
  </p:timing>
</p:sld>
</file>

<file path=ppt/tags/tag1.xml><?xml version="1.0" encoding="utf-8"?>
<p:tagLst xmlns:p="http://schemas.openxmlformats.org/presentationml/2006/main">
  <p:tag name="commondata" val="eyJoZGlkIjoiZGNhZmE2NDBkNDJkMTExZWJjNGYzYzk5NTUzODY3ZTQ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6029</Words>
  <Application>WPS 演示</Application>
  <PresentationFormat>宽屏</PresentationFormat>
  <Paragraphs>336</Paragraphs>
  <Slides>25</Slides>
  <Notes>19</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25</vt:i4>
      </vt:variant>
    </vt:vector>
  </HeadingPairs>
  <TitlesOfParts>
    <vt:vector size="43" baseType="lpstr">
      <vt:lpstr>Arial</vt:lpstr>
      <vt:lpstr>宋体</vt:lpstr>
      <vt:lpstr>Wingdings</vt:lpstr>
      <vt:lpstr>微软雅黑</vt:lpstr>
      <vt:lpstr>Calibri</vt:lpstr>
      <vt:lpstr>DINEngschriftStd</vt:lpstr>
      <vt:lpstr>Segoe Print</vt:lpstr>
      <vt:lpstr>Impact</vt:lpstr>
      <vt:lpstr>华文细黑</vt:lpstr>
      <vt:lpstr>Open Sans</vt:lpstr>
      <vt:lpstr>MS PGothic</vt:lpstr>
      <vt:lpstr>Roboto Regular</vt:lpstr>
      <vt:lpstr>Roboto Light</vt:lpstr>
      <vt:lpstr>Arial Unicode MS</vt:lpstr>
      <vt:lpstr>等线 Light</vt:lpstr>
      <vt:lpstr>等线</vt:lpstr>
      <vt:lpstr>叶根友毛笔行书2.0版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4</cp:revision>
  <dcterms:created xsi:type="dcterms:W3CDTF">2018-04-03T11:28:00Z</dcterms:created>
  <dcterms:modified xsi:type="dcterms:W3CDTF">2024-06-13T01:10:06Z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56DB1CB6EB644468BA61998AA5BD7054_13</vt:lpwstr>
  </property>
  <property fmtid="{D5CDD505-2E9C-101B-9397-08002B2CF9AE}" pid="3" name="KSOProductBuildVer">
    <vt:lpwstr>2052-12.1.0.17133</vt:lpwstr>
  </property>
</Properties>
</file>