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notesMasterIdLst>
    <p:notesMasterId r:id="rId7"/>
  </p:notesMasterIdLst>
  <p:handoutMasterIdLst>
    <p:handoutMasterId r:id="rId50"/>
  </p:handoutMasterIdLst>
  <p:sldIdLst>
    <p:sldId id="331" r:id="rId6"/>
    <p:sldId id="334" r:id="rId8"/>
    <p:sldId id="335" r:id="rId9"/>
    <p:sldId id="336" r:id="rId10"/>
    <p:sldId id="356" r:id="rId11"/>
    <p:sldId id="357" r:id="rId12"/>
    <p:sldId id="358" r:id="rId13"/>
    <p:sldId id="359" r:id="rId14"/>
    <p:sldId id="373" r:id="rId15"/>
    <p:sldId id="374" r:id="rId16"/>
    <p:sldId id="375" r:id="rId17"/>
    <p:sldId id="341" r:id="rId18"/>
    <p:sldId id="360" r:id="rId19"/>
    <p:sldId id="361" r:id="rId20"/>
    <p:sldId id="362" r:id="rId21"/>
    <p:sldId id="363" r:id="rId22"/>
    <p:sldId id="377" r:id="rId23"/>
    <p:sldId id="378" r:id="rId24"/>
    <p:sldId id="346" r:id="rId25"/>
    <p:sldId id="364" r:id="rId26"/>
    <p:sldId id="365" r:id="rId27"/>
    <p:sldId id="366" r:id="rId28"/>
    <p:sldId id="367" r:id="rId29"/>
    <p:sldId id="380" r:id="rId30"/>
    <p:sldId id="381" r:id="rId31"/>
    <p:sldId id="392" r:id="rId32"/>
    <p:sldId id="351" r:id="rId33"/>
    <p:sldId id="368" r:id="rId34"/>
    <p:sldId id="369" r:id="rId35"/>
    <p:sldId id="370" r:id="rId36"/>
    <p:sldId id="371" r:id="rId37"/>
    <p:sldId id="383" r:id="rId38"/>
    <p:sldId id="384" r:id="rId39"/>
    <p:sldId id="393" r:id="rId40"/>
    <p:sldId id="385" r:id="rId41"/>
    <p:sldId id="386" r:id="rId42"/>
    <p:sldId id="387" r:id="rId43"/>
    <p:sldId id="388" r:id="rId44"/>
    <p:sldId id="389" r:id="rId45"/>
    <p:sldId id="390" r:id="rId46"/>
    <p:sldId id="391" r:id="rId47"/>
    <p:sldId id="372" r:id="rId48"/>
    <p:sldId id="410" r:id="rId49"/>
  </p:sldIdLst>
  <p:sldSz cx="9144000" cy="5143500" type="screen16x9"/>
  <p:notesSz cx="6858000" cy="9144000"/>
  <p:custDataLst>
    <p:tags r:id="rId5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3DF"/>
    <a:srgbClr val="1C70A4"/>
    <a:srgbClr val="2186C3"/>
    <a:srgbClr val="4C9CC0"/>
    <a:srgbClr val="00ABD0"/>
    <a:srgbClr val="F9F9F9"/>
    <a:srgbClr val="124768"/>
    <a:srgbClr val="9B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0" autoAdjust="0"/>
    <p:restoredTop sz="96314" autoAdjust="0"/>
  </p:normalViewPr>
  <p:slideViewPr>
    <p:cSldViewPr showGuides="1">
      <p:cViewPr varScale="1">
        <p:scale>
          <a:sx n="143" d="100"/>
          <a:sy n="143" d="100"/>
        </p:scale>
        <p:origin x="822" y="120"/>
      </p:cViewPr>
      <p:guideLst>
        <p:guide orient="horz" pos="162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4" Type="http://schemas.openxmlformats.org/officeDocument/2006/relationships/tags" Target="tags/tag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B12794E9-F2D7-4AD9-A097-0BD1EC924DDB}"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739D634-6A2F-4701-BFAE-C72B64E678CB}"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6C7F62AE-3C4B-46CE-9854-56CEC84938A5}"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1032E3A-7624-4EED-AB1C-551B58DCDEA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42419-1DD9-4D0E-A174-6B40C0ADED5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60E95-CBD0-4564-82FF-51846B35A14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63A411-F52C-4999-8B00-D426FD7AD071}" type="slidenum">
              <a:rPr lang="zh-CN" altLang="en-US"/>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93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366075-7C55-4952-9607-F0865519530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A3D58DDB-DEE3-4DD5-8696-DB86D2B68B1F}" type="slidenum">
              <a:rPr lang="zh-CN" altLang="en-US"/>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44771D-17CC-4F53-AC0F-873653881FDC}" type="slidenum">
              <a:rPr lang="zh-CN" altLang="en-US"/>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1832178-5CAE-4807-9ABE-1D44905DB969}" type="slidenum">
              <a:rPr lang="zh-CN" altLang="en-US"/>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6747">
            <a:off x="2141538" y="1004888"/>
            <a:ext cx="546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p:nvSpPr>
        <p:spPr>
          <a:xfrm>
            <a:off x="0" y="5118100"/>
            <a:ext cx="9144000" cy="46038"/>
          </a:xfrm>
          <a:custGeom>
            <a:avLst/>
            <a:gdLst/>
            <a:ahLst/>
            <a:cxnLst/>
            <a:rect l="l" t="t" r="r" b="b"/>
            <a:pathLst>
              <a:path w="6300193" h="462880">
                <a:moveTo>
                  <a:pt x="0" y="0"/>
                </a:moveTo>
                <a:lnTo>
                  <a:pt x="6300193" y="0"/>
                </a:lnTo>
                <a:lnTo>
                  <a:pt x="6300193" y="462880"/>
                </a:lnTo>
                <a:lnTo>
                  <a:pt x="0" y="4628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日期占位符 1"/>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A0E402DA-E0D7-4827-BFE1-BB3C3F6433AF}"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B5A6E-8F90-4149-9FBE-56C2CD86E2D1}"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07752A3-5143-4672-AF45-B43DE58D5DAE}"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8DF893E-8E0E-47BD-8F76-46329A3C873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D7AB923-BEED-4A00-9A55-79E9587B4B4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224DB95-DE54-463C-ABEE-518823B05015}"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62EAD4-E72F-4B22-96DA-A34F26118A65}"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60484F-2C8D-4DDA-8C05-848B453489B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7CA253-F476-4B9B-AC04-D3B3C06E4AE2}" type="slidenum">
              <a:rPr lang="zh-CN" altLang="en-US"/>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A35E7BC-4C63-49C8-AEE8-B4DF27297118}"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14269D-77F2-469F-ABB9-8C17514438B6}"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432777-281A-4BE9-90B2-DFBB9B912E4C}"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641E8029-B0BD-4D67-929C-3470198AABE1}"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1CA830-E9CF-4280-A2F9-6A8D6E6AAA97}"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437307-59DC-4A0E-BE8E-336142204033}"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034305C-0616-4F8A-9133-CA6F2E7FFEC9}"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7CE63B57-6D93-43CA-A50B-65A98E715999}"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BE9E6153-F665-4D16-976B-2AB011F89950}"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97C930B-4CC4-4ABB-B116-4EA94FFF8B57}"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E4B702-11D2-48E0-B5BB-E3154178F149}" type="slidenum">
              <a:rPr lang="zh-CN" altLang="en-US"/>
            </a:fld>
            <a:endParaRPr lang="zh-CN" alt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BD0A42C-D2EE-4847-A4AC-C47DB1E50BD0}"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9C26EC11-4C53-4DD1-BF23-6DFA9D603C1A}"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4211EE8D-018F-4EBB-9604-9F3939F3A627}"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8A501B-046F-46F9-9224-1E979D6A9480}"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DCC709-C357-4945-87B7-AD8333FEF251}"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3" name="矩形 2"/>
          <p:cNvSpPr/>
          <p:nvPr/>
        </p:nvSpPr>
        <p:spPr>
          <a:xfrm>
            <a:off x="7938" y="5022850"/>
            <a:ext cx="91440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 name="图片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CA2FB4C7-01F6-4EFC-A704-93D95FF64974}"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 name="图片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78EE2C71-6274-4664-B770-78294995573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9796C03-D834-41CA-8114-9381B5DBF08D}" type="slidenum">
              <a:rPr lang="zh-CN" altLang="en-US"/>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B6163D-D978-4091-8CED-9D4A46050EA5}" type="slidenum">
              <a:rPr lang="zh-CN" altLang="en-US"/>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EF73477-0FC5-4260-84CF-FFEBE82E862F}" type="slidenum">
              <a:rPr lang="zh-CN" altLang="en-US"/>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0" y="0"/>
            <a:ext cx="9144000" cy="50927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 name="矩形 2"/>
          <p:cNvSpPr/>
          <p:nvPr/>
        </p:nvSpPr>
        <p:spPr>
          <a:xfrm>
            <a:off x="0" y="5043488"/>
            <a:ext cx="9144000" cy="10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0729B2B6-8678-4B70-8EAD-949797E05712}" type="slidenum">
              <a:rPr lang="zh-CN" altLang="en-US"/>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40BE95-76F1-4F45-A1BF-B4E3AF55DA09}" type="slidenum">
              <a:rPr lang="zh-CN" altLang="en-US"/>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E139C6-B86C-45E6-8439-CA78DC731EA9}" type="slidenum">
              <a:rPr lang="zh-CN" altLang="en-US"/>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5D32B558-6067-41FF-B3AE-7265FC255B8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mn-lt"/>
                <a:ea typeface="+mn-ea"/>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421EE4B-8FF1-4F1E-A6DE-DBDCF10419C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D5FDCF5-8341-4EEF-AC21-6AB7997F587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5123"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3F698325-0C80-4D41-B1D3-649A01BA411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8.xml"/><Relationship Id="rId2" Type="http://schemas.openxmlformats.org/officeDocument/2006/relationships/image" Target="../media/image28.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image" Target="../media/image4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8.xml"/><Relationship Id="rId2" Type="http://schemas.openxmlformats.org/officeDocument/2006/relationships/image" Target="../media/image44.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8.xml"/><Relationship Id="rId2" Type="http://schemas.openxmlformats.org/officeDocument/2006/relationships/image" Target="../media/image54.jpe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6.xml"/><Relationship Id="rId2" Type="http://schemas.openxmlformats.org/officeDocument/2006/relationships/image" Target="../media/image60.jpeg"/><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61.jpe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7.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7.xml"/><Relationship Id="rId4" Type="http://schemas.openxmlformats.org/officeDocument/2006/relationships/image" Target="../media/image69.jpe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8.xml"/><Relationship Id="rId2" Type="http://schemas.openxmlformats.org/officeDocument/2006/relationships/image" Target="../media/image9.jpe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7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sp>
        <p:nvSpPr>
          <p:cNvPr id="10" name="TextBox 9"/>
          <p:cNvSpPr txBox="1"/>
          <p:nvPr/>
        </p:nvSpPr>
        <p:spPr>
          <a:xfrm>
            <a:off x="3931548" y="2139702"/>
            <a:ext cx="5157600" cy="561682"/>
          </a:xfrm>
          <a:prstGeom prst="rect">
            <a:avLst/>
          </a:prstGeom>
          <a:noFill/>
        </p:spPr>
        <p:txBody>
          <a:bodyPr wrap="square" lIns="68571" tIns="34285" rIns="68571" bIns="34285" rtlCol="0">
            <a:spAutoFit/>
          </a:bodyPr>
          <a:lstStyle/>
          <a:p>
            <a:pPr algn="ctr"/>
            <a:r>
              <a:rPr lang="zh-CN" altLang="en-US" sz="3100" b="1" dirty="0">
                <a:solidFill>
                  <a:srgbClr val="1C70A4"/>
                </a:solidFill>
                <a:latin typeface="微软雅黑" panose="020B0503020204020204" pitchFamily="34" charset="-122"/>
                <a:ea typeface="微软雅黑" panose="020B0503020204020204" pitchFamily="34" charset="-122"/>
                <a:cs typeface="+mn-ea"/>
                <a:sym typeface="+mn-lt"/>
              </a:rPr>
              <a:t>基因</a:t>
            </a:r>
            <a:r>
              <a:rPr lang="en-US" altLang="zh-CN" sz="3100" b="1" dirty="0">
                <a:solidFill>
                  <a:srgbClr val="1C70A4"/>
                </a:solidFill>
                <a:latin typeface="微软雅黑" panose="020B0503020204020204" pitchFamily="34" charset="-122"/>
                <a:ea typeface="微软雅黑" panose="020B0503020204020204" pitchFamily="34" charset="-122"/>
                <a:cs typeface="+mn-ea"/>
                <a:sym typeface="+mn-lt"/>
              </a:rPr>
              <a:t>DNA</a:t>
            </a:r>
            <a:r>
              <a:rPr lang="zh-CN" altLang="en-US" sz="3100" b="1" dirty="0">
                <a:solidFill>
                  <a:srgbClr val="1C70A4"/>
                </a:solidFill>
                <a:latin typeface="微软雅黑" panose="020B0503020204020204" pitchFamily="34" charset="-122"/>
                <a:ea typeface="微软雅黑" panose="020B0503020204020204" pitchFamily="34" charset="-122"/>
                <a:cs typeface="+mn-ea"/>
                <a:sym typeface="+mn-lt"/>
              </a:rPr>
              <a:t>医学医疗卫生</a:t>
            </a:r>
            <a:r>
              <a:rPr lang="en-US" altLang="zh-CN" sz="3100" b="1" dirty="0">
                <a:solidFill>
                  <a:srgbClr val="1C70A4"/>
                </a:solidFill>
                <a:latin typeface="微软雅黑" panose="020B0503020204020204" pitchFamily="34" charset="-122"/>
                <a:ea typeface="微软雅黑" panose="020B0503020204020204" pitchFamily="34" charset="-122"/>
                <a:cs typeface="+mn-ea"/>
                <a:sym typeface="+mn-lt"/>
              </a:rPr>
              <a:t>PPT</a:t>
            </a:r>
            <a:endParaRPr lang="zh-CN" altLang="en-US" sz="3100" b="1" dirty="0">
              <a:solidFill>
                <a:srgbClr val="1C70A4"/>
              </a:solidFill>
              <a:latin typeface="微软雅黑" panose="020B0503020204020204" pitchFamily="34" charset="-122"/>
              <a:ea typeface="微软雅黑" panose="020B0503020204020204" pitchFamily="34" charset="-122"/>
              <a:cs typeface="+mn-ea"/>
              <a:sym typeface="+mn-lt"/>
            </a:endParaRPr>
          </a:p>
        </p:txBody>
      </p:sp>
      <p:sp>
        <p:nvSpPr>
          <p:cNvPr id="12" name="TextBox 11"/>
          <p:cNvSpPr txBox="1"/>
          <p:nvPr/>
        </p:nvSpPr>
        <p:spPr>
          <a:xfrm>
            <a:off x="4232048" y="2736815"/>
            <a:ext cx="4771160" cy="284683"/>
          </a:xfrm>
          <a:prstGeom prst="rect">
            <a:avLst/>
          </a:prstGeom>
          <a:noFill/>
        </p:spPr>
        <p:txBody>
          <a:bodyPr wrap="none" lIns="68571" tIns="34285" rIns="68571" bIns="34285" rtlCol="0">
            <a:spAutoFit/>
          </a:bodyPr>
          <a:lstStyle/>
          <a:p>
            <a:pPr algn="ctr"/>
            <a:r>
              <a:rPr lang="zh-CN" altLang="en-US" sz="1400" b="0" dirty="0">
                <a:latin typeface="微软雅黑" panose="020B0503020204020204" pitchFamily="34" charset="-122"/>
                <a:ea typeface="微软雅黑" panose="020B0503020204020204" pitchFamily="34" charset="-122"/>
                <a:cs typeface="+mn-ea"/>
                <a:sym typeface="+mn-lt"/>
              </a:rPr>
              <a:t>精美实用、框架完整的年终总结、工作汇报、新年计划</a:t>
            </a:r>
            <a:r>
              <a:rPr lang="en-US" altLang="zh-CN" sz="1400" b="0" dirty="0">
                <a:latin typeface="微软雅黑" panose="020B0503020204020204" pitchFamily="34" charset="-122"/>
                <a:ea typeface="微软雅黑" panose="020B0503020204020204" pitchFamily="34" charset="-122"/>
                <a:cs typeface="+mn-ea"/>
                <a:sym typeface="+mn-lt"/>
              </a:rPr>
              <a:t>PPT</a:t>
            </a:r>
            <a:endParaRPr lang="zh-CN" altLang="en-US" sz="1400" b="0" dirty="0">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p:nvPr/>
        </p:nvCxnSpPr>
        <p:spPr>
          <a:xfrm>
            <a:off x="4060324" y="2700074"/>
            <a:ext cx="4883003" cy="0"/>
          </a:xfrm>
          <a:prstGeom prst="line">
            <a:avLst/>
          </a:prstGeom>
          <a:ln w="12700">
            <a:solidFill>
              <a:srgbClr val="1C70A4"/>
            </a:solidFill>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p:nvSpPr>
        <p:spPr bwMode="auto">
          <a:xfrm>
            <a:off x="4267072" y="3056929"/>
            <a:ext cx="3037228" cy="679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微软雅黑" panose="020B0503020204020204" pitchFamily="34" charset="-122"/>
                <a:ea typeface="微软雅黑" panose="020B0503020204020204" pitchFamily="34" charset="-122"/>
              </a:rPr>
              <a:t>汇报人</a:t>
            </a:r>
            <a:r>
              <a:rPr lang="en-US" altLang="zh-CN" sz="1400" b="0" dirty="0">
                <a:solidFill>
                  <a:schemeClr val="tx1"/>
                </a:solidFill>
                <a:latin typeface="微软雅黑" panose="020B0503020204020204" pitchFamily="34" charset="-122"/>
                <a:ea typeface="微软雅黑" panose="020B0503020204020204" pitchFamily="34" charset="-122"/>
              </a:rPr>
              <a:t>: PPT</a:t>
            </a:r>
            <a:r>
              <a:rPr lang="zh-CN" altLang="en-US" sz="1400" b="0" dirty="0">
                <a:solidFill>
                  <a:schemeClr val="tx1"/>
                </a:solidFill>
                <a:latin typeface="微软雅黑" panose="020B0503020204020204" pitchFamily="34" charset="-122"/>
                <a:ea typeface="微软雅黑" panose="020B0503020204020204" pitchFamily="34" charset="-122"/>
              </a:rPr>
              <a:t>营</a:t>
            </a:r>
            <a:r>
              <a:rPr lang="zh-CN" altLang="en-US" sz="1400" b="0" dirty="0" smtClean="0">
                <a:solidFill>
                  <a:schemeClr val="tx1"/>
                </a:solidFill>
                <a:latin typeface="微软雅黑" panose="020B0503020204020204" pitchFamily="34" charset="-122"/>
                <a:ea typeface="微软雅黑" panose="020B0503020204020204" pitchFamily="34" charset="-122"/>
              </a:rPr>
              <a:t>       </a:t>
            </a:r>
            <a:r>
              <a:rPr lang="zh-CN" altLang="en-US" sz="1400" b="0" dirty="0">
                <a:solidFill>
                  <a:schemeClr val="tx1"/>
                </a:solidFill>
                <a:latin typeface="微软雅黑" panose="020B0503020204020204" pitchFamily="34" charset="-122"/>
                <a:ea typeface="微软雅黑" panose="020B0503020204020204" pitchFamily="34" charset="-122"/>
              </a:rPr>
              <a:t>部门：科研部</a:t>
            </a:r>
            <a:endParaRPr lang="zh-CN" altLang="en-US" sz="1400" b="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par>
                          <p:cTn id="17" fill="hold">
                            <p:stCondLst>
                              <p:cond delay="2299"/>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by="(-#ppt_w*2)" calcmode="lin" valueType="num">
                                      <p:cBhvr rctx="PPT">
                                        <p:cTn id="20" dur="500" autoRev="1" fill="hold">
                                          <p:stCondLst>
                                            <p:cond delay="0"/>
                                          </p:stCondLst>
                                        </p:cTn>
                                        <p:tgtEl>
                                          <p:spTgt spid="14"/>
                                        </p:tgtEl>
                                        <p:attrNameLst>
                                          <p:attrName>ppt_w</p:attrName>
                                        </p:attrNameLst>
                                      </p:cBhvr>
                                    </p:anim>
                                    <p:anim by="(#ppt_w*0.50)" calcmode="lin" valueType="num">
                                      <p:cBhvr>
                                        <p:cTn id="21" dur="500" decel="50000" autoRev="1" fill="hold">
                                          <p:stCondLst>
                                            <p:cond delay="0"/>
                                          </p:stCondLst>
                                        </p:cTn>
                                        <p:tgtEl>
                                          <p:spTgt spid="14"/>
                                        </p:tgtEl>
                                        <p:attrNameLst>
                                          <p:attrName>ppt_x</p:attrName>
                                        </p:attrNameLst>
                                      </p:cBhvr>
                                    </p:anim>
                                    <p:anim from="(-#ppt_h/2)" to="(#ppt_y)" calcmode="lin" valueType="num">
                                      <p:cBhvr>
                                        <p:cTn id="22" dur="1000" fill="hold">
                                          <p:stCondLst>
                                            <p:cond delay="0"/>
                                          </p:stCondLst>
                                        </p:cTn>
                                        <p:tgtEl>
                                          <p:spTgt spid="14"/>
                                        </p:tgtEl>
                                        <p:attrNameLst>
                                          <p:attrName>ppt_y</p:attrName>
                                        </p:attrNameLst>
                                      </p:cBhvr>
                                    </p:anim>
                                    <p:animRot by="21600000">
                                      <p:cBhvr>
                                        <p:cTn id="23"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994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10</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514725" y="1828800"/>
            <a:ext cx="2090738" cy="2106216"/>
            <a:chOff x="3514725" y="1828800"/>
            <a:chExt cx="2090738" cy="2106216"/>
          </a:xfrm>
        </p:grpSpPr>
        <p:sp>
          <p:nvSpPr>
            <p:cNvPr id="62" name="Freeform 5"/>
            <p:cNvSpPr/>
            <p:nvPr/>
          </p:nvSpPr>
          <p:spPr bwMode="auto">
            <a:xfrm>
              <a:off x="3514725" y="1828800"/>
              <a:ext cx="2090738" cy="2040731"/>
            </a:xfrm>
            <a:custGeom>
              <a:avLst/>
              <a:gdLst>
                <a:gd name="T0" fmla="*/ 277 w 287"/>
                <a:gd name="T1" fmla="*/ 130 h 280"/>
                <a:gd name="T2" fmla="*/ 278 w 287"/>
                <a:gd name="T3" fmla="*/ 103 h 280"/>
                <a:gd name="T4" fmla="*/ 261 w 287"/>
                <a:gd name="T5" fmla="*/ 81 h 280"/>
                <a:gd name="T6" fmla="*/ 256 w 287"/>
                <a:gd name="T7" fmla="*/ 57 h 280"/>
                <a:gd name="T8" fmla="*/ 239 w 287"/>
                <a:gd name="T9" fmla="*/ 44 h 280"/>
                <a:gd name="T10" fmla="*/ 231 w 287"/>
                <a:gd name="T11" fmla="*/ 29 h 280"/>
                <a:gd name="T12" fmla="*/ 209 w 287"/>
                <a:gd name="T13" fmla="*/ 18 h 280"/>
                <a:gd name="T14" fmla="*/ 171 w 287"/>
                <a:gd name="T15" fmla="*/ 0 h 280"/>
                <a:gd name="T16" fmla="*/ 152 w 287"/>
                <a:gd name="T17" fmla="*/ 4 h 280"/>
                <a:gd name="T18" fmla="*/ 139 w 287"/>
                <a:gd name="T19" fmla="*/ 14 h 280"/>
                <a:gd name="T20" fmla="*/ 133 w 287"/>
                <a:gd name="T21" fmla="*/ 9 h 280"/>
                <a:gd name="T22" fmla="*/ 112 w 287"/>
                <a:gd name="T23" fmla="*/ 2 h 280"/>
                <a:gd name="T24" fmla="*/ 79 w 287"/>
                <a:gd name="T25" fmla="*/ 18 h 280"/>
                <a:gd name="T26" fmla="*/ 56 w 287"/>
                <a:gd name="T27" fmla="*/ 29 h 280"/>
                <a:gd name="T28" fmla="*/ 47 w 287"/>
                <a:gd name="T29" fmla="*/ 44 h 280"/>
                <a:gd name="T30" fmla="*/ 30 w 287"/>
                <a:gd name="T31" fmla="*/ 57 h 280"/>
                <a:gd name="T32" fmla="*/ 25 w 287"/>
                <a:gd name="T33" fmla="*/ 81 h 280"/>
                <a:gd name="T34" fmla="*/ 8 w 287"/>
                <a:gd name="T35" fmla="*/ 103 h 280"/>
                <a:gd name="T36" fmla="*/ 9 w 287"/>
                <a:gd name="T37" fmla="*/ 130 h 280"/>
                <a:gd name="T38" fmla="*/ 1 w 287"/>
                <a:gd name="T39" fmla="*/ 167 h 280"/>
                <a:gd name="T40" fmla="*/ 22 w 287"/>
                <a:gd name="T41" fmla="*/ 207 h 280"/>
                <a:gd name="T42" fmla="*/ 29 w 287"/>
                <a:gd name="T43" fmla="*/ 233 h 280"/>
                <a:gd name="T44" fmla="*/ 50 w 287"/>
                <a:gd name="T45" fmla="*/ 246 h 280"/>
                <a:gd name="T46" fmla="*/ 58 w 287"/>
                <a:gd name="T47" fmla="*/ 262 h 280"/>
                <a:gd name="T48" fmla="*/ 84 w 287"/>
                <a:gd name="T49" fmla="*/ 273 h 280"/>
                <a:gd name="T50" fmla="*/ 90 w 287"/>
                <a:gd name="T51" fmla="*/ 272 h 280"/>
                <a:gd name="T52" fmla="*/ 114 w 287"/>
                <a:gd name="T53" fmla="*/ 280 h 280"/>
                <a:gd name="T54" fmla="*/ 146 w 287"/>
                <a:gd name="T55" fmla="*/ 260 h 280"/>
                <a:gd name="T56" fmla="*/ 159 w 287"/>
                <a:gd name="T57" fmla="*/ 274 h 280"/>
                <a:gd name="T58" fmla="*/ 175 w 287"/>
                <a:gd name="T59" fmla="*/ 279 h 280"/>
                <a:gd name="T60" fmla="*/ 196 w 287"/>
                <a:gd name="T61" fmla="*/ 272 h 280"/>
                <a:gd name="T62" fmla="*/ 203 w 287"/>
                <a:gd name="T63" fmla="*/ 273 h 280"/>
                <a:gd name="T64" fmla="*/ 225 w 287"/>
                <a:gd name="T65" fmla="*/ 265 h 280"/>
                <a:gd name="T66" fmla="*/ 237 w 287"/>
                <a:gd name="T67" fmla="*/ 246 h 280"/>
                <a:gd name="T68" fmla="*/ 257 w 287"/>
                <a:gd name="T69" fmla="*/ 233 h 280"/>
                <a:gd name="T70" fmla="*/ 265 w 287"/>
                <a:gd name="T71" fmla="*/ 207 h 280"/>
                <a:gd name="T72" fmla="*/ 286 w 287"/>
                <a:gd name="T73" fmla="*/ 167 h 280"/>
                <a:gd name="T74" fmla="*/ 277 w 287"/>
                <a:gd name="T75" fmla="*/ 13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rgbClr val="DADDE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65" name="Freeform 6"/>
            <p:cNvSpPr>
              <a:spLocks noEditPoints="1"/>
            </p:cNvSpPr>
            <p:nvPr/>
          </p:nvSpPr>
          <p:spPr bwMode="auto">
            <a:xfrm>
              <a:off x="3580210" y="1865710"/>
              <a:ext cx="1959769" cy="2069306"/>
            </a:xfrm>
            <a:custGeom>
              <a:avLst/>
              <a:gdLst>
                <a:gd name="T0" fmla="*/ 124 w 269"/>
                <a:gd name="T1" fmla="*/ 67 h 284"/>
                <a:gd name="T2" fmla="*/ 124 w 269"/>
                <a:gd name="T3" fmla="*/ 212 h 284"/>
                <a:gd name="T4" fmla="*/ 23 w 269"/>
                <a:gd name="T5" fmla="*/ 197 h 284"/>
                <a:gd name="T6" fmla="*/ 27 w 269"/>
                <a:gd name="T7" fmla="*/ 81 h 284"/>
                <a:gd name="T8" fmla="*/ 150 w 269"/>
                <a:gd name="T9" fmla="*/ 13 h 284"/>
                <a:gd name="T10" fmla="*/ 151 w 269"/>
                <a:gd name="T11" fmla="*/ 135 h 284"/>
                <a:gd name="T12" fmla="*/ 187 w 269"/>
                <a:gd name="T13" fmla="*/ 88 h 284"/>
                <a:gd name="T14" fmla="*/ 160 w 269"/>
                <a:gd name="T15" fmla="*/ 72 h 284"/>
                <a:gd name="T16" fmla="*/ 178 w 269"/>
                <a:gd name="T17" fmla="*/ 75 h 284"/>
                <a:gd name="T18" fmla="*/ 150 w 269"/>
                <a:gd name="T19" fmla="*/ 13 h 284"/>
                <a:gd name="T20" fmla="*/ 158 w 269"/>
                <a:gd name="T21" fmla="*/ 255 h 284"/>
                <a:gd name="T22" fmla="*/ 211 w 269"/>
                <a:gd name="T23" fmla="*/ 225 h 284"/>
                <a:gd name="T24" fmla="*/ 252 w 269"/>
                <a:gd name="T25" fmla="*/ 131 h 284"/>
                <a:gd name="T26" fmla="*/ 220 w 269"/>
                <a:gd name="T27" fmla="*/ 166 h 284"/>
                <a:gd name="T28" fmla="*/ 214 w 269"/>
                <a:gd name="T29" fmla="*/ 192 h 284"/>
                <a:gd name="T30" fmla="*/ 211 w 269"/>
                <a:gd name="T31" fmla="*/ 147 h 284"/>
                <a:gd name="T32" fmla="*/ 171 w 269"/>
                <a:gd name="T33" fmla="*/ 133 h 284"/>
                <a:gd name="T34" fmla="*/ 188 w 269"/>
                <a:gd name="T35" fmla="*/ 236 h 284"/>
                <a:gd name="T36" fmla="*/ 160 w 269"/>
                <a:gd name="T37" fmla="*/ 214 h 284"/>
                <a:gd name="T38" fmla="*/ 154 w 269"/>
                <a:gd name="T39" fmla="*/ 141 h 284"/>
                <a:gd name="T40" fmla="*/ 237 w 269"/>
                <a:gd name="T41" fmla="*/ 128 h 284"/>
                <a:gd name="T42" fmla="*/ 211 w 269"/>
                <a:gd name="T43" fmla="*/ 63 h 284"/>
                <a:gd name="T44" fmla="*/ 195 w 269"/>
                <a:gd name="T45" fmla="*/ 23 h 284"/>
                <a:gd name="T46" fmla="*/ 144 w 269"/>
                <a:gd name="T47" fmla="*/ 91 h 284"/>
                <a:gd name="T48" fmla="*/ 143 w 269"/>
                <a:gd name="T49" fmla="*/ 234 h 284"/>
                <a:gd name="T50" fmla="*/ 210 w 269"/>
                <a:gd name="T51" fmla="*/ 253 h 284"/>
                <a:gd name="T52" fmla="*/ 267 w 269"/>
                <a:gd name="T53" fmla="*/ 161 h 284"/>
                <a:gd name="T54" fmla="*/ 222 w 269"/>
                <a:gd name="T55" fmla="*/ 46 h 284"/>
                <a:gd name="T56" fmla="*/ 90 w 269"/>
                <a:gd name="T57" fmla="*/ 120 h 284"/>
                <a:gd name="T58" fmla="*/ 96 w 269"/>
                <a:gd name="T59" fmla="*/ 119 h 284"/>
                <a:gd name="T60" fmla="*/ 92 w 269"/>
                <a:gd name="T61" fmla="*/ 126 h 284"/>
                <a:gd name="T62" fmla="*/ 52 w 269"/>
                <a:gd name="T63" fmla="*/ 139 h 284"/>
                <a:gd name="T64" fmla="*/ 118 w 269"/>
                <a:gd name="T65" fmla="*/ 163 h 284"/>
                <a:gd name="T66" fmla="*/ 115 w 269"/>
                <a:gd name="T67" fmla="*/ 17 h 284"/>
                <a:gd name="T68" fmla="*/ 97 w 269"/>
                <a:gd name="T69" fmla="*/ 56 h 284"/>
                <a:gd name="T70" fmla="*/ 111 w 269"/>
                <a:gd name="T71" fmla="*/ 40 h 284"/>
                <a:gd name="T72" fmla="*/ 79 w 269"/>
                <a:gd name="T73" fmla="*/ 76 h 284"/>
                <a:gd name="T74" fmla="*/ 98 w 269"/>
                <a:gd name="T75" fmla="*/ 171 h 284"/>
                <a:gd name="T76" fmla="*/ 97 w 269"/>
                <a:gd name="T77" fmla="*/ 195 h 284"/>
                <a:gd name="T78" fmla="*/ 94 w 269"/>
                <a:gd name="T79" fmla="*/ 237 h 284"/>
                <a:gd name="T80" fmla="*/ 77 w 269"/>
                <a:gd name="T81" fmla="*/ 162 h 284"/>
                <a:gd name="T82" fmla="*/ 8 w 269"/>
                <a:gd name="T83" fmla="*/ 161 h 284"/>
                <a:gd name="T84" fmla="*/ 85 w 269"/>
                <a:gd name="T85" fmla="*/ 249 h 284"/>
                <a:gd name="T86" fmla="*/ 98 w 269"/>
                <a:gd name="T87" fmla="*/ 171 h 284"/>
                <a:gd name="T88" fmla="*/ 62 w 269"/>
                <a:gd name="T89" fmla="*/ 99 h 284"/>
                <a:gd name="T90" fmla="*/ 38 w 269"/>
                <a:gd name="T91" fmla="*/ 8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cxnSp>
        <p:nvCxnSpPr>
          <p:cNvPr id="68" name="Straight Connector 136"/>
          <p:cNvCxnSpPr>
            <a:cxnSpLocks noChangeShapeType="1"/>
          </p:cNvCxnSpPr>
          <p:nvPr/>
        </p:nvCxnSpPr>
        <p:spPr bwMode="auto">
          <a:xfrm>
            <a:off x="3048000" y="3707606"/>
            <a:ext cx="114300" cy="0"/>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grpSp>
        <p:nvGrpSpPr>
          <p:cNvPr id="73" name="组合 72"/>
          <p:cNvGrpSpPr/>
          <p:nvPr/>
        </p:nvGrpSpPr>
        <p:grpSpPr>
          <a:xfrm>
            <a:off x="3040857" y="1807369"/>
            <a:ext cx="488156" cy="1900238"/>
            <a:chOff x="3040857" y="1807369"/>
            <a:chExt cx="488156" cy="1900238"/>
          </a:xfrm>
        </p:grpSpPr>
        <p:cxnSp>
          <p:nvCxnSpPr>
            <p:cNvPr id="74" name="Straight Connector 133"/>
            <p:cNvCxnSpPr>
              <a:cxnSpLocks noChangeShapeType="1"/>
            </p:cNvCxnSpPr>
            <p:nvPr/>
          </p:nvCxnSpPr>
          <p:spPr bwMode="auto">
            <a:xfrm>
              <a:off x="3162300" y="1807369"/>
              <a:ext cx="0" cy="1900238"/>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cxnSp>
          <p:nvCxnSpPr>
            <p:cNvPr id="75" name="Straight Connector 137"/>
            <p:cNvCxnSpPr>
              <a:cxnSpLocks noChangeShapeType="1"/>
            </p:cNvCxnSpPr>
            <p:nvPr/>
          </p:nvCxnSpPr>
          <p:spPr bwMode="auto">
            <a:xfrm>
              <a:off x="3040857" y="2769394"/>
              <a:ext cx="488156" cy="0"/>
            </a:xfrm>
            <a:prstGeom prst="line">
              <a:avLst/>
            </a:prstGeom>
            <a:noFill/>
            <a:ln w="12700" cmpd="sng">
              <a:solidFill>
                <a:srgbClr val="ADBACA"/>
              </a:solidFill>
              <a:prstDash val="sysDash"/>
              <a:round/>
              <a:tailEnd type="oval" w="sm" len="sm"/>
            </a:ln>
            <a:extLst>
              <a:ext uri="{909E8E84-426E-40DD-AFC4-6F175D3DCCD1}">
                <a14:hiddenFill xmlns:a14="http://schemas.microsoft.com/office/drawing/2010/main">
                  <a:noFill/>
                </a14:hiddenFill>
              </a:ext>
            </a:extLst>
          </p:spPr>
        </p:cxnSp>
      </p:grpSp>
      <p:cxnSp>
        <p:nvCxnSpPr>
          <p:cNvPr id="76" name="Straight Connector 141"/>
          <p:cNvCxnSpPr>
            <a:cxnSpLocks noChangeShapeType="1"/>
          </p:cNvCxnSpPr>
          <p:nvPr/>
        </p:nvCxnSpPr>
        <p:spPr bwMode="auto">
          <a:xfrm>
            <a:off x="5955506" y="1810941"/>
            <a:ext cx="114300" cy="0"/>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cxnSp>
        <p:nvCxnSpPr>
          <p:cNvPr id="77" name="Straight Connector 143"/>
          <p:cNvCxnSpPr>
            <a:cxnSpLocks noChangeShapeType="1"/>
          </p:cNvCxnSpPr>
          <p:nvPr/>
        </p:nvCxnSpPr>
        <p:spPr bwMode="auto">
          <a:xfrm>
            <a:off x="5955506" y="3707606"/>
            <a:ext cx="114300" cy="0"/>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grpSp>
        <p:nvGrpSpPr>
          <p:cNvPr id="78" name="组合 77"/>
          <p:cNvGrpSpPr/>
          <p:nvPr/>
        </p:nvGrpSpPr>
        <p:grpSpPr>
          <a:xfrm>
            <a:off x="5576888" y="1807369"/>
            <a:ext cx="488156" cy="1900238"/>
            <a:chOff x="5576888" y="1807369"/>
            <a:chExt cx="488156" cy="1900238"/>
          </a:xfrm>
        </p:grpSpPr>
        <p:cxnSp>
          <p:nvCxnSpPr>
            <p:cNvPr id="79" name="Straight Connector 142"/>
            <p:cNvCxnSpPr>
              <a:cxnSpLocks noChangeShapeType="1"/>
            </p:cNvCxnSpPr>
            <p:nvPr/>
          </p:nvCxnSpPr>
          <p:spPr bwMode="auto">
            <a:xfrm>
              <a:off x="5955506" y="1807369"/>
              <a:ext cx="0" cy="1900238"/>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cxnSp>
          <p:nvCxnSpPr>
            <p:cNvPr id="80" name="Straight Connector 144"/>
            <p:cNvCxnSpPr>
              <a:cxnSpLocks noChangeShapeType="1"/>
            </p:cNvCxnSpPr>
            <p:nvPr/>
          </p:nvCxnSpPr>
          <p:spPr bwMode="auto">
            <a:xfrm>
              <a:off x="5576888" y="2769394"/>
              <a:ext cx="488156" cy="0"/>
            </a:xfrm>
            <a:prstGeom prst="line">
              <a:avLst/>
            </a:prstGeom>
            <a:noFill/>
            <a:ln w="12700" cmpd="sng">
              <a:solidFill>
                <a:srgbClr val="ADBACA"/>
              </a:solidFill>
              <a:prstDash val="sysDash"/>
              <a:round/>
              <a:headEnd type="oval" w="sm" len="sm"/>
            </a:ln>
            <a:extLst>
              <a:ext uri="{909E8E84-426E-40DD-AFC4-6F175D3DCCD1}">
                <a14:hiddenFill xmlns:a14="http://schemas.microsoft.com/office/drawing/2010/main">
                  <a:noFill/>
                </a14:hiddenFill>
              </a:ext>
            </a:extLst>
          </p:spPr>
        </p:cxnSp>
      </p:grpSp>
      <p:grpSp>
        <p:nvGrpSpPr>
          <p:cNvPr id="81" name="组合 80"/>
          <p:cNvGrpSpPr/>
          <p:nvPr/>
        </p:nvGrpSpPr>
        <p:grpSpPr>
          <a:xfrm>
            <a:off x="369094" y="1490663"/>
            <a:ext cx="2793206" cy="675085"/>
            <a:chOff x="369094" y="1490663"/>
            <a:chExt cx="2793206" cy="675085"/>
          </a:xfrm>
        </p:grpSpPr>
        <p:sp>
          <p:nvSpPr>
            <p:cNvPr id="82" name="Oval 66"/>
            <p:cNvSpPr>
              <a:spLocks noChangeAspect="1" noChangeArrowheads="1"/>
            </p:cNvSpPr>
            <p:nvPr/>
          </p:nvSpPr>
          <p:spPr bwMode="auto">
            <a:xfrm>
              <a:off x="2375297" y="1490663"/>
              <a:ext cx="675084" cy="675085"/>
            </a:xfrm>
            <a:prstGeom prst="ellipse">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34"/>
            <p:cNvSpPr>
              <a:spLocks noEditPoints="1"/>
            </p:cNvSpPr>
            <p:nvPr/>
          </p:nvSpPr>
          <p:spPr bwMode="auto">
            <a:xfrm>
              <a:off x="2524126" y="1685926"/>
              <a:ext cx="345281" cy="297656"/>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84" name="Freeform 35"/>
            <p:cNvSpPr/>
            <p:nvPr/>
          </p:nvSpPr>
          <p:spPr bwMode="auto">
            <a:xfrm>
              <a:off x="2583656" y="1745456"/>
              <a:ext cx="48816" cy="48816"/>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cxnSp>
          <p:nvCxnSpPr>
            <p:cNvPr id="85" name="Straight Connector 132"/>
            <p:cNvCxnSpPr>
              <a:cxnSpLocks noChangeShapeType="1"/>
            </p:cNvCxnSpPr>
            <p:nvPr/>
          </p:nvCxnSpPr>
          <p:spPr bwMode="auto">
            <a:xfrm>
              <a:off x="3048000" y="1810941"/>
              <a:ext cx="114300" cy="0"/>
            </a:xfrm>
            <a:prstGeom prst="line">
              <a:avLst/>
            </a:prstGeom>
            <a:noFill/>
            <a:ln w="12700" cmpd="sng">
              <a:solidFill>
                <a:srgbClr val="ADBACA"/>
              </a:solidFill>
              <a:prstDash val="sysDash"/>
              <a:round/>
            </a:ln>
            <a:extLst>
              <a:ext uri="{909E8E84-426E-40DD-AFC4-6F175D3DCCD1}">
                <a14:hiddenFill xmlns:a14="http://schemas.microsoft.com/office/drawing/2010/main">
                  <a:noFill/>
                </a14:hiddenFill>
              </a:ext>
            </a:extLst>
          </p:spPr>
        </p:cxnSp>
        <p:sp>
          <p:nvSpPr>
            <p:cNvPr id="86" name="TextBox 13@|17FFC:16777215|FBC:16777215|LFC:16777215|LBC:16777215"/>
            <p:cNvSpPr txBox="1">
              <a:spLocks noChangeArrowheads="1"/>
            </p:cNvSpPr>
            <p:nvPr/>
          </p:nvSpPr>
          <p:spPr bwMode="auto">
            <a:xfrm>
              <a:off x="741760" y="1581151"/>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13@|17FFC:16777215|FBC:16777215|LFC:16777215|LBC:16777215"/>
            <p:cNvSpPr txBox="1">
              <a:spLocks noChangeArrowheads="1"/>
            </p:cNvSpPr>
            <p:nvPr/>
          </p:nvSpPr>
          <p:spPr bwMode="auto">
            <a:xfrm>
              <a:off x="369094" y="1795463"/>
              <a:ext cx="1856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69094" y="2434829"/>
            <a:ext cx="2681287" cy="675084"/>
            <a:chOff x="369094" y="2434829"/>
            <a:chExt cx="2681287" cy="675084"/>
          </a:xfrm>
        </p:grpSpPr>
        <p:sp>
          <p:nvSpPr>
            <p:cNvPr id="89" name="Oval 72"/>
            <p:cNvSpPr>
              <a:spLocks noChangeAspect="1" noChangeArrowheads="1"/>
            </p:cNvSpPr>
            <p:nvPr/>
          </p:nvSpPr>
          <p:spPr bwMode="auto">
            <a:xfrm>
              <a:off x="2375297" y="2434829"/>
              <a:ext cx="675084" cy="675084"/>
            </a:xfrm>
            <a:prstGeom prst="ellipse">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87"/>
            <p:cNvSpPr>
              <a:spLocks noEditPoints="1"/>
            </p:cNvSpPr>
            <p:nvPr/>
          </p:nvSpPr>
          <p:spPr bwMode="auto">
            <a:xfrm>
              <a:off x="2558654" y="2664619"/>
              <a:ext cx="310753" cy="233363"/>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1" name="TextBox 13@|17FFC:16777215|FBC:16777215|LFC:16777215|LBC:16777215"/>
            <p:cNvSpPr txBox="1">
              <a:spLocks noChangeArrowheads="1"/>
            </p:cNvSpPr>
            <p:nvPr/>
          </p:nvSpPr>
          <p:spPr bwMode="auto">
            <a:xfrm>
              <a:off x="741760" y="2553891"/>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17FFC:16777215|FBC:16777215|LFC:16777215|LBC:16777215"/>
            <p:cNvSpPr txBox="1">
              <a:spLocks noChangeArrowheads="1"/>
            </p:cNvSpPr>
            <p:nvPr/>
          </p:nvSpPr>
          <p:spPr bwMode="auto">
            <a:xfrm>
              <a:off x="369094" y="2768204"/>
              <a:ext cx="1856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a:off x="369094" y="3378994"/>
            <a:ext cx="2681287" cy="686216"/>
            <a:chOff x="369094" y="3378994"/>
            <a:chExt cx="2681287" cy="686216"/>
          </a:xfrm>
        </p:grpSpPr>
        <p:sp>
          <p:nvSpPr>
            <p:cNvPr id="94" name="Oval 78"/>
            <p:cNvSpPr>
              <a:spLocks noChangeAspect="1" noChangeArrowheads="1"/>
            </p:cNvSpPr>
            <p:nvPr/>
          </p:nvSpPr>
          <p:spPr bwMode="auto">
            <a:xfrm>
              <a:off x="2375297" y="3378994"/>
              <a:ext cx="675084" cy="675085"/>
            </a:xfrm>
            <a:prstGeom prst="ellipse">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
            <p:cNvSpPr>
              <a:spLocks noEditPoints="1"/>
            </p:cNvSpPr>
            <p:nvPr/>
          </p:nvSpPr>
          <p:spPr bwMode="auto">
            <a:xfrm>
              <a:off x="2544366" y="3559969"/>
              <a:ext cx="309563" cy="30599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6" name="Freeform 6"/>
            <p:cNvSpPr>
              <a:spLocks noEditPoints="1"/>
            </p:cNvSpPr>
            <p:nvPr/>
          </p:nvSpPr>
          <p:spPr bwMode="auto">
            <a:xfrm>
              <a:off x="2694385" y="3698081"/>
              <a:ext cx="52388" cy="52388"/>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7" name="Freeform 7"/>
            <p:cNvSpPr>
              <a:spLocks noEditPoints="1"/>
            </p:cNvSpPr>
            <p:nvPr/>
          </p:nvSpPr>
          <p:spPr bwMode="auto">
            <a:xfrm>
              <a:off x="2831306" y="3529012"/>
              <a:ext cx="52388" cy="52388"/>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8" name="Freeform 8"/>
            <p:cNvSpPr>
              <a:spLocks noEditPoints="1"/>
            </p:cNvSpPr>
            <p:nvPr/>
          </p:nvSpPr>
          <p:spPr bwMode="auto">
            <a:xfrm>
              <a:off x="2630091" y="3687366"/>
              <a:ext cx="42863" cy="41672"/>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9" name="Oval 9"/>
            <p:cNvSpPr>
              <a:spLocks noChangeArrowheads="1"/>
            </p:cNvSpPr>
            <p:nvPr/>
          </p:nvSpPr>
          <p:spPr bwMode="auto">
            <a:xfrm>
              <a:off x="2672954" y="3761185"/>
              <a:ext cx="21431" cy="202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10"/>
            <p:cNvSpPr>
              <a:spLocks noChangeArrowheads="1"/>
            </p:cNvSpPr>
            <p:nvPr/>
          </p:nvSpPr>
          <p:spPr bwMode="auto">
            <a:xfrm>
              <a:off x="2840832" y="3602832"/>
              <a:ext cx="21431"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id-ID" altLang="en-US">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TextBox 13@|17FFC:16777215|FBC:16777215|LFC:16777215|LBC:16777215"/>
            <p:cNvSpPr txBox="1">
              <a:spLocks noChangeArrowheads="1"/>
            </p:cNvSpPr>
            <p:nvPr/>
          </p:nvSpPr>
          <p:spPr bwMode="auto">
            <a:xfrm>
              <a:off x="741760" y="351234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3@|17FFC:16777215|FBC:16777215|LFC:16777215|LBC:16777215"/>
            <p:cNvSpPr txBox="1">
              <a:spLocks noChangeArrowheads="1"/>
            </p:cNvSpPr>
            <p:nvPr/>
          </p:nvSpPr>
          <p:spPr bwMode="auto">
            <a:xfrm>
              <a:off x="369094" y="3726656"/>
              <a:ext cx="1856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6070997" y="1490663"/>
            <a:ext cx="2858691" cy="675085"/>
            <a:chOff x="6070997" y="1490663"/>
            <a:chExt cx="2858691" cy="675085"/>
          </a:xfrm>
        </p:grpSpPr>
        <p:sp>
          <p:nvSpPr>
            <p:cNvPr id="104" name="Oval 63"/>
            <p:cNvSpPr>
              <a:spLocks noChangeAspect="1" noChangeArrowheads="1"/>
            </p:cNvSpPr>
            <p:nvPr/>
          </p:nvSpPr>
          <p:spPr bwMode="auto">
            <a:xfrm>
              <a:off x="6070997" y="1490663"/>
              <a:ext cx="675084" cy="675085"/>
            </a:xfrm>
            <a:prstGeom prst="ellipse">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39"/>
            <p:cNvSpPr>
              <a:spLocks noEditPoints="1"/>
            </p:cNvSpPr>
            <p:nvPr/>
          </p:nvSpPr>
          <p:spPr bwMode="auto">
            <a:xfrm>
              <a:off x="6279356" y="1650207"/>
              <a:ext cx="258366" cy="375047"/>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06" name="Freeform 40"/>
            <p:cNvSpPr/>
            <p:nvPr/>
          </p:nvSpPr>
          <p:spPr bwMode="auto">
            <a:xfrm>
              <a:off x="6338888" y="1708547"/>
              <a:ext cx="76200" cy="76200"/>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07" name="TextBox 13"/>
            <p:cNvSpPr txBox="1">
              <a:spLocks noChangeArrowheads="1"/>
            </p:cNvSpPr>
            <p:nvPr/>
          </p:nvSpPr>
          <p:spPr bwMode="auto">
            <a:xfrm>
              <a:off x="7004448" y="1590675"/>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3"/>
            <p:cNvSpPr txBox="1">
              <a:spLocks noChangeArrowheads="1"/>
            </p:cNvSpPr>
            <p:nvPr/>
          </p:nvSpPr>
          <p:spPr bwMode="auto">
            <a:xfrm>
              <a:off x="7004448" y="1804988"/>
              <a:ext cx="1925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9" name="组合 108"/>
          <p:cNvGrpSpPr/>
          <p:nvPr/>
        </p:nvGrpSpPr>
        <p:grpSpPr>
          <a:xfrm>
            <a:off x="6070997" y="2434829"/>
            <a:ext cx="2858691" cy="681454"/>
            <a:chOff x="6070997" y="2434829"/>
            <a:chExt cx="2858691" cy="681454"/>
          </a:xfrm>
        </p:grpSpPr>
        <p:sp>
          <p:nvSpPr>
            <p:cNvPr id="110" name="Oval 69"/>
            <p:cNvSpPr>
              <a:spLocks noChangeAspect="1" noChangeArrowheads="1"/>
            </p:cNvSpPr>
            <p:nvPr/>
          </p:nvSpPr>
          <p:spPr bwMode="auto">
            <a:xfrm>
              <a:off x="6070997" y="2434829"/>
              <a:ext cx="675084" cy="675084"/>
            </a:xfrm>
            <a:prstGeom prst="ellipse">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48"/>
            <p:cNvSpPr>
              <a:spLocks noEditPoints="1"/>
            </p:cNvSpPr>
            <p:nvPr/>
          </p:nvSpPr>
          <p:spPr bwMode="auto">
            <a:xfrm>
              <a:off x="6279356" y="2621756"/>
              <a:ext cx="280988" cy="280988"/>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12" name="Freeform 49"/>
            <p:cNvSpPr>
              <a:spLocks noEditPoints="1"/>
            </p:cNvSpPr>
            <p:nvPr/>
          </p:nvSpPr>
          <p:spPr bwMode="auto">
            <a:xfrm>
              <a:off x="6305550" y="2849166"/>
              <a:ext cx="26194" cy="27384"/>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rgbClr val="FFFFFF"/>
            </a:solidFill>
            <a:ln w="9525" cmpd="sng">
              <a:solidFill>
                <a:srgbClr val="969696"/>
              </a:solidFill>
              <a:round/>
            </a:ln>
          </p:spPr>
          <p:txBody>
            <a:bodyPr lIns="68580" tIns="34290" rIns="68580" bIns="34290"/>
            <a:lstStyle/>
            <a:p>
              <a:endParaRPr lang="zh-CN" altLang="en-US"/>
            </a:p>
          </p:txBody>
        </p:sp>
        <p:sp>
          <p:nvSpPr>
            <p:cNvPr id="113" name="TextBox 13"/>
            <p:cNvSpPr txBox="1">
              <a:spLocks noChangeArrowheads="1"/>
            </p:cNvSpPr>
            <p:nvPr/>
          </p:nvSpPr>
          <p:spPr bwMode="auto">
            <a:xfrm>
              <a:off x="7004448" y="256341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3"/>
            <p:cNvSpPr txBox="1">
              <a:spLocks noChangeArrowheads="1"/>
            </p:cNvSpPr>
            <p:nvPr/>
          </p:nvSpPr>
          <p:spPr bwMode="auto">
            <a:xfrm>
              <a:off x="7004448" y="2777729"/>
              <a:ext cx="1925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组合 114"/>
          <p:cNvGrpSpPr/>
          <p:nvPr/>
        </p:nvGrpSpPr>
        <p:grpSpPr>
          <a:xfrm>
            <a:off x="6070997" y="3378994"/>
            <a:ext cx="2858691" cy="695741"/>
            <a:chOff x="6070997" y="3378994"/>
            <a:chExt cx="2858691" cy="695741"/>
          </a:xfrm>
        </p:grpSpPr>
        <p:sp>
          <p:nvSpPr>
            <p:cNvPr id="116" name="Oval 75"/>
            <p:cNvSpPr>
              <a:spLocks noChangeAspect="1" noChangeArrowheads="1"/>
            </p:cNvSpPr>
            <p:nvPr/>
          </p:nvSpPr>
          <p:spPr bwMode="auto">
            <a:xfrm>
              <a:off x="6070997" y="3378994"/>
              <a:ext cx="675084" cy="675085"/>
            </a:xfrm>
            <a:prstGeom prst="ellipse">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14"/>
            <p:cNvSpPr>
              <a:spLocks noEditPoints="1"/>
            </p:cNvSpPr>
            <p:nvPr/>
          </p:nvSpPr>
          <p:spPr bwMode="auto">
            <a:xfrm>
              <a:off x="6246019" y="3552825"/>
              <a:ext cx="319088" cy="320279"/>
            </a:xfrm>
            <a:custGeom>
              <a:avLst/>
              <a:gdLst>
                <a:gd name="T0" fmla="*/ 434 w 688"/>
                <a:gd name="T1" fmla="*/ 77 h 688"/>
                <a:gd name="T2" fmla="*/ 284 w 688"/>
                <a:gd name="T3" fmla="*/ 194 h 688"/>
                <a:gd name="T4" fmla="*/ 175 w 688"/>
                <a:gd name="T5" fmla="*/ 194 h 688"/>
                <a:gd name="T6" fmla="*/ 0 w 688"/>
                <a:gd name="T7" fmla="*/ 301 h 688"/>
                <a:gd name="T8" fmla="*/ 129 w 688"/>
                <a:gd name="T9" fmla="*/ 452 h 688"/>
                <a:gd name="T10" fmla="*/ 172 w 688"/>
                <a:gd name="T11" fmla="*/ 688 h 688"/>
                <a:gd name="T12" fmla="*/ 301 w 688"/>
                <a:gd name="T13" fmla="*/ 645 h 688"/>
                <a:gd name="T14" fmla="*/ 279 w 688"/>
                <a:gd name="T15" fmla="*/ 581 h 688"/>
                <a:gd name="T16" fmla="*/ 280 w 688"/>
                <a:gd name="T17" fmla="*/ 429 h 688"/>
                <a:gd name="T18" fmla="*/ 283 w 688"/>
                <a:gd name="T19" fmla="*/ 418 h 688"/>
                <a:gd name="T20" fmla="*/ 290 w 688"/>
                <a:gd name="T21" fmla="*/ 412 h 688"/>
                <a:gd name="T22" fmla="*/ 296 w 688"/>
                <a:gd name="T23" fmla="*/ 410 h 688"/>
                <a:gd name="T24" fmla="*/ 434 w 688"/>
                <a:gd name="T25" fmla="*/ 525 h 688"/>
                <a:gd name="T26" fmla="*/ 688 w 688"/>
                <a:gd name="T27" fmla="*/ 301 h 688"/>
                <a:gd name="T28" fmla="*/ 430 w 688"/>
                <a:gd name="T29" fmla="*/ 301 h 688"/>
                <a:gd name="T30" fmla="*/ 495 w 688"/>
                <a:gd name="T31" fmla="*/ 237 h 688"/>
                <a:gd name="T32" fmla="*/ 495 w 688"/>
                <a:gd name="T33" fmla="*/ 366 h 688"/>
                <a:gd name="T34" fmla="*/ 430 w 688"/>
                <a:gd name="T35" fmla="*/ 301 h 688"/>
                <a:gd name="T36" fmla="*/ 86 w 688"/>
                <a:gd name="T37" fmla="*/ 237 h 688"/>
                <a:gd name="T38" fmla="*/ 215 w 688"/>
                <a:gd name="T39" fmla="*/ 301 h 688"/>
                <a:gd name="T40" fmla="*/ 86 w 688"/>
                <a:gd name="T41" fmla="*/ 366 h 688"/>
                <a:gd name="T42" fmla="*/ 258 w 688"/>
                <a:gd name="T43" fmla="*/ 645 h 688"/>
                <a:gd name="T44" fmla="*/ 172 w 688"/>
                <a:gd name="T45" fmla="*/ 452 h 688"/>
                <a:gd name="T46" fmla="*/ 175 w 688"/>
                <a:gd name="T47" fmla="*/ 409 h 688"/>
                <a:gd name="T48" fmla="*/ 240 w 688"/>
                <a:gd name="T49" fmla="*/ 409 h 688"/>
                <a:gd name="T50" fmla="*/ 236 w 688"/>
                <a:gd name="T51" fmla="*/ 581 h 688"/>
                <a:gd name="T52" fmla="*/ 258 w 688"/>
                <a:gd name="T53" fmla="*/ 627 h 688"/>
                <a:gd name="T54" fmla="*/ 284 w 688"/>
                <a:gd name="T55" fmla="*/ 366 h 688"/>
                <a:gd name="T56" fmla="*/ 280 w 688"/>
                <a:gd name="T57" fmla="*/ 366 h 688"/>
                <a:gd name="T58" fmla="*/ 280 w 688"/>
                <a:gd name="T59" fmla="*/ 237 h 688"/>
                <a:gd name="T60" fmla="*/ 396 w 688"/>
                <a:gd name="T61" fmla="*/ 193 h 688"/>
                <a:gd name="T62" fmla="*/ 396 w 688"/>
                <a:gd name="T63" fmla="*/ 409 h 688"/>
                <a:gd name="T64" fmla="*/ 538 w 688"/>
                <a:gd name="T65" fmla="*/ 559 h 688"/>
                <a:gd name="T66" fmla="*/ 495 w 688"/>
                <a:gd name="T67" fmla="*/ 409 h 688"/>
                <a:gd name="T68" fmla="*/ 495 w 688"/>
                <a:gd name="T69" fmla="*/ 194 h 688"/>
                <a:gd name="T70" fmla="*/ 538 w 688"/>
                <a:gd name="T71" fmla="*/ 43 h 688"/>
                <a:gd name="T72" fmla="*/ 538 w 688"/>
                <a:gd name="T73" fmla="*/ 55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8" h="688">
                  <a:moveTo>
                    <a:pt x="538" y="0"/>
                  </a:moveTo>
                  <a:cubicBezTo>
                    <a:pt x="493" y="0"/>
                    <a:pt x="459" y="30"/>
                    <a:pt x="434" y="77"/>
                  </a:cubicBezTo>
                  <a:cubicBezTo>
                    <a:pt x="433" y="77"/>
                    <a:pt x="433" y="77"/>
                    <a:pt x="433" y="77"/>
                  </a:cubicBezTo>
                  <a:cubicBezTo>
                    <a:pt x="397" y="148"/>
                    <a:pt x="343" y="194"/>
                    <a:pt x="284" y="194"/>
                  </a:cubicBezTo>
                  <a:cubicBezTo>
                    <a:pt x="270" y="194"/>
                    <a:pt x="270" y="194"/>
                    <a:pt x="270" y="194"/>
                  </a:cubicBezTo>
                  <a:cubicBezTo>
                    <a:pt x="175" y="194"/>
                    <a:pt x="175" y="194"/>
                    <a:pt x="175" y="194"/>
                  </a:cubicBezTo>
                  <a:cubicBezTo>
                    <a:pt x="86" y="194"/>
                    <a:pt x="86" y="194"/>
                    <a:pt x="86" y="194"/>
                  </a:cubicBezTo>
                  <a:cubicBezTo>
                    <a:pt x="38" y="194"/>
                    <a:pt x="0" y="241"/>
                    <a:pt x="0" y="301"/>
                  </a:cubicBezTo>
                  <a:cubicBezTo>
                    <a:pt x="0" y="361"/>
                    <a:pt x="38" y="409"/>
                    <a:pt x="86" y="409"/>
                  </a:cubicBezTo>
                  <a:cubicBezTo>
                    <a:pt x="110" y="409"/>
                    <a:pt x="129" y="428"/>
                    <a:pt x="129" y="452"/>
                  </a:cubicBezTo>
                  <a:cubicBezTo>
                    <a:pt x="129" y="645"/>
                    <a:pt x="129" y="645"/>
                    <a:pt x="129" y="645"/>
                  </a:cubicBezTo>
                  <a:cubicBezTo>
                    <a:pt x="129" y="669"/>
                    <a:pt x="148" y="688"/>
                    <a:pt x="172" y="688"/>
                  </a:cubicBezTo>
                  <a:cubicBezTo>
                    <a:pt x="258" y="688"/>
                    <a:pt x="258" y="688"/>
                    <a:pt x="258" y="688"/>
                  </a:cubicBezTo>
                  <a:cubicBezTo>
                    <a:pt x="282" y="688"/>
                    <a:pt x="301" y="669"/>
                    <a:pt x="301" y="645"/>
                  </a:cubicBezTo>
                  <a:cubicBezTo>
                    <a:pt x="301" y="624"/>
                    <a:pt x="301" y="624"/>
                    <a:pt x="301" y="624"/>
                  </a:cubicBezTo>
                  <a:cubicBezTo>
                    <a:pt x="301" y="602"/>
                    <a:pt x="279" y="592"/>
                    <a:pt x="279" y="581"/>
                  </a:cubicBezTo>
                  <a:cubicBezTo>
                    <a:pt x="279" y="430"/>
                    <a:pt x="279" y="430"/>
                    <a:pt x="279" y="430"/>
                  </a:cubicBezTo>
                  <a:cubicBezTo>
                    <a:pt x="279" y="429"/>
                    <a:pt x="280" y="429"/>
                    <a:pt x="280" y="429"/>
                  </a:cubicBezTo>
                  <a:cubicBezTo>
                    <a:pt x="280" y="426"/>
                    <a:pt x="281" y="423"/>
                    <a:pt x="282" y="420"/>
                  </a:cubicBezTo>
                  <a:cubicBezTo>
                    <a:pt x="283" y="419"/>
                    <a:pt x="283" y="419"/>
                    <a:pt x="283" y="418"/>
                  </a:cubicBezTo>
                  <a:cubicBezTo>
                    <a:pt x="285" y="416"/>
                    <a:pt x="287" y="414"/>
                    <a:pt x="290" y="412"/>
                  </a:cubicBezTo>
                  <a:cubicBezTo>
                    <a:pt x="290" y="412"/>
                    <a:pt x="290" y="412"/>
                    <a:pt x="290" y="412"/>
                  </a:cubicBezTo>
                  <a:cubicBezTo>
                    <a:pt x="290" y="412"/>
                    <a:pt x="290" y="412"/>
                    <a:pt x="291" y="412"/>
                  </a:cubicBezTo>
                  <a:cubicBezTo>
                    <a:pt x="292" y="411"/>
                    <a:pt x="294" y="410"/>
                    <a:pt x="296" y="410"/>
                  </a:cubicBezTo>
                  <a:cubicBezTo>
                    <a:pt x="350" y="416"/>
                    <a:pt x="400" y="459"/>
                    <a:pt x="433" y="525"/>
                  </a:cubicBezTo>
                  <a:cubicBezTo>
                    <a:pt x="434" y="525"/>
                    <a:pt x="434" y="525"/>
                    <a:pt x="434" y="525"/>
                  </a:cubicBezTo>
                  <a:cubicBezTo>
                    <a:pt x="459" y="572"/>
                    <a:pt x="493" y="602"/>
                    <a:pt x="538" y="602"/>
                  </a:cubicBezTo>
                  <a:cubicBezTo>
                    <a:pt x="636" y="602"/>
                    <a:pt x="688" y="451"/>
                    <a:pt x="688" y="301"/>
                  </a:cubicBezTo>
                  <a:cubicBezTo>
                    <a:pt x="688" y="151"/>
                    <a:pt x="636" y="0"/>
                    <a:pt x="538" y="0"/>
                  </a:cubicBezTo>
                  <a:close/>
                  <a:moveTo>
                    <a:pt x="430" y="301"/>
                  </a:moveTo>
                  <a:cubicBezTo>
                    <a:pt x="430" y="279"/>
                    <a:pt x="431" y="257"/>
                    <a:pt x="434" y="237"/>
                  </a:cubicBezTo>
                  <a:cubicBezTo>
                    <a:pt x="495" y="237"/>
                    <a:pt x="495" y="237"/>
                    <a:pt x="495" y="237"/>
                  </a:cubicBezTo>
                  <a:cubicBezTo>
                    <a:pt x="518" y="237"/>
                    <a:pt x="538" y="265"/>
                    <a:pt x="538" y="301"/>
                  </a:cubicBezTo>
                  <a:cubicBezTo>
                    <a:pt x="538" y="337"/>
                    <a:pt x="518" y="366"/>
                    <a:pt x="495" y="366"/>
                  </a:cubicBezTo>
                  <a:cubicBezTo>
                    <a:pt x="434" y="366"/>
                    <a:pt x="434" y="366"/>
                    <a:pt x="434" y="366"/>
                  </a:cubicBezTo>
                  <a:cubicBezTo>
                    <a:pt x="431" y="345"/>
                    <a:pt x="430" y="323"/>
                    <a:pt x="430" y="301"/>
                  </a:cubicBezTo>
                  <a:close/>
                  <a:moveTo>
                    <a:pt x="43" y="301"/>
                  </a:moveTo>
                  <a:cubicBezTo>
                    <a:pt x="43" y="265"/>
                    <a:pt x="62" y="237"/>
                    <a:pt x="86" y="237"/>
                  </a:cubicBezTo>
                  <a:cubicBezTo>
                    <a:pt x="237" y="237"/>
                    <a:pt x="237" y="237"/>
                    <a:pt x="237" y="237"/>
                  </a:cubicBezTo>
                  <a:cubicBezTo>
                    <a:pt x="223" y="252"/>
                    <a:pt x="215" y="275"/>
                    <a:pt x="215" y="301"/>
                  </a:cubicBezTo>
                  <a:cubicBezTo>
                    <a:pt x="215" y="327"/>
                    <a:pt x="223" y="350"/>
                    <a:pt x="237" y="366"/>
                  </a:cubicBezTo>
                  <a:cubicBezTo>
                    <a:pt x="86" y="366"/>
                    <a:pt x="86" y="366"/>
                    <a:pt x="86" y="366"/>
                  </a:cubicBezTo>
                  <a:cubicBezTo>
                    <a:pt x="62" y="366"/>
                    <a:pt x="43" y="337"/>
                    <a:pt x="43" y="301"/>
                  </a:cubicBezTo>
                  <a:close/>
                  <a:moveTo>
                    <a:pt x="258" y="645"/>
                  </a:moveTo>
                  <a:cubicBezTo>
                    <a:pt x="172" y="645"/>
                    <a:pt x="172" y="645"/>
                    <a:pt x="172" y="645"/>
                  </a:cubicBezTo>
                  <a:cubicBezTo>
                    <a:pt x="172" y="452"/>
                    <a:pt x="172" y="452"/>
                    <a:pt x="172" y="452"/>
                  </a:cubicBezTo>
                  <a:cubicBezTo>
                    <a:pt x="172" y="436"/>
                    <a:pt x="168" y="421"/>
                    <a:pt x="160" y="409"/>
                  </a:cubicBezTo>
                  <a:cubicBezTo>
                    <a:pt x="175" y="409"/>
                    <a:pt x="175" y="409"/>
                    <a:pt x="175" y="409"/>
                  </a:cubicBezTo>
                  <a:cubicBezTo>
                    <a:pt x="175" y="409"/>
                    <a:pt x="175" y="409"/>
                    <a:pt x="175" y="409"/>
                  </a:cubicBezTo>
                  <a:cubicBezTo>
                    <a:pt x="240" y="409"/>
                    <a:pt x="240" y="409"/>
                    <a:pt x="240" y="409"/>
                  </a:cubicBezTo>
                  <a:cubicBezTo>
                    <a:pt x="238" y="415"/>
                    <a:pt x="236" y="423"/>
                    <a:pt x="236" y="430"/>
                  </a:cubicBezTo>
                  <a:cubicBezTo>
                    <a:pt x="236" y="581"/>
                    <a:pt x="236" y="581"/>
                    <a:pt x="236" y="581"/>
                  </a:cubicBezTo>
                  <a:cubicBezTo>
                    <a:pt x="236" y="601"/>
                    <a:pt x="248" y="615"/>
                    <a:pt x="255" y="623"/>
                  </a:cubicBezTo>
                  <a:cubicBezTo>
                    <a:pt x="256" y="624"/>
                    <a:pt x="257" y="626"/>
                    <a:pt x="258" y="627"/>
                  </a:cubicBezTo>
                  <a:lnTo>
                    <a:pt x="258" y="645"/>
                  </a:lnTo>
                  <a:close/>
                  <a:moveTo>
                    <a:pt x="284" y="366"/>
                  </a:moveTo>
                  <a:cubicBezTo>
                    <a:pt x="280" y="366"/>
                    <a:pt x="280" y="366"/>
                    <a:pt x="280" y="366"/>
                  </a:cubicBezTo>
                  <a:cubicBezTo>
                    <a:pt x="280" y="366"/>
                    <a:pt x="280" y="366"/>
                    <a:pt x="280" y="366"/>
                  </a:cubicBezTo>
                  <a:cubicBezTo>
                    <a:pt x="256" y="366"/>
                    <a:pt x="237" y="337"/>
                    <a:pt x="237" y="301"/>
                  </a:cubicBezTo>
                  <a:cubicBezTo>
                    <a:pt x="237" y="265"/>
                    <a:pt x="256" y="237"/>
                    <a:pt x="280" y="237"/>
                  </a:cubicBezTo>
                  <a:cubicBezTo>
                    <a:pt x="284" y="237"/>
                    <a:pt x="284" y="237"/>
                    <a:pt x="284" y="237"/>
                  </a:cubicBezTo>
                  <a:cubicBezTo>
                    <a:pt x="325" y="237"/>
                    <a:pt x="363" y="221"/>
                    <a:pt x="396" y="193"/>
                  </a:cubicBezTo>
                  <a:cubicBezTo>
                    <a:pt x="390" y="228"/>
                    <a:pt x="387" y="264"/>
                    <a:pt x="387" y="301"/>
                  </a:cubicBezTo>
                  <a:cubicBezTo>
                    <a:pt x="387" y="338"/>
                    <a:pt x="390" y="375"/>
                    <a:pt x="396" y="409"/>
                  </a:cubicBezTo>
                  <a:cubicBezTo>
                    <a:pt x="363" y="382"/>
                    <a:pt x="325" y="366"/>
                    <a:pt x="284" y="366"/>
                  </a:cubicBezTo>
                  <a:close/>
                  <a:moveTo>
                    <a:pt x="538" y="559"/>
                  </a:moveTo>
                  <a:cubicBezTo>
                    <a:pt x="494" y="559"/>
                    <a:pt x="457" y="497"/>
                    <a:pt x="440" y="409"/>
                  </a:cubicBezTo>
                  <a:cubicBezTo>
                    <a:pt x="495" y="409"/>
                    <a:pt x="495" y="409"/>
                    <a:pt x="495" y="409"/>
                  </a:cubicBezTo>
                  <a:cubicBezTo>
                    <a:pt x="543" y="409"/>
                    <a:pt x="581" y="361"/>
                    <a:pt x="581" y="301"/>
                  </a:cubicBezTo>
                  <a:cubicBezTo>
                    <a:pt x="581" y="241"/>
                    <a:pt x="543" y="194"/>
                    <a:pt x="495" y="194"/>
                  </a:cubicBezTo>
                  <a:cubicBezTo>
                    <a:pt x="440" y="194"/>
                    <a:pt x="440" y="194"/>
                    <a:pt x="440" y="194"/>
                  </a:cubicBezTo>
                  <a:cubicBezTo>
                    <a:pt x="457" y="105"/>
                    <a:pt x="494" y="43"/>
                    <a:pt x="538" y="43"/>
                  </a:cubicBezTo>
                  <a:cubicBezTo>
                    <a:pt x="597" y="43"/>
                    <a:pt x="645" y="159"/>
                    <a:pt x="645" y="301"/>
                  </a:cubicBezTo>
                  <a:cubicBezTo>
                    <a:pt x="645" y="443"/>
                    <a:pt x="597" y="559"/>
                    <a:pt x="538" y="5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18" name="TextBox 13"/>
            <p:cNvSpPr txBox="1">
              <a:spLocks noChangeArrowheads="1"/>
            </p:cNvSpPr>
            <p:nvPr/>
          </p:nvSpPr>
          <p:spPr bwMode="auto">
            <a:xfrm>
              <a:off x="7004448" y="3521869"/>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3"/>
            <p:cNvSpPr txBox="1">
              <a:spLocks noChangeArrowheads="1"/>
            </p:cNvSpPr>
            <p:nvPr/>
          </p:nvSpPr>
          <p:spPr bwMode="auto">
            <a:xfrm>
              <a:off x="7004448" y="3736181"/>
              <a:ext cx="1925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31"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1000" fill="hold"/>
                                        <p:tgtEl>
                                          <p:spTgt spid="38"/>
                                        </p:tgtEl>
                                        <p:attrNameLst>
                                          <p:attrName>ppt_w</p:attrName>
                                        </p:attrNameLst>
                                      </p:cBhvr>
                                      <p:tavLst>
                                        <p:tav tm="0">
                                          <p:val>
                                            <p:fltVal val="0"/>
                                          </p:val>
                                        </p:tav>
                                        <p:tav tm="100000">
                                          <p:val>
                                            <p:strVal val="#ppt_w"/>
                                          </p:val>
                                        </p:tav>
                                      </p:tavLst>
                                    </p:anim>
                                    <p:anim calcmode="lin" valueType="num">
                                      <p:cBhvr>
                                        <p:cTn id="47" dur="1000" fill="hold"/>
                                        <p:tgtEl>
                                          <p:spTgt spid="38"/>
                                        </p:tgtEl>
                                        <p:attrNameLst>
                                          <p:attrName>ppt_h</p:attrName>
                                        </p:attrNameLst>
                                      </p:cBhvr>
                                      <p:tavLst>
                                        <p:tav tm="0">
                                          <p:val>
                                            <p:fltVal val="0"/>
                                          </p:val>
                                        </p:tav>
                                        <p:tav tm="100000">
                                          <p:val>
                                            <p:strVal val="#ppt_h"/>
                                          </p:val>
                                        </p:tav>
                                      </p:tavLst>
                                    </p:anim>
                                    <p:anim calcmode="lin" valueType="num">
                                      <p:cBhvr>
                                        <p:cTn id="48" dur="1000" fill="hold"/>
                                        <p:tgtEl>
                                          <p:spTgt spid="38"/>
                                        </p:tgtEl>
                                        <p:attrNameLst>
                                          <p:attrName>style.rotation</p:attrName>
                                        </p:attrNameLst>
                                      </p:cBhvr>
                                      <p:tavLst>
                                        <p:tav tm="0">
                                          <p:val>
                                            <p:fltVal val="90"/>
                                          </p:val>
                                        </p:tav>
                                        <p:tav tm="100000">
                                          <p:val>
                                            <p:fltVal val="0"/>
                                          </p:val>
                                        </p:tav>
                                      </p:tavLst>
                                    </p:anim>
                                    <p:animEffect transition="in" filter="fade">
                                      <p:cBhvr>
                                        <p:cTn id="49" dur="1000"/>
                                        <p:tgtEl>
                                          <p:spTgt spid="38"/>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par>
                                <p:cTn id="54" presetID="22" presetClass="entr" presetSubtype="8"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 calcmode="lin" valueType="num">
                                      <p:cBhvr additive="base">
                                        <p:cTn id="60" dur="500" fill="hold"/>
                                        <p:tgtEl>
                                          <p:spTgt spid="81"/>
                                        </p:tgtEl>
                                        <p:attrNameLst>
                                          <p:attrName>ppt_x</p:attrName>
                                        </p:attrNameLst>
                                      </p:cBhvr>
                                      <p:tavLst>
                                        <p:tav tm="0">
                                          <p:val>
                                            <p:strVal val="0-#ppt_w/2"/>
                                          </p:val>
                                        </p:tav>
                                        <p:tav tm="100000">
                                          <p:val>
                                            <p:strVal val="#ppt_x"/>
                                          </p:val>
                                        </p:tav>
                                      </p:tavLst>
                                    </p:anim>
                                    <p:anim calcmode="lin" valueType="num">
                                      <p:cBhvr additive="base">
                                        <p:cTn id="61" dur="500" fill="hold"/>
                                        <p:tgtEl>
                                          <p:spTgt spid="81"/>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200"/>
                                  </p:stCondLst>
                                  <p:childTnLst>
                                    <p:set>
                                      <p:cBhvr>
                                        <p:cTn id="63" dur="1" fill="hold">
                                          <p:stCondLst>
                                            <p:cond delay="0"/>
                                          </p:stCondLst>
                                        </p:cTn>
                                        <p:tgtEl>
                                          <p:spTgt spid="88"/>
                                        </p:tgtEl>
                                        <p:attrNameLst>
                                          <p:attrName>style.visibility</p:attrName>
                                        </p:attrNameLst>
                                      </p:cBhvr>
                                      <p:to>
                                        <p:strVal val="visible"/>
                                      </p:to>
                                    </p:set>
                                    <p:anim calcmode="lin" valueType="num">
                                      <p:cBhvr additive="base">
                                        <p:cTn id="64" dur="500" fill="hold"/>
                                        <p:tgtEl>
                                          <p:spTgt spid="88"/>
                                        </p:tgtEl>
                                        <p:attrNameLst>
                                          <p:attrName>ppt_x</p:attrName>
                                        </p:attrNameLst>
                                      </p:cBhvr>
                                      <p:tavLst>
                                        <p:tav tm="0">
                                          <p:val>
                                            <p:strVal val="0-#ppt_w/2"/>
                                          </p:val>
                                        </p:tav>
                                        <p:tav tm="100000">
                                          <p:val>
                                            <p:strVal val="#ppt_x"/>
                                          </p:val>
                                        </p:tav>
                                      </p:tavLst>
                                    </p:anim>
                                    <p:anim calcmode="lin" valueType="num">
                                      <p:cBhvr additive="base">
                                        <p:cTn id="65" dur="500" fill="hold"/>
                                        <p:tgtEl>
                                          <p:spTgt spid="8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400"/>
                                  </p:stCondLst>
                                  <p:childTnLst>
                                    <p:set>
                                      <p:cBhvr>
                                        <p:cTn id="67" dur="1" fill="hold">
                                          <p:stCondLst>
                                            <p:cond delay="0"/>
                                          </p:stCondLst>
                                        </p:cTn>
                                        <p:tgtEl>
                                          <p:spTgt spid="93"/>
                                        </p:tgtEl>
                                        <p:attrNameLst>
                                          <p:attrName>style.visibility</p:attrName>
                                        </p:attrNameLst>
                                      </p:cBhvr>
                                      <p:to>
                                        <p:strVal val="visible"/>
                                      </p:to>
                                    </p:set>
                                    <p:anim calcmode="lin" valueType="num">
                                      <p:cBhvr additive="base">
                                        <p:cTn id="68" dur="500" fill="hold"/>
                                        <p:tgtEl>
                                          <p:spTgt spid="93"/>
                                        </p:tgtEl>
                                        <p:attrNameLst>
                                          <p:attrName>ppt_x</p:attrName>
                                        </p:attrNameLst>
                                      </p:cBhvr>
                                      <p:tavLst>
                                        <p:tav tm="0">
                                          <p:val>
                                            <p:strVal val="0-#ppt_w/2"/>
                                          </p:val>
                                        </p:tav>
                                        <p:tav tm="100000">
                                          <p:val>
                                            <p:strVal val="#ppt_x"/>
                                          </p:val>
                                        </p:tav>
                                      </p:tavLst>
                                    </p:anim>
                                    <p:anim calcmode="lin" valueType="num">
                                      <p:cBhvr additive="base">
                                        <p:cTn id="69" dur="500" fill="hold"/>
                                        <p:tgtEl>
                                          <p:spTgt spid="93"/>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200"/>
                                  </p:stCondLst>
                                  <p:childTnLst>
                                    <p:set>
                                      <p:cBhvr>
                                        <p:cTn id="71" dur="1" fill="hold">
                                          <p:stCondLst>
                                            <p:cond delay="0"/>
                                          </p:stCondLst>
                                        </p:cTn>
                                        <p:tgtEl>
                                          <p:spTgt spid="103"/>
                                        </p:tgtEl>
                                        <p:attrNameLst>
                                          <p:attrName>style.visibility</p:attrName>
                                        </p:attrNameLst>
                                      </p:cBhvr>
                                      <p:to>
                                        <p:strVal val="visible"/>
                                      </p:to>
                                    </p:set>
                                    <p:anim calcmode="lin" valueType="num">
                                      <p:cBhvr additive="base">
                                        <p:cTn id="72" dur="500" fill="hold"/>
                                        <p:tgtEl>
                                          <p:spTgt spid="103"/>
                                        </p:tgtEl>
                                        <p:attrNameLst>
                                          <p:attrName>ppt_x</p:attrName>
                                        </p:attrNameLst>
                                      </p:cBhvr>
                                      <p:tavLst>
                                        <p:tav tm="0">
                                          <p:val>
                                            <p:strVal val="1+#ppt_w/2"/>
                                          </p:val>
                                        </p:tav>
                                        <p:tav tm="100000">
                                          <p:val>
                                            <p:strVal val="#ppt_x"/>
                                          </p:val>
                                        </p:tav>
                                      </p:tavLst>
                                    </p:anim>
                                    <p:anim calcmode="lin" valueType="num">
                                      <p:cBhvr additive="base">
                                        <p:cTn id="73" dur="500" fill="hold"/>
                                        <p:tgtEl>
                                          <p:spTgt spid="103"/>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400"/>
                                  </p:stCondLst>
                                  <p:childTnLst>
                                    <p:set>
                                      <p:cBhvr>
                                        <p:cTn id="75" dur="1" fill="hold">
                                          <p:stCondLst>
                                            <p:cond delay="0"/>
                                          </p:stCondLst>
                                        </p:cTn>
                                        <p:tgtEl>
                                          <p:spTgt spid="109"/>
                                        </p:tgtEl>
                                        <p:attrNameLst>
                                          <p:attrName>style.visibility</p:attrName>
                                        </p:attrNameLst>
                                      </p:cBhvr>
                                      <p:to>
                                        <p:strVal val="visible"/>
                                      </p:to>
                                    </p:set>
                                    <p:anim calcmode="lin" valueType="num">
                                      <p:cBhvr additive="base">
                                        <p:cTn id="76" dur="500" fill="hold"/>
                                        <p:tgtEl>
                                          <p:spTgt spid="109"/>
                                        </p:tgtEl>
                                        <p:attrNameLst>
                                          <p:attrName>ppt_x</p:attrName>
                                        </p:attrNameLst>
                                      </p:cBhvr>
                                      <p:tavLst>
                                        <p:tav tm="0">
                                          <p:val>
                                            <p:strVal val="1+#ppt_w/2"/>
                                          </p:val>
                                        </p:tav>
                                        <p:tav tm="100000">
                                          <p:val>
                                            <p:strVal val="#ppt_x"/>
                                          </p:val>
                                        </p:tav>
                                      </p:tavLst>
                                    </p:anim>
                                    <p:anim calcmode="lin" valueType="num">
                                      <p:cBhvr additive="base">
                                        <p:cTn id="77" dur="500" fill="hold"/>
                                        <p:tgtEl>
                                          <p:spTgt spid="109"/>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400"/>
                                  </p:stCondLst>
                                  <p:childTnLst>
                                    <p:set>
                                      <p:cBhvr>
                                        <p:cTn id="79" dur="1" fill="hold">
                                          <p:stCondLst>
                                            <p:cond delay="0"/>
                                          </p:stCondLst>
                                        </p:cTn>
                                        <p:tgtEl>
                                          <p:spTgt spid="115"/>
                                        </p:tgtEl>
                                        <p:attrNameLst>
                                          <p:attrName>style.visibility</p:attrName>
                                        </p:attrNameLst>
                                      </p:cBhvr>
                                      <p:to>
                                        <p:strVal val="visible"/>
                                      </p:to>
                                    </p:set>
                                    <p:anim calcmode="lin" valueType="num">
                                      <p:cBhvr additive="base">
                                        <p:cTn id="80" dur="500" fill="hold"/>
                                        <p:tgtEl>
                                          <p:spTgt spid="115"/>
                                        </p:tgtEl>
                                        <p:attrNameLst>
                                          <p:attrName>ppt_x</p:attrName>
                                        </p:attrNameLst>
                                      </p:cBhvr>
                                      <p:tavLst>
                                        <p:tav tm="0">
                                          <p:val>
                                            <p:strVal val="1+#ppt_w/2"/>
                                          </p:val>
                                        </p:tav>
                                        <p:tav tm="100000">
                                          <p:val>
                                            <p:strVal val="#ppt_x"/>
                                          </p:val>
                                        </p:tav>
                                      </p:tavLst>
                                    </p:anim>
                                    <p:anim calcmode="lin" valueType="num">
                                      <p:cBhvr additive="base">
                                        <p:cTn id="81"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96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11</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1223963" y="1239838"/>
            <a:ext cx="1511300" cy="15113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25" name="组合 24"/>
          <p:cNvGrpSpPr/>
          <p:nvPr/>
        </p:nvGrpSpPr>
        <p:grpSpPr bwMode="auto">
          <a:xfrm>
            <a:off x="1116013" y="1131888"/>
            <a:ext cx="6911975" cy="1749425"/>
            <a:chOff x="1115616" y="1131590"/>
            <a:chExt cx="6912768" cy="1749339"/>
          </a:xfrm>
        </p:grpSpPr>
        <p:sp>
          <p:nvSpPr>
            <p:cNvPr id="15" name="弧形 14"/>
            <p:cNvSpPr/>
            <p:nvPr/>
          </p:nvSpPr>
          <p:spPr>
            <a:xfrm>
              <a:off x="1115616" y="1131590"/>
              <a:ext cx="1728985" cy="1728702"/>
            </a:xfrm>
            <a:prstGeom prst="arc">
              <a:avLst>
                <a:gd name="adj1" fmla="val 8799202"/>
                <a:gd name="adj2" fmla="val 5464557"/>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cxnSp>
          <p:nvCxnSpPr>
            <p:cNvPr id="18" name="直接连接符 17"/>
            <p:cNvCxnSpPr/>
            <p:nvPr/>
          </p:nvCxnSpPr>
          <p:spPr>
            <a:xfrm>
              <a:off x="2844601" y="1995148"/>
              <a:ext cx="345638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6300986" y="1152226"/>
              <a:ext cx="1727398" cy="1728703"/>
            </a:xfrm>
            <a:prstGeom prst="arc">
              <a:avLst>
                <a:gd name="adj1" fmla="val 16200000"/>
                <a:gd name="adj2" fmla="val 12354651"/>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grpSp>
      <p:sp>
        <p:nvSpPr>
          <p:cNvPr id="28" name="椭圆 27"/>
          <p:cNvSpPr/>
          <p:nvPr/>
        </p:nvSpPr>
        <p:spPr>
          <a:xfrm>
            <a:off x="6408738" y="1260475"/>
            <a:ext cx="1511300" cy="151288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1" name="TextBox 30"/>
          <p:cNvSpPr txBox="1">
            <a:spLocks noChangeArrowheads="1"/>
          </p:cNvSpPr>
          <p:nvPr/>
        </p:nvSpPr>
        <p:spPr bwMode="auto">
          <a:xfrm>
            <a:off x="3203575" y="1492250"/>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tx2"/>
                </a:solidFill>
                <a:latin typeface="微软雅黑" panose="020B0503020204020204" pitchFamily="34" charset="-122"/>
                <a:ea typeface="微软雅黑" panose="020B0503020204020204" pitchFamily="34" charset="-122"/>
              </a:rPr>
              <a:t>在这里填写标题</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3059113" y="2370138"/>
            <a:ext cx="30257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2200"/>
              </a:lnSpc>
              <a:buFontTx/>
              <a:buNone/>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随着计算机技术的发展及印刷技术的进步，平面设计在熊猫感观领域的表现越来越丰富，对今天平面设计提出了空前挑战，也为平面设计者提供了更为广阔的发展。随着计算机技术的发展及印刷技术的进步。</a:t>
            </a:r>
            <a:endPar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矩形 20"/>
          <p:cNvSpPr/>
          <p:nvPr/>
        </p:nvSpPr>
        <p:spPr>
          <a:xfrm>
            <a:off x="1619250" y="3076575"/>
            <a:ext cx="649288"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p:nvPr/>
        </p:nvSpPr>
        <p:spPr>
          <a:xfrm>
            <a:off x="1619250" y="3651250"/>
            <a:ext cx="649288" cy="787400"/>
          </a:xfrm>
          <a:prstGeom prst="rect">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cxnSp>
        <p:nvCxnSpPr>
          <p:cNvPr id="24" name="直接连接符 23"/>
          <p:cNvCxnSpPr/>
          <p:nvPr/>
        </p:nvCxnSpPr>
        <p:spPr>
          <a:xfrm>
            <a:off x="865188" y="4438650"/>
            <a:ext cx="705485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40538" y="3076575"/>
            <a:ext cx="647700"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p:cNvSpPr/>
          <p:nvPr/>
        </p:nvSpPr>
        <p:spPr>
          <a:xfrm>
            <a:off x="6840538" y="3363913"/>
            <a:ext cx="647700" cy="1074737"/>
          </a:xfrm>
          <a:prstGeom prst="rect">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Box 39"/>
          <p:cNvSpPr txBox="1">
            <a:spLocks noChangeArrowheads="1"/>
          </p:cNvSpPr>
          <p:nvPr/>
        </p:nvSpPr>
        <p:spPr bwMode="auto">
          <a:xfrm>
            <a:off x="1619250"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rPr>
              <a:t>54%</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6848475"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rPr>
              <a:t>74%</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37"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300"/>
                                        <p:tgtEl>
                                          <p:spTgt spid="31"/>
                                        </p:tgtEl>
                                        <p:attrNameLst>
                                          <p:attrName>ppt_y</p:attrName>
                                        </p:attrNameLst>
                                      </p:cBhvr>
                                      <p:tavLst>
                                        <p:tav tm="0">
                                          <p:val>
                                            <p:strVal val="#ppt_y+#ppt_h*1.125000"/>
                                          </p:val>
                                        </p:tav>
                                        <p:tav tm="100000">
                                          <p:val>
                                            <p:strVal val="#ppt_y"/>
                                          </p:val>
                                        </p:tav>
                                      </p:tavLst>
                                    </p:anim>
                                    <p:animEffect transition="in" filter="wipe(up)">
                                      <p:cBhvr>
                                        <p:cTn id="62" dur="300"/>
                                        <p:tgtEl>
                                          <p:spTgt spid="31"/>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300" fill="hold"/>
                                        <p:tgtEl>
                                          <p:spTgt spid="32"/>
                                        </p:tgtEl>
                                        <p:attrNameLst>
                                          <p:attrName>ppt_x</p:attrName>
                                        </p:attrNameLst>
                                      </p:cBhvr>
                                      <p:tavLst>
                                        <p:tav tm="0">
                                          <p:val>
                                            <p:strVal val="#ppt_x"/>
                                          </p:val>
                                        </p:tav>
                                        <p:tav tm="100000">
                                          <p:val>
                                            <p:strVal val="#ppt_x"/>
                                          </p:val>
                                        </p:tav>
                                      </p:tavLst>
                                    </p:anim>
                                    <p:anim calcmode="lin" valueType="num">
                                      <p:cBhvr additive="base">
                                        <p:cTn id="66" dur="300" fill="hold"/>
                                        <p:tgtEl>
                                          <p:spTgt spid="32"/>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16" presetClass="entr" presetSubtype="37"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outVertical)">
                                      <p:cBhvr>
                                        <p:cTn id="70" dur="500"/>
                                        <p:tgtEl>
                                          <p:spTgt spid="24"/>
                                        </p:tgtEl>
                                      </p:cBhvr>
                                    </p:animEffect>
                                  </p:childTnLst>
                                </p:cTn>
                              </p:par>
                            </p:childTnLst>
                          </p:cTn>
                        </p:par>
                        <p:par>
                          <p:cTn id="71" fill="hold">
                            <p:stCondLst>
                              <p:cond delay="6000"/>
                            </p:stCondLst>
                            <p:childTnLst>
                              <p:par>
                                <p:cTn id="72" presetID="2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2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par>
                          <p:cTn id="78" fill="hold">
                            <p:stCondLst>
                              <p:cond delay="6500"/>
                            </p:stCondLst>
                            <p:childTnLst>
                              <p:par>
                                <p:cTn id="79" presetID="1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300"/>
                                        <p:tgtEl>
                                          <p:spTgt spid="40"/>
                                        </p:tgtEl>
                                        <p:attrNameLst>
                                          <p:attrName>ppt_y</p:attrName>
                                        </p:attrNameLst>
                                      </p:cBhvr>
                                      <p:tavLst>
                                        <p:tav tm="0">
                                          <p:val>
                                            <p:strVal val="#ppt_y+#ppt_h*1.125000"/>
                                          </p:val>
                                        </p:tav>
                                        <p:tav tm="100000">
                                          <p:val>
                                            <p:strVal val="#ppt_y"/>
                                          </p:val>
                                        </p:tav>
                                      </p:tavLst>
                                    </p:anim>
                                    <p:animEffect transition="in" filter="wipe(up)">
                                      <p:cBhvr>
                                        <p:cTn id="82" dur="300"/>
                                        <p:tgtEl>
                                          <p:spTgt spid="40"/>
                                        </p:tgtEl>
                                      </p:cBhvr>
                                    </p:animEffect>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par>
                                <p:cTn id="87" presetID="22" presetClass="entr" presetSubtype="4" fill="hold" grpId="0" nodeType="withEffect">
                                  <p:stCondLst>
                                    <p:cond delay="20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childTnLst>
                          </p:cTn>
                        </p:par>
                        <p:par>
                          <p:cTn id="90" fill="hold">
                            <p:stCondLst>
                              <p:cond delay="7500"/>
                            </p:stCondLst>
                            <p:childTnLst>
                              <p:par>
                                <p:cTn id="91" presetID="12" presetClass="entr" presetSubtype="4"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300"/>
                                        <p:tgtEl>
                                          <p:spTgt spid="41"/>
                                        </p:tgtEl>
                                        <p:attrNameLst>
                                          <p:attrName>ppt_y</p:attrName>
                                        </p:attrNameLst>
                                      </p:cBhvr>
                                      <p:tavLst>
                                        <p:tav tm="0">
                                          <p:val>
                                            <p:strVal val="#ppt_y+#ppt_h*1.125000"/>
                                          </p:val>
                                        </p:tav>
                                        <p:tav tm="100000">
                                          <p:val>
                                            <p:strVal val="#ppt_y"/>
                                          </p:val>
                                        </p:tav>
                                      </p:tavLst>
                                    </p:anim>
                                    <p:animEffect transition="in" filter="wipe(up)">
                                      <p:cBhvr>
                                        <p:cTn id="94"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6" grpId="0" animBg="1"/>
      <p:bldP spid="28" grpId="0" animBg="1"/>
      <p:bldP spid="31" grpId="0"/>
      <p:bldP spid="32" grpId="0"/>
      <p:bldP spid="21" grpId="0" animBg="1"/>
      <p:bldP spid="22" grpId="0" animBg="1"/>
      <p:bldP spid="37" grpId="0" animBg="1"/>
      <p:bldP spid="38" grpId="0" animBg="1"/>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1" name="图片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6518673"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平行四边形 8"/>
          <p:cNvSpPr>
            <a:spLocks noChangeArrowheads="1"/>
          </p:cNvSpPr>
          <p:nvPr/>
        </p:nvSpPr>
        <p:spPr bwMode="auto">
          <a:xfrm>
            <a:off x="3556398" y="1831181"/>
            <a:ext cx="5587603" cy="1481138"/>
          </a:xfrm>
          <a:prstGeom prst="parallelogram">
            <a:avLst>
              <a:gd name="adj" fmla="val 47034"/>
            </a:avLst>
          </a:prstGeom>
          <a:solidFill>
            <a:srgbClr val="1C70A4">
              <a:alpha val="86000"/>
            </a:srgbClr>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 name="TextBox 13"/>
          <p:cNvSpPr txBox="1"/>
          <p:nvPr/>
        </p:nvSpPr>
        <p:spPr>
          <a:xfrm>
            <a:off x="4583334" y="1904595"/>
            <a:ext cx="4083597" cy="566572"/>
          </a:xfrm>
          <a:prstGeom prst="rect">
            <a:avLst/>
          </a:prstGeom>
          <a:noFill/>
        </p:spPr>
        <p:txBody>
          <a:bodyPr wrap="square" lIns="68562" tIns="34281" rIns="68562" bIns="34281" rtlCol="0">
            <a:spAutoFit/>
          </a:bodyPr>
          <a:lstStyle/>
          <a:p>
            <a:pPr algn="dist"/>
            <a:r>
              <a:rPr lang="en-US" altLang="zh-CN" sz="3200" b="0" dirty="0">
                <a:solidFill>
                  <a:schemeClr val="bg1"/>
                </a:solidFill>
                <a:latin typeface="微软雅黑" panose="020B0503020204020204" pitchFamily="34" charset="-122"/>
                <a:ea typeface="微软雅黑" panose="020B0503020204020204" pitchFamily="34" charset="-122"/>
              </a:rPr>
              <a:t>2.</a:t>
            </a:r>
            <a:r>
              <a:rPr lang="zh-CN" altLang="en-US" sz="3200" b="0" dirty="0">
                <a:solidFill>
                  <a:schemeClr val="bg1"/>
                </a:solidFill>
                <a:latin typeface="微软雅黑" panose="020B0503020204020204" pitchFamily="34" charset="-122"/>
                <a:ea typeface="微软雅黑" panose="020B0503020204020204" pitchFamily="34" charset="-122"/>
              </a:rPr>
              <a:t>输入第二部分标题</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604767" y="2412876"/>
            <a:ext cx="3998069" cy="787523"/>
          </a:xfrm>
          <a:prstGeom prst="rect">
            <a:avLst/>
          </a:prstGeom>
          <a:noFill/>
        </p:spPr>
        <p:txBody>
          <a:bodyPr wrap="square" rtlCol="0">
            <a:spAutoFit/>
          </a:bodyPr>
          <a:lstStyle/>
          <a:p>
            <a:pPr>
              <a:lnSpc>
                <a:spcPct val="150000"/>
              </a:lnSpc>
            </a:pPr>
            <a:r>
              <a:rPr lang="zh-CN" altLang="en-US" sz="1600" b="0"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950"/>
                            </p:stCondLst>
                            <p:childTnLst>
                              <p:par>
                                <p:cTn id="21" presetID="18" presetClass="entr" presetSubtype="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404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13</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a:xfrm>
            <a:off x="911225" y="2227263"/>
            <a:ext cx="503238" cy="5048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2" name="椭圆 11"/>
          <p:cNvSpPr/>
          <p:nvPr/>
        </p:nvSpPr>
        <p:spPr>
          <a:xfrm>
            <a:off x="1063625" y="1203325"/>
            <a:ext cx="1608138" cy="1608138"/>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3" name="矩形 12"/>
          <p:cNvSpPr>
            <a:spLocks noChangeArrowheads="1"/>
          </p:cNvSpPr>
          <p:nvPr/>
        </p:nvSpPr>
        <p:spPr bwMode="auto">
          <a:xfrm>
            <a:off x="755650" y="3124200"/>
            <a:ext cx="2055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100">
                <a:solidFill>
                  <a:srgbClr val="595959"/>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zh-CN" altLang="en-US" sz="1100">
              <a:solidFill>
                <a:srgbClr val="595959"/>
              </a:solidFill>
              <a:latin typeface="微软雅黑" panose="020B0503020204020204" pitchFamily="34" charset="-122"/>
              <a:ea typeface="微软雅黑" panose="020B0503020204020204" pitchFamily="34" charset="-122"/>
            </a:endParaRPr>
          </a:p>
        </p:txBody>
      </p:sp>
      <p:pic>
        <p:nvPicPr>
          <p:cNvPr id="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867150"/>
            <a:ext cx="512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63"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3375025" y="1611313"/>
            <a:ext cx="5084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a:solidFill>
                  <a:srgbClr val="595959"/>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a:solidFill>
                <a:srgbClr val="595959"/>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5603875" y="1276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2"/>
                </a:solidFill>
                <a:latin typeface="微软雅黑" panose="020B0503020204020204" pitchFamily="34" charset="-122"/>
                <a:ea typeface="微软雅黑" panose="020B0503020204020204" pitchFamily="34" charset="-122"/>
              </a:rPr>
              <a:t>这里填写二级标题的主要内容</a:t>
            </a:r>
            <a:endParaRPr lang="zh-CN" altLang="en-US" sz="1600" b="1">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bwMode="auto">
          <a:xfrm>
            <a:off x="3490913" y="2932113"/>
            <a:ext cx="1225550" cy="1225550"/>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1" name="椭圆 20"/>
            <p:cNvSpPr/>
            <p:nvPr/>
          </p:nvSpPr>
          <p:spPr>
            <a:xfrm>
              <a:off x="3118979" y="1521925"/>
              <a:ext cx="1026789" cy="102520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2" name="组合 21"/>
          <p:cNvGrpSpPr/>
          <p:nvPr/>
        </p:nvGrpSpPr>
        <p:grpSpPr bwMode="auto">
          <a:xfrm>
            <a:off x="5294313" y="2932113"/>
            <a:ext cx="1225550" cy="1225550"/>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4" name="椭圆 23"/>
            <p:cNvSpPr/>
            <p:nvPr/>
          </p:nvSpPr>
          <p:spPr>
            <a:xfrm>
              <a:off x="5012766" y="1521925"/>
              <a:ext cx="1026789" cy="102520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5" name="组合 24"/>
          <p:cNvGrpSpPr/>
          <p:nvPr/>
        </p:nvGrpSpPr>
        <p:grpSpPr bwMode="auto">
          <a:xfrm>
            <a:off x="7097713" y="2932113"/>
            <a:ext cx="1225550" cy="1225550"/>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7" name="椭圆 26"/>
            <p:cNvSpPr/>
            <p:nvPr/>
          </p:nvSpPr>
          <p:spPr>
            <a:xfrm>
              <a:off x="6908139" y="1521925"/>
              <a:ext cx="1025202" cy="1025202"/>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solidFill>
                  <a:prstClr val="white"/>
                </a:solidFill>
              </a:endParaRPr>
            </a:p>
          </p:txBody>
        </p:sp>
      </p:grpSp>
      <p:cxnSp>
        <p:nvCxnSpPr>
          <p:cNvPr id="28" name="直接连接符 27"/>
          <p:cNvCxnSpPr/>
          <p:nvPr/>
        </p:nvCxnSpPr>
        <p:spPr>
          <a:xfrm>
            <a:off x="3132138" y="1203325"/>
            <a:ext cx="0" cy="3384550"/>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27513"/>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5168900"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31" name="TextBox 30"/>
          <p:cNvSpPr txBox="1">
            <a:spLocks noChangeArrowheads="1"/>
          </p:cNvSpPr>
          <p:nvPr/>
        </p:nvSpPr>
        <p:spPr bwMode="auto">
          <a:xfrm>
            <a:off x="7019925"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 fill="hold"/>
                                        <p:tgtEl>
                                          <p:spTgt spid="12"/>
                                        </p:tgtEl>
                                        <p:attrNameLst>
                                          <p:attrName>ppt_w</p:attrName>
                                        </p:attrNameLst>
                                      </p:cBhvr>
                                      <p:tavLst>
                                        <p:tav tm="0">
                                          <p:val>
                                            <p:fltVal val="0"/>
                                          </p:val>
                                        </p:tav>
                                        <p:tav tm="100000">
                                          <p:val>
                                            <p:strVal val="#ppt_w"/>
                                          </p:val>
                                        </p:tav>
                                      </p:tavLst>
                                    </p:anim>
                                    <p:anim calcmode="lin" valueType="num">
                                      <p:cBhvr>
                                        <p:cTn id="47" dur="200" fill="hold"/>
                                        <p:tgtEl>
                                          <p:spTgt spid="12"/>
                                        </p:tgtEl>
                                        <p:attrNameLst>
                                          <p:attrName>ppt_h</p:attrName>
                                        </p:attrNameLst>
                                      </p:cBhvr>
                                      <p:tavLst>
                                        <p:tav tm="0">
                                          <p:val>
                                            <p:fltVal val="0"/>
                                          </p:val>
                                        </p:tav>
                                        <p:tav tm="100000">
                                          <p:val>
                                            <p:strVal val="#ppt_h"/>
                                          </p:val>
                                        </p:tav>
                                      </p:tavLst>
                                    </p:anim>
                                    <p:animEffect transition="in" filter="fade">
                                      <p:cBhvr>
                                        <p:cTn id="48" dur="2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23"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200"/>
                                        <p:tgtEl>
                                          <p:spTgt spid="28"/>
                                        </p:tgtEl>
                                      </p:cBhvr>
                                    </p:animEffect>
                                  </p:childTnLst>
                                </p:cTn>
                              </p:par>
                            </p:childTnLst>
                          </p:cTn>
                        </p:par>
                        <p:par>
                          <p:cTn id="76" fill="hold">
                            <p:stCondLst>
                              <p:cond delay="55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anim calcmode="lin" valueType="num">
                                      <p:cBhvr>
                                        <p:cTn id="80" dur="500" fill="hold"/>
                                        <p:tgtEl>
                                          <p:spTgt spid="18"/>
                                        </p:tgtEl>
                                        <p:attrNameLst>
                                          <p:attrName>ppt_x</p:attrName>
                                        </p:attrNameLst>
                                      </p:cBhvr>
                                      <p:tavLst>
                                        <p:tav tm="0">
                                          <p:val>
                                            <p:strVal val="#ppt_x"/>
                                          </p:val>
                                        </p:tav>
                                        <p:tav tm="100000">
                                          <p:val>
                                            <p:strVal val="#ppt_x"/>
                                          </p:val>
                                        </p:tav>
                                      </p:tavLst>
                                    </p:anim>
                                    <p:anim calcmode="lin" valueType="num">
                                      <p:cBhvr>
                                        <p:cTn id="81" dur="5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6500"/>
                            </p:stCondLst>
                            <p:childTnLst>
                              <p:par>
                                <p:cTn id="89" presetID="23" presetClass="entr" presetSubtype="32"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300" fill="hold"/>
                                        <p:tgtEl>
                                          <p:spTgt spid="19"/>
                                        </p:tgtEl>
                                        <p:attrNameLst>
                                          <p:attrName>ppt_w</p:attrName>
                                        </p:attrNameLst>
                                      </p:cBhvr>
                                      <p:tavLst>
                                        <p:tav tm="0">
                                          <p:val>
                                            <p:strVal val="4*#ppt_w"/>
                                          </p:val>
                                        </p:tav>
                                        <p:tav tm="100000">
                                          <p:val>
                                            <p:strVal val="#ppt_w"/>
                                          </p:val>
                                        </p:tav>
                                      </p:tavLst>
                                    </p:anim>
                                    <p:anim calcmode="lin" valueType="num">
                                      <p:cBhvr>
                                        <p:cTn id="92" dur="300" fill="hold"/>
                                        <p:tgtEl>
                                          <p:spTgt spid="19"/>
                                        </p:tgtEl>
                                        <p:attrNameLst>
                                          <p:attrName>ppt_h</p:attrName>
                                        </p:attrNameLst>
                                      </p:cBhvr>
                                      <p:tavLst>
                                        <p:tav tm="0">
                                          <p:val>
                                            <p:strVal val="4*#ppt_h"/>
                                          </p:val>
                                        </p:tav>
                                        <p:tav tm="100000">
                                          <p:val>
                                            <p:strVal val="#ppt_h"/>
                                          </p:val>
                                        </p:tav>
                                      </p:tavLst>
                                    </p:anim>
                                  </p:childTnLst>
                                </p:cTn>
                              </p:par>
                            </p:childTnLst>
                          </p:cTn>
                        </p:par>
                        <p:par>
                          <p:cTn id="93" fill="hold">
                            <p:stCondLst>
                              <p:cond delay="7000"/>
                            </p:stCondLst>
                            <p:childTnLst>
                              <p:par>
                                <p:cTn id="94" presetID="23" presetClass="entr" presetSubtype="32"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300" fill="hold"/>
                                        <p:tgtEl>
                                          <p:spTgt spid="22"/>
                                        </p:tgtEl>
                                        <p:attrNameLst>
                                          <p:attrName>ppt_w</p:attrName>
                                        </p:attrNameLst>
                                      </p:cBhvr>
                                      <p:tavLst>
                                        <p:tav tm="0">
                                          <p:val>
                                            <p:strVal val="4*#ppt_w"/>
                                          </p:val>
                                        </p:tav>
                                        <p:tav tm="100000">
                                          <p:val>
                                            <p:strVal val="#ppt_w"/>
                                          </p:val>
                                        </p:tav>
                                      </p:tavLst>
                                    </p:anim>
                                    <p:anim calcmode="lin" valueType="num">
                                      <p:cBhvr>
                                        <p:cTn id="97" dur="300" fill="hold"/>
                                        <p:tgtEl>
                                          <p:spTgt spid="2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23" presetClass="entr" presetSubtype="3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300" fill="hold"/>
                                        <p:tgtEl>
                                          <p:spTgt spid="25"/>
                                        </p:tgtEl>
                                        <p:attrNameLst>
                                          <p:attrName>ppt_w</p:attrName>
                                        </p:attrNameLst>
                                      </p:cBhvr>
                                      <p:tavLst>
                                        <p:tav tm="0">
                                          <p:val>
                                            <p:strVal val="4*#ppt_w"/>
                                          </p:val>
                                        </p:tav>
                                        <p:tav tm="100000">
                                          <p:val>
                                            <p:strVal val="#ppt_w"/>
                                          </p:val>
                                        </p:tav>
                                      </p:tavLst>
                                    </p:anim>
                                    <p:anim calcmode="lin" valueType="num">
                                      <p:cBhvr>
                                        <p:cTn id="102" dur="300" fill="hold"/>
                                        <p:tgtEl>
                                          <p:spTgt spid="25"/>
                                        </p:tgtEl>
                                        <p:attrNameLst>
                                          <p:attrName>ppt_h</p:attrName>
                                        </p:attrNameLst>
                                      </p:cBhvr>
                                      <p:tavLst>
                                        <p:tav tm="0">
                                          <p:val>
                                            <p:strVal val="4*#ppt_h"/>
                                          </p:val>
                                        </p:tav>
                                        <p:tav tm="100000">
                                          <p:val>
                                            <p:strVal val="#ppt_h"/>
                                          </p:val>
                                        </p:tav>
                                      </p:tavLst>
                                    </p:anim>
                                  </p:childTnLst>
                                </p:cTn>
                              </p:par>
                            </p:childTnLst>
                          </p:cTn>
                        </p:par>
                        <p:par>
                          <p:cTn id="103" fill="hold">
                            <p:stCondLst>
                              <p:cond delay="8000"/>
                            </p:stCondLst>
                            <p:childTnLst>
                              <p:par>
                                <p:cTn id="104" presetID="49" presetClass="entr" presetSubtype="0" decel="10000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 calcmode="lin" valueType="num">
                                      <p:cBhvr>
                                        <p:cTn id="108" dur="500" fill="hold"/>
                                        <p:tgtEl>
                                          <p:spTgt spid="29"/>
                                        </p:tgtEl>
                                        <p:attrNameLst>
                                          <p:attrName>style.rotation</p:attrName>
                                        </p:attrNameLst>
                                      </p:cBhvr>
                                      <p:tavLst>
                                        <p:tav tm="0">
                                          <p:val>
                                            <p:fltVal val="360"/>
                                          </p:val>
                                        </p:tav>
                                        <p:tav tm="100000">
                                          <p:val>
                                            <p:fltVal val="0"/>
                                          </p:val>
                                        </p:tav>
                                      </p:tavLst>
                                    </p:anim>
                                    <p:animEffect transition="in" filter="fade">
                                      <p:cBhvr>
                                        <p:cTn id="109" dur="500"/>
                                        <p:tgtEl>
                                          <p:spTgt spid="29"/>
                                        </p:tgtEl>
                                      </p:cBhvr>
                                    </p:animEffect>
                                  </p:childTnLst>
                                </p:cTn>
                              </p:par>
                            </p:childTnLst>
                          </p:cTn>
                        </p:par>
                        <p:par>
                          <p:cTn id="110" fill="hold">
                            <p:stCondLst>
                              <p:cond delay="850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9000"/>
                            </p:stCondLst>
                            <p:childTnLst>
                              <p:par>
                                <p:cTn id="118" presetID="49" presetClass="entr" presetSubtype="0" decel="10000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 calcmode="lin" valueType="num">
                                      <p:cBhvr>
                                        <p:cTn id="122" dur="500" fill="hold"/>
                                        <p:tgtEl>
                                          <p:spTgt spid="31"/>
                                        </p:tgtEl>
                                        <p:attrNameLst>
                                          <p:attrName>style.rotation</p:attrName>
                                        </p:attrNameLst>
                                      </p:cBhvr>
                                      <p:tavLst>
                                        <p:tav tm="0">
                                          <p:val>
                                            <p:fltVal val="360"/>
                                          </p:val>
                                        </p:tav>
                                        <p:tav tm="100000">
                                          <p:val>
                                            <p:fltVal val="0"/>
                                          </p:val>
                                        </p:tav>
                                      </p:tavLst>
                                    </p:anim>
                                    <p:animEffect transition="in" filter="fade">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12" grpId="0" animBg="1"/>
      <p:bldP spid="13" grpId="0"/>
      <p:bldP spid="17" grpId="0"/>
      <p:bldP spid="1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506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14</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089101" y="1440483"/>
            <a:ext cx="2869406" cy="2746772"/>
            <a:chOff x="3070623" y="1427560"/>
            <a:chExt cx="2869406" cy="2746772"/>
          </a:xfrm>
        </p:grpSpPr>
        <p:sp>
          <p:nvSpPr>
            <p:cNvPr id="27" name="Oval 11"/>
            <p:cNvSpPr>
              <a:spLocks noChangeArrowheads="1"/>
            </p:cNvSpPr>
            <p:nvPr/>
          </p:nvSpPr>
          <p:spPr bwMode="auto">
            <a:xfrm>
              <a:off x="3882629" y="2181226"/>
              <a:ext cx="1245394" cy="1250156"/>
            </a:xfrm>
            <a:prstGeom prst="ellipse">
              <a:avLst/>
            </a:pr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400">
                <a:latin typeface="Arial" panose="020B0604020202020204" pitchFamily="34" charset="0"/>
                <a:ea typeface="微软雅黑" panose="020B0503020204020204" pitchFamily="34" charset="-122"/>
                <a:sym typeface="Arial" panose="020B0604020202020204" pitchFamily="34" charset="0"/>
              </a:endParaRPr>
            </a:p>
          </p:txBody>
        </p:sp>
        <p:pic>
          <p:nvPicPr>
            <p:cNvPr id="28" name="Group 68"/>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56485" y="2569369"/>
              <a:ext cx="576263" cy="4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8"/>
            <p:cNvSpPr/>
            <p:nvPr/>
          </p:nvSpPr>
          <p:spPr bwMode="auto">
            <a:xfrm>
              <a:off x="3070623" y="2126457"/>
              <a:ext cx="721519" cy="1337072"/>
            </a:xfrm>
            <a:custGeom>
              <a:avLst/>
              <a:gdLst>
                <a:gd name="T0" fmla="*/ 135 w 135"/>
                <a:gd name="T1" fmla="*/ 52 h 250"/>
                <a:gd name="T2" fmla="*/ 44 w 135"/>
                <a:gd name="T3" fmla="*/ 0 h 250"/>
                <a:gd name="T4" fmla="*/ 43 w 135"/>
                <a:gd name="T5" fmla="*/ 250 h 250"/>
                <a:gd name="T6" fmla="*/ 134 w 135"/>
                <a:gd name="T7" fmla="*/ 200 h 250"/>
                <a:gd name="T8" fmla="*/ 116 w 135"/>
                <a:gd name="T9" fmla="*/ 127 h 250"/>
                <a:gd name="T10" fmla="*/ 135 w 135"/>
                <a:gd name="T11" fmla="*/ 52 h 250"/>
              </a:gdLst>
              <a:ahLst/>
              <a:cxnLst>
                <a:cxn ang="0">
                  <a:pos x="T0" y="T1"/>
                </a:cxn>
                <a:cxn ang="0">
                  <a:pos x="T2" y="T3"/>
                </a:cxn>
                <a:cxn ang="0">
                  <a:pos x="T4" y="T5"/>
                </a:cxn>
                <a:cxn ang="0">
                  <a:pos x="T6" y="T7"/>
                </a:cxn>
                <a:cxn ang="0">
                  <a:pos x="T8" y="T9"/>
                </a:cxn>
                <a:cxn ang="0">
                  <a:pos x="T10" y="T11"/>
                </a:cxn>
              </a:cxnLst>
              <a:rect l="0" t="0" r="r" b="b"/>
              <a:pathLst>
                <a:path w="135" h="250">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0" name="Freeform 9"/>
            <p:cNvSpPr/>
            <p:nvPr/>
          </p:nvSpPr>
          <p:spPr bwMode="auto">
            <a:xfrm>
              <a:off x="4507707" y="3233738"/>
              <a:ext cx="1165622" cy="940594"/>
            </a:xfrm>
            <a:custGeom>
              <a:avLst/>
              <a:gdLst>
                <a:gd name="T0" fmla="*/ 130 w 218"/>
                <a:gd name="T1" fmla="*/ 0 h 176"/>
                <a:gd name="T2" fmla="*/ 218 w 218"/>
                <a:gd name="T3" fmla="*/ 55 h 176"/>
                <a:gd name="T4" fmla="*/ 0 w 218"/>
                <a:gd name="T5" fmla="*/ 176 h 176"/>
                <a:gd name="T6" fmla="*/ 0 w 218"/>
                <a:gd name="T7" fmla="*/ 73 h 176"/>
                <a:gd name="T8" fmla="*/ 130 w 218"/>
                <a:gd name="T9" fmla="*/ 0 h 176"/>
              </a:gdLst>
              <a:ahLst/>
              <a:cxnLst>
                <a:cxn ang="0">
                  <a:pos x="T0" y="T1"/>
                </a:cxn>
                <a:cxn ang="0">
                  <a:pos x="T2" y="T3"/>
                </a:cxn>
                <a:cxn ang="0">
                  <a:pos x="T4" y="T5"/>
                </a:cxn>
                <a:cxn ang="0">
                  <a:pos x="T6" y="T7"/>
                </a:cxn>
                <a:cxn ang="0">
                  <a:pos x="T8" y="T9"/>
                </a:cxn>
              </a:cxnLst>
              <a:rect l="0" t="0" r="r" b="b"/>
              <a:pathLst>
                <a:path w="218" h="176">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1" name="Freeform 6"/>
            <p:cNvSpPr/>
            <p:nvPr/>
          </p:nvSpPr>
          <p:spPr bwMode="auto">
            <a:xfrm>
              <a:off x="3332560" y="1427560"/>
              <a:ext cx="1164431" cy="951309"/>
            </a:xfrm>
            <a:custGeom>
              <a:avLst/>
              <a:gdLst>
                <a:gd name="T0" fmla="*/ 218 w 218"/>
                <a:gd name="T1" fmla="*/ 105 h 178"/>
                <a:gd name="T2" fmla="*/ 216 w 218"/>
                <a:gd name="T3" fmla="*/ 0 h 178"/>
                <a:gd name="T4" fmla="*/ 0 w 218"/>
                <a:gd name="T5" fmla="*/ 123 h 178"/>
                <a:gd name="T6" fmla="*/ 89 w 218"/>
                <a:gd name="T7" fmla="*/ 178 h 178"/>
                <a:gd name="T8" fmla="*/ 218 w 218"/>
                <a:gd name="T9" fmla="*/ 105 h 178"/>
              </a:gdLst>
              <a:ahLst/>
              <a:cxnLst>
                <a:cxn ang="0">
                  <a:pos x="T0" y="T1"/>
                </a:cxn>
                <a:cxn ang="0">
                  <a:pos x="T2" y="T3"/>
                </a:cxn>
                <a:cxn ang="0">
                  <a:pos x="T4" y="T5"/>
                </a:cxn>
                <a:cxn ang="0">
                  <a:pos x="T6" y="T7"/>
                </a:cxn>
                <a:cxn ang="0">
                  <a:pos x="T8" y="T9"/>
                </a:cxn>
              </a:cxnLst>
              <a:rect l="0" t="0" r="r" b="b"/>
              <a:pathLst>
                <a:path w="218" h="17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2" name="Freeform 7"/>
            <p:cNvSpPr/>
            <p:nvPr/>
          </p:nvSpPr>
          <p:spPr bwMode="auto">
            <a:xfrm>
              <a:off x="5218510" y="2149079"/>
              <a:ext cx="721519" cy="1329928"/>
            </a:xfrm>
            <a:custGeom>
              <a:avLst/>
              <a:gdLst>
                <a:gd name="T0" fmla="*/ 1 w 135"/>
                <a:gd name="T1" fmla="*/ 50 h 249"/>
                <a:gd name="T2" fmla="*/ 93 w 135"/>
                <a:gd name="T3" fmla="*/ 0 h 249"/>
                <a:gd name="T4" fmla="*/ 90 w 135"/>
                <a:gd name="T5" fmla="*/ 249 h 249"/>
                <a:gd name="T6" fmla="*/ 0 w 135"/>
                <a:gd name="T7" fmla="*/ 198 h 249"/>
                <a:gd name="T8" fmla="*/ 19 w 135"/>
                <a:gd name="T9" fmla="*/ 123 h 249"/>
                <a:gd name="T10" fmla="*/ 1 w 135"/>
                <a:gd name="T11" fmla="*/ 50 h 249"/>
              </a:gdLst>
              <a:ahLst/>
              <a:cxnLst>
                <a:cxn ang="0">
                  <a:pos x="T0" y="T1"/>
                </a:cxn>
                <a:cxn ang="0">
                  <a:pos x="T2" y="T3"/>
                </a:cxn>
                <a:cxn ang="0">
                  <a:pos x="T4" y="T5"/>
                </a:cxn>
                <a:cxn ang="0">
                  <a:pos x="T6" y="T7"/>
                </a:cxn>
                <a:cxn ang="0">
                  <a:pos x="T8" y="T9"/>
                </a:cxn>
                <a:cxn ang="0">
                  <a:pos x="T10" y="T11"/>
                </a:cxn>
              </a:cxnLst>
              <a:rect l="0" t="0" r="r" b="b"/>
              <a:pathLst>
                <a:path w="135" h="249">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3" name="Freeform 5"/>
            <p:cNvSpPr/>
            <p:nvPr/>
          </p:nvSpPr>
          <p:spPr bwMode="auto">
            <a:xfrm>
              <a:off x="4524376" y="1427560"/>
              <a:ext cx="1165622" cy="957263"/>
            </a:xfrm>
            <a:custGeom>
              <a:avLst/>
              <a:gdLst>
                <a:gd name="T0" fmla="*/ 0 w 218"/>
                <a:gd name="T1" fmla="*/ 105 h 179"/>
                <a:gd name="T2" fmla="*/ 2 w 218"/>
                <a:gd name="T3" fmla="*/ 0 h 179"/>
                <a:gd name="T4" fmla="*/ 218 w 218"/>
                <a:gd name="T5" fmla="*/ 126 h 179"/>
                <a:gd name="T6" fmla="*/ 128 w 218"/>
                <a:gd name="T7" fmla="*/ 179 h 179"/>
                <a:gd name="T8" fmla="*/ 0 w 218"/>
                <a:gd name="T9" fmla="*/ 105 h 179"/>
              </a:gdLst>
              <a:ahLst/>
              <a:cxnLst>
                <a:cxn ang="0">
                  <a:pos x="T0" y="T1"/>
                </a:cxn>
                <a:cxn ang="0">
                  <a:pos x="T2" y="T3"/>
                </a:cxn>
                <a:cxn ang="0">
                  <a:pos x="T4" y="T5"/>
                </a:cxn>
                <a:cxn ang="0">
                  <a:pos x="T6" y="T7"/>
                </a:cxn>
                <a:cxn ang="0">
                  <a:pos x="T8" y="T9"/>
                </a:cxn>
              </a:cxnLst>
              <a:rect l="0" t="0" r="r" b="b"/>
              <a:pathLst>
                <a:path w="218" h="179">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4" name="Freeform 10"/>
            <p:cNvSpPr/>
            <p:nvPr/>
          </p:nvSpPr>
          <p:spPr bwMode="auto">
            <a:xfrm>
              <a:off x="3317082" y="3212306"/>
              <a:ext cx="1164431" cy="962025"/>
            </a:xfrm>
            <a:custGeom>
              <a:avLst/>
              <a:gdLst>
                <a:gd name="T0" fmla="*/ 90 w 218"/>
                <a:gd name="T1" fmla="*/ 0 h 180"/>
                <a:gd name="T2" fmla="*/ 0 w 218"/>
                <a:gd name="T3" fmla="*/ 53 h 180"/>
                <a:gd name="T4" fmla="*/ 214 w 218"/>
                <a:gd name="T5" fmla="*/ 180 h 180"/>
                <a:gd name="T6" fmla="*/ 218 w 218"/>
                <a:gd name="T7" fmla="*/ 77 h 180"/>
                <a:gd name="T8" fmla="*/ 90 w 218"/>
                <a:gd name="T9" fmla="*/ 0 h 180"/>
              </a:gdLst>
              <a:ahLst/>
              <a:cxnLst>
                <a:cxn ang="0">
                  <a:pos x="T0" y="T1"/>
                </a:cxn>
                <a:cxn ang="0">
                  <a:pos x="T2" y="T3"/>
                </a:cxn>
                <a:cxn ang="0">
                  <a:pos x="T4" y="T5"/>
                </a:cxn>
                <a:cxn ang="0">
                  <a:pos x="T6" y="T7"/>
                </a:cxn>
                <a:cxn ang="0">
                  <a:pos x="T8" y="T9"/>
                </a:cxn>
              </a:cxnLst>
              <a:rect l="0" t="0" r="r" b="b"/>
              <a:pathLst>
                <a:path w="218" h="180">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35" name="Freeform 526"/>
            <p:cNvSpPr>
              <a:spLocks noChangeAspect="1"/>
            </p:cNvSpPr>
            <p:nvPr/>
          </p:nvSpPr>
          <p:spPr bwMode="auto">
            <a:xfrm>
              <a:off x="5462588" y="2632473"/>
              <a:ext cx="277416" cy="359569"/>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82839" tIns="91419" rIns="182839" bIns="91419" anchor="ctr"/>
            <a:lstStyle/>
            <a:p>
              <a:endParaRPr lang="zh-CN" altLang="en-US"/>
            </a:p>
          </p:txBody>
        </p:sp>
        <p:sp>
          <p:nvSpPr>
            <p:cNvPr id="36" name="Oval 11"/>
            <p:cNvSpPr>
              <a:spLocks noChangeArrowheads="1"/>
            </p:cNvSpPr>
            <p:nvPr/>
          </p:nvSpPr>
          <p:spPr bwMode="auto">
            <a:xfrm>
              <a:off x="4975622" y="3874294"/>
              <a:ext cx="57150" cy="547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37" name="Oval 12"/>
            <p:cNvSpPr>
              <a:spLocks noChangeArrowheads="1"/>
            </p:cNvSpPr>
            <p:nvPr/>
          </p:nvSpPr>
          <p:spPr bwMode="auto">
            <a:xfrm>
              <a:off x="5091113" y="3874294"/>
              <a:ext cx="58341" cy="547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3"/>
            <p:cNvSpPr>
              <a:spLocks noEditPoints="1"/>
            </p:cNvSpPr>
            <p:nvPr/>
          </p:nvSpPr>
          <p:spPr bwMode="auto">
            <a:xfrm>
              <a:off x="4836319" y="3602832"/>
              <a:ext cx="382191" cy="251222"/>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39" name="Rectangle 18"/>
            <p:cNvSpPr>
              <a:spLocks noChangeArrowheads="1"/>
            </p:cNvSpPr>
            <p:nvPr/>
          </p:nvSpPr>
          <p:spPr bwMode="auto">
            <a:xfrm>
              <a:off x="3915966" y="3704035"/>
              <a:ext cx="34528" cy="297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9"/>
            <p:cNvSpPr>
              <a:spLocks noChangeArrowheads="1"/>
            </p:cNvSpPr>
            <p:nvPr/>
          </p:nvSpPr>
          <p:spPr bwMode="auto">
            <a:xfrm>
              <a:off x="3969544" y="3704035"/>
              <a:ext cx="33338" cy="297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20"/>
            <p:cNvSpPr>
              <a:spLocks noChangeArrowheads="1"/>
            </p:cNvSpPr>
            <p:nvPr/>
          </p:nvSpPr>
          <p:spPr bwMode="auto">
            <a:xfrm>
              <a:off x="4020741" y="3704035"/>
              <a:ext cx="33338" cy="297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21"/>
            <p:cNvSpPr>
              <a:spLocks noChangeArrowheads="1"/>
            </p:cNvSpPr>
            <p:nvPr/>
          </p:nvSpPr>
          <p:spPr bwMode="auto">
            <a:xfrm>
              <a:off x="3915966" y="3752850"/>
              <a:ext cx="3452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22"/>
            <p:cNvSpPr>
              <a:spLocks noChangeArrowheads="1"/>
            </p:cNvSpPr>
            <p:nvPr/>
          </p:nvSpPr>
          <p:spPr bwMode="auto">
            <a:xfrm>
              <a:off x="3969544" y="3752850"/>
              <a:ext cx="333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23"/>
            <p:cNvSpPr>
              <a:spLocks noChangeArrowheads="1"/>
            </p:cNvSpPr>
            <p:nvPr/>
          </p:nvSpPr>
          <p:spPr bwMode="auto">
            <a:xfrm>
              <a:off x="4020741" y="3752850"/>
              <a:ext cx="333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24"/>
            <p:cNvSpPr>
              <a:spLocks noChangeArrowheads="1"/>
            </p:cNvSpPr>
            <p:nvPr/>
          </p:nvSpPr>
          <p:spPr bwMode="auto">
            <a:xfrm>
              <a:off x="3915966" y="3800475"/>
              <a:ext cx="3452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25"/>
            <p:cNvSpPr>
              <a:spLocks noChangeArrowheads="1"/>
            </p:cNvSpPr>
            <p:nvPr/>
          </p:nvSpPr>
          <p:spPr bwMode="auto">
            <a:xfrm>
              <a:off x="3865960" y="3752850"/>
              <a:ext cx="29765"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26"/>
            <p:cNvSpPr>
              <a:spLocks noChangeArrowheads="1"/>
            </p:cNvSpPr>
            <p:nvPr/>
          </p:nvSpPr>
          <p:spPr bwMode="auto">
            <a:xfrm>
              <a:off x="3865960" y="3800475"/>
              <a:ext cx="333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27"/>
            <p:cNvSpPr>
              <a:spLocks noChangeArrowheads="1"/>
            </p:cNvSpPr>
            <p:nvPr/>
          </p:nvSpPr>
          <p:spPr bwMode="auto">
            <a:xfrm>
              <a:off x="3969544" y="3800475"/>
              <a:ext cx="333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28"/>
            <p:cNvSpPr>
              <a:spLocks noChangeArrowheads="1"/>
            </p:cNvSpPr>
            <p:nvPr/>
          </p:nvSpPr>
          <p:spPr bwMode="auto">
            <a:xfrm>
              <a:off x="4020741" y="3800475"/>
              <a:ext cx="33338"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9"/>
            <p:cNvSpPr>
              <a:spLocks noEditPoints="1"/>
            </p:cNvSpPr>
            <p:nvPr/>
          </p:nvSpPr>
          <p:spPr bwMode="auto">
            <a:xfrm>
              <a:off x="3811191" y="3609975"/>
              <a:ext cx="295275" cy="265510"/>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8" name="Rectangle 30"/>
            <p:cNvSpPr>
              <a:spLocks noChangeArrowheads="1"/>
            </p:cNvSpPr>
            <p:nvPr/>
          </p:nvSpPr>
          <p:spPr bwMode="auto">
            <a:xfrm>
              <a:off x="3867150" y="3588544"/>
              <a:ext cx="25004" cy="41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31"/>
            <p:cNvSpPr>
              <a:spLocks noChangeArrowheads="1"/>
            </p:cNvSpPr>
            <p:nvPr/>
          </p:nvSpPr>
          <p:spPr bwMode="auto">
            <a:xfrm>
              <a:off x="4031456" y="3588544"/>
              <a:ext cx="28575" cy="41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28"/>
            <p:cNvSpPr/>
            <p:nvPr/>
          </p:nvSpPr>
          <p:spPr bwMode="auto">
            <a:xfrm>
              <a:off x="3267075" y="2620566"/>
              <a:ext cx="285750" cy="284559"/>
            </a:xfrm>
            <a:custGeom>
              <a:avLst/>
              <a:gdLst>
                <a:gd name="T0" fmla="*/ 18076 w 21600"/>
                <a:gd name="T1" fmla="*/ 8547 h 21558"/>
                <a:gd name="T2" fmla="*/ 20670 w 21600"/>
                <a:gd name="T3" fmla="*/ 11749 h 21558"/>
                <a:gd name="T4" fmla="*/ 21599 w 21600"/>
                <a:gd name="T5" fmla="*/ 15179 h 21558"/>
                <a:gd name="T6" fmla="*/ 20832 w 21600"/>
                <a:gd name="T7" fmla="*/ 17815 h 21558"/>
                <a:gd name="T8" fmla="*/ 18660 w 21600"/>
                <a:gd name="T9" fmla="*/ 19812 h 21558"/>
                <a:gd name="T10" fmla="*/ 15252 w 21600"/>
                <a:gd name="T11" fmla="*/ 21098 h 21558"/>
                <a:gd name="T12" fmla="*/ 10800 w 21600"/>
                <a:gd name="T13" fmla="*/ 21558 h 21558"/>
                <a:gd name="T14" fmla="*/ 6350 w 21600"/>
                <a:gd name="T15" fmla="*/ 21098 h 21558"/>
                <a:gd name="T16" fmla="*/ 2936 w 21600"/>
                <a:gd name="T17" fmla="*/ 19812 h 21558"/>
                <a:gd name="T18" fmla="*/ 761 w 21600"/>
                <a:gd name="T19" fmla="*/ 17809 h 21558"/>
                <a:gd name="T20" fmla="*/ 0 w 21600"/>
                <a:gd name="T21" fmla="*/ 15179 h 21558"/>
                <a:gd name="T22" fmla="*/ 948 w 21600"/>
                <a:gd name="T23" fmla="*/ 11757 h 21558"/>
                <a:gd name="T24" fmla="*/ 3557 w 21600"/>
                <a:gd name="T25" fmla="*/ 8547 h 21558"/>
                <a:gd name="T26" fmla="*/ 4056 w 21600"/>
                <a:gd name="T27" fmla="*/ 8369 h 21558"/>
                <a:gd name="T28" fmla="*/ 4527 w 21600"/>
                <a:gd name="T29" fmla="*/ 8654 h 21558"/>
                <a:gd name="T30" fmla="*/ 4527 w 21600"/>
                <a:gd name="T31" fmla="*/ 9045 h 21558"/>
                <a:gd name="T32" fmla="*/ 4318 w 21600"/>
                <a:gd name="T33" fmla="*/ 10177 h 21558"/>
                <a:gd name="T34" fmla="*/ 4259 w 21600"/>
                <a:gd name="T35" fmla="*/ 11546 h 21558"/>
                <a:gd name="T36" fmla="*/ 4452 w 21600"/>
                <a:gd name="T37" fmla="*/ 12915 h 21558"/>
                <a:gd name="T38" fmla="*/ 5020 w 21600"/>
                <a:gd name="T39" fmla="*/ 14047 h 21558"/>
                <a:gd name="T40" fmla="*/ 6184 w 21600"/>
                <a:gd name="T41" fmla="*/ 14709 h 21558"/>
                <a:gd name="T42" fmla="*/ 5588 w 21600"/>
                <a:gd name="T43" fmla="*/ 10757 h 21558"/>
                <a:gd name="T44" fmla="*/ 6318 w 21600"/>
                <a:gd name="T45" fmla="*/ 7265 h 21558"/>
                <a:gd name="T46" fmla="*/ 7835 w 21600"/>
                <a:gd name="T47" fmla="*/ 4339 h 21558"/>
                <a:gd name="T48" fmla="*/ 9607 w 21600"/>
                <a:gd name="T49" fmla="*/ 2089 h 21558"/>
                <a:gd name="T50" fmla="*/ 11068 w 21600"/>
                <a:gd name="T51" fmla="*/ 653 h 21558"/>
                <a:gd name="T52" fmla="*/ 11711 w 21600"/>
                <a:gd name="T53" fmla="*/ 124 h 21558"/>
                <a:gd name="T54" fmla="*/ 12416 w 21600"/>
                <a:gd name="T55" fmla="*/ 124 h 21558"/>
                <a:gd name="T56" fmla="*/ 12616 w 21600"/>
                <a:gd name="T57" fmla="*/ 414 h 21558"/>
                <a:gd name="T58" fmla="*/ 12609 w 21600"/>
                <a:gd name="T59" fmla="*/ 746 h 21558"/>
                <a:gd name="T60" fmla="*/ 12375 w 21600"/>
                <a:gd name="T61" fmla="*/ 1318 h 21558"/>
                <a:gd name="T62" fmla="*/ 12057 w 21600"/>
                <a:gd name="T63" fmla="*/ 2692 h 21558"/>
                <a:gd name="T64" fmla="*/ 12160 w 21600"/>
                <a:gd name="T65" fmla="*/ 4503 h 21558"/>
                <a:gd name="T66" fmla="*/ 13221 w 21600"/>
                <a:gd name="T67" fmla="*/ 6339 h 21558"/>
                <a:gd name="T68" fmla="*/ 14229 w 21600"/>
                <a:gd name="T69" fmla="*/ 7485 h 21558"/>
                <a:gd name="T70" fmla="*/ 15006 w 21600"/>
                <a:gd name="T71" fmla="*/ 8744 h 21558"/>
                <a:gd name="T72" fmla="*/ 15515 w 21600"/>
                <a:gd name="T73" fmla="*/ 10363 h 21558"/>
                <a:gd name="T74" fmla="*/ 15702 w 21600"/>
                <a:gd name="T75" fmla="*/ 12554 h 21558"/>
                <a:gd name="T76" fmla="*/ 15237 w 21600"/>
                <a:gd name="T77" fmla="*/ 13078 h 21558"/>
                <a:gd name="T78" fmla="*/ 14872 w 21600"/>
                <a:gd name="T79" fmla="*/ 13027 h 21558"/>
                <a:gd name="T80" fmla="*/ 14625 w 21600"/>
                <a:gd name="T81" fmla="*/ 12768 h 21558"/>
                <a:gd name="T82" fmla="*/ 13998 w 21600"/>
                <a:gd name="T83" fmla="*/ 12109 h 21558"/>
                <a:gd name="T84" fmla="*/ 13056 w 21600"/>
                <a:gd name="T85" fmla="*/ 11867 h 21558"/>
                <a:gd name="T86" fmla="*/ 11870 w 21600"/>
                <a:gd name="T87" fmla="*/ 12318 h 21558"/>
                <a:gd name="T88" fmla="*/ 11383 w 21600"/>
                <a:gd name="T89" fmla="*/ 13419 h 21558"/>
                <a:gd name="T90" fmla="*/ 13714 w 21600"/>
                <a:gd name="T91" fmla="*/ 15035 h 21558"/>
                <a:gd name="T92" fmla="*/ 15998 w 21600"/>
                <a:gd name="T93" fmla="*/ 14185 h 21558"/>
                <a:gd name="T94" fmla="*/ 16797 w 21600"/>
                <a:gd name="T95" fmla="*/ 12819 h 21558"/>
                <a:gd name="T96" fmla="*/ 17103 w 21600"/>
                <a:gd name="T97" fmla="*/ 11273 h 21558"/>
                <a:gd name="T98" fmla="*/ 17134 w 21600"/>
                <a:gd name="T99" fmla="*/ 9893 h 21558"/>
                <a:gd name="T100" fmla="*/ 17075 w 21600"/>
                <a:gd name="T101" fmla="*/ 9048 h 21558"/>
                <a:gd name="T102" fmla="*/ 17075 w 21600"/>
                <a:gd name="T103" fmla="*/ 8657 h 21558"/>
                <a:gd name="T104" fmla="*/ 17546 w 21600"/>
                <a:gd name="T105" fmla="*/ 8372 h 21558"/>
                <a:gd name="T106" fmla="*/ 18076 w 21600"/>
                <a:gd name="T107" fmla="*/ 8547 h 2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7"/>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7"/>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28575" tIns="28575" rIns="28575" bIns="28575" anchor="ctr"/>
            <a:lstStyle/>
            <a:p>
              <a:endParaRPr lang="zh-CN" altLang="en-US"/>
            </a:p>
          </p:txBody>
        </p:sp>
        <p:sp>
          <p:nvSpPr>
            <p:cNvPr id="61" name="AutoShape 455"/>
            <p:cNvSpPr/>
            <p:nvPr/>
          </p:nvSpPr>
          <p:spPr bwMode="auto">
            <a:xfrm>
              <a:off x="4883944" y="1800225"/>
              <a:ext cx="147638" cy="185738"/>
            </a:xfrm>
            <a:custGeom>
              <a:avLst/>
              <a:gdLst>
                <a:gd name="T0" fmla="*/ 13938 w 21470"/>
                <a:gd name="T1" fmla="*/ 18089 h 21600"/>
                <a:gd name="T2" fmla="*/ 13938 w 21470"/>
                <a:gd name="T3" fmla="*/ 18075 h 21600"/>
                <a:gd name="T4" fmla="*/ 18829 w 21470"/>
                <a:gd name="T5" fmla="*/ 12741 h 21600"/>
                <a:gd name="T6" fmla="*/ 21003 w 21470"/>
                <a:gd name="T7" fmla="*/ 9256 h 21600"/>
                <a:gd name="T8" fmla="*/ 21396 w 21470"/>
                <a:gd name="T9" fmla="*/ 6302 h 21600"/>
                <a:gd name="T10" fmla="*/ 21332 w 21470"/>
                <a:gd name="T11" fmla="*/ 3287 h 21600"/>
                <a:gd name="T12" fmla="*/ 15449 w 21470"/>
                <a:gd name="T13" fmla="*/ 0 h 21600"/>
                <a:gd name="T14" fmla="*/ 9566 w 21470"/>
                <a:gd name="T15" fmla="*/ 3295 h 21600"/>
                <a:gd name="T16" fmla="*/ 9504 w 21470"/>
                <a:gd name="T17" fmla="*/ 6301 h 21600"/>
                <a:gd name="T18" fmla="*/ 9900 w 21470"/>
                <a:gd name="T19" fmla="*/ 9263 h 21600"/>
                <a:gd name="T20" fmla="*/ 12556 w 21470"/>
                <a:gd name="T21" fmla="*/ 13231 h 21600"/>
                <a:gd name="T22" fmla="*/ 3865 w 21470"/>
                <a:gd name="T23" fmla="*/ 16187 h 21600"/>
                <a:gd name="T24" fmla="*/ 0 w 21470"/>
                <a:gd name="T25" fmla="*/ 19055 h 21600"/>
                <a:gd name="T26" fmla="*/ 0 w 21470"/>
                <a:gd name="T27" fmla="*/ 21600 h 21600"/>
                <a:gd name="T28" fmla="*/ 13940 w 21470"/>
                <a:gd name="T29" fmla="*/ 21598 h 21600"/>
                <a:gd name="T30" fmla="*/ 13940 w 21470"/>
                <a:gd name="T31" fmla="*/ 18100 h 21600"/>
                <a:gd name="T32" fmla="*/ 13940 w 21470"/>
                <a:gd name="T33" fmla="*/ 18089 h 21600"/>
                <a:gd name="T34" fmla="*/ 13938 w 21470"/>
                <a:gd name="T35" fmla="*/ 18089 h 21600"/>
                <a:gd name="T36" fmla="*/ 13938 w 21470"/>
                <a:gd name="T37" fmla="*/ 1808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62" name="AutoShape 456"/>
            <p:cNvSpPr/>
            <p:nvPr/>
          </p:nvSpPr>
          <p:spPr bwMode="auto">
            <a:xfrm>
              <a:off x="5004198" y="1725216"/>
              <a:ext cx="292894" cy="255984"/>
            </a:xfrm>
            <a:custGeom>
              <a:avLst/>
              <a:gdLst>
                <a:gd name="T0" fmla="*/ 18895 w 21600"/>
                <a:gd name="T1" fmla="*/ 16182 h 21600"/>
                <a:gd name="T2" fmla="*/ 12789 w 21600"/>
                <a:gd name="T3" fmla="*/ 13222 h 21600"/>
                <a:gd name="T4" fmla="*/ 14647 w 21600"/>
                <a:gd name="T5" fmla="*/ 9256 h 21600"/>
                <a:gd name="T6" fmla="*/ 14921 w 21600"/>
                <a:gd name="T7" fmla="*/ 6300 h 21600"/>
                <a:gd name="T8" fmla="*/ 14876 w 21600"/>
                <a:gd name="T9" fmla="*/ 3287 h 21600"/>
                <a:gd name="T10" fmla="*/ 10775 w 21600"/>
                <a:gd name="T11" fmla="*/ 0 h 21600"/>
                <a:gd name="T12" fmla="*/ 6672 w 21600"/>
                <a:gd name="T13" fmla="*/ 3294 h 21600"/>
                <a:gd name="T14" fmla="*/ 6628 w 21600"/>
                <a:gd name="T15" fmla="*/ 6300 h 21600"/>
                <a:gd name="T16" fmla="*/ 6904 w 21600"/>
                <a:gd name="T17" fmla="*/ 9262 h 21600"/>
                <a:gd name="T18" fmla="*/ 8756 w 21600"/>
                <a:gd name="T19" fmla="*/ 13231 h 21600"/>
                <a:gd name="T20" fmla="*/ 2695 w 21600"/>
                <a:gd name="T21" fmla="*/ 16187 h 21600"/>
                <a:gd name="T22" fmla="*/ 0 w 21600"/>
                <a:gd name="T23" fmla="*/ 19054 h 21600"/>
                <a:gd name="T24" fmla="*/ 0 w 21600"/>
                <a:gd name="T25" fmla="*/ 21600 h 21600"/>
                <a:gd name="T26" fmla="*/ 21600 w 21600"/>
                <a:gd name="T27" fmla="*/ 21597 h 21600"/>
                <a:gd name="T28" fmla="*/ 21600 w 21600"/>
                <a:gd name="T29" fmla="*/ 19054 h 21600"/>
                <a:gd name="T30" fmla="*/ 18895 w 21600"/>
                <a:gd name="T31" fmla="*/ 16182 h 21600"/>
                <a:gd name="T32" fmla="*/ 18895 w 21600"/>
                <a:gd name="T33" fmla="*/ 1618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63" name="Freeform 2"/>
            <p:cNvSpPr>
              <a:spLocks noChangeAspect="1"/>
            </p:cNvSpPr>
            <p:nvPr/>
          </p:nvSpPr>
          <p:spPr bwMode="auto">
            <a:xfrm>
              <a:off x="3765948" y="1676400"/>
              <a:ext cx="358378" cy="359569"/>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1250 h 6844"/>
                <a:gd name="T40" fmla="*/ 1407 w 6844"/>
                <a:gd name="T41" fmla="*/ 2375 h 6844"/>
                <a:gd name="T42" fmla="*/ 0 w 6844"/>
                <a:gd name="T43" fmla="*/ 188 h 6844"/>
                <a:gd name="T44" fmla="*/ 1188 w 6844"/>
                <a:gd name="T45" fmla="*/ 1032 h 6844"/>
                <a:gd name="T46" fmla="*/ 2000 w 6844"/>
                <a:gd name="T47" fmla="*/ 875 h 6844"/>
                <a:gd name="T48" fmla="*/ 3437 w 6844"/>
                <a:gd name="T49" fmla="*/ 875 h 6844"/>
                <a:gd name="T50" fmla="*/ 4843 w 6844"/>
                <a:gd name="T51" fmla="*/ 875 h 6844"/>
                <a:gd name="T52" fmla="*/ 5656 w 6844"/>
                <a:gd name="T53" fmla="*/ 1000 h 6844"/>
                <a:gd name="T54" fmla="*/ 6843 w 6844"/>
                <a:gd name="T55" fmla="*/ 188 h 6844"/>
                <a:gd name="T56" fmla="*/ 4562 w 6844"/>
                <a:gd name="T57" fmla="*/ 1188 h 6844"/>
                <a:gd name="T58" fmla="*/ 2282 w 6844"/>
                <a:gd name="T59" fmla="*/ 1188 h 6844"/>
                <a:gd name="T60" fmla="*/ 3157 w 6844"/>
                <a:gd name="T61" fmla="*/ 3157 h 6844"/>
                <a:gd name="T62" fmla="*/ 4562 w 6844"/>
                <a:gd name="T63" fmla="*/ 2469 h 6844"/>
                <a:gd name="T64" fmla="*/ 4562 w 6844"/>
                <a:gd name="T65"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82848" tIns="91424" rIns="182848" bIns="91424" anchor="ctr"/>
            <a:lstStyle/>
            <a:p>
              <a:endParaRPr lang="zh-CN" altLang="en-US"/>
            </a:p>
          </p:txBody>
        </p:sp>
      </p:grpSp>
      <p:grpSp>
        <p:nvGrpSpPr>
          <p:cNvPr id="64" name="组合 63"/>
          <p:cNvGrpSpPr/>
          <p:nvPr/>
        </p:nvGrpSpPr>
        <p:grpSpPr>
          <a:xfrm>
            <a:off x="5828728" y="1347614"/>
            <a:ext cx="1753792" cy="491728"/>
            <a:chOff x="5810250" y="1334691"/>
            <a:chExt cx="1753792" cy="491728"/>
          </a:xfrm>
        </p:grpSpPr>
        <p:sp>
          <p:nvSpPr>
            <p:cNvPr id="65" name="TextBox 13"/>
            <p:cNvSpPr txBox="1">
              <a:spLocks noChangeArrowheads="1"/>
            </p:cNvSpPr>
            <p:nvPr/>
          </p:nvSpPr>
          <p:spPr bwMode="auto">
            <a:xfrm>
              <a:off x="5810250" y="133469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a:spLocks noChangeArrowheads="1"/>
            </p:cNvSpPr>
            <p:nvPr/>
          </p:nvSpPr>
          <p:spPr bwMode="auto">
            <a:xfrm>
              <a:off x="5813823" y="154900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6202584" y="2541811"/>
            <a:ext cx="1753792" cy="490537"/>
            <a:chOff x="6184106" y="2528888"/>
            <a:chExt cx="1753792" cy="490537"/>
          </a:xfrm>
        </p:grpSpPr>
        <p:sp>
          <p:nvSpPr>
            <p:cNvPr id="68" name="TextBox 13"/>
            <p:cNvSpPr txBox="1">
              <a:spLocks noChangeArrowheads="1"/>
            </p:cNvSpPr>
            <p:nvPr/>
          </p:nvSpPr>
          <p:spPr bwMode="auto">
            <a:xfrm>
              <a:off x="6184106" y="252888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a:spLocks noChangeArrowheads="1"/>
            </p:cNvSpPr>
            <p:nvPr/>
          </p:nvSpPr>
          <p:spPr bwMode="auto">
            <a:xfrm>
              <a:off x="6186488" y="2743200"/>
              <a:ext cx="17514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5828728" y="3652664"/>
            <a:ext cx="1753792" cy="490538"/>
            <a:chOff x="5810250" y="3639741"/>
            <a:chExt cx="1753792" cy="490538"/>
          </a:xfrm>
        </p:grpSpPr>
        <p:sp>
          <p:nvSpPr>
            <p:cNvPr id="71" name="TextBox 13"/>
            <p:cNvSpPr txBox="1">
              <a:spLocks noChangeArrowheads="1"/>
            </p:cNvSpPr>
            <p:nvPr/>
          </p:nvSpPr>
          <p:spPr bwMode="auto">
            <a:xfrm>
              <a:off x="5810250" y="363974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5813823" y="3854054"/>
              <a:ext cx="175021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1473422" y="1358330"/>
            <a:ext cx="1753791" cy="491728"/>
            <a:chOff x="1454944" y="1345407"/>
            <a:chExt cx="1753791" cy="491728"/>
          </a:xfrm>
        </p:grpSpPr>
        <p:sp>
          <p:nvSpPr>
            <p:cNvPr id="74" name="TextBox 13"/>
            <p:cNvSpPr txBox="1">
              <a:spLocks noChangeArrowheads="1"/>
            </p:cNvSpPr>
            <p:nvPr/>
          </p:nvSpPr>
          <p:spPr bwMode="auto">
            <a:xfrm flipH="1">
              <a:off x="1454944" y="1345407"/>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flipH="1">
              <a:off x="1454944" y="1559719"/>
              <a:ext cx="1750219"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1099566" y="2551336"/>
            <a:ext cx="1753791" cy="491728"/>
            <a:chOff x="1081088" y="2538413"/>
            <a:chExt cx="1753791" cy="491728"/>
          </a:xfrm>
        </p:grpSpPr>
        <p:sp>
          <p:nvSpPr>
            <p:cNvPr id="77" name="TextBox 13"/>
            <p:cNvSpPr txBox="1">
              <a:spLocks noChangeArrowheads="1"/>
            </p:cNvSpPr>
            <p:nvPr/>
          </p:nvSpPr>
          <p:spPr bwMode="auto">
            <a:xfrm flipH="1">
              <a:off x="1081088" y="2538413"/>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13"/>
            <p:cNvSpPr txBox="1">
              <a:spLocks noChangeArrowheads="1"/>
            </p:cNvSpPr>
            <p:nvPr/>
          </p:nvSpPr>
          <p:spPr bwMode="auto">
            <a:xfrm flipH="1">
              <a:off x="1081088" y="2752725"/>
              <a:ext cx="175141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1473422" y="3662189"/>
            <a:ext cx="1753791" cy="491728"/>
            <a:chOff x="1454944" y="3649266"/>
            <a:chExt cx="1753791" cy="491728"/>
          </a:xfrm>
        </p:grpSpPr>
        <p:sp>
          <p:nvSpPr>
            <p:cNvPr id="80" name="TextBox 13"/>
            <p:cNvSpPr txBox="1">
              <a:spLocks noChangeArrowheads="1"/>
            </p:cNvSpPr>
            <p:nvPr/>
          </p:nvSpPr>
          <p:spPr bwMode="auto">
            <a:xfrm flipH="1">
              <a:off x="1454944" y="3649266"/>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
            <p:cNvSpPr txBox="1">
              <a:spLocks noChangeArrowheads="1"/>
            </p:cNvSpPr>
            <p:nvPr/>
          </p:nvSpPr>
          <p:spPr bwMode="auto">
            <a:xfrm flipH="1">
              <a:off x="1454944" y="3863579"/>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49" presetClass="entr" presetSubtype="0" decel="10000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fltVal val="0"/>
                                          </p:val>
                                        </p:tav>
                                        <p:tav tm="100000">
                                          <p:val>
                                            <p:strVal val="#ppt_w"/>
                                          </p:val>
                                        </p:tav>
                                      </p:tavLst>
                                    </p:anim>
                                    <p:anim calcmode="lin" valueType="num">
                                      <p:cBhvr>
                                        <p:cTn id="47" dur="1000" fill="hold"/>
                                        <p:tgtEl>
                                          <p:spTgt spid="26"/>
                                        </p:tgtEl>
                                        <p:attrNameLst>
                                          <p:attrName>ppt_h</p:attrName>
                                        </p:attrNameLst>
                                      </p:cBhvr>
                                      <p:tavLst>
                                        <p:tav tm="0">
                                          <p:val>
                                            <p:fltVal val="0"/>
                                          </p:val>
                                        </p:tav>
                                        <p:tav tm="100000">
                                          <p:val>
                                            <p:strVal val="#ppt_h"/>
                                          </p:val>
                                        </p:tav>
                                      </p:tavLst>
                                    </p:anim>
                                    <p:anim calcmode="lin" valueType="num">
                                      <p:cBhvr>
                                        <p:cTn id="48" dur="1000" fill="hold"/>
                                        <p:tgtEl>
                                          <p:spTgt spid="26"/>
                                        </p:tgtEl>
                                        <p:attrNameLst>
                                          <p:attrName>style.rotation</p:attrName>
                                        </p:attrNameLst>
                                      </p:cBhvr>
                                      <p:tavLst>
                                        <p:tav tm="0">
                                          <p:val>
                                            <p:fltVal val="360"/>
                                          </p:val>
                                        </p:tav>
                                        <p:tav tm="100000">
                                          <p:val>
                                            <p:fltVal val="0"/>
                                          </p:val>
                                        </p:tav>
                                      </p:tavLst>
                                    </p:anim>
                                    <p:animEffect transition="in" filter="fade">
                                      <p:cBhvr>
                                        <p:cTn id="49" dur="1000"/>
                                        <p:tgtEl>
                                          <p:spTgt spid="26"/>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6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000"/>
                                        <p:tgtEl>
                                          <p:spTgt spid="76"/>
                                        </p:tgtEl>
                                      </p:cBhvr>
                                    </p:animEffect>
                                    <p:anim calcmode="lin" valueType="num">
                                      <p:cBhvr>
                                        <p:cTn id="64" dur="1000" fill="hold"/>
                                        <p:tgtEl>
                                          <p:spTgt spid="76"/>
                                        </p:tgtEl>
                                        <p:attrNameLst>
                                          <p:attrName>ppt_x</p:attrName>
                                        </p:attrNameLst>
                                      </p:cBhvr>
                                      <p:tavLst>
                                        <p:tav tm="0">
                                          <p:val>
                                            <p:strVal val="#ppt_x"/>
                                          </p:val>
                                        </p:tav>
                                        <p:tav tm="100000">
                                          <p:val>
                                            <p:strVal val="#ppt_x"/>
                                          </p:val>
                                        </p:tav>
                                      </p:tavLst>
                                    </p:anim>
                                    <p:anim calcmode="lin" valueType="num">
                                      <p:cBhvr>
                                        <p:cTn id="65" dur="1000" fill="hold"/>
                                        <p:tgtEl>
                                          <p:spTgt spid="7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40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00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1000" fill="hold"/>
                                        <p:tgtEl>
                                          <p:spTgt spid="7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80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08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15</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0" y="987425"/>
            <a:ext cx="9144000" cy="3529013"/>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nvGrpSpPr>
          <p:cNvPr id="12" name="组合 11"/>
          <p:cNvGrpSpPr/>
          <p:nvPr/>
        </p:nvGrpSpPr>
        <p:grpSpPr bwMode="auto">
          <a:xfrm>
            <a:off x="590550" y="2951163"/>
            <a:ext cx="2246313" cy="1276350"/>
            <a:chOff x="596769" y="1923678"/>
            <a:chExt cx="2751095" cy="1562574"/>
          </a:xfrm>
        </p:grpSpPr>
        <p:sp>
          <p:nvSpPr>
            <p:cNvPr id="13" name="右箭头 12"/>
            <p:cNvSpPr/>
            <p:nvPr/>
          </p:nvSpPr>
          <p:spPr>
            <a:xfrm>
              <a:off x="1115881" y="1923678"/>
              <a:ext cx="2231983" cy="1562574"/>
            </a:xfrm>
            <a:prstGeom prst="rightArrow">
              <a:avLst>
                <a:gd name="adj1" fmla="val 69867"/>
                <a:gd name="adj2" fmla="val 38734"/>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4" name="椭圆 13"/>
            <p:cNvSpPr/>
            <p:nvPr/>
          </p:nvSpPr>
          <p:spPr>
            <a:xfrm>
              <a:off x="596769" y="2236581"/>
              <a:ext cx="935178" cy="936767"/>
            </a:xfrm>
            <a:prstGeom prst="ellipse">
              <a:avLst/>
            </a:prstGeom>
            <a:solidFill>
              <a:srgbClr val="1C70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1</a:t>
              </a:r>
              <a:endParaRPr lang="zh-CN" altLang="en-US" sz="3600" dirty="0">
                <a:solidFill>
                  <a:prstClr val="white"/>
                </a:solidFill>
              </a:endParaRPr>
            </a:p>
          </p:txBody>
        </p:sp>
      </p:grpSp>
      <p:grpSp>
        <p:nvGrpSpPr>
          <p:cNvPr id="15" name="组合 14"/>
          <p:cNvGrpSpPr/>
          <p:nvPr/>
        </p:nvGrpSpPr>
        <p:grpSpPr bwMode="auto">
          <a:xfrm>
            <a:off x="2954338" y="2951163"/>
            <a:ext cx="2247900" cy="1276350"/>
            <a:chOff x="596769" y="1923678"/>
            <a:chExt cx="2751095" cy="1562574"/>
          </a:xfrm>
        </p:grpSpPr>
        <p:sp>
          <p:nvSpPr>
            <p:cNvPr id="16" name="右箭头 15"/>
            <p:cNvSpPr/>
            <p:nvPr/>
          </p:nvSpPr>
          <p:spPr>
            <a:xfrm>
              <a:off x="1115513" y="1923678"/>
              <a:ext cx="2232351" cy="1562574"/>
            </a:xfrm>
            <a:prstGeom prst="rightArrow">
              <a:avLst>
                <a:gd name="adj1" fmla="val 69867"/>
                <a:gd name="adj2" fmla="val 38734"/>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7" name="椭圆 16"/>
            <p:cNvSpPr/>
            <p:nvPr/>
          </p:nvSpPr>
          <p:spPr>
            <a:xfrm>
              <a:off x="596769" y="2236581"/>
              <a:ext cx="936460" cy="936767"/>
            </a:xfrm>
            <a:prstGeom prst="ellipse">
              <a:avLst/>
            </a:prstGeom>
            <a:solidFill>
              <a:srgbClr val="1C70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2</a:t>
              </a:r>
              <a:endParaRPr lang="zh-CN" altLang="en-US" sz="3600" dirty="0">
                <a:solidFill>
                  <a:prstClr val="white"/>
                </a:solidFill>
              </a:endParaRPr>
            </a:p>
          </p:txBody>
        </p:sp>
      </p:grpSp>
      <p:grpSp>
        <p:nvGrpSpPr>
          <p:cNvPr id="18" name="组合 17"/>
          <p:cNvGrpSpPr/>
          <p:nvPr/>
        </p:nvGrpSpPr>
        <p:grpSpPr bwMode="auto">
          <a:xfrm>
            <a:off x="5319713" y="2951163"/>
            <a:ext cx="2246312" cy="1276350"/>
            <a:chOff x="5319577" y="2807639"/>
            <a:chExt cx="2247039" cy="1276279"/>
          </a:xfrm>
        </p:grpSpPr>
        <p:sp>
          <p:nvSpPr>
            <p:cNvPr id="19" name="右箭头 18"/>
            <p:cNvSpPr/>
            <p:nvPr/>
          </p:nvSpPr>
          <p:spPr>
            <a:xfrm>
              <a:off x="5743576" y="2807639"/>
              <a:ext cx="1823040" cy="1276279"/>
            </a:xfrm>
            <a:prstGeom prst="rightArrow">
              <a:avLst>
                <a:gd name="adj1" fmla="val 69867"/>
                <a:gd name="adj2" fmla="val 38734"/>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20" name="椭圆 19"/>
            <p:cNvSpPr/>
            <p:nvPr/>
          </p:nvSpPr>
          <p:spPr>
            <a:xfrm>
              <a:off x="5319577" y="3063212"/>
              <a:ext cx="763834" cy="765132"/>
            </a:xfrm>
            <a:prstGeom prst="ellipse">
              <a:avLst/>
            </a:prstGeom>
            <a:solidFill>
              <a:srgbClr val="41A3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3</a:t>
              </a:r>
              <a:endParaRPr lang="zh-CN" altLang="en-US" sz="3600" dirty="0">
                <a:solidFill>
                  <a:prstClr val="white"/>
                </a:solidFill>
              </a:endParaRPr>
            </a:p>
          </p:txBody>
        </p:sp>
      </p:grpSp>
      <p:sp>
        <p:nvSpPr>
          <p:cNvPr id="21" name="椭圆 20"/>
          <p:cNvSpPr/>
          <p:nvPr/>
        </p:nvSpPr>
        <p:spPr>
          <a:xfrm>
            <a:off x="7696200" y="3206750"/>
            <a:ext cx="763588" cy="765175"/>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4</a:t>
            </a:r>
            <a:endParaRPr lang="zh-CN" altLang="en-US" sz="3600" dirty="0">
              <a:solidFill>
                <a:prstClr val="white"/>
              </a:solidFill>
            </a:endParaRPr>
          </a:p>
        </p:txBody>
      </p:sp>
      <p:pic>
        <p:nvPicPr>
          <p:cNvPr id="22"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51063" y="3330575"/>
            <a:ext cx="381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5" y="3363913"/>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600" y="3363913"/>
            <a:ext cx="409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1381125" y="3324225"/>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a:spLocks noChangeArrowheads="1"/>
          </p:cNvSpPr>
          <p:nvPr/>
        </p:nvSpPr>
        <p:spPr bwMode="auto">
          <a:xfrm>
            <a:off x="3778250" y="3324225"/>
            <a:ext cx="7921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7" name="TextBox 26"/>
          <p:cNvSpPr txBox="1">
            <a:spLocks noChangeArrowheads="1"/>
          </p:cNvSpPr>
          <p:nvPr/>
        </p:nvSpPr>
        <p:spPr bwMode="auto">
          <a:xfrm>
            <a:off x="6161088" y="3324225"/>
            <a:ext cx="7921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887413" y="1812925"/>
            <a:ext cx="7369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a:solidFill>
                  <a:srgbClr val="7F7F7F"/>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a:solidFill>
                <a:srgbClr val="7F7F7F"/>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2244725" y="1347788"/>
            <a:ext cx="4335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1C70A4"/>
                </a:solidFill>
                <a:latin typeface="微软雅黑" panose="020B0503020204020204" pitchFamily="34" charset="-122"/>
                <a:ea typeface="微软雅黑" panose="020B0503020204020204" pitchFamily="34" charset="-122"/>
              </a:rPr>
              <a:t>在这里填写项目的大标题</a:t>
            </a:r>
            <a:endParaRPr lang="zh-CN" altLang="en-US" sz="2000" b="1" dirty="0">
              <a:solidFill>
                <a:srgbClr val="1C70A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300"/>
                                        <p:tgtEl>
                                          <p:spTgt spid="29"/>
                                        </p:tgtEl>
                                        <p:attrNameLst>
                                          <p:attrName>ppt_y</p:attrName>
                                        </p:attrNameLst>
                                      </p:cBhvr>
                                      <p:tavLst>
                                        <p:tav tm="0">
                                          <p:val>
                                            <p:strVal val="#ppt_y-#ppt_h*1.125000"/>
                                          </p:val>
                                        </p:tav>
                                        <p:tav tm="100000">
                                          <p:val>
                                            <p:strVal val="#ppt_y"/>
                                          </p:val>
                                        </p:tav>
                                      </p:tavLst>
                                    </p:anim>
                                    <p:animEffect transition="in" filter="wipe(down)">
                                      <p:cBhvr>
                                        <p:cTn id="47" dur="300"/>
                                        <p:tgtEl>
                                          <p:spTgt spid="29"/>
                                        </p:tgtEl>
                                      </p:cBhvr>
                                    </p:animEffect>
                                  </p:childTnLst>
                                </p:cTn>
                              </p:par>
                            </p:childTnLst>
                          </p:cTn>
                        </p:par>
                        <p:par>
                          <p:cTn id="48" fill="hold">
                            <p:stCondLst>
                              <p:cond delay="4500"/>
                            </p:stCondLst>
                            <p:childTnLst>
                              <p:par>
                                <p:cTn id="49" presetID="2" presetClass="entr" presetSubtype="4" decel="7330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300" fill="hold"/>
                                        <p:tgtEl>
                                          <p:spTgt spid="28"/>
                                        </p:tgtEl>
                                        <p:attrNameLst>
                                          <p:attrName>ppt_x</p:attrName>
                                        </p:attrNameLst>
                                      </p:cBhvr>
                                      <p:tavLst>
                                        <p:tav tm="0">
                                          <p:val>
                                            <p:strVal val="#ppt_x"/>
                                          </p:val>
                                        </p:tav>
                                        <p:tav tm="100000">
                                          <p:val>
                                            <p:strVal val="#ppt_x"/>
                                          </p:val>
                                        </p:tav>
                                      </p:tavLst>
                                    </p:anim>
                                    <p:anim calcmode="lin" valueType="num">
                                      <p:cBhvr additive="base">
                                        <p:cTn id="52" dur="30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8" decel="633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300" fill="hold"/>
                                        <p:tgtEl>
                                          <p:spTgt spid="12"/>
                                        </p:tgtEl>
                                        <p:attrNameLst>
                                          <p:attrName>ppt_x</p:attrName>
                                        </p:attrNameLst>
                                      </p:cBhvr>
                                      <p:tavLst>
                                        <p:tav tm="0">
                                          <p:val>
                                            <p:strVal val="0-#ppt_w/2"/>
                                          </p:val>
                                        </p:tav>
                                        <p:tav tm="100000">
                                          <p:val>
                                            <p:strVal val="#ppt_x"/>
                                          </p:val>
                                        </p:tav>
                                      </p:tavLst>
                                    </p:anim>
                                    <p:anim calcmode="lin" valueType="num">
                                      <p:cBhvr additive="base">
                                        <p:cTn id="57" dur="3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decel="6330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300" fill="hold"/>
                                        <p:tgtEl>
                                          <p:spTgt spid="15"/>
                                        </p:tgtEl>
                                        <p:attrNameLst>
                                          <p:attrName>ppt_x</p:attrName>
                                        </p:attrNameLst>
                                      </p:cBhvr>
                                      <p:tavLst>
                                        <p:tav tm="0">
                                          <p:val>
                                            <p:strVal val="0-#ppt_w/2"/>
                                          </p:val>
                                        </p:tav>
                                        <p:tav tm="100000">
                                          <p:val>
                                            <p:strVal val="#ppt_x"/>
                                          </p:val>
                                        </p:tav>
                                      </p:tavLst>
                                    </p:anim>
                                    <p:anim calcmode="lin" valueType="num">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decel="6330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 fill="hold"/>
                                        <p:tgtEl>
                                          <p:spTgt spid="18"/>
                                        </p:tgtEl>
                                        <p:attrNameLst>
                                          <p:attrName>ppt_x</p:attrName>
                                        </p:attrNameLst>
                                      </p:cBhvr>
                                      <p:tavLst>
                                        <p:tav tm="0">
                                          <p:val>
                                            <p:strVal val="0-#ppt_w/2"/>
                                          </p:val>
                                        </p:tav>
                                        <p:tav tm="100000">
                                          <p:val>
                                            <p:strVal val="#ppt_x"/>
                                          </p:val>
                                        </p:tav>
                                      </p:tavLst>
                                    </p:anim>
                                    <p:anim calcmode="lin" valueType="num">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decel="6330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fill="hold"/>
                                        <p:tgtEl>
                                          <p:spTgt spid="21"/>
                                        </p:tgtEl>
                                        <p:attrNameLst>
                                          <p:attrName>ppt_x</p:attrName>
                                        </p:attrNameLst>
                                      </p:cBhvr>
                                      <p:tavLst>
                                        <p:tav tm="0">
                                          <p:val>
                                            <p:strVal val="0-#ppt_w/2"/>
                                          </p:val>
                                        </p:tav>
                                        <p:tav tm="100000">
                                          <p:val>
                                            <p:strVal val="#ppt_x"/>
                                          </p:val>
                                        </p:tav>
                                      </p:tavLst>
                                    </p:anim>
                                    <p:anim calcmode="lin" valueType="num">
                                      <p:cBhvr additive="base">
                                        <p:cTn id="72" dur="3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par>
                                <p:cTn id="89" presetID="53" presetClass="entr" presetSubtype="16"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par>
                                <p:cTn id="99" presetID="53" presetClass="entr" presetSubtype="16"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animBg="1"/>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1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16</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900113" y="1208088"/>
            <a:ext cx="7448550" cy="777875"/>
            <a:chOff x="899592" y="1207363"/>
            <a:chExt cx="7448488" cy="779317"/>
          </a:xfrm>
        </p:grpSpPr>
        <p:sp>
          <p:nvSpPr>
            <p:cNvPr id="12" name="右箭头 11"/>
            <p:cNvSpPr/>
            <p:nvPr/>
          </p:nvSpPr>
          <p:spPr>
            <a:xfrm>
              <a:off x="899592" y="1207363"/>
              <a:ext cx="7448488" cy="779317"/>
            </a:xfrm>
            <a:prstGeom prst="rightArrow">
              <a:avLst>
                <a:gd name="adj1" fmla="val 65054"/>
                <a:gd name="adj2" fmla="val 78522"/>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16"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1391166"/>
              <a:ext cx="381000" cy="41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259951" y="1361635"/>
              <a:ext cx="1749410" cy="418287"/>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5" name="矩形 14"/>
          <p:cNvSpPr>
            <a:spLocks noChangeArrowheads="1"/>
          </p:cNvSpPr>
          <p:nvPr/>
        </p:nvSpPr>
        <p:spPr bwMode="auto">
          <a:xfrm>
            <a:off x="973138" y="1995488"/>
            <a:ext cx="20859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a:t>
            </a: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3132138" y="1708150"/>
            <a:ext cx="5216525" cy="779463"/>
            <a:chOff x="3131840" y="1707654"/>
            <a:chExt cx="5216240" cy="779317"/>
          </a:xfrm>
        </p:grpSpPr>
        <p:sp>
          <p:nvSpPr>
            <p:cNvPr id="17" name="右箭头 16"/>
            <p:cNvSpPr/>
            <p:nvPr/>
          </p:nvSpPr>
          <p:spPr>
            <a:xfrm>
              <a:off x="3131840" y="1707654"/>
              <a:ext cx="5216240" cy="779317"/>
            </a:xfrm>
            <a:prstGeom prst="rightArrow">
              <a:avLst>
                <a:gd name="adj1" fmla="val 65054"/>
                <a:gd name="adj2" fmla="val 78522"/>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1" name="Picture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81497"/>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523931" y="1852090"/>
              <a:ext cx="1749329" cy="417434"/>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0" name="矩形 19"/>
          <p:cNvSpPr>
            <a:spLocks noChangeArrowheads="1"/>
          </p:cNvSpPr>
          <p:nvPr/>
        </p:nvSpPr>
        <p:spPr bwMode="auto">
          <a:xfrm>
            <a:off x="3276600" y="2508250"/>
            <a:ext cx="20415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新融合。</a:t>
            </a:r>
            <a:endParaRPr lang="zh-CN" altLang="en-US" sz="1200">
              <a:solidFill>
                <a:srgbClr val="000000"/>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132138" y="1881188"/>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430838" y="2386013"/>
            <a:ext cx="0" cy="2203450"/>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a:spLocks noChangeArrowheads="1"/>
          </p:cNvSpPr>
          <p:nvPr/>
        </p:nvSpPr>
        <p:spPr bwMode="auto">
          <a:xfrm>
            <a:off x="5565775" y="3049588"/>
            <a:ext cx="2030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a:t>
            </a: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bwMode="auto">
          <a:xfrm>
            <a:off x="5430838" y="2211388"/>
            <a:ext cx="2917825" cy="779462"/>
            <a:chOff x="5430180" y="2211710"/>
            <a:chExt cx="2917900" cy="779317"/>
          </a:xfrm>
        </p:grpSpPr>
        <p:sp>
          <p:nvSpPr>
            <p:cNvPr id="25" name="右箭头 24"/>
            <p:cNvSpPr/>
            <p:nvPr/>
          </p:nvSpPr>
          <p:spPr>
            <a:xfrm>
              <a:off x="5430180" y="2211710"/>
              <a:ext cx="2917900" cy="779317"/>
            </a:xfrm>
            <a:prstGeom prst="rightArrow">
              <a:avLst>
                <a:gd name="adj1" fmla="val 65054"/>
                <a:gd name="adj2" fmla="val 78522"/>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9"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98" y="2385553"/>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723875" y="2356145"/>
              <a:ext cx="1749470" cy="417435"/>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300"/>
                                        <p:tgtEl>
                                          <p:spTgt spid="11"/>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p:tgtEl>
                                          <p:spTgt spid="15"/>
                                        </p:tgtEl>
                                        <p:attrNameLst>
                                          <p:attrName>ppt_y</p:attrName>
                                        </p:attrNameLst>
                                      </p:cBhvr>
                                      <p:tavLst>
                                        <p:tav tm="0">
                                          <p:val>
                                            <p:strVal val="#ppt_y+#ppt_h*1.125000"/>
                                          </p:val>
                                        </p:tav>
                                        <p:tav tm="100000">
                                          <p:val>
                                            <p:strVal val="#ppt_y"/>
                                          </p:val>
                                        </p:tav>
                                      </p:tavLst>
                                    </p:anim>
                                    <p:animEffect transition="in" filter="wipe(up)">
                                      <p:cBhvr>
                                        <p:cTn id="51" dur="300"/>
                                        <p:tgtEl>
                                          <p:spTgt spid="1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300"/>
                                        <p:tgtEl>
                                          <p:spTgt spid="2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300"/>
                                        <p:tgtEl>
                                          <p:spTgt spid="20"/>
                                        </p:tgtEl>
                                        <p:attrNameLst>
                                          <p:attrName>ppt_y</p:attrName>
                                        </p:attrNameLst>
                                      </p:cBhvr>
                                      <p:tavLst>
                                        <p:tav tm="0">
                                          <p:val>
                                            <p:strVal val="#ppt_y+#ppt_h*1.125000"/>
                                          </p:val>
                                        </p:tav>
                                        <p:tav tm="100000">
                                          <p:val>
                                            <p:strVal val="#ppt_y"/>
                                          </p:val>
                                        </p:tav>
                                      </p:tavLst>
                                    </p:anim>
                                    <p:animEffect transition="in" filter="wipe(up)">
                                      <p:cBhvr>
                                        <p:cTn id="63" dur="300"/>
                                        <p:tgtEl>
                                          <p:spTgt spid="20"/>
                                        </p:tgtEl>
                                      </p:cBhvr>
                                    </p:animEffect>
                                  </p:childTnLst>
                                </p:cTn>
                              </p:par>
                            </p:childTnLst>
                          </p:cTn>
                        </p:par>
                        <p:par>
                          <p:cTn id="64" fill="hold">
                            <p:stCondLst>
                              <p:cond delay="6000"/>
                            </p:stCondLst>
                            <p:childTnLst>
                              <p:par>
                                <p:cTn id="65" presetID="22" presetClass="entr" presetSubtype="8" fill="hold" nodeType="afterEffect">
                                  <p:stCondLst>
                                    <p:cond delay="30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300"/>
                                        <p:tgtEl>
                                          <p:spTgt spid="24"/>
                                        </p:tgtEl>
                                      </p:cBhvr>
                                    </p:animEffect>
                                  </p:childTnLst>
                                </p:cTn>
                              </p:par>
                              <p:par>
                                <p:cTn id="68" presetID="22" presetClass="entr" presetSubtype="1" fill="hold" nodeType="withEffect">
                                  <p:stCondLst>
                                    <p:cond delay="3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300"/>
                                        <p:tgtEl>
                                          <p:spTgt spid="22"/>
                                        </p:tgtEl>
                                      </p:cBhvr>
                                    </p:animEffect>
                                  </p:childTnLst>
                                </p:cTn>
                              </p:par>
                            </p:childTnLst>
                          </p:cTn>
                        </p:par>
                        <p:par>
                          <p:cTn id="71" fill="hold">
                            <p:stCondLst>
                              <p:cond delay="6800"/>
                            </p:stCondLst>
                            <p:childTnLst>
                              <p:par>
                                <p:cTn id="72" presetID="1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p:tgtEl>
                                          <p:spTgt spid="23"/>
                                        </p:tgtEl>
                                        <p:attrNameLst>
                                          <p:attrName>ppt_y</p:attrName>
                                        </p:attrNameLst>
                                      </p:cBhvr>
                                      <p:tavLst>
                                        <p:tav tm="0">
                                          <p:val>
                                            <p:strVal val="#ppt_y+#ppt_h*1.125000"/>
                                          </p:val>
                                        </p:tav>
                                        <p:tav tm="100000">
                                          <p:val>
                                            <p:strVal val="#ppt_y"/>
                                          </p:val>
                                        </p:tav>
                                      </p:tavLst>
                                    </p:anim>
                                    <p:animEffect transition="in" filter="wipe(up)">
                                      <p:cBhvr>
                                        <p:cTn id="7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5"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506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17</a:t>
            </a:r>
            <a:endParaRPr lang="en-US" altLang="zh-CN" sz="1000" dirty="0">
              <a:solidFill>
                <a:srgbClr val="FFFFFF"/>
              </a:solidFill>
              <a:latin typeface="微软雅黑" panose="020B0503020204020204" pitchFamily="34" charset="-122"/>
              <a:ea typeface="微软雅黑" panose="020B0503020204020204" pitchFamily="34" charset="-122"/>
            </a:endParaRPr>
          </a:p>
        </p:txBody>
      </p:sp>
      <p:pic>
        <p:nvPicPr>
          <p:cNvPr id="11" name="图片 6"/>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6201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49650" y="1347788"/>
            <a:ext cx="2006600"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77461" y="1347788"/>
            <a:ext cx="1675429"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2"/>
          <p:cNvGrpSpPr/>
          <p:nvPr/>
        </p:nvGrpSpPr>
        <p:grpSpPr bwMode="auto">
          <a:xfrm>
            <a:off x="862013" y="2949575"/>
            <a:ext cx="2257425" cy="1516063"/>
            <a:chOff x="0" y="0"/>
            <a:chExt cx="2257425" cy="1515550"/>
          </a:xfrm>
        </p:grpSpPr>
        <p:sp>
          <p:nvSpPr>
            <p:cNvPr id="15" name="矩形 65"/>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66"/>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67"/>
            <p:cNvSpPr>
              <a:spLocks noChangeArrowheads="1"/>
            </p:cNvSpPr>
            <p:nvPr/>
          </p:nvSpPr>
          <p:spPr bwMode="auto">
            <a:xfrm>
              <a:off x="80962" y="131718"/>
              <a:ext cx="2095500" cy="13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16"/>
          <p:cNvGrpSpPr/>
          <p:nvPr/>
        </p:nvGrpSpPr>
        <p:grpSpPr bwMode="auto">
          <a:xfrm>
            <a:off x="3424238" y="2949575"/>
            <a:ext cx="2257425" cy="1516063"/>
            <a:chOff x="0" y="0"/>
            <a:chExt cx="2257425" cy="1515550"/>
          </a:xfrm>
        </p:grpSpPr>
        <p:sp>
          <p:nvSpPr>
            <p:cNvPr id="19" name="矩形 69"/>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72"/>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73"/>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20"/>
          <p:cNvGrpSpPr/>
          <p:nvPr/>
        </p:nvGrpSpPr>
        <p:grpSpPr bwMode="auto">
          <a:xfrm>
            <a:off x="5986463" y="2949575"/>
            <a:ext cx="2257425" cy="1516063"/>
            <a:chOff x="0" y="0"/>
            <a:chExt cx="2257425" cy="1515550"/>
          </a:xfrm>
        </p:grpSpPr>
        <p:sp>
          <p:nvSpPr>
            <p:cNvPr id="23" name="矩形 76"/>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78"/>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79"/>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400" fill="hold"/>
                                        <p:tgtEl>
                                          <p:spTgt spid="11"/>
                                        </p:tgtEl>
                                        <p:attrNameLst>
                                          <p:attrName>ppt_x</p:attrName>
                                        </p:attrNameLst>
                                      </p:cBhvr>
                                      <p:tavLst>
                                        <p:tav tm="0">
                                          <p:val>
                                            <p:strVal val="#ppt_x"/>
                                          </p:val>
                                        </p:tav>
                                        <p:tav tm="100000">
                                          <p:val>
                                            <p:strVal val="#ppt_x"/>
                                          </p:val>
                                        </p:tav>
                                      </p:tavLst>
                                    </p:anim>
                                    <p:anim calcmode="lin" valueType="num">
                                      <p:cBhvr additive="base">
                                        <p:cTn id="46" dur="4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400" fill="hold"/>
                                        <p:tgtEl>
                                          <p:spTgt spid="14"/>
                                        </p:tgtEl>
                                        <p:attrNameLst>
                                          <p:attrName>ppt_x</p:attrName>
                                        </p:attrNameLst>
                                      </p:cBhvr>
                                      <p:tavLst>
                                        <p:tav tm="0">
                                          <p:val>
                                            <p:strVal val="#ppt_x"/>
                                          </p:val>
                                        </p:tav>
                                        <p:tav tm="100000">
                                          <p:val>
                                            <p:strVal val="#ppt_x"/>
                                          </p:val>
                                        </p:tav>
                                      </p:tavLst>
                                    </p:anim>
                                    <p:anim calcmode="lin" valueType="num">
                                      <p:cBhvr additive="base">
                                        <p:cTn id="50" dur="4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ppt_x"/>
                                          </p:val>
                                        </p:tav>
                                        <p:tav tm="100000">
                                          <p:val>
                                            <p:strVal val="#ppt_x"/>
                                          </p:val>
                                        </p:tav>
                                      </p:tavLst>
                                    </p:anim>
                                    <p:anim calcmode="lin" valueType="num">
                                      <p:cBhvr additive="base">
                                        <p:cTn id="55" dur="400" fill="hold"/>
                                        <p:tgtEl>
                                          <p:spTgt spid="12"/>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400" fill="hold"/>
                                        <p:tgtEl>
                                          <p:spTgt spid="18"/>
                                        </p:tgtEl>
                                        <p:attrNameLst>
                                          <p:attrName>ppt_x</p:attrName>
                                        </p:attrNameLst>
                                      </p:cBhvr>
                                      <p:tavLst>
                                        <p:tav tm="0">
                                          <p:val>
                                            <p:strVal val="#ppt_x"/>
                                          </p:val>
                                        </p:tav>
                                        <p:tav tm="100000">
                                          <p:val>
                                            <p:strVal val="#ppt_x"/>
                                          </p:val>
                                        </p:tav>
                                      </p:tavLst>
                                    </p:anim>
                                    <p:anim calcmode="lin" valueType="num">
                                      <p:cBhvr additive="base">
                                        <p:cTn id="59" dur="4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1"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400" fill="hold"/>
                                        <p:tgtEl>
                                          <p:spTgt spid="13"/>
                                        </p:tgtEl>
                                        <p:attrNameLst>
                                          <p:attrName>ppt_x</p:attrName>
                                        </p:attrNameLst>
                                      </p:cBhvr>
                                      <p:tavLst>
                                        <p:tav tm="0">
                                          <p:val>
                                            <p:strVal val="#ppt_x"/>
                                          </p:val>
                                        </p:tav>
                                        <p:tav tm="100000">
                                          <p:val>
                                            <p:strVal val="#ppt_x"/>
                                          </p:val>
                                        </p:tav>
                                      </p:tavLst>
                                    </p:anim>
                                    <p:anim calcmode="lin" valueType="num">
                                      <p:cBhvr additive="base">
                                        <p:cTn id="64" dur="4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400" fill="hold"/>
                                        <p:tgtEl>
                                          <p:spTgt spid="22"/>
                                        </p:tgtEl>
                                        <p:attrNameLst>
                                          <p:attrName>ppt_x</p:attrName>
                                        </p:attrNameLst>
                                      </p:cBhvr>
                                      <p:tavLst>
                                        <p:tav tm="0">
                                          <p:val>
                                            <p:strVal val="#ppt_x"/>
                                          </p:val>
                                        </p:tav>
                                        <p:tav tm="100000">
                                          <p:val>
                                            <p:strVal val="#ppt_x"/>
                                          </p:val>
                                        </p:tav>
                                      </p:tavLst>
                                    </p:anim>
                                    <p:anim calcmode="lin" valueType="num">
                                      <p:cBhvr additive="base">
                                        <p:cTn id="68"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08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rgbClr val="FFFFFF"/>
                </a:solidFill>
                <a:latin typeface="微软雅黑" panose="020B0503020204020204" pitchFamily="34" charset="-122"/>
                <a:ea typeface="微软雅黑" panose="020B0503020204020204" pitchFamily="34" charset="-122"/>
              </a:rPr>
              <a:t>18</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98872" y="3548063"/>
            <a:ext cx="779860" cy="759619"/>
            <a:chOff x="498872" y="3548063"/>
            <a:chExt cx="779860" cy="759619"/>
          </a:xfrm>
        </p:grpSpPr>
        <p:sp>
          <p:nvSpPr>
            <p:cNvPr id="31" name="Rounded Rectangle 11"/>
            <p:cNvSpPr>
              <a:spLocks noChangeArrowheads="1"/>
            </p:cNvSpPr>
            <p:nvPr/>
          </p:nvSpPr>
          <p:spPr bwMode="auto">
            <a:xfrm>
              <a:off x="498872" y="3548063"/>
              <a:ext cx="760809" cy="759619"/>
            </a:xfrm>
            <a:prstGeom prst="roundRect">
              <a:avLst>
                <a:gd name="adj" fmla="val 16667"/>
              </a:avLst>
            </a:pr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19"/>
            <p:cNvSpPr>
              <a:spLocks noChangeAspect="1" noEditPoints="1"/>
            </p:cNvSpPr>
            <p:nvPr/>
          </p:nvSpPr>
          <p:spPr bwMode="auto">
            <a:xfrm flipH="1">
              <a:off x="766762" y="3659981"/>
              <a:ext cx="223838" cy="277416"/>
            </a:xfrm>
            <a:custGeom>
              <a:avLst/>
              <a:gdLst>
                <a:gd name="T0" fmla="*/ 41 w 41"/>
                <a:gd name="T1" fmla="*/ 47 h 51"/>
                <a:gd name="T2" fmla="*/ 37 w 41"/>
                <a:gd name="T3" fmla="*/ 51 h 51"/>
                <a:gd name="T4" fmla="*/ 3 w 41"/>
                <a:gd name="T5" fmla="*/ 51 h 51"/>
                <a:gd name="T6" fmla="*/ 0 w 41"/>
                <a:gd name="T7" fmla="*/ 47 h 51"/>
                <a:gd name="T8" fmla="*/ 0 w 41"/>
                <a:gd name="T9" fmla="*/ 27 h 51"/>
                <a:gd name="T10" fmla="*/ 3 w 41"/>
                <a:gd name="T11" fmla="*/ 23 h 51"/>
                <a:gd name="T12" fmla="*/ 4 w 41"/>
                <a:gd name="T13" fmla="*/ 23 h 51"/>
                <a:gd name="T14" fmla="*/ 4 w 41"/>
                <a:gd name="T15" fmla="*/ 16 h 51"/>
                <a:gd name="T16" fmla="*/ 20 w 41"/>
                <a:gd name="T17" fmla="*/ 0 h 51"/>
                <a:gd name="T18" fmla="*/ 36 w 41"/>
                <a:gd name="T19" fmla="*/ 16 h 51"/>
                <a:gd name="T20" fmla="*/ 36 w 41"/>
                <a:gd name="T21" fmla="*/ 23 h 51"/>
                <a:gd name="T22" fmla="*/ 37 w 41"/>
                <a:gd name="T23" fmla="*/ 23 h 51"/>
                <a:gd name="T24" fmla="*/ 41 w 41"/>
                <a:gd name="T25" fmla="*/ 27 h 51"/>
                <a:gd name="T26" fmla="*/ 41 w 41"/>
                <a:gd name="T27" fmla="*/ 47 h 51"/>
                <a:gd name="T28" fmla="*/ 29 w 41"/>
                <a:gd name="T29" fmla="*/ 23 h 51"/>
                <a:gd name="T30" fmla="*/ 29 w 41"/>
                <a:gd name="T31" fmla="*/ 16 h 51"/>
                <a:gd name="T32" fmla="*/ 20 w 41"/>
                <a:gd name="T33" fmla="*/ 7 h 51"/>
                <a:gd name="T34" fmla="*/ 11 w 41"/>
                <a:gd name="T35" fmla="*/ 16 h 51"/>
                <a:gd name="T36" fmla="*/ 11 w 41"/>
                <a:gd name="T37" fmla="*/ 23 h 51"/>
                <a:gd name="T38" fmla="*/ 29 w 41"/>
                <a:gd name="T39"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3" name="TextBox 13"/>
            <p:cNvSpPr txBox="1">
              <a:spLocks noChangeArrowheads="1"/>
            </p:cNvSpPr>
            <p:nvPr/>
          </p:nvSpPr>
          <p:spPr bwMode="auto">
            <a:xfrm>
              <a:off x="638176" y="4026694"/>
              <a:ext cx="6405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1462088" y="3548063"/>
            <a:ext cx="760810" cy="759619"/>
            <a:chOff x="1462088" y="3548063"/>
            <a:chExt cx="760810" cy="759619"/>
          </a:xfrm>
        </p:grpSpPr>
        <p:sp>
          <p:nvSpPr>
            <p:cNvPr id="35" name="Rounded Rectangle 14"/>
            <p:cNvSpPr>
              <a:spLocks noChangeArrowheads="1"/>
            </p:cNvSpPr>
            <p:nvPr/>
          </p:nvSpPr>
          <p:spPr bwMode="auto">
            <a:xfrm>
              <a:off x="1462088" y="3548063"/>
              <a:ext cx="760810" cy="759619"/>
            </a:xfrm>
            <a:prstGeom prst="roundRect">
              <a:avLst>
                <a:gd name="adj" fmla="val 16667"/>
              </a:avLst>
            </a:pr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13"/>
            <p:cNvSpPr>
              <a:spLocks noChangeAspect="1" noEditPoints="1"/>
            </p:cNvSpPr>
            <p:nvPr/>
          </p:nvSpPr>
          <p:spPr bwMode="auto">
            <a:xfrm>
              <a:off x="1672829" y="3665935"/>
              <a:ext cx="339328" cy="266700"/>
            </a:xfrm>
            <a:custGeom>
              <a:avLst/>
              <a:gdLst>
                <a:gd name="T0" fmla="*/ 63 w 64"/>
                <a:gd name="T1" fmla="*/ 20 h 50"/>
                <a:gd name="T2" fmla="*/ 44 w 64"/>
                <a:gd name="T3" fmla="*/ 43 h 50"/>
                <a:gd name="T4" fmla="*/ 28 w 64"/>
                <a:gd name="T5" fmla="*/ 47 h 50"/>
                <a:gd name="T6" fmla="*/ 18 w 64"/>
                <a:gd name="T7" fmla="*/ 46 h 50"/>
                <a:gd name="T8" fmla="*/ 11 w 64"/>
                <a:gd name="T9" fmla="*/ 43 h 50"/>
                <a:gd name="T10" fmla="*/ 4 w 64"/>
                <a:gd name="T11" fmla="*/ 50 h 50"/>
                <a:gd name="T12" fmla="*/ 0 w 64"/>
                <a:gd name="T13" fmla="*/ 47 h 50"/>
                <a:gd name="T14" fmla="*/ 0 w 64"/>
                <a:gd name="T15" fmla="*/ 46 h 50"/>
                <a:gd name="T16" fmla="*/ 7 w 64"/>
                <a:gd name="T17" fmla="*/ 37 h 50"/>
                <a:gd name="T18" fmla="*/ 6 w 64"/>
                <a:gd name="T19" fmla="*/ 34 h 50"/>
                <a:gd name="T20" fmla="*/ 5 w 64"/>
                <a:gd name="T21" fmla="*/ 30 h 50"/>
                <a:gd name="T22" fmla="*/ 25 w 64"/>
                <a:gd name="T23" fmla="*/ 8 h 50"/>
                <a:gd name="T24" fmla="*/ 52 w 64"/>
                <a:gd name="T25" fmla="*/ 3 h 50"/>
                <a:gd name="T26" fmla="*/ 58 w 64"/>
                <a:gd name="T27" fmla="*/ 0 h 50"/>
                <a:gd name="T28" fmla="*/ 64 w 64"/>
                <a:gd name="T29" fmla="*/ 13 h 50"/>
                <a:gd name="T30" fmla="*/ 63 w 64"/>
                <a:gd name="T31" fmla="*/ 20 h 50"/>
                <a:gd name="T32" fmla="*/ 43 w 64"/>
                <a:gd name="T33" fmla="*/ 18 h 50"/>
                <a:gd name="T34" fmla="*/ 14 w 64"/>
                <a:gd name="T35" fmla="*/ 32 h 50"/>
                <a:gd name="T36" fmla="*/ 13 w 64"/>
                <a:gd name="T37" fmla="*/ 34 h 50"/>
                <a:gd name="T38" fmla="*/ 16 w 64"/>
                <a:gd name="T39" fmla="*/ 36 h 50"/>
                <a:gd name="T40" fmla="*/ 17 w 64"/>
                <a:gd name="T41" fmla="*/ 36 h 50"/>
                <a:gd name="T42" fmla="*/ 22 w 64"/>
                <a:gd name="T43" fmla="*/ 31 h 50"/>
                <a:gd name="T44" fmla="*/ 43 w 64"/>
                <a:gd name="T45" fmla="*/ 23 h 50"/>
                <a:gd name="T46" fmla="*/ 45 w 64"/>
                <a:gd name="T47" fmla="*/ 20 h 50"/>
                <a:gd name="T48" fmla="*/ 43 w 64"/>
                <a:gd name="T4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7" name="TextBox 13"/>
            <p:cNvSpPr txBox="1">
              <a:spLocks noChangeArrowheads="1"/>
            </p:cNvSpPr>
            <p:nvPr/>
          </p:nvSpPr>
          <p:spPr bwMode="auto">
            <a:xfrm>
              <a:off x="1578769" y="4026694"/>
              <a:ext cx="6405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2425304" y="3548063"/>
            <a:ext cx="760809" cy="759619"/>
            <a:chOff x="2425304" y="3548063"/>
            <a:chExt cx="760809" cy="759619"/>
          </a:xfrm>
        </p:grpSpPr>
        <p:sp>
          <p:nvSpPr>
            <p:cNvPr id="39" name="Rounded Rectangle 13"/>
            <p:cNvSpPr>
              <a:spLocks noChangeArrowheads="1"/>
            </p:cNvSpPr>
            <p:nvPr/>
          </p:nvSpPr>
          <p:spPr bwMode="auto">
            <a:xfrm>
              <a:off x="2425304" y="3548063"/>
              <a:ext cx="760809" cy="759619"/>
            </a:xfrm>
            <a:prstGeom prst="roundRect">
              <a:avLst>
                <a:gd name="adj" fmla="val 16667"/>
              </a:avLst>
            </a:pr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45"/>
            <p:cNvSpPr>
              <a:spLocks noChangeAspect="1"/>
            </p:cNvSpPr>
            <p:nvPr/>
          </p:nvSpPr>
          <p:spPr bwMode="auto">
            <a:xfrm>
              <a:off x="2639616" y="3649266"/>
              <a:ext cx="330994" cy="284559"/>
            </a:xfrm>
            <a:custGeom>
              <a:avLst/>
              <a:gdLst>
                <a:gd name="T0" fmla="*/ 64 w 64"/>
                <a:gd name="T1" fmla="*/ 51 h 55"/>
                <a:gd name="T2" fmla="*/ 60 w 64"/>
                <a:gd name="T3" fmla="*/ 55 h 55"/>
                <a:gd name="T4" fmla="*/ 49 w 64"/>
                <a:gd name="T5" fmla="*/ 55 h 55"/>
                <a:gd name="T6" fmla="*/ 45 w 64"/>
                <a:gd name="T7" fmla="*/ 51 h 55"/>
                <a:gd name="T8" fmla="*/ 45 w 64"/>
                <a:gd name="T9" fmla="*/ 40 h 55"/>
                <a:gd name="T10" fmla="*/ 49 w 64"/>
                <a:gd name="T11" fmla="*/ 36 h 55"/>
                <a:gd name="T12" fmla="*/ 52 w 64"/>
                <a:gd name="T13" fmla="*/ 36 h 55"/>
                <a:gd name="T14" fmla="*/ 52 w 64"/>
                <a:gd name="T15" fmla="*/ 30 h 55"/>
                <a:gd name="T16" fmla="*/ 34 w 64"/>
                <a:gd name="T17" fmla="*/ 30 h 55"/>
                <a:gd name="T18" fmla="*/ 34 w 64"/>
                <a:gd name="T19" fmla="*/ 36 h 55"/>
                <a:gd name="T20" fmla="*/ 37 w 64"/>
                <a:gd name="T21" fmla="*/ 36 h 55"/>
                <a:gd name="T22" fmla="*/ 41 w 64"/>
                <a:gd name="T23" fmla="*/ 40 h 55"/>
                <a:gd name="T24" fmla="*/ 41 w 64"/>
                <a:gd name="T25" fmla="*/ 51 h 55"/>
                <a:gd name="T26" fmla="*/ 37 w 64"/>
                <a:gd name="T27" fmla="*/ 55 h 55"/>
                <a:gd name="T28" fmla="*/ 26 w 64"/>
                <a:gd name="T29" fmla="*/ 55 h 55"/>
                <a:gd name="T30" fmla="*/ 23 w 64"/>
                <a:gd name="T31" fmla="*/ 51 h 55"/>
                <a:gd name="T32" fmla="*/ 23 w 64"/>
                <a:gd name="T33" fmla="*/ 40 h 55"/>
                <a:gd name="T34" fmla="*/ 26 w 64"/>
                <a:gd name="T35" fmla="*/ 36 h 55"/>
                <a:gd name="T36" fmla="*/ 29 w 64"/>
                <a:gd name="T37" fmla="*/ 36 h 55"/>
                <a:gd name="T38" fmla="*/ 29 w 64"/>
                <a:gd name="T39" fmla="*/ 30 h 55"/>
                <a:gd name="T40" fmla="*/ 11 w 64"/>
                <a:gd name="T41" fmla="*/ 30 h 55"/>
                <a:gd name="T42" fmla="*/ 11 w 64"/>
                <a:gd name="T43" fmla="*/ 36 h 55"/>
                <a:gd name="T44" fmla="*/ 15 w 64"/>
                <a:gd name="T45" fmla="*/ 36 h 55"/>
                <a:gd name="T46" fmla="*/ 18 w 64"/>
                <a:gd name="T47" fmla="*/ 40 h 55"/>
                <a:gd name="T48" fmla="*/ 18 w 64"/>
                <a:gd name="T49" fmla="*/ 51 h 55"/>
                <a:gd name="T50" fmla="*/ 15 w 64"/>
                <a:gd name="T51" fmla="*/ 55 h 55"/>
                <a:gd name="T52" fmla="*/ 3 w 64"/>
                <a:gd name="T53" fmla="*/ 55 h 55"/>
                <a:gd name="T54" fmla="*/ 0 w 64"/>
                <a:gd name="T55" fmla="*/ 51 h 55"/>
                <a:gd name="T56" fmla="*/ 0 w 64"/>
                <a:gd name="T57" fmla="*/ 40 h 55"/>
                <a:gd name="T58" fmla="*/ 3 w 64"/>
                <a:gd name="T59" fmla="*/ 36 h 55"/>
                <a:gd name="T60" fmla="*/ 7 w 64"/>
                <a:gd name="T61" fmla="*/ 36 h 55"/>
                <a:gd name="T62" fmla="*/ 7 w 64"/>
                <a:gd name="T63" fmla="*/ 30 h 55"/>
                <a:gd name="T64" fmla="*/ 11 w 64"/>
                <a:gd name="T65" fmla="*/ 25 h 55"/>
                <a:gd name="T66" fmla="*/ 29 w 64"/>
                <a:gd name="T67" fmla="*/ 25 h 55"/>
                <a:gd name="T68" fmla="*/ 29 w 64"/>
                <a:gd name="T69" fmla="*/ 18 h 55"/>
                <a:gd name="T70" fmla="*/ 26 w 64"/>
                <a:gd name="T71" fmla="*/ 18 h 55"/>
                <a:gd name="T72" fmla="*/ 23 w 64"/>
                <a:gd name="T73" fmla="*/ 15 h 55"/>
                <a:gd name="T74" fmla="*/ 23 w 64"/>
                <a:gd name="T75" fmla="*/ 3 h 55"/>
                <a:gd name="T76" fmla="*/ 26 w 64"/>
                <a:gd name="T77" fmla="*/ 0 h 55"/>
                <a:gd name="T78" fmla="*/ 37 w 64"/>
                <a:gd name="T79" fmla="*/ 0 h 55"/>
                <a:gd name="T80" fmla="*/ 41 w 64"/>
                <a:gd name="T81" fmla="*/ 3 h 55"/>
                <a:gd name="T82" fmla="*/ 41 w 64"/>
                <a:gd name="T83" fmla="*/ 15 h 55"/>
                <a:gd name="T84" fmla="*/ 37 w 64"/>
                <a:gd name="T85" fmla="*/ 18 h 55"/>
                <a:gd name="T86" fmla="*/ 34 w 64"/>
                <a:gd name="T87" fmla="*/ 18 h 55"/>
                <a:gd name="T88" fmla="*/ 34 w 64"/>
                <a:gd name="T89" fmla="*/ 25 h 55"/>
                <a:gd name="T90" fmla="*/ 52 w 64"/>
                <a:gd name="T91" fmla="*/ 25 h 55"/>
                <a:gd name="T92" fmla="*/ 57 w 64"/>
                <a:gd name="T93" fmla="*/ 30 h 55"/>
                <a:gd name="T94" fmla="*/ 57 w 64"/>
                <a:gd name="T95" fmla="*/ 36 h 55"/>
                <a:gd name="T96" fmla="*/ 60 w 64"/>
                <a:gd name="T97" fmla="*/ 36 h 55"/>
                <a:gd name="T98" fmla="*/ 64 w 64"/>
                <a:gd name="T99" fmla="*/ 40 h 55"/>
                <a:gd name="T100" fmla="*/ 64 w 64"/>
                <a:gd name="T101"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41" name="TextBox 13"/>
            <p:cNvSpPr txBox="1">
              <a:spLocks noChangeArrowheads="1"/>
            </p:cNvSpPr>
            <p:nvPr/>
          </p:nvSpPr>
          <p:spPr bwMode="auto">
            <a:xfrm>
              <a:off x="2541985" y="4026694"/>
              <a:ext cx="6405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3388519" y="3548063"/>
            <a:ext cx="760810" cy="759619"/>
            <a:chOff x="3388519" y="3548063"/>
            <a:chExt cx="760810" cy="759619"/>
          </a:xfrm>
        </p:grpSpPr>
        <p:sp>
          <p:nvSpPr>
            <p:cNvPr id="43" name="Rounded Rectangle 12"/>
            <p:cNvSpPr>
              <a:spLocks noChangeArrowheads="1"/>
            </p:cNvSpPr>
            <p:nvPr/>
          </p:nvSpPr>
          <p:spPr bwMode="auto">
            <a:xfrm>
              <a:off x="3388519" y="3548063"/>
              <a:ext cx="760810" cy="759619"/>
            </a:xfrm>
            <a:prstGeom prst="roundRect">
              <a:avLst>
                <a:gd name="adj" fmla="val 16667"/>
              </a:avLst>
            </a:pr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0"/>
            <p:cNvSpPr>
              <a:spLocks noChangeAspect="1" noEditPoints="1"/>
            </p:cNvSpPr>
            <p:nvPr/>
          </p:nvSpPr>
          <p:spPr bwMode="auto">
            <a:xfrm>
              <a:off x="3598069" y="3627835"/>
              <a:ext cx="340519" cy="326231"/>
            </a:xfrm>
            <a:custGeom>
              <a:avLst/>
              <a:gdLst>
                <a:gd name="T0" fmla="*/ 63 w 67"/>
                <a:gd name="T1" fmla="*/ 49 h 64"/>
                <a:gd name="T2" fmla="*/ 58 w 67"/>
                <a:gd name="T3" fmla="*/ 44 h 64"/>
                <a:gd name="T4" fmla="*/ 54 w 67"/>
                <a:gd name="T5" fmla="*/ 48 h 64"/>
                <a:gd name="T6" fmla="*/ 63 w 67"/>
                <a:gd name="T7" fmla="*/ 57 h 64"/>
                <a:gd name="T8" fmla="*/ 64 w 67"/>
                <a:gd name="T9" fmla="*/ 60 h 64"/>
                <a:gd name="T10" fmla="*/ 59 w 67"/>
                <a:gd name="T11" fmla="*/ 64 h 64"/>
                <a:gd name="T12" fmla="*/ 56 w 67"/>
                <a:gd name="T13" fmla="*/ 63 h 64"/>
                <a:gd name="T14" fmla="*/ 29 w 67"/>
                <a:gd name="T15" fmla="*/ 36 h 64"/>
                <a:gd name="T16" fmla="*/ 15 w 67"/>
                <a:gd name="T17" fmla="*/ 42 h 64"/>
                <a:gd name="T18" fmla="*/ 0 w 67"/>
                <a:gd name="T19" fmla="*/ 27 h 64"/>
                <a:gd name="T20" fmla="*/ 26 w 67"/>
                <a:gd name="T21" fmla="*/ 0 h 64"/>
                <a:gd name="T22" fmla="*/ 41 w 67"/>
                <a:gd name="T23" fmla="*/ 15 h 64"/>
                <a:gd name="T24" fmla="*/ 36 w 67"/>
                <a:gd name="T25" fmla="*/ 30 h 64"/>
                <a:gd name="T26" fmla="*/ 50 w 67"/>
                <a:gd name="T27" fmla="*/ 44 h 64"/>
                <a:gd name="T28" fmla="*/ 54 w 67"/>
                <a:gd name="T29" fmla="*/ 40 h 64"/>
                <a:gd name="T30" fmla="*/ 49 w 67"/>
                <a:gd name="T31" fmla="*/ 35 h 64"/>
                <a:gd name="T32" fmla="*/ 54 w 67"/>
                <a:gd name="T33" fmla="*/ 31 h 64"/>
                <a:gd name="T34" fmla="*/ 55 w 67"/>
                <a:gd name="T35" fmla="*/ 31 h 64"/>
                <a:gd name="T36" fmla="*/ 67 w 67"/>
                <a:gd name="T37" fmla="*/ 44 h 64"/>
                <a:gd name="T38" fmla="*/ 63 w 67"/>
                <a:gd name="T39" fmla="*/ 49 h 64"/>
                <a:gd name="T40" fmla="*/ 25 w 67"/>
                <a:gd name="T41" fmla="*/ 8 h 64"/>
                <a:gd name="T42" fmla="*/ 18 w 67"/>
                <a:gd name="T43" fmla="*/ 16 h 64"/>
                <a:gd name="T44" fmla="*/ 19 w 67"/>
                <a:gd name="T45" fmla="*/ 19 h 64"/>
                <a:gd name="T46" fmla="*/ 15 w 67"/>
                <a:gd name="T47" fmla="*/ 18 h 64"/>
                <a:gd name="T48" fmla="*/ 7 w 67"/>
                <a:gd name="T49" fmla="*/ 26 h 64"/>
                <a:gd name="T50" fmla="*/ 15 w 67"/>
                <a:gd name="T51" fmla="*/ 34 h 64"/>
                <a:gd name="T52" fmla="*/ 23 w 67"/>
                <a:gd name="T53" fmla="*/ 26 h 64"/>
                <a:gd name="T54" fmla="*/ 22 w 67"/>
                <a:gd name="T55" fmla="*/ 23 h 64"/>
                <a:gd name="T56" fmla="*/ 25 w 67"/>
                <a:gd name="T57" fmla="*/ 24 h 64"/>
                <a:gd name="T58" fmla="*/ 33 w 67"/>
                <a:gd name="T59" fmla="*/ 16 h 64"/>
                <a:gd name="T60" fmla="*/ 25 w 67"/>
                <a:gd name="T61"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51" name="TextBox 13"/>
            <p:cNvSpPr txBox="1">
              <a:spLocks noChangeArrowheads="1"/>
            </p:cNvSpPr>
            <p:nvPr/>
          </p:nvSpPr>
          <p:spPr bwMode="auto">
            <a:xfrm>
              <a:off x="3448051" y="4026694"/>
              <a:ext cx="64174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20"/>
          <p:cNvSpPr>
            <a:spLocks noChangeArrowheads="1"/>
          </p:cNvSpPr>
          <p:nvPr/>
        </p:nvSpPr>
        <p:spPr bwMode="auto">
          <a:xfrm>
            <a:off x="720328" y="1607344"/>
            <a:ext cx="355639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TextBox 13"/>
          <p:cNvSpPr txBox="1">
            <a:spLocks noChangeArrowheads="1"/>
          </p:cNvSpPr>
          <p:nvPr/>
        </p:nvSpPr>
        <p:spPr bwMode="auto">
          <a:xfrm>
            <a:off x="720329" y="1365647"/>
            <a:ext cx="2064544"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22"/>
          <p:cNvSpPr>
            <a:spLocks noChangeArrowheads="1"/>
          </p:cNvSpPr>
          <p:nvPr/>
        </p:nvSpPr>
        <p:spPr bwMode="auto">
          <a:xfrm>
            <a:off x="720328" y="2622947"/>
            <a:ext cx="355639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5276850" y="1550194"/>
            <a:ext cx="3283744" cy="2612231"/>
            <a:chOff x="5276850" y="1550194"/>
            <a:chExt cx="3283744" cy="2612231"/>
          </a:xfrm>
        </p:grpSpPr>
        <p:pic>
          <p:nvPicPr>
            <p:cNvPr id="57" name="Picture Placeholder 33" descr="imageHolder.jpg"/>
            <p:cNvPicPr>
              <a:picLocks noChangeAspect="1" noChangeArrowheads="1"/>
            </p:cNvPicPr>
            <p:nvPr/>
          </p:nvPicPr>
          <p:blipFill>
            <a:blip r:embed="rId1">
              <a:extLst>
                <a:ext uri="{28A0092B-C50C-407E-A947-70E740481C1C}">
                  <a14:useLocalDpi xmlns:a14="http://schemas.microsoft.com/office/drawing/2010/main" val="0"/>
                </a:ext>
              </a:extLst>
            </a:blip>
            <a:srcRect l="159" r="159"/>
            <a:stretch>
              <a:fillRect/>
            </a:stretch>
          </p:blipFill>
          <p:spPr bwMode="auto">
            <a:xfrm>
              <a:off x="5409010" y="1662112"/>
              <a:ext cx="2994422" cy="16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5"/>
            <p:cNvSpPr>
              <a:spLocks noEditPoints="1"/>
            </p:cNvSpPr>
            <p:nvPr/>
          </p:nvSpPr>
          <p:spPr bwMode="auto">
            <a:xfrm>
              <a:off x="5276850" y="1550194"/>
              <a:ext cx="3283744" cy="1945481"/>
            </a:xfrm>
            <a:custGeom>
              <a:avLst/>
              <a:gdLst>
                <a:gd name="T0" fmla="*/ 1757 w 1816"/>
                <a:gd name="T1" fmla="*/ 0 h 1076"/>
                <a:gd name="T2" fmla="*/ 921 w 1816"/>
                <a:gd name="T3" fmla="*/ 0 h 1076"/>
                <a:gd name="T4" fmla="*/ 893 w 1816"/>
                <a:gd name="T5" fmla="*/ 0 h 1076"/>
                <a:gd name="T6" fmla="*/ 56 w 1816"/>
                <a:gd name="T7" fmla="*/ 0 h 1076"/>
                <a:gd name="T8" fmla="*/ 0 w 1816"/>
                <a:gd name="T9" fmla="*/ 47 h 1076"/>
                <a:gd name="T10" fmla="*/ 0 w 1816"/>
                <a:gd name="T11" fmla="*/ 1076 h 1076"/>
                <a:gd name="T12" fmla="*/ 1816 w 1816"/>
                <a:gd name="T13" fmla="*/ 1076 h 1076"/>
                <a:gd name="T14" fmla="*/ 1816 w 1816"/>
                <a:gd name="T15" fmla="*/ 47 h 1076"/>
                <a:gd name="T16" fmla="*/ 1757 w 1816"/>
                <a:gd name="T17" fmla="*/ 0 h 1076"/>
                <a:gd name="T18" fmla="*/ 1732 w 1816"/>
                <a:gd name="T19" fmla="*/ 1000 h 1076"/>
                <a:gd name="T20" fmla="*/ 76 w 1816"/>
                <a:gd name="T21" fmla="*/ 1000 h 1076"/>
                <a:gd name="T22" fmla="*/ 76 w 1816"/>
                <a:gd name="T23" fmla="*/ 68 h 1076"/>
                <a:gd name="T24" fmla="*/ 1732 w 1816"/>
                <a:gd name="T25" fmla="*/ 68 h 1076"/>
                <a:gd name="T26" fmla="*/ 1732 w 1816"/>
                <a:gd name="T27" fmla="*/ 100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59" name="Freeform 27"/>
            <p:cNvSpPr>
              <a:spLocks noChangeArrowheads="1"/>
            </p:cNvSpPr>
            <p:nvPr/>
          </p:nvSpPr>
          <p:spPr bwMode="auto">
            <a:xfrm>
              <a:off x="5276850" y="3495676"/>
              <a:ext cx="3283744" cy="297656"/>
            </a:xfrm>
            <a:custGeom>
              <a:avLst/>
              <a:gdLst>
                <a:gd name="T0" fmla="*/ 0 w 1816"/>
                <a:gd name="T1" fmla="*/ 0 h 164"/>
                <a:gd name="T2" fmla="*/ 0 w 1816"/>
                <a:gd name="T3" fmla="*/ 100 h 164"/>
                <a:gd name="T4" fmla="*/ 56 w 1816"/>
                <a:gd name="T5" fmla="*/ 164 h 164"/>
                <a:gd name="T6" fmla="*/ 893 w 1816"/>
                <a:gd name="T7" fmla="*/ 164 h 164"/>
                <a:gd name="T8" fmla="*/ 921 w 1816"/>
                <a:gd name="T9" fmla="*/ 164 h 164"/>
                <a:gd name="T10" fmla="*/ 1757 w 1816"/>
                <a:gd name="T11" fmla="*/ 164 h 164"/>
                <a:gd name="T12" fmla="*/ 1816 w 1816"/>
                <a:gd name="T13" fmla="*/ 100 h 164"/>
                <a:gd name="T14" fmla="*/ 1816 w 1816"/>
                <a:gd name="T15" fmla="*/ 0 h 164"/>
                <a:gd name="T16" fmla="*/ 0 w 1816"/>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6"/>
                <a:gd name="T28" fmla="*/ 0 h 164"/>
                <a:gd name="T29" fmla="*/ 1816 w 1816"/>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rotWithShape="0">
              <a:gsLst>
                <a:gs pos="0">
                  <a:srgbClr val="D9D9D9"/>
                </a:gs>
                <a:gs pos="53999">
                  <a:srgbClr val="D9D9D9"/>
                </a:gs>
                <a:gs pos="100000">
                  <a:srgbClr val="BFBFBF"/>
                </a:gs>
              </a:gsLst>
              <a:lin ang="1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rPr>
                <a:t> </a:t>
              </a: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9"/>
            <p:cNvSpPr/>
            <p:nvPr/>
          </p:nvSpPr>
          <p:spPr bwMode="auto">
            <a:xfrm>
              <a:off x="6330553" y="3793331"/>
              <a:ext cx="1185863" cy="369094"/>
            </a:xfrm>
            <a:custGeom>
              <a:avLst/>
              <a:gdLst>
                <a:gd name="T0" fmla="*/ 335 w 656"/>
                <a:gd name="T1" fmla="*/ 0 h 204"/>
                <a:gd name="T2" fmla="*/ 322 w 656"/>
                <a:gd name="T3" fmla="*/ 0 h 204"/>
                <a:gd name="T4" fmla="*/ 143 w 656"/>
                <a:gd name="T5" fmla="*/ 0 h 204"/>
                <a:gd name="T6" fmla="*/ 102 w 656"/>
                <a:gd name="T7" fmla="*/ 128 h 204"/>
                <a:gd name="T8" fmla="*/ 108 w 656"/>
                <a:gd name="T9" fmla="*/ 204 h 204"/>
                <a:gd name="T10" fmla="*/ 322 w 656"/>
                <a:gd name="T11" fmla="*/ 204 h 204"/>
                <a:gd name="T12" fmla="*/ 335 w 656"/>
                <a:gd name="T13" fmla="*/ 204 h 204"/>
                <a:gd name="T14" fmla="*/ 549 w 656"/>
                <a:gd name="T15" fmla="*/ 204 h 204"/>
                <a:gd name="T16" fmla="*/ 555 w 656"/>
                <a:gd name="T17" fmla="*/ 128 h 204"/>
                <a:gd name="T18" fmla="*/ 513 w 656"/>
                <a:gd name="T19" fmla="*/ 0 h 204"/>
                <a:gd name="T20" fmla="*/ 335 w 656"/>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rotWithShape="0">
              <a:gsLst>
                <a:gs pos="0">
                  <a:srgbClr val="A6A6A6"/>
                </a:gs>
                <a:gs pos="6000">
                  <a:srgbClr val="D9D9D9"/>
                </a:gs>
                <a:gs pos="42000">
                  <a:srgbClr val="BFBFBF"/>
                </a:gs>
                <a:gs pos="100000">
                  <a:srgbClr val="BFBFBF"/>
                </a:gs>
              </a:gsLst>
              <a:lin ang="5400000"/>
            </a:gra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pic>
          <p:nvPicPr>
            <p:cNvPr id="61" name="图片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09010" y="1662112"/>
              <a:ext cx="2994422" cy="16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20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3" fill="hold" nodeType="withEffect">
                                  <p:stCondLst>
                                    <p:cond delay="40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0-#ppt_h/2"/>
                                          </p:val>
                                        </p:tav>
                                        <p:tav tm="100000">
                                          <p:val>
                                            <p:strVal val="#ppt_y"/>
                                          </p:val>
                                        </p:tav>
                                      </p:tavLst>
                                    </p:anim>
                                  </p:childTnLst>
                                </p:cTn>
                              </p:par>
                              <p:par>
                                <p:cTn id="64" presetID="2" presetClass="entr" presetSubtype="3" fill="hold" nodeType="withEffect">
                                  <p:stCondLst>
                                    <p:cond delay="60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1+#ppt_w/2"/>
                                          </p:val>
                                        </p:tav>
                                        <p:tav tm="100000">
                                          <p:val>
                                            <p:strVal val="#ppt_x"/>
                                          </p:val>
                                        </p:tav>
                                      </p:tavLst>
                                    </p:anim>
                                    <p:anim calcmode="lin" valueType="num">
                                      <p:cBhvr additive="base">
                                        <p:cTn id="67"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plus(in)">
                                      <p:cBhvr>
                                        <p:cTn id="72" dur="2000"/>
                                        <p:tgtEl>
                                          <p:spTgt spid="54"/>
                                        </p:tgtEl>
                                      </p:cBhvr>
                                    </p:animEffect>
                                  </p:childTnLst>
                                </p:cTn>
                              </p:par>
                              <p:par>
                                <p:cTn id="73" presetID="13" presetClass="entr" presetSubtype="16"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plus(in)">
                                      <p:cBhvr>
                                        <p:cTn id="75" dur="2000"/>
                                        <p:tgtEl>
                                          <p:spTgt spid="53"/>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plus(in)">
                                      <p:cBhvr>
                                        <p:cTn id="78"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1" name="图片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65186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平行四边形 8"/>
          <p:cNvSpPr>
            <a:spLocks noChangeArrowheads="1"/>
          </p:cNvSpPr>
          <p:nvPr/>
        </p:nvSpPr>
        <p:spPr bwMode="auto">
          <a:xfrm>
            <a:off x="3556398" y="1831181"/>
            <a:ext cx="5587603" cy="1481138"/>
          </a:xfrm>
          <a:prstGeom prst="parallelogram">
            <a:avLst>
              <a:gd name="adj" fmla="val 47034"/>
            </a:avLst>
          </a:prstGeom>
          <a:solidFill>
            <a:srgbClr val="1C70A4">
              <a:alpha val="86000"/>
            </a:srgbClr>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TextBox 16"/>
          <p:cNvSpPr txBox="1"/>
          <p:nvPr/>
        </p:nvSpPr>
        <p:spPr>
          <a:xfrm>
            <a:off x="4583334" y="1904595"/>
            <a:ext cx="4083597" cy="566572"/>
          </a:xfrm>
          <a:prstGeom prst="rect">
            <a:avLst/>
          </a:prstGeom>
          <a:noFill/>
        </p:spPr>
        <p:txBody>
          <a:bodyPr wrap="square" lIns="68562" tIns="34281" rIns="68562" bIns="34281" rtlCol="0">
            <a:spAutoFit/>
          </a:bodyPr>
          <a:lstStyle/>
          <a:p>
            <a:pPr algn="dist"/>
            <a:r>
              <a:rPr lang="en-US" altLang="zh-CN" sz="3200" b="0" dirty="0">
                <a:solidFill>
                  <a:schemeClr val="bg1"/>
                </a:solidFill>
                <a:latin typeface="微软雅黑" panose="020B0503020204020204" pitchFamily="34" charset="-122"/>
                <a:ea typeface="微软雅黑" panose="020B0503020204020204" pitchFamily="34" charset="-122"/>
              </a:rPr>
              <a:t>3.</a:t>
            </a:r>
            <a:r>
              <a:rPr lang="zh-CN" altLang="en-US" sz="3200" b="0" dirty="0">
                <a:solidFill>
                  <a:schemeClr val="bg1"/>
                </a:solidFill>
                <a:latin typeface="微软雅黑" panose="020B0503020204020204" pitchFamily="34" charset="-122"/>
                <a:ea typeface="微软雅黑" panose="020B0503020204020204" pitchFamily="34" charset="-122"/>
              </a:rPr>
              <a:t>输入第三部分标题</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652392" y="2384301"/>
            <a:ext cx="3998069" cy="787523"/>
          </a:xfrm>
          <a:prstGeom prst="rect">
            <a:avLst/>
          </a:prstGeom>
          <a:noFill/>
        </p:spPr>
        <p:txBody>
          <a:bodyPr wrap="square" rtlCol="0">
            <a:spAutoFit/>
          </a:bodyPr>
          <a:lstStyle/>
          <a:p>
            <a:pPr>
              <a:lnSpc>
                <a:spcPct val="150000"/>
              </a:lnSpc>
            </a:pPr>
            <a:r>
              <a:rPr lang="zh-CN" altLang="en-US" sz="1600" b="0"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950"/>
                            </p:stCondLst>
                            <p:childTnLst>
                              <p:par>
                                <p:cTn id="21" presetID="18" presetClass="entr" presetSubtype="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Righ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42000" r="-42000"/>
          </a:stretch>
        </a:blipFill>
        <a:effectLst/>
      </p:bgPr>
    </p:bg>
    <p:spTree>
      <p:nvGrpSpPr>
        <p:cNvPr id="1" name=""/>
        <p:cNvGrpSpPr/>
        <p:nvPr/>
      </p:nvGrpSpPr>
      <p:grpSpPr>
        <a:xfrm>
          <a:off x="0" y="0"/>
          <a:ext cx="0" cy="0"/>
          <a:chOff x="0" y="0"/>
          <a:chExt cx="0" cy="0"/>
        </a:xfrm>
      </p:grpSpPr>
      <p:sp>
        <p:nvSpPr>
          <p:cNvPr id="16" name="圆角矩形 15"/>
          <p:cNvSpPr/>
          <p:nvPr/>
        </p:nvSpPr>
        <p:spPr>
          <a:xfrm>
            <a:off x="915988" y="771525"/>
            <a:ext cx="7345362" cy="3529013"/>
          </a:xfrm>
          <a:prstGeom prst="roundRect">
            <a:avLst>
              <a:gd name="adj" fmla="val 4018"/>
            </a:avLst>
          </a:prstGeom>
          <a:solidFill>
            <a:sysClr val="window" lastClr="FFFFFF">
              <a:alpha val="59000"/>
            </a:sysClr>
          </a:solidFill>
          <a:ln w="2540" cap="flat" cmpd="sng" algn="ctr">
            <a:solidFill>
              <a:sysClr val="windowText" lastClr="00000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TextBox 16"/>
          <p:cNvSpPr txBox="1"/>
          <p:nvPr/>
        </p:nvSpPr>
        <p:spPr>
          <a:xfrm>
            <a:off x="4213225" y="842963"/>
            <a:ext cx="901700" cy="523875"/>
          </a:xfrm>
          <a:prstGeom prst="rect">
            <a:avLst/>
          </a:prstGeom>
          <a:noFill/>
          <a:effectLst/>
        </p:spPr>
        <p:txBody>
          <a:bodyPr>
            <a:spAutoFit/>
          </a:bodyPr>
          <a:lstStyle/>
          <a:p>
            <a:pPr fontAlgn="auto">
              <a:spcBef>
                <a:spcPts val="0"/>
              </a:spcBef>
              <a:spcAft>
                <a:spcPts val="0"/>
              </a:spcAft>
              <a:buFontTx/>
              <a:buNone/>
              <a:defRPr/>
            </a:pPr>
            <a:r>
              <a:rPr lang="zh-CN" altLang="en-US" sz="2800" kern="0" dirty="0">
                <a:solidFill>
                  <a:srgbClr val="1C70A4"/>
                </a:solidFill>
                <a:latin typeface="微软雅黑" panose="020B0503020204020204" pitchFamily="34" charset="-122"/>
                <a:ea typeface="微软雅黑" panose="020B0503020204020204" pitchFamily="34" charset="-122"/>
              </a:rPr>
              <a:t>前言</a:t>
            </a:r>
            <a:endParaRPr lang="zh-CN" altLang="en-US" sz="2800" kern="0" dirty="0">
              <a:solidFill>
                <a:srgbClr val="1C70A4"/>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1381671" y="1571625"/>
            <a:ext cx="6453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latin typeface="微软雅黑" panose="020B0503020204020204" pitchFamily="34" charset="-122"/>
                <a:ea typeface="微软雅黑" panose="020B0503020204020204" pitchFamily="34" charset="-122"/>
              </a:rPr>
              <a:t>平面设计通常中指通过印刷过程，以印刷加工为载体的设计，因此又称为印刷设计。形式大致包括海报设计、书籍杂志的状帧设计、商标设计等，随着计算机网络技术的发展，网页的设计也被属于平面设计。</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dirty="0">
              <a:latin typeface="微软雅黑" panose="020B0503020204020204" pitchFamily="34" charset="-122"/>
              <a:ea typeface="微软雅黑" panose="020B0503020204020204" pitchFamily="34" charset="-122"/>
            </a:endParaRPr>
          </a:p>
        </p:txBody>
      </p:sp>
      <p:cxnSp>
        <p:nvCxnSpPr>
          <p:cNvPr id="19" name="直接连接符 18"/>
          <p:cNvCxnSpPr>
            <a:cxnSpLocks noChangeShapeType="1"/>
          </p:cNvCxnSpPr>
          <p:nvPr/>
        </p:nvCxnSpPr>
        <p:spPr bwMode="auto">
          <a:xfrm>
            <a:off x="3652838" y="1104900"/>
            <a:ext cx="503237"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164138" y="1104900"/>
            <a:ext cx="504825"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8" decel="63300"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300" fill="hold"/>
                                        <p:tgtEl>
                                          <p:spTgt spid="19"/>
                                        </p:tgtEl>
                                        <p:attrNameLst>
                                          <p:attrName>ppt_x</p:attrName>
                                        </p:attrNameLst>
                                      </p:cBhvr>
                                      <p:tavLst>
                                        <p:tav tm="0">
                                          <p:val>
                                            <p:strVal val="0-#ppt_w/2"/>
                                          </p:val>
                                        </p:tav>
                                        <p:tav tm="100000">
                                          <p:val>
                                            <p:strVal val="#ppt_x"/>
                                          </p:val>
                                        </p:tav>
                                      </p:tavLst>
                                    </p:anim>
                                    <p:anim calcmode="lin" valueType="num">
                                      <p:cBhvr additive="base">
                                        <p:cTn id="17" dur="3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decel="63300"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 fill="hold"/>
                                        <p:tgtEl>
                                          <p:spTgt spid="20"/>
                                        </p:tgtEl>
                                        <p:attrNameLst>
                                          <p:attrName>ppt_x</p:attrName>
                                        </p:attrNameLst>
                                      </p:cBhvr>
                                      <p:tavLst>
                                        <p:tav tm="0">
                                          <p:val>
                                            <p:strVal val="1+#ppt_w/2"/>
                                          </p:val>
                                        </p:tav>
                                        <p:tav tm="100000">
                                          <p:val>
                                            <p:strVal val="#ppt_x"/>
                                          </p:val>
                                        </p:tav>
                                      </p:tavLst>
                                    </p:anim>
                                    <p:anim calcmode="lin" valueType="num">
                                      <p:cBhvr additive="base">
                                        <p:cTn id="21" dur="3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16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20</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rot="-5400000">
            <a:off x="2471738" y="1795463"/>
            <a:ext cx="485775" cy="765175"/>
            <a:chOff x="4325938" y="2189163"/>
            <a:chExt cx="484187" cy="765175"/>
          </a:xfrm>
        </p:grpSpPr>
        <p:sp>
          <p:nvSpPr>
            <p:cNvPr id="12"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rgbClr val="41A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3"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rgbClr val="1C7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grpSp>
        <p:nvGrpSpPr>
          <p:cNvPr id="14" name="组合 13"/>
          <p:cNvGrpSpPr/>
          <p:nvPr/>
        </p:nvGrpSpPr>
        <p:grpSpPr bwMode="auto">
          <a:xfrm rot="-5400000">
            <a:off x="2468563" y="3379788"/>
            <a:ext cx="485775" cy="765175"/>
            <a:chOff x="4325938" y="2189163"/>
            <a:chExt cx="484187" cy="765175"/>
          </a:xfrm>
        </p:grpSpPr>
        <p:sp>
          <p:nvSpPr>
            <p:cNvPr id="15"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rgbClr val="1C7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6"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rgbClr val="41A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cxnSp>
        <p:nvCxnSpPr>
          <p:cNvPr id="17" name="直接连接符 16"/>
          <p:cNvCxnSpPr>
            <a:cxnSpLocks noChangeShapeType="1"/>
          </p:cNvCxnSpPr>
          <p:nvPr/>
        </p:nvCxnSpPr>
        <p:spPr bwMode="auto">
          <a:xfrm>
            <a:off x="5219700" y="1276350"/>
            <a:ext cx="0" cy="3240088"/>
          </a:xfrm>
          <a:prstGeom prst="line">
            <a:avLst/>
          </a:prstGeom>
          <a:noFill/>
          <a:ln w="9525">
            <a:solidFill>
              <a:srgbClr val="3DBCC0"/>
            </a:solidFill>
            <a:prstDash val="sysDash"/>
            <a:round/>
          </a:ln>
          <a:extLst>
            <a:ext uri="{909E8E84-426E-40DD-AFC4-6F175D3DCCD1}">
              <a14:hiddenFill xmlns:a14="http://schemas.microsoft.com/office/drawing/2010/main">
                <a:noFill/>
              </a14:hiddenFill>
            </a:ext>
          </a:extLst>
        </p:spPr>
      </p:cxnSp>
      <p:pic>
        <p:nvPicPr>
          <p:cNvPr id="18"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6100" y="1490663"/>
            <a:ext cx="365125"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6100" y="2628900"/>
            <a:ext cx="374650" cy="374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100" y="3787775"/>
            <a:ext cx="3651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20"/>
          <p:cNvSpPr>
            <a:spLocks noChangeArrowheads="1"/>
          </p:cNvSpPr>
          <p:nvPr/>
        </p:nvSpPr>
        <p:spPr bwMode="auto">
          <a:xfrm>
            <a:off x="6067425" y="1438275"/>
            <a:ext cx="2232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dirty="0">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dirty="0">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dirty="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dirty="0">
              <a:solidFill>
                <a:srgbClr val="7F7F7F"/>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6084888" y="257175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a:solidFill>
                <a:srgbClr val="7F7F7F"/>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6035675" y="3754438"/>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a:solidFill>
                <a:srgbClr val="7F7F7F"/>
              </a:solidFill>
              <a:latin typeface="微软雅黑" panose="020B0503020204020204" pitchFamily="34" charset="-122"/>
              <a:ea typeface="微软雅黑" panose="020B0503020204020204" pitchFamily="34" charset="-122"/>
            </a:endParaRPr>
          </a:p>
        </p:txBody>
      </p:sp>
      <p:grpSp>
        <p:nvGrpSpPr>
          <p:cNvPr id="24" name="组合 23"/>
          <p:cNvGrpSpPr/>
          <p:nvPr/>
        </p:nvGrpSpPr>
        <p:grpSpPr bwMode="auto">
          <a:xfrm>
            <a:off x="709613" y="1492250"/>
            <a:ext cx="1892300" cy="1374775"/>
            <a:chOff x="710252" y="1203598"/>
            <a:chExt cx="1891956" cy="1374640"/>
          </a:xfrm>
        </p:grpSpPr>
        <p:sp>
          <p:nvSpPr>
            <p:cNvPr id="25" name="Freeform 6"/>
            <p:cNvSpPr/>
            <p:nvPr/>
          </p:nvSpPr>
          <p:spPr bwMode="auto">
            <a:xfrm>
              <a:off x="710252" y="1203598"/>
              <a:ext cx="1374525"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41A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6" name="矩形 25"/>
            <p:cNvSpPr/>
            <p:nvPr/>
          </p:nvSpPr>
          <p:spPr>
            <a:xfrm>
              <a:off x="802310" y="1824250"/>
              <a:ext cx="1799898" cy="246038"/>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45%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bwMode="auto">
          <a:xfrm>
            <a:off x="3341688" y="1492250"/>
            <a:ext cx="1878012" cy="1374775"/>
            <a:chOff x="3341378" y="1203598"/>
            <a:chExt cx="1878694" cy="1374640"/>
          </a:xfrm>
        </p:grpSpPr>
        <p:sp>
          <p:nvSpPr>
            <p:cNvPr id="28" name="Freeform 6"/>
            <p:cNvSpPr/>
            <p:nvPr/>
          </p:nvSpPr>
          <p:spPr bwMode="auto">
            <a:xfrm>
              <a:off x="3341378" y="1203598"/>
              <a:ext cx="1375274"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1C7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9" name="矩形 28"/>
            <p:cNvSpPr/>
            <p:nvPr/>
          </p:nvSpPr>
          <p:spPr>
            <a:xfrm>
              <a:off x="3419193" y="1851234"/>
              <a:ext cx="1800879" cy="246039"/>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55%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706438" y="3076575"/>
            <a:ext cx="1920875" cy="1373188"/>
            <a:chOff x="706688" y="2787774"/>
            <a:chExt cx="1921096" cy="1374640"/>
          </a:xfrm>
        </p:grpSpPr>
        <p:sp>
          <p:nvSpPr>
            <p:cNvPr id="31" name="Freeform 6"/>
            <p:cNvSpPr/>
            <p:nvPr/>
          </p:nvSpPr>
          <p:spPr bwMode="auto">
            <a:xfrm>
              <a:off x="706688" y="2787774"/>
              <a:ext cx="1374933"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1C7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2" name="矩形 31"/>
            <p:cNvSpPr/>
            <p:nvPr/>
          </p:nvSpPr>
          <p:spPr>
            <a:xfrm>
              <a:off x="827352" y="3436159"/>
              <a:ext cx="1800432" cy="246323"/>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65%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3338513" y="3076575"/>
            <a:ext cx="1881187" cy="1373188"/>
            <a:chOff x="3337814" y="2787774"/>
            <a:chExt cx="1882258" cy="1374640"/>
          </a:xfrm>
        </p:grpSpPr>
        <p:sp>
          <p:nvSpPr>
            <p:cNvPr id="34" name="Freeform 6"/>
            <p:cNvSpPr/>
            <p:nvPr/>
          </p:nvSpPr>
          <p:spPr bwMode="auto">
            <a:xfrm>
              <a:off x="3337814" y="2787774"/>
              <a:ext cx="1373969"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41A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5" name="矩形 34"/>
            <p:cNvSpPr/>
            <p:nvPr/>
          </p:nvSpPr>
          <p:spPr>
            <a:xfrm>
              <a:off x="3420411" y="3485424"/>
              <a:ext cx="1799661" cy="246322"/>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35%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300" fill="hold"/>
                                        <p:tgtEl>
                                          <p:spTgt spid="24"/>
                                        </p:tgtEl>
                                        <p:attrNameLst>
                                          <p:attrName>ppt_x</p:attrName>
                                        </p:attrNameLst>
                                      </p:cBhvr>
                                      <p:tavLst>
                                        <p:tav tm="0">
                                          <p:val>
                                            <p:strVal val="0-#ppt_w/2"/>
                                          </p:val>
                                        </p:tav>
                                        <p:tav tm="100000">
                                          <p:val>
                                            <p:strVal val="#ppt_x"/>
                                          </p:val>
                                        </p:tav>
                                      </p:tavLst>
                                    </p:anim>
                                    <p:anim calcmode="lin" valueType="num">
                                      <p:cBhvr additive="base">
                                        <p:cTn id="47" dur="3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6" presetClass="emph" presetSubtype="0" fill="hold" nodeType="afterEffect">
                                  <p:stCondLst>
                                    <p:cond delay="0"/>
                                  </p:stCondLst>
                                  <p:childTnLst>
                                    <p:animScale>
                                      <p:cBhvr>
                                        <p:cTn id="50" dur="100" fill="hold"/>
                                        <p:tgtEl>
                                          <p:spTgt spid="24"/>
                                        </p:tgtEl>
                                      </p:cBhvr>
                                      <p:by x="105000" y="105000"/>
                                    </p:animScale>
                                  </p:childTnLst>
                                </p:cTn>
                              </p:par>
                            </p:childTnLst>
                          </p:cTn>
                        </p:par>
                        <p:par>
                          <p:cTn id="51" fill="hold">
                            <p:stCondLst>
                              <p:cond delay="5000"/>
                            </p:stCondLst>
                            <p:childTnLst>
                              <p:par>
                                <p:cTn id="52" presetID="6" presetClass="emph" presetSubtype="0" decel="100000" fill="hold" nodeType="afterEffect">
                                  <p:stCondLst>
                                    <p:cond delay="0"/>
                                  </p:stCondLst>
                                  <p:childTnLst>
                                    <p:animScale>
                                      <p:cBhvr>
                                        <p:cTn id="53" dur="100" fill="hold"/>
                                        <p:tgtEl>
                                          <p:spTgt spid="24"/>
                                        </p:tgtEl>
                                      </p:cBhvr>
                                      <p:by x="95000" y="95000"/>
                                    </p:animScale>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
                                        <p:tgtEl>
                                          <p:spTgt spid="11"/>
                                        </p:tgtEl>
                                      </p:cBhvr>
                                    </p:animEffect>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300" fill="hold"/>
                                        <p:tgtEl>
                                          <p:spTgt spid="27"/>
                                        </p:tgtEl>
                                        <p:attrNameLst>
                                          <p:attrName>ppt_x</p:attrName>
                                        </p:attrNameLst>
                                      </p:cBhvr>
                                      <p:tavLst>
                                        <p:tav tm="0">
                                          <p:val>
                                            <p:strVal val="0-#ppt_w/2"/>
                                          </p:val>
                                        </p:tav>
                                        <p:tav tm="100000">
                                          <p:val>
                                            <p:strVal val="#ppt_x"/>
                                          </p:val>
                                        </p:tav>
                                      </p:tavLst>
                                    </p:anim>
                                    <p:anim calcmode="lin" valueType="num">
                                      <p:cBhvr additive="base">
                                        <p:cTn id="62" dur="300" fill="hold"/>
                                        <p:tgtEl>
                                          <p:spTgt spid="2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6" presetClass="emph" presetSubtype="0" fill="hold" nodeType="afterEffect">
                                  <p:stCondLst>
                                    <p:cond delay="0"/>
                                  </p:stCondLst>
                                  <p:childTnLst>
                                    <p:animScale>
                                      <p:cBhvr>
                                        <p:cTn id="65" dur="100" fill="hold"/>
                                        <p:tgtEl>
                                          <p:spTgt spid="27"/>
                                        </p:tgtEl>
                                      </p:cBhvr>
                                      <p:by x="105000" y="105000"/>
                                    </p:animScale>
                                  </p:childTnLst>
                                </p:cTn>
                              </p:par>
                            </p:childTnLst>
                          </p:cTn>
                        </p:par>
                        <p:par>
                          <p:cTn id="66" fill="hold">
                            <p:stCondLst>
                              <p:cond delay="7000"/>
                            </p:stCondLst>
                            <p:childTnLst>
                              <p:par>
                                <p:cTn id="67" presetID="6" presetClass="emph" presetSubtype="0" decel="100000" fill="hold" nodeType="afterEffect">
                                  <p:stCondLst>
                                    <p:cond delay="0"/>
                                  </p:stCondLst>
                                  <p:childTnLst>
                                    <p:animScale>
                                      <p:cBhvr>
                                        <p:cTn id="68" dur="100" fill="hold"/>
                                        <p:tgtEl>
                                          <p:spTgt spid="27"/>
                                        </p:tgtEl>
                                      </p:cBhvr>
                                      <p:by x="95000" y="95000"/>
                                    </p:animScale>
                                  </p:childTnLst>
                                </p:cTn>
                              </p:par>
                            </p:childTnLst>
                          </p:cTn>
                        </p:par>
                        <p:par>
                          <p:cTn id="69" fill="hold">
                            <p:stCondLst>
                              <p:cond delay="7500"/>
                            </p:stCondLst>
                            <p:childTnLst>
                              <p:par>
                                <p:cTn id="70" presetID="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300" fill="hold"/>
                                        <p:tgtEl>
                                          <p:spTgt spid="30"/>
                                        </p:tgtEl>
                                        <p:attrNameLst>
                                          <p:attrName>ppt_x</p:attrName>
                                        </p:attrNameLst>
                                      </p:cBhvr>
                                      <p:tavLst>
                                        <p:tav tm="0">
                                          <p:val>
                                            <p:strVal val="0-#ppt_w/2"/>
                                          </p:val>
                                        </p:tav>
                                        <p:tav tm="100000">
                                          <p:val>
                                            <p:strVal val="#ppt_x"/>
                                          </p:val>
                                        </p:tav>
                                      </p:tavLst>
                                    </p:anim>
                                    <p:anim calcmode="lin" valueType="num">
                                      <p:cBhvr additive="base">
                                        <p:cTn id="73" dur="300" fill="hold"/>
                                        <p:tgtEl>
                                          <p:spTgt spid="30"/>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6" presetClass="emph" presetSubtype="0" fill="hold" nodeType="afterEffect">
                                  <p:stCondLst>
                                    <p:cond delay="0"/>
                                  </p:stCondLst>
                                  <p:childTnLst>
                                    <p:animScale>
                                      <p:cBhvr>
                                        <p:cTn id="76" dur="100" fill="hold"/>
                                        <p:tgtEl>
                                          <p:spTgt spid="30"/>
                                        </p:tgtEl>
                                      </p:cBhvr>
                                      <p:by x="105000" y="105000"/>
                                    </p:animScale>
                                  </p:childTnLst>
                                </p:cTn>
                              </p:par>
                            </p:childTnLst>
                          </p:cTn>
                        </p:par>
                        <p:par>
                          <p:cTn id="77" fill="hold">
                            <p:stCondLst>
                              <p:cond delay="8500"/>
                            </p:stCondLst>
                            <p:childTnLst>
                              <p:par>
                                <p:cTn id="78" presetID="6" presetClass="emph" presetSubtype="0" decel="100000" fill="hold" nodeType="afterEffect">
                                  <p:stCondLst>
                                    <p:cond delay="0"/>
                                  </p:stCondLst>
                                  <p:childTnLst>
                                    <p:animScale>
                                      <p:cBhvr>
                                        <p:cTn id="79" dur="100" fill="hold"/>
                                        <p:tgtEl>
                                          <p:spTgt spid="30"/>
                                        </p:tgtEl>
                                      </p:cBhvr>
                                      <p:by x="95000" y="95000"/>
                                    </p:animScale>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200"/>
                                        <p:tgtEl>
                                          <p:spTgt spid="14"/>
                                        </p:tgtEl>
                                      </p:cBhvr>
                                    </p:animEffect>
                                  </p:childTnLst>
                                </p:cTn>
                              </p:par>
                            </p:childTnLst>
                          </p:cTn>
                        </p:par>
                        <p:par>
                          <p:cTn id="84" fill="hold">
                            <p:stCondLst>
                              <p:cond delay="9500"/>
                            </p:stCondLst>
                            <p:childTnLst>
                              <p:par>
                                <p:cTn id="85" presetID="2" presetClass="entr" presetSubtype="8"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300" fill="hold"/>
                                        <p:tgtEl>
                                          <p:spTgt spid="33"/>
                                        </p:tgtEl>
                                        <p:attrNameLst>
                                          <p:attrName>ppt_x</p:attrName>
                                        </p:attrNameLst>
                                      </p:cBhvr>
                                      <p:tavLst>
                                        <p:tav tm="0">
                                          <p:val>
                                            <p:strVal val="0-#ppt_w/2"/>
                                          </p:val>
                                        </p:tav>
                                        <p:tav tm="100000">
                                          <p:val>
                                            <p:strVal val="#ppt_x"/>
                                          </p:val>
                                        </p:tav>
                                      </p:tavLst>
                                    </p:anim>
                                    <p:anim calcmode="lin" valueType="num">
                                      <p:cBhvr additive="base">
                                        <p:cTn id="88" dur="300" fill="hold"/>
                                        <p:tgtEl>
                                          <p:spTgt spid="33"/>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6" presetClass="emph" presetSubtype="0" fill="hold" nodeType="afterEffect">
                                  <p:stCondLst>
                                    <p:cond delay="0"/>
                                  </p:stCondLst>
                                  <p:childTnLst>
                                    <p:animScale>
                                      <p:cBhvr>
                                        <p:cTn id="91" dur="100" fill="hold"/>
                                        <p:tgtEl>
                                          <p:spTgt spid="33"/>
                                        </p:tgtEl>
                                      </p:cBhvr>
                                      <p:by x="105000" y="105000"/>
                                    </p:animScale>
                                  </p:childTnLst>
                                </p:cTn>
                              </p:par>
                            </p:childTnLst>
                          </p:cTn>
                        </p:par>
                        <p:par>
                          <p:cTn id="92" fill="hold">
                            <p:stCondLst>
                              <p:cond delay="10500"/>
                            </p:stCondLst>
                            <p:childTnLst>
                              <p:par>
                                <p:cTn id="93" presetID="6" presetClass="emph" presetSubtype="0" decel="100000" fill="hold" nodeType="afterEffect">
                                  <p:stCondLst>
                                    <p:cond delay="0"/>
                                  </p:stCondLst>
                                  <p:childTnLst>
                                    <p:animScale>
                                      <p:cBhvr>
                                        <p:cTn id="94" dur="100" fill="hold"/>
                                        <p:tgtEl>
                                          <p:spTgt spid="33"/>
                                        </p:tgtEl>
                                      </p:cBhvr>
                                      <p:by x="95000" y="95000"/>
                                    </p:animScale>
                                  </p:childTnLst>
                                </p:cTn>
                              </p:par>
                            </p:childTnLst>
                          </p:cTn>
                        </p:par>
                        <p:par>
                          <p:cTn id="95" fill="hold">
                            <p:stCondLst>
                              <p:cond delay="11000"/>
                            </p:stCondLst>
                            <p:childTnLst>
                              <p:par>
                                <p:cTn id="96" presetID="22" presetClass="entr" presetSubtype="1"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300"/>
                                        <p:tgtEl>
                                          <p:spTgt spid="17"/>
                                        </p:tgtEl>
                                      </p:cBhvr>
                                    </p:animEffect>
                                  </p:childTnLst>
                                </p:cTn>
                              </p:par>
                              <p:par>
                                <p:cTn id="99" presetID="2" presetClass="entr" presetSubtype="8"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300" fill="hold"/>
                                        <p:tgtEl>
                                          <p:spTgt spid="18"/>
                                        </p:tgtEl>
                                        <p:attrNameLst>
                                          <p:attrName>ppt_x</p:attrName>
                                        </p:attrNameLst>
                                      </p:cBhvr>
                                      <p:tavLst>
                                        <p:tav tm="0">
                                          <p:val>
                                            <p:strVal val="0-#ppt_w/2"/>
                                          </p:val>
                                        </p:tav>
                                        <p:tav tm="100000">
                                          <p:val>
                                            <p:strVal val="#ppt_x"/>
                                          </p:val>
                                        </p:tav>
                                      </p:tavLst>
                                    </p:anim>
                                    <p:anim calcmode="lin" valueType="num">
                                      <p:cBhvr additive="base">
                                        <p:cTn id="102" dur="300" fill="hold"/>
                                        <p:tgtEl>
                                          <p:spTgt spid="18"/>
                                        </p:tgtEl>
                                        <p:attrNameLst>
                                          <p:attrName>ppt_y</p:attrName>
                                        </p:attrNameLst>
                                      </p:cBhvr>
                                      <p:tavLst>
                                        <p:tav tm="0">
                                          <p:val>
                                            <p:strVal val="#ppt_y"/>
                                          </p:val>
                                        </p:tav>
                                        <p:tav tm="100000">
                                          <p:val>
                                            <p:strVal val="#ppt_y"/>
                                          </p:val>
                                        </p:tav>
                                      </p:tavLst>
                                    </p:anim>
                                  </p:childTnLst>
                                </p:cTn>
                              </p:par>
                              <p:par>
                                <p:cTn id="103" presetID="2" presetClass="entr" presetSubtype="8" fill="hold" nodeType="withEffect">
                                  <p:stCondLst>
                                    <p:cond delay="30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300" fill="hold"/>
                                        <p:tgtEl>
                                          <p:spTgt spid="19"/>
                                        </p:tgtEl>
                                        <p:attrNameLst>
                                          <p:attrName>ppt_x</p:attrName>
                                        </p:attrNameLst>
                                      </p:cBhvr>
                                      <p:tavLst>
                                        <p:tav tm="0">
                                          <p:val>
                                            <p:strVal val="0-#ppt_w/2"/>
                                          </p:val>
                                        </p:tav>
                                        <p:tav tm="100000">
                                          <p:val>
                                            <p:strVal val="#ppt_x"/>
                                          </p:val>
                                        </p:tav>
                                      </p:tavLst>
                                    </p:anim>
                                    <p:anim calcmode="lin" valueType="num">
                                      <p:cBhvr additive="base">
                                        <p:cTn id="106" dur="3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300" fill="hold"/>
                                        <p:tgtEl>
                                          <p:spTgt spid="20"/>
                                        </p:tgtEl>
                                        <p:attrNameLst>
                                          <p:attrName>ppt_x</p:attrName>
                                        </p:attrNameLst>
                                      </p:cBhvr>
                                      <p:tavLst>
                                        <p:tav tm="0">
                                          <p:val>
                                            <p:strVal val="0-#ppt_w/2"/>
                                          </p:val>
                                        </p:tav>
                                        <p:tav tm="100000">
                                          <p:val>
                                            <p:strVal val="#ppt_x"/>
                                          </p:val>
                                        </p:tav>
                                      </p:tavLst>
                                    </p:anim>
                                    <p:anim calcmode="lin" valueType="num">
                                      <p:cBhvr additive="base">
                                        <p:cTn id="110" dur="3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70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300" fill="hold"/>
                                        <p:tgtEl>
                                          <p:spTgt spid="21"/>
                                        </p:tgtEl>
                                        <p:attrNameLst>
                                          <p:attrName>ppt_x</p:attrName>
                                        </p:attrNameLst>
                                      </p:cBhvr>
                                      <p:tavLst>
                                        <p:tav tm="0">
                                          <p:val>
                                            <p:strVal val="1+#ppt_w/2"/>
                                          </p:val>
                                        </p:tav>
                                        <p:tav tm="100000">
                                          <p:val>
                                            <p:strVal val="#ppt_x"/>
                                          </p:val>
                                        </p:tav>
                                      </p:tavLst>
                                    </p:anim>
                                    <p:anim calcmode="lin" valueType="num">
                                      <p:cBhvr additive="base">
                                        <p:cTn id="114" dur="300" fill="hold"/>
                                        <p:tgtEl>
                                          <p:spTgt spid="21"/>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90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300" fill="hold"/>
                                        <p:tgtEl>
                                          <p:spTgt spid="22"/>
                                        </p:tgtEl>
                                        <p:attrNameLst>
                                          <p:attrName>ppt_x</p:attrName>
                                        </p:attrNameLst>
                                      </p:cBhvr>
                                      <p:tavLst>
                                        <p:tav tm="0">
                                          <p:val>
                                            <p:strVal val="1+#ppt_w/2"/>
                                          </p:val>
                                        </p:tav>
                                        <p:tav tm="100000">
                                          <p:val>
                                            <p:strVal val="#ppt_x"/>
                                          </p:val>
                                        </p:tav>
                                      </p:tavLst>
                                    </p:anim>
                                    <p:anim calcmode="lin" valueType="num">
                                      <p:cBhvr additive="base">
                                        <p:cTn id="118" dur="300" fill="hold"/>
                                        <p:tgtEl>
                                          <p:spTgt spid="22"/>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110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300" fill="hold"/>
                                        <p:tgtEl>
                                          <p:spTgt spid="23"/>
                                        </p:tgtEl>
                                        <p:attrNameLst>
                                          <p:attrName>ppt_x</p:attrName>
                                        </p:attrNameLst>
                                      </p:cBhvr>
                                      <p:tavLst>
                                        <p:tav tm="0">
                                          <p:val>
                                            <p:strVal val="1+#ppt_w/2"/>
                                          </p:val>
                                        </p:tav>
                                        <p:tav tm="100000">
                                          <p:val>
                                            <p:strVal val="#ppt_x"/>
                                          </p:val>
                                        </p:tav>
                                      </p:tavLst>
                                    </p:anim>
                                    <p:anim calcmode="lin" valueType="num">
                                      <p:cBhvr additive="base">
                                        <p:cTn id="122"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18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21</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2" name="任意多边形 4"/>
          <p:cNvSpPr/>
          <p:nvPr/>
        </p:nvSpPr>
        <p:spPr bwMode="auto">
          <a:xfrm>
            <a:off x="2040732" y="1910954"/>
            <a:ext cx="751285" cy="750094"/>
          </a:xfrm>
          <a:custGeom>
            <a:avLst/>
            <a:gdLst>
              <a:gd name="T0" fmla="*/ 132624 w 1000557"/>
              <a:gd name="T1" fmla="*/ 382613 h 1000557"/>
              <a:gd name="T2" fmla="*/ 382613 w 1000557"/>
              <a:gd name="T3" fmla="*/ 382613 h 1000557"/>
              <a:gd name="T4" fmla="*/ 382613 w 1000557"/>
              <a:gd name="T5" fmla="*/ 132624 h 1000557"/>
              <a:gd name="T6" fmla="*/ 617944 w 1000557"/>
              <a:gd name="T7" fmla="*/ 132624 h 1000557"/>
              <a:gd name="T8" fmla="*/ 617944 w 1000557"/>
              <a:gd name="T9" fmla="*/ 382613 h 1000557"/>
              <a:gd name="T10" fmla="*/ 867933 w 1000557"/>
              <a:gd name="T11" fmla="*/ 382613 h 1000557"/>
              <a:gd name="T12" fmla="*/ 867933 w 1000557"/>
              <a:gd name="T13" fmla="*/ 617944 h 1000557"/>
              <a:gd name="T14" fmla="*/ 617944 w 1000557"/>
              <a:gd name="T15" fmla="*/ 617944 h 1000557"/>
              <a:gd name="T16" fmla="*/ 617944 w 1000557"/>
              <a:gd name="T17" fmla="*/ 867933 h 1000557"/>
              <a:gd name="T18" fmla="*/ 382613 w 1000557"/>
              <a:gd name="T19" fmla="*/ 867933 h 1000557"/>
              <a:gd name="T20" fmla="*/ 382613 w 1000557"/>
              <a:gd name="T21" fmla="*/ 617944 h 1000557"/>
              <a:gd name="T22" fmla="*/ 132624 w 1000557"/>
              <a:gd name="T23" fmla="*/ 617944 h 1000557"/>
              <a:gd name="T24" fmla="*/ 132624 w 1000557"/>
              <a:gd name="T25" fmla="*/ 382613 h 1000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557" h="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99468" tIns="286960" rIns="99468" bIns="286960" anchor="ctr"/>
          <a:lstStyle/>
          <a:p>
            <a:endParaRPr lang="zh-CN" altLang="en-US"/>
          </a:p>
        </p:txBody>
      </p:sp>
      <p:sp>
        <p:nvSpPr>
          <p:cNvPr id="63" name="任意多边形 6"/>
          <p:cNvSpPr/>
          <p:nvPr/>
        </p:nvSpPr>
        <p:spPr bwMode="auto">
          <a:xfrm>
            <a:off x="4295775" y="1910954"/>
            <a:ext cx="750094" cy="750094"/>
          </a:xfrm>
          <a:custGeom>
            <a:avLst/>
            <a:gdLst>
              <a:gd name="T0" fmla="*/ 132624 w 1000557"/>
              <a:gd name="T1" fmla="*/ 382613 h 1000557"/>
              <a:gd name="T2" fmla="*/ 382613 w 1000557"/>
              <a:gd name="T3" fmla="*/ 382613 h 1000557"/>
              <a:gd name="T4" fmla="*/ 382613 w 1000557"/>
              <a:gd name="T5" fmla="*/ 132624 h 1000557"/>
              <a:gd name="T6" fmla="*/ 617944 w 1000557"/>
              <a:gd name="T7" fmla="*/ 132624 h 1000557"/>
              <a:gd name="T8" fmla="*/ 617944 w 1000557"/>
              <a:gd name="T9" fmla="*/ 382613 h 1000557"/>
              <a:gd name="T10" fmla="*/ 867933 w 1000557"/>
              <a:gd name="T11" fmla="*/ 382613 h 1000557"/>
              <a:gd name="T12" fmla="*/ 867933 w 1000557"/>
              <a:gd name="T13" fmla="*/ 617944 h 1000557"/>
              <a:gd name="T14" fmla="*/ 617944 w 1000557"/>
              <a:gd name="T15" fmla="*/ 617944 h 1000557"/>
              <a:gd name="T16" fmla="*/ 617944 w 1000557"/>
              <a:gd name="T17" fmla="*/ 867933 h 1000557"/>
              <a:gd name="T18" fmla="*/ 382613 w 1000557"/>
              <a:gd name="T19" fmla="*/ 867933 h 1000557"/>
              <a:gd name="T20" fmla="*/ 382613 w 1000557"/>
              <a:gd name="T21" fmla="*/ 617944 h 1000557"/>
              <a:gd name="T22" fmla="*/ 132624 w 1000557"/>
              <a:gd name="T23" fmla="*/ 617944 h 1000557"/>
              <a:gd name="T24" fmla="*/ 132624 w 1000557"/>
              <a:gd name="T25" fmla="*/ 382613 h 1000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557" h="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99468" tIns="286960" rIns="99468" bIns="286960" anchor="ctr"/>
          <a:lstStyle/>
          <a:p>
            <a:endParaRPr lang="zh-CN" altLang="en-US"/>
          </a:p>
        </p:txBody>
      </p:sp>
      <p:sp>
        <p:nvSpPr>
          <p:cNvPr id="64" name="任意多边形 8"/>
          <p:cNvSpPr/>
          <p:nvPr/>
        </p:nvSpPr>
        <p:spPr bwMode="auto">
          <a:xfrm>
            <a:off x="6549629" y="1910954"/>
            <a:ext cx="751284" cy="750094"/>
          </a:xfrm>
          <a:custGeom>
            <a:avLst/>
            <a:gdLst>
              <a:gd name="T0" fmla="*/ 132624 w 1000557"/>
              <a:gd name="T1" fmla="*/ 206115 h 1000557"/>
              <a:gd name="T2" fmla="*/ 867933 w 1000557"/>
              <a:gd name="T3" fmla="*/ 206115 h 1000557"/>
              <a:gd name="T4" fmla="*/ 867933 w 1000557"/>
              <a:gd name="T5" fmla="*/ 441446 h 1000557"/>
              <a:gd name="T6" fmla="*/ 132624 w 1000557"/>
              <a:gd name="T7" fmla="*/ 441446 h 1000557"/>
              <a:gd name="T8" fmla="*/ 132624 w 1000557"/>
              <a:gd name="T9" fmla="*/ 206115 h 1000557"/>
              <a:gd name="T10" fmla="*/ 132624 w 1000557"/>
              <a:gd name="T11" fmla="*/ 559111 h 1000557"/>
              <a:gd name="T12" fmla="*/ 867933 w 1000557"/>
              <a:gd name="T13" fmla="*/ 559111 h 1000557"/>
              <a:gd name="T14" fmla="*/ 867933 w 1000557"/>
              <a:gd name="T15" fmla="*/ 794442 h 1000557"/>
              <a:gd name="T16" fmla="*/ 132624 w 1000557"/>
              <a:gd name="T17" fmla="*/ 794442 h 1000557"/>
              <a:gd name="T18" fmla="*/ 132624 w 1000557"/>
              <a:gd name="T19" fmla="*/ 559111 h 1000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557" h="1000557">
                <a:moveTo>
                  <a:pt x="132624" y="206115"/>
                </a:moveTo>
                <a:lnTo>
                  <a:pt x="867933" y="206115"/>
                </a:lnTo>
                <a:lnTo>
                  <a:pt x="867933" y="441446"/>
                </a:lnTo>
                <a:lnTo>
                  <a:pt x="132624" y="441446"/>
                </a:lnTo>
                <a:lnTo>
                  <a:pt x="132624" y="206115"/>
                </a:lnTo>
                <a:close/>
                <a:moveTo>
                  <a:pt x="132624" y="559111"/>
                </a:moveTo>
                <a:lnTo>
                  <a:pt x="867933" y="559111"/>
                </a:lnTo>
                <a:lnTo>
                  <a:pt x="867933" y="794442"/>
                </a:lnTo>
                <a:lnTo>
                  <a:pt x="132624" y="794442"/>
                </a:lnTo>
                <a:lnTo>
                  <a:pt x="132624" y="559111"/>
                </a:ln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99468" tIns="154586" rIns="99468" bIns="154586" anchor="ctr"/>
          <a:lstStyle/>
          <a:p>
            <a:endParaRPr lang="zh-CN" altLang="en-US"/>
          </a:p>
        </p:txBody>
      </p:sp>
      <p:grpSp>
        <p:nvGrpSpPr>
          <p:cNvPr id="65" name="组合 64"/>
          <p:cNvGrpSpPr/>
          <p:nvPr/>
        </p:nvGrpSpPr>
        <p:grpSpPr>
          <a:xfrm>
            <a:off x="642938" y="1639491"/>
            <a:ext cx="1293019" cy="1294209"/>
            <a:chOff x="642938" y="1639491"/>
            <a:chExt cx="1293019" cy="1294209"/>
          </a:xfrm>
        </p:grpSpPr>
        <p:sp>
          <p:nvSpPr>
            <p:cNvPr id="66" name="任意多边形 3"/>
            <p:cNvSpPr/>
            <p:nvPr/>
          </p:nvSpPr>
          <p:spPr bwMode="auto">
            <a:xfrm>
              <a:off x="642938" y="1639491"/>
              <a:ext cx="1293019" cy="1294209"/>
            </a:xfrm>
            <a:custGeom>
              <a:avLst/>
              <a:gdLst>
                <a:gd name="T0" fmla="*/ 0 w 1725099"/>
                <a:gd name="T1" fmla="*/ 862550 h 1725099"/>
                <a:gd name="T2" fmla="*/ 862550 w 1725099"/>
                <a:gd name="T3" fmla="*/ 0 h 1725099"/>
                <a:gd name="T4" fmla="*/ 1725100 w 1725099"/>
                <a:gd name="T5" fmla="*/ 862550 h 1725099"/>
                <a:gd name="T6" fmla="*/ 862550 w 1725099"/>
                <a:gd name="T7" fmla="*/ 1725100 h 1725099"/>
                <a:gd name="T8" fmla="*/ 0 w 1725099"/>
                <a:gd name="T9" fmla="*/ 862550 h 1725099"/>
              </a:gdLst>
              <a:ahLst/>
              <a:cxnLst>
                <a:cxn ang="0">
                  <a:pos x="T0" y="T1"/>
                </a:cxn>
                <a:cxn ang="0">
                  <a:pos x="T2" y="T3"/>
                </a:cxn>
                <a:cxn ang="0">
                  <a:pos x="T4" y="T5"/>
                </a:cxn>
                <a:cxn ang="0">
                  <a:pos x="T6" y="T7"/>
                </a:cxn>
                <a:cxn ang="0">
                  <a:pos x="T8" y="T9"/>
                </a:cxn>
              </a:cxnLst>
              <a:rect l="0" t="0"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251389" tIns="251389" rIns="251389" bIns="251389" anchor="ctr"/>
            <a:lstStyle/>
            <a:p>
              <a:endParaRPr lang="zh-CN" altLang="en-US"/>
            </a:p>
          </p:txBody>
        </p:sp>
        <p:pic>
          <p:nvPicPr>
            <p:cNvPr id="67" name="Picture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4419" y="2084785"/>
              <a:ext cx="4048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组合 67"/>
          <p:cNvGrpSpPr/>
          <p:nvPr/>
        </p:nvGrpSpPr>
        <p:grpSpPr>
          <a:xfrm>
            <a:off x="5150644" y="1639491"/>
            <a:ext cx="1294210" cy="1294209"/>
            <a:chOff x="5150644" y="1639491"/>
            <a:chExt cx="1294210" cy="1294209"/>
          </a:xfrm>
        </p:grpSpPr>
        <p:sp>
          <p:nvSpPr>
            <p:cNvPr id="69" name="任意多边形 7"/>
            <p:cNvSpPr/>
            <p:nvPr/>
          </p:nvSpPr>
          <p:spPr bwMode="auto">
            <a:xfrm>
              <a:off x="5150644" y="1639491"/>
              <a:ext cx="1294210" cy="1294209"/>
            </a:xfrm>
            <a:custGeom>
              <a:avLst/>
              <a:gdLst>
                <a:gd name="T0" fmla="*/ 0 w 1725099"/>
                <a:gd name="T1" fmla="*/ 862550 h 1725099"/>
                <a:gd name="T2" fmla="*/ 862550 w 1725099"/>
                <a:gd name="T3" fmla="*/ 0 h 1725099"/>
                <a:gd name="T4" fmla="*/ 1725100 w 1725099"/>
                <a:gd name="T5" fmla="*/ 862550 h 1725099"/>
                <a:gd name="T6" fmla="*/ 862550 w 1725099"/>
                <a:gd name="T7" fmla="*/ 1725100 h 1725099"/>
                <a:gd name="T8" fmla="*/ 0 w 1725099"/>
                <a:gd name="T9" fmla="*/ 862550 h 1725099"/>
              </a:gdLst>
              <a:ahLst/>
              <a:cxnLst>
                <a:cxn ang="0">
                  <a:pos x="T0" y="T1"/>
                </a:cxn>
                <a:cxn ang="0">
                  <a:pos x="T2" y="T3"/>
                </a:cxn>
                <a:cxn ang="0">
                  <a:pos x="T4" y="T5"/>
                </a:cxn>
                <a:cxn ang="0">
                  <a:pos x="T6" y="T7"/>
                </a:cxn>
                <a:cxn ang="0">
                  <a:pos x="T8" y="T9"/>
                </a:cxn>
              </a:cxnLst>
              <a:rect l="0" t="0"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251389" tIns="251389" rIns="251389" bIns="251389" anchor="ctr"/>
            <a:lstStyle/>
            <a:p>
              <a:endParaRPr lang="zh-CN" altLang="en-US"/>
            </a:p>
          </p:txBody>
        </p:sp>
        <p:pic>
          <p:nvPicPr>
            <p:cNvPr id="70"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t="2370" b="-2"/>
            <a:stretch>
              <a:fillRect/>
            </a:stretch>
          </p:blipFill>
          <p:spPr bwMode="auto">
            <a:xfrm>
              <a:off x="5619750" y="2094310"/>
              <a:ext cx="37981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组合 70"/>
          <p:cNvGrpSpPr/>
          <p:nvPr/>
        </p:nvGrpSpPr>
        <p:grpSpPr>
          <a:xfrm>
            <a:off x="7405688" y="1639491"/>
            <a:ext cx="1293019" cy="1294209"/>
            <a:chOff x="7405688" y="1639491"/>
            <a:chExt cx="1293019" cy="1294209"/>
          </a:xfrm>
        </p:grpSpPr>
        <p:sp>
          <p:nvSpPr>
            <p:cNvPr id="72" name="任意多边形 9"/>
            <p:cNvSpPr/>
            <p:nvPr/>
          </p:nvSpPr>
          <p:spPr bwMode="auto">
            <a:xfrm>
              <a:off x="7405688" y="1639491"/>
              <a:ext cx="1293019" cy="1294209"/>
            </a:xfrm>
            <a:custGeom>
              <a:avLst/>
              <a:gdLst>
                <a:gd name="T0" fmla="*/ 0 w 1725099"/>
                <a:gd name="T1" fmla="*/ 862550 h 1725099"/>
                <a:gd name="T2" fmla="*/ 862550 w 1725099"/>
                <a:gd name="T3" fmla="*/ 0 h 1725099"/>
                <a:gd name="T4" fmla="*/ 1725100 w 1725099"/>
                <a:gd name="T5" fmla="*/ 862550 h 1725099"/>
                <a:gd name="T6" fmla="*/ 862550 w 1725099"/>
                <a:gd name="T7" fmla="*/ 1725100 h 1725099"/>
                <a:gd name="T8" fmla="*/ 0 w 1725099"/>
                <a:gd name="T9" fmla="*/ 862550 h 1725099"/>
              </a:gdLst>
              <a:ahLst/>
              <a:cxnLst>
                <a:cxn ang="0">
                  <a:pos x="T0" y="T1"/>
                </a:cxn>
                <a:cxn ang="0">
                  <a:pos x="T2" y="T3"/>
                </a:cxn>
                <a:cxn ang="0">
                  <a:pos x="T4" y="T5"/>
                </a:cxn>
                <a:cxn ang="0">
                  <a:pos x="T6" y="T7"/>
                </a:cxn>
                <a:cxn ang="0">
                  <a:pos x="T8" y="T9"/>
                </a:cxn>
              </a:cxnLst>
              <a:rect l="0" t="0"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251389" tIns="251389" rIns="251389" bIns="251389" anchor="ctr"/>
            <a:lstStyle/>
            <a:p>
              <a:endParaRPr lang="zh-CN" altLang="en-US"/>
            </a:p>
          </p:txBody>
        </p:sp>
        <p:pic>
          <p:nvPicPr>
            <p:cNvPr id="7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2034778"/>
              <a:ext cx="460772"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组合 73"/>
          <p:cNvGrpSpPr/>
          <p:nvPr/>
        </p:nvGrpSpPr>
        <p:grpSpPr>
          <a:xfrm>
            <a:off x="2896791" y="1639491"/>
            <a:ext cx="1294209" cy="1294209"/>
            <a:chOff x="2896791" y="1639491"/>
            <a:chExt cx="1294209" cy="1294209"/>
          </a:xfrm>
        </p:grpSpPr>
        <p:sp>
          <p:nvSpPr>
            <p:cNvPr id="75" name="任意多边形 5"/>
            <p:cNvSpPr/>
            <p:nvPr/>
          </p:nvSpPr>
          <p:spPr bwMode="auto">
            <a:xfrm>
              <a:off x="2896791" y="1639491"/>
              <a:ext cx="1294209" cy="1294209"/>
            </a:xfrm>
            <a:custGeom>
              <a:avLst/>
              <a:gdLst>
                <a:gd name="T0" fmla="*/ 0 w 1725099"/>
                <a:gd name="T1" fmla="*/ 862550 h 1725099"/>
                <a:gd name="T2" fmla="*/ 862550 w 1725099"/>
                <a:gd name="T3" fmla="*/ 0 h 1725099"/>
                <a:gd name="T4" fmla="*/ 1725100 w 1725099"/>
                <a:gd name="T5" fmla="*/ 862550 h 1725099"/>
                <a:gd name="T6" fmla="*/ 862550 w 1725099"/>
                <a:gd name="T7" fmla="*/ 1725100 h 1725099"/>
                <a:gd name="T8" fmla="*/ 0 w 1725099"/>
                <a:gd name="T9" fmla="*/ 862550 h 1725099"/>
              </a:gdLst>
              <a:ahLst/>
              <a:cxnLst>
                <a:cxn ang="0">
                  <a:pos x="T0" y="T1"/>
                </a:cxn>
                <a:cxn ang="0">
                  <a:pos x="T2" y="T3"/>
                </a:cxn>
                <a:cxn ang="0">
                  <a:pos x="T4" y="T5"/>
                </a:cxn>
                <a:cxn ang="0">
                  <a:pos x="T6" y="T7"/>
                </a:cxn>
                <a:cxn ang="0">
                  <a:pos x="T8" y="T9"/>
                </a:cxn>
              </a:cxnLst>
              <a:rect l="0" t="0" r="r" b="b"/>
              <a:pathLst>
                <a:path w="1725099" h="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251389" tIns="251389" rIns="251389" bIns="251389" anchor="ctr"/>
            <a:lstStyle/>
            <a:p>
              <a:endParaRPr lang="zh-CN" altLang="en-US"/>
            </a:p>
          </p:txBody>
        </p:sp>
        <p:pic>
          <p:nvPicPr>
            <p:cNvPr id="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7088" y="2094310"/>
              <a:ext cx="401241" cy="4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 name="组合 76"/>
          <p:cNvGrpSpPr/>
          <p:nvPr/>
        </p:nvGrpSpPr>
        <p:grpSpPr>
          <a:xfrm>
            <a:off x="444699" y="3156347"/>
            <a:ext cx="1752600" cy="629841"/>
            <a:chOff x="397669" y="3156347"/>
            <a:chExt cx="1752600" cy="629841"/>
          </a:xfrm>
        </p:grpSpPr>
        <p:sp>
          <p:nvSpPr>
            <p:cNvPr id="78" name="TextBox 13"/>
            <p:cNvSpPr txBox="1">
              <a:spLocks noChangeArrowheads="1"/>
            </p:cNvSpPr>
            <p:nvPr/>
          </p:nvSpPr>
          <p:spPr bwMode="auto">
            <a:xfrm>
              <a:off x="397669" y="3156347"/>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3"/>
            <p:cNvSpPr txBox="1">
              <a:spLocks noChangeArrowheads="1"/>
            </p:cNvSpPr>
            <p:nvPr/>
          </p:nvSpPr>
          <p:spPr bwMode="auto">
            <a:xfrm>
              <a:off x="727472" y="3370660"/>
              <a:ext cx="1095375"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2703315" y="3156347"/>
            <a:ext cx="1753790" cy="629841"/>
            <a:chOff x="2656285" y="3156347"/>
            <a:chExt cx="1753790" cy="629841"/>
          </a:xfrm>
        </p:grpSpPr>
        <p:sp>
          <p:nvSpPr>
            <p:cNvPr id="81" name="TextBox 13"/>
            <p:cNvSpPr txBox="1">
              <a:spLocks noChangeArrowheads="1"/>
            </p:cNvSpPr>
            <p:nvPr/>
          </p:nvSpPr>
          <p:spPr bwMode="auto">
            <a:xfrm>
              <a:off x="2656285" y="31563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a:spLocks noChangeArrowheads="1"/>
            </p:cNvSpPr>
            <p:nvPr/>
          </p:nvSpPr>
          <p:spPr bwMode="auto">
            <a:xfrm>
              <a:off x="2987279" y="3370660"/>
              <a:ext cx="1095375"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4916092" y="3156347"/>
            <a:ext cx="1753790" cy="629841"/>
            <a:chOff x="4916092" y="3156347"/>
            <a:chExt cx="1753790" cy="629841"/>
          </a:xfrm>
        </p:grpSpPr>
        <p:sp>
          <p:nvSpPr>
            <p:cNvPr id="84" name="TextBox 13"/>
            <p:cNvSpPr txBox="1">
              <a:spLocks noChangeArrowheads="1"/>
            </p:cNvSpPr>
            <p:nvPr/>
          </p:nvSpPr>
          <p:spPr bwMode="auto">
            <a:xfrm>
              <a:off x="4916092" y="31563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a:spLocks noChangeArrowheads="1"/>
            </p:cNvSpPr>
            <p:nvPr/>
          </p:nvSpPr>
          <p:spPr bwMode="auto">
            <a:xfrm>
              <a:off x="5245894" y="3370660"/>
              <a:ext cx="1096566"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7175898" y="3156347"/>
            <a:ext cx="1753790" cy="629841"/>
            <a:chOff x="7175898" y="3156347"/>
            <a:chExt cx="1753790" cy="629841"/>
          </a:xfrm>
        </p:grpSpPr>
        <p:sp>
          <p:nvSpPr>
            <p:cNvPr id="87" name="TextBox 13"/>
            <p:cNvSpPr txBox="1">
              <a:spLocks noChangeArrowheads="1"/>
            </p:cNvSpPr>
            <p:nvPr/>
          </p:nvSpPr>
          <p:spPr bwMode="auto">
            <a:xfrm>
              <a:off x="7175898" y="31563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a:spLocks noChangeArrowheads="1"/>
            </p:cNvSpPr>
            <p:nvPr/>
          </p:nvSpPr>
          <p:spPr bwMode="auto">
            <a:xfrm>
              <a:off x="7505700" y="3370660"/>
              <a:ext cx="1096566"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20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53" presetClass="entr" presetSubtype="16" fill="hold" nodeType="withEffect">
                                  <p:stCondLst>
                                    <p:cond delay="60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53" presetClass="entr" presetSubtype="16" fill="hold" grpId="0" nodeType="withEffect">
                                  <p:stCondLst>
                                    <p:cond delay="8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par>
                                <p:cTn id="65" presetID="53" presetClass="entr" presetSubtype="16" fill="hold" nodeType="withEffect">
                                  <p:stCondLst>
                                    <p:cond delay="100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53" presetClass="entr" presetSubtype="16" fill="hold" grpId="0" nodeType="withEffect">
                                  <p:stCondLst>
                                    <p:cond delay="120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nodeType="withEffect">
                                  <p:stCondLst>
                                    <p:cond delay="140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1000"/>
                                        <p:tgtEl>
                                          <p:spTgt spid="80"/>
                                        </p:tgtEl>
                                      </p:cBhvr>
                                    </p:animEffect>
                                    <p:anim calcmode="lin" valueType="num">
                                      <p:cBhvr>
                                        <p:cTn id="90" dur="1000" fill="hold"/>
                                        <p:tgtEl>
                                          <p:spTgt spid="80"/>
                                        </p:tgtEl>
                                        <p:attrNameLst>
                                          <p:attrName>ppt_x</p:attrName>
                                        </p:attrNameLst>
                                      </p:cBhvr>
                                      <p:tavLst>
                                        <p:tav tm="0">
                                          <p:val>
                                            <p:strVal val="#ppt_x"/>
                                          </p:val>
                                        </p:tav>
                                        <p:tav tm="100000">
                                          <p:val>
                                            <p:strVal val="#ppt_x"/>
                                          </p:val>
                                        </p:tav>
                                      </p:tavLst>
                                    </p:anim>
                                    <p:anim calcmode="lin" valueType="num">
                                      <p:cBhvr>
                                        <p:cTn id="91" dur="1000" fill="hold"/>
                                        <p:tgtEl>
                                          <p:spTgt spid="80"/>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1000"/>
                                        <p:tgtEl>
                                          <p:spTgt spid="83"/>
                                        </p:tgtEl>
                                      </p:cBhvr>
                                    </p:animEffect>
                                    <p:anim calcmode="lin" valueType="num">
                                      <p:cBhvr>
                                        <p:cTn id="95" dur="1000" fill="hold"/>
                                        <p:tgtEl>
                                          <p:spTgt spid="83"/>
                                        </p:tgtEl>
                                        <p:attrNameLst>
                                          <p:attrName>ppt_x</p:attrName>
                                        </p:attrNameLst>
                                      </p:cBhvr>
                                      <p:tavLst>
                                        <p:tav tm="0">
                                          <p:val>
                                            <p:strVal val="#ppt_x"/>
                                          </p:val>
                                        </p:tav>
                                        <p:tav tm="100000">
                                          <p:val>
                                            <p:strVal val="#ppt_x"/>
                                          </p:val>
                                        </p:tav>
                                      </p:tavLst>
                                    </p:anim>
                                    <p:anim calcmode="lin" valueType="num">
                                      <p:cBhvr>
                                        <p:cTn id="96" dur="1000" fill="hold"/>
                                        <p:tgtEl>
                                          <p:spTgt spid="8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1000"/>
                                        <p:tgtEl>
                                          <p:spTgt spid="86"/>
                                        </p:tgtEl>
                                      </p:cBhvr>
                                    </p:animEffect>
                                    <p:anim calcmode="lin" valueType="num">
                                      <p:cBhvr>
                                        <p:cTn id="100" dur="1000" fill="hold"/>
                                        <p:tgtEl>
                                          <p:spTgt spid="86"/>
                                        </p:tgtEl>
                                        <p:attrNameLst>
                                          <p:attrName>ppt_x</p:attrName>
                                        </p:attrNameLst>
                                      </p:cBhvr>
                                      <p:tavLst>
                                        <p:tav tm="0">
                                          <p:val>
                                            <p:strVal val="#ppt_x"/>
                                          </p:val>
                                        </p:tav>
                                        <p:tav tm="100000">
                                          <p:val>
                                            <p:strVal val="#ppt_x"/>
                                          </p:val>
                                        </p:tav>
                                      </p:tavLst>
                                    </p:anim>
                                    <p:anim calcmode="lin" valueType="num">
                                      <p:cBhvr>
                                        <p:cTn id="101"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2"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120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22</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3360738" y="1636539"/>
            <a:ext cx="2197100" cy="2501900"/>
            <a:chOff x="3360585" y="1637866"/>
            <a:chExt cx="2197100" cy="2500530"/>
          </a:xfrm>
        </p:grpSpPr>
        <p:sp>
          <p:nvSpPr>
            <p:cNvPr id="12"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1C70A4"/>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41A3D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4"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41A3D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5"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1C70A4"/>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6"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1C70A4"/>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1"/>
            <p:cNvSpPr/>
            <p:nvPr/>
          </p:nvSpPr>
          <p:spPr bwMode="auto">
            <a:xfrm>
              <a:off x="4952847" y="2234439"/>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41A3D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8" name="Freeform 12"/>
          <p:cNvSpPr/>
          <p:nvPr/>
        </p:nvSpPr>
        <p:spPr bwMode="auto">
          <a:xfrm>
            <a:off x="4024313" y="2652539"/>
            <a:ext cx="434975" cy="650875"/>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41A3D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9" name="Freeform 13"/>
          <p:cNvSpPr/>
          <p:nvPr/>
        </p:nvSpPr>
        <p:spPr bwMode="auto">
          <a:xfrm>
            <a:off x="4084638" y="2436639"/>
            <a:ext cx="749300" cy="431800"/>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F0"/>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0" name="Freeform 14"/>
          <p:cNvSpPr/>
          <p:nvPr/>
        </p:nvSpPr>
        <p:spPr bwMode="auto">
          <a:xfrm>
            <a:off x="4459288" y="2652539"/>
            <a:ext cx="433387" cy="650875"/>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1C70A4"/>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nvGrpSpPr>
          <p:cNvPr id="21" name="组合 20"/>
          <p:cNvGrpSpPr/>
          <p:nvPr/>
        </p:nvGrpSpPr>
        <p:grpSpPr bwMode="auto">
          <a:xfrm>
            <a:off x="827088" y="1838151"/>
            <a:ext cx="3051175" cy="119063"/>
            <a:chOff x="1161799" y="2300503"/>
            <a:chExt cx="3050161" cy="118384"/>
          </a:xfrm>
        </p:grpSpPr>
        <p:cxnSp>
          <p:nvCxnSpPr>
            <p:cNvPr id="51221"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22"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4" name="椭圆 23"/>
          <p:cNvSpPr/>
          <p:nvPr/>
        </p:nvSpPr>
        <p:spPr>
          <a:xfrm>
            <a:off x="3844925" y="1933401"/>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矩形 24"/>
          <p:cNvSpPr>
            <a:spLocks noChangeArrowheads="1"/>
          </p:cNvSpPr>
          <p:nvPr/>
        </p:nvSpPr>
        <p:spPr bwMode="auto">
          <a:xfrm>
            <a:off x="858838" y="1347614"/>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
        <p:nvSpPr>
          <p:cNvPr id="26" name="椭圆 25"/>
          <p:cNvSpPr/>
          <p:nvPr/>
        </p:nvSpPr>
        <p:spPr>
          <a:xfrm>
            <a:off x="3360738" y="2774776"/>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27" name="直接连接符 26"/>
          <p:cNvCxnSpPr>
            <a:cxnSpLocks noChangeShapeType="1"/>
          </p:cNvCxnSpPr>
          <p:nvPr/>
        </p:nvCxnSpPr>
        <p:spPr bwMode="auto">
          <a:xfrm flipH="1">
            <a:off x="858838" y="2820814"/>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28" name="矩形 27"/>
          <p:cNvSpPr>
            <a:spLocks noChangeArrowheads="1"/>
          </p:cNvSpPr>
          <p:nvPr/>
        </p:nvSpPr>
        <p:spPr bwMode="auto">
          <a:xfrm>
            <a:off x="858838" y="2355676"/>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29" name="组合 28"/>
          <p:cNvGrpSpPr/>
          <p:nvPr/>
        </p:nvGrpSpPr>
        <p:grpSpPr bwMode="auto">
          <a:xfrm flipV="1">
            <a:off x="858838" y="3835226"/>
            <a:ext cx="3060700" cy="119063"/>
            <a:chOff x="1150420" y="2300503"/>
            <a:chExt cx="3061540" cy="118384"/>
          </a:xfrm>
        </p:grpSpPr>
        <p:cxnSp>
          <p:nvCxnSpPr>
            <p:cNvPr id="51229"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0"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2" name="椭圆 31"/>
          <p:cNvSpPr/>
          <p:nvPr/>
        </p:nvSpPr>
        <p:spPr>
          <a:xfrm>
            <a:off x="3917950" y="3747914"/>
            <a:ext cx="93663"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矩形 32"/>
          <p:cNvSpPr>
            <a:spLocks noChangeArrowheads="1"/>
          </p:cNvSpPr>
          <p:nvPr/>
        </p:nvSpPr>
        <p:spPr bwMode="auto">
          <a:xfrm>
            <a:off x="900113" y="3497089"/>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34" name="组合 33"/>
          <p:cNvGrpSpPr/>
          <p:nvPr/>
        </p:nvGrpSpPr>
        <p:grpSpPr bwMode="auto">
          <a:xfrm flipH="1">
            <a:off x="5046663" y="1838151"/>
            <a:ext cx="3049587" cy="117475"/>
            <a:chOff x="1161799" y="2300503"/>
            <a:chExt cx="3050161" cy="118384"/>
          </a:xfrm>
        </p:grpSpPr>
        <p:cxnSp>
          <p:nvCxnSpPr>
            <p:cNvPr id="51234"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5"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7" name="椭圆 36"/>
          <p:cNvSpPr/>
          <p:nvPr/>
        </p:nvSpPr>
        <p:spPr>
          <a:xfrm>
            <a:off x="4976813" y="1933401"/>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8" name="矩形 37"/>
          <p:cNvSpPr>
            <a:spLocks noChangeArrowheads="1"/>
          </p:cNvSpPr>
          <p:nvPr/>
        </p:nvSpPr>
        <p:spPr bwMode="auto">
          <a:xfrm>
            <a:off x="6080125" y="1438101"/>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
        <p:nvSpPr>
          <p:cNvPr id="39" name="椭圆 38"/>
          <p:cNvSpPr/>
          <p:nvPr/>
        </p:nvSpPr>
        <p:spPr>
          <a:xfrm>
            <a:off x="5446713" y="2784301"/>
            <a:ext cx="95250" cy="93663"/>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40" name="直接连接符 39"/>
          <p:cNvCxnSpPr>
            <a:cxnSpLocks noChangeShapeType="1"/>
          </p:cNvCxnSpPr>
          <p:nvPr/>
        </p:nvCxnSpPr>
        <p:spPr bwMode="auto">
          <a:xfrm flipH="1">
            <a:off x="5557838" y="2835101"/>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41" name="矩形 40"/>
          <p:cNvSpPr>
            <a:spLocks noChangeArrowheads="1"/>
          </p:cNvSpPr>
          <p:nvPr/>
        </p:nvSpPr>
        <p:spPr bwMode="auto">
          <a:xfrm>
            <a:off x="6080125" y="2355676"/>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flipH="1" flipV="1">
            <a:off x="5000625" y="3835226"/>
            <a:ext cx="3060700" cy="119063"/>
            <a:chOff x="1150420" y="2300503"/>
            <a:chExt cx="3061540" cy="118384"/>
          </a:xfrm>
        </p:grpSpPr>
        <p:cxnSp>
          <p:nvCxnSpPr>
            <p:cNvPr id="51242"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43"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51" name="椭圆 50"/>
          <p:cNvSpPr/>
          <p:nvPr/>
        </p:nvSpPr>
        <p:spPr>
          <a:xfrm>
            <a:off x="4926013" y="3747914"/>
            <a:ext cx="95250"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矩形 52"/>
          <p:cNvSpPr>
            <a:spLocks noChangeArrowheads="1"/>
          </p:cNvSpPr>
          <p:nvPr/>
        </p:nvSpPr>
        <p:spPr bwMode="auto">
          <a:xfrm>
            <a:off x="6080125" y="3473276"/>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300" fill="hold"/>
                                        <p:tgtEl>
                                          <p:spTgt spid="18"/>
                                        </p:tgtEl>
                                        <p:attrNameLst>
                                          <p:attrName>ppt_x</p:attrName>
                                        </p:attrNameLst>
                                      </p:cBhvr>
                                      <p:tavLst>
                                        <p:tav tm="0">
                                          <p:val>
                                            <p:strVal val="0-#ppt_w/2"/>
                                          </p:val>
                                        </p:tav>
                                        <p:tav tm="100000">
                                          <p:val>
                                            <p:strVal val="#ppt_x"/>
                                          </p:val>
                                        </p:tav>
                                      </p:tavLst>
                                    </p:anim>
                                    <p:anim calcmode="lin" valueType="num">
                                      <p:cBhvr additive="base">
                                        <p:cTn id="47" dur="3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300" fill="hold"/>
                                        <p:tgtEl>
                                          <p:spTgt spid="20"/>
                                        </p:tgtEl>
                                        <p:attrNameLst>
                                          <p:attrName>ppt_x</p:attrName>
                                        </p:attrNameLst>
                                      </p:cBhvr>
                                      <p:tavLst>
                                        <p:tav tm="0">
                                          <p:val>
                                            <p:strVal val="1+#ppt_w/2"/>
                                          </p:val>
                                        </p:tav>
                                        <p:tav tm="100000">
                                          <p:val>
                                            <p:strVal val="#ppt_x"/>
                                          </p:val>
                                        </p:tav>
                                      </p:tavLst>
                                    </p:anim>
                                    <p:anim calcmode="lin" valueType="num">
                                      <p:cBhvr additive="base">
                                        <p:cTn id="51" dur="3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fill="hold"/>
                                        <p:tgtEl>
                                          <p:spTgt spid="19"/>
                                        </p:tgtEl>
                                        <p:attrNameLst>
                                          <p:attrName>ppt_x</p:attrName>
                                        </p:attrNameLst>
                                      </p:cBhvr>
                                      <p:tavLst>
                                        <p:tav tm="0">
                                          <p:val>
                                            <p:strVal val="#ppt_x"/>
                                          </p:val>
                                        </p:tav>
                                        <p:tav tm="100000">
                                          <p:val>
                                            <p:strVal val="#ppt_x"/>
                                          </p:val>
                                        </p:tav>
                                      </p:tavLst>
                                    </p:anim>
                                    <p:anim calcmode="lin" valueType="num">
                                      <p:cBhvr additive="base">
                                        <p:cTn id="55" dur="300" fill="hold"/>
                                        <p:tgtEl>
                                          <p:spTgt spid="19"/>
                                        </p:tgtEl>
                                        <p:attrNameLst>
                                          <p:attrName>ppt_y</p:attrName>
                                        </p:attrNameLst>
                                      </p:cBhvr>
                                      <p:tavLst>
                                        <p:tav tm="0">
                                          <p:val>
                                            <p:strVal val="0-#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31"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90"/>
                                          </p:val>
                                        </p:tav>
                                        <p:tav tm="100000">
                                          <p:val>
                                            <p:fltVal val="0"/>
                                          </p:val>
                                        </p:tav>
                                      </p:tavLst>
                                    </p:anim>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50"/>
                                        <p:tgtEl>
                                          <p:spTgt spid="24"/>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300"/>
                                        <p:tgtEl>
                                          <p:spTgt spid="21"/>
                                        </p:tgtEl>
                                      </p:cBhvr>
                                    </p:animEffect>
                                  </p:childTnLst>
                                </p:cTn>
                              </p:par>
                            </p:childTnLst>
                          </p:cTn>
                        </p:par>
                        <p:par>
                          <p:cTn id="74" fill="hold">
                            <p:stCondLst>
                              <p:cond delay="6000"/>
                            </p:stCondLst>
                            <p:childTnLst>
                              <p:par>
                                <p:cTn id="75" presetID="2" presetClass="entr" presetSubtype="2"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300" fill="hold"/>
                                        <p:tgtEl>
                                          <p:spTgt spid="25"/>
                                        </p:tgtEl>
                                        <p:attrNameLst>
                                          <p:attrName>ppt_x</p:attrName>
                                        </p:attrNameLst>
                                      </p:cBhvr>
                                      <p:tavLst>
                                        <p:tav tm="0">
                                          <p:val>
                                            <p:strVal val="1+#ppt_w/2"/>
                                          </p:val>
                                        </p:tav>
                                        <p:tav tm="100000">
                                          <p:val>
                                            <p:strVal val="#ppt_x"/>
                                          </p:val>
                                        </p:tav>
                                      </p:tavLst>
                                    </p:anim>
                                    <p:anim calcmode="lin" valueType="num">
                                      <p:cBhvr additive="base">
                                        <p:cTn id="78" dur="3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10" presetClass="entr" presetSubtype="0" repeatCount="300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50"/>
                                        <p:tgtEl>
                                          <p:spTgt spid="26"/>
                                        </p:tgtEl>
                                      </p:cBhvr>
                                    </p:animEffect>
                                  </p:childTnLst>
                                </p:cTn>
                              </p:par>
                            </p:childTnLst>
                          </p:cTn>
                        </p:par>
                        <p:par>
                          <p:cTn id="83" fill="hold">
                            <p:stCondLst>
                              <p:cond delay="7000"/>
                            </p:stCondLst>
                            <p:childTnLst>
                              <p:par>
                                <p:cTn id="84" presetID="22" presetClass="entr" presetSubtype="2"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300"/>
                                        <p:tgtEl>
                                          <p:spTgt spid="27"/>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300" fill="hold"/>
                                        <p:tgtEl>
                                          <p:spTgt spid="28"/>
                                        </p:tgtEl>
                                        <p:attrNameLst>
                                          <p:attrName>ppt_x</p:attrName>
                                        </p:attrNameLst>
                                      </p:cBhvr>
                                      <p:tavLst>
                                        <p:tav tm="0">
                                          <p:val>
                                            <p:strVal val="1+#ppt_w/2"/>
                                          </p:val>
                                        </p:tav>
                                        <p:tav tm="100000">
                                          <p:val>
                                            <p:strVal val="#ppt_x"/>
                                          </p:val>
                                        </p:tav>
                                      </p:tavLst>
                                    </p:anim>
                                    <p:anim calcmode="lin" valueType="num">
                                      <p:cBhvr additive="base">
                                        <p:cTn id="91" dur="3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0" presetClass="entr" presetSubtype="0" repeatCount="300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50"/>
                                        <p:tgtEl>
                                          <p:spTgt spid="32"/>
                                        </p:tgtEl>
                                      </p:cBhvr>
                                    </p:animEffect>
                                  </p:childTnLst>
                                </p:cTn>
                              </p:par>
                            </p:childTnLst>
                          </p:cTn>
                        </p:par>
                        <p:par>
                          <p:cTn id="96" fill="hold">
                            <p:stCondLst>
                              <p:cond delay="8500"/>
                            </p:stCondLst>
                            <p:childTnLst>
                              <p:par>
                                <p:cTn id="97" presetID="22" presetClass="entr" presetSubtype="2"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300"/>
                                        <p:tgtEl>
                                          <p:spTgt spid="29"/>
                                        </p:tgtEl>
                                      </p:cBhvr>
                                    </p:animEffect>
                                  </p:childTnLst>
                                </p:cTn>
                              </p:par>
                            </p:childTnLst>
                          </p:cTn>
                        </p:par>
                        <p:par>
                          <p:cTn id="100" fill="hold">
                            <p:stCondLst>
                              <p:cond delay="9000"/>
                            </p:stCondLst>
                            <p:childTnLst>
                              <p:par>
                                <p:cTn id="101" presetID="2" presetClass="entr" presetSubtype="2"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300" fill="hold"/>
                                        <p:tgtEl>
                                          <p:spTgt spid="33"/>
                                        </p:tgtEl>
                                        <p:attrNameLst>
                                          <p:attrName>ppt_x</p:attrName>
                                        </p:attrNameLst>
                                      </p:cBhvr>
                                      <p:tavLst>
                                        <p:tav tm="0">
                                          <p:val>
                                            <p:strVal val="1+#ppt_w/2"/>
                                          </p:val>
                                        </p:tav>
                                        <p:tav tm="100000">
                                          <p:val>
                                            <p:strVal val="#ppt_x"/>
                                          </p:val>
                                        </p:tav>
                                      </p:tavLst>
                                    </p:anim>
                                    <p:anim calcmode="lin" valueType="num">
                                      <p:cBhvr additive="base">
                                        <p:cTn id="104" dur="300" fill="hold"/>
                                        <p:tgtEl>
                                          <p:spTgt spid="33"/>
                                        </p:tgtEl>
                                        <p:attrNameLst>
                                          <p:attrName>ppt_y</p:attrName>
                                        </p:attrNameLst>
                                      </p:cBhvr>
                                      <p:tavLst>
                                        <p:tav tm="0">
                                          <p:val>
                                            <p:strVal val="#ppt_y"/>
                                          </p:val>
                                        </p:tav>
                                        <p:tav tm="100000">
                                          <p:val>
                                            <p:strVal val="#ppt_y"/>
                                          </p:val>
                                        </p:tav>
                                      </p:tavLst>
                                    </p:anim>
                                  </p:childTnLst>
                                </p:cTn>
                              </p:par>
                            </p:childTnLst>
                          </p:cTn>
                        </p:par>
                        <p:par>
                          <p:cTn id="105" fill="hold">
                            <p:stCondLst>
                              <p:cond delay="9500"/>
                            </p:stCondLst>
                            <p:childTnLst>
                              <p:par>
                                <p:cTn id="106" presetID="10" presetClass="entr" presetSubtype="0" repeatCount="3000" fill="hold" grpId="0"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50"/>
                                        <p:tgtEl>
                                          <p:spTgt spid="37"/>
                                        </p:tgtEl>
                                      </p:cBhvr>
                                    </p:animEffect>
                                  </p:childTnLst>
                                </p:cTn>
                              </p:par>
                            </p:childTnLst>
                          </p:cTn>
                        </p:par>
                        <p:par>
                          <p:cTn id="109" fill="hold">
                            <p:stCondLst>
                              <p:cond delay="10000"/>
                            </p:stCondLst>
                            <p:childTnLst>
                              <p:par>
                                <p:cTn id="110" presetID="22" presetClass="entr" presetSubtype="8"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300"/>
                                        <p:tgtEl>
                                          <p:spTgt spid="34"/>
                                        </p:tgtEl>
                                      </p:cBhvr>
                                    </p:animEffect>
                                  </p:childTnLst>
                                </p:cTn>
                              </p:par>
                            </p:childTnLst>
                          </p:cTn>
                        </p:par>
                        <p:par>
                          <p:cTn id="113" fill="hold">
                            <p:stCondLst>
                              <p:cond delay="10500"/>
                            </p:stCondLst>
                            <p:childTnLst>
                              <p:par>
                                <p:cTn id="114" presetID="2" presetClass="entr" presetSubtype="2"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300" fill="hold"/>
                                        <p:tgtEl>
                                          <p:spTgt spid="38"/>
                                        </p:tgtEl>
                                        <p:attrNameLst>
                                          <p:attrName>ppt_x</p:attrName>
                                        </p:attrNameLst>
                                      </p:cBhvr>
                                      <p:tavLst>
                                        <p:tav tm="0">
                                          <p:val>
                                            <p:strVal val="1+#ppt_w/2"/>
                                          </p:val>
                                        </p:tav>
                                        <p:tav tm="100000">
                                          <p:val>
                                            <p:strVal val="#ppt_x"/>
                                          </p:val>
                                        </p:tav>
                                      </p:tavLst>
                                    </p:anim>
                                    <p:anim calcmode="lin" valueType="num">
                                      <p:cBhvr additive="base">
                                        <p:cTn id="117" dur="300" fill="hold"/>
                                        <p:tgtEl>
                                          <p:spTgt spid="38"/>
                                        </p:tgtEl>
                                        <p:attrNameLst>
                                          <p:attrName>ppt_y</p:attrName>
                                        </p:attrNameLst>
                                      </p:cBhvr>
                                      <p:tavLst>
                                        <p:tav tm="0">
                                          <p:val>
                                            <p:strVal val="#ppt_y"/>
                                          </p:val>
                                        </p:tav>
                                        <p:tav tm="100000">
                                          <p:val>
                                            <p:strVal val="#ppt_y"/>
                                          </p:val>
                                        </p:tav>
                                      </p:tavLst>
                                    </p:anim>
                                  </p:childTnLst>
                                </p:cTn>
                              </p:par>
                            </p:childTnLst>
                          </p:cTn>
                        </p:par>
                        <p:par>
                          <p:cTn id="118" fill="hold">
                            <p:stCondLst>
                              <p:cond delay="11000"/>
                            </p:stCondLst>
                            <p:childTnLst>
                              <p:par>
                                <p:cTn id="119" presetID="10" presetClass="entr" presetSubtype="0" repeatCount="300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50"/>
                                        <p:tgtEl>
                                          <p:spTgt spid="39"/>
                                        </p:tgtEl>
                                      </p:cBhvr>
                                    </p:animEffect>
                                  </p:childTnLst>
                                </p:cTn>
                              </p:par>
                            </p:childTnLst>
                          </p:cTn>
                        </p:par>
                        <p:par>
                          <p:cTn id="122" fill="hold">
                            <p:stCondLst>
                              <p:cond delay="11500"/>
                            </p:stCondLst>
                            <p:childTnLst>
                              <p:par>
                                <p:cTn id="123" presetID="22" presetClass="entr" presetSubtype="8"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300"/>
                                        <p:tgtEl>
                                          <p:spTgt spid="40"/>
                                        </p:tgtEl>
                                      </p:cBhvr>
                                    </p:animEffect>
                                  </p:childTnLst>
                                </p:cTn>
                              </p:par>
                            </p:childTnLst>
                          </p:cTn>
                        </p:par>
                        <p:par>
                          <p:cTn id="126" fill="hold">
                            <p:stCondLst>
                              <p:cond delay="12000"/>
                            </p:stCondLst>
                            <p:childTnLst>
                              <p:par>
                                <p:cTn id="127" presetID="2" presetClass="entr" presetSubtype="2"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300" fill="hold"/>
                                        <p:tgtEl>
                                          <p:spTgt spid="41"/>
                                        </p:tgtEl>
                                        <p:attrNameLst>
                                          <p:attrName>ppt_x</p:attrName>
                                        </p:attrNameLst>
                                      </p:cBhvr>
                                      <p:tavLst>
                                        <p:tav tm="0">
                                          <p:val>
                                            <p:strVal val="1+#ppt_w/2"/>
                                          </p:val>
                                        </p:tav>
                                        <p:tav tm="100000">
                                          <p:val>
                                            <p:strVal val="#ppt_x"/>
                                          </p:val>
                                        </p:tav>
                                      </p:tavLst>
                                    </p:anim>
                                    <p:anim calcmode="lin" valueType="num">
                                      <p:cBhvr additive="base">
                                        <p:cTn id="130" dur="300" fill="hold"/>
                                        <p:tgtEl>
                                          <p:spTgt spid="41"/>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10" presetClass="entr" presetSubtype="0" repeatCount="3000"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150"/>
                                        <p:tgtEl>
                                          <p:spTgt spid="51"/>
                                        </p:tgtEl>
                                      </p:cBhvr>
                                    </p:animEffect>
                                  </p:childTnLst>
                                </p:cTn>
                              </p:par>
                            </p:childTnLst>
                          </p:cTn>
                        </p:par>
                        <p:par>
                          <p:cTn id="135" fill="hold">
                            <p:stCondLst>
                              <p:cond delay="13000"/>
                            </p:stCondLst>
                            <p:childTnLst>
                              <p:par>
                                <p:cTn id="136" presetID="22" presetClass="entr" presetSubtype="8" fill="hold" nodeType="after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300"/>
                                        <p:tgtEl>
                                          <p:spTgt spid="42"/>
                                        </p:tgtEl>
                                      </p:cBhvr>
                                    </p:animEffect>
                                  </p:childTnLst>
                                </p:cTn>
                              </p:par>
                            </p:childTnLst>
                          </p:cTn>
                        </p:par>
                        <p:par>
                          <p:cTn id="139" fill="hold">
                            <p:stCondLst>
                              <p:cond delay="13500"/>
                            </p:stCondLst>
                            <p:childTnLst>
                              <p:par>
                                <p:cTn id="140" presetID="2" presetClass="entr" presetSubtype="2"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300" fill="hold"/>
                                        <p:tgtEl>
                                          <p:spTgt spid="53"/>
                                        </p:tgtEl>
                                        <p:attrNameLst>
                                          <p:attrName>ppt_x</p:attrName>
                                        </p:attrNameLst>
                                      </p:cBhvr>
                                      <p:tavLst>
                                        <p:tav tm="0">
                                          <p:val>
                                            <p:strVal val="1+#ppt_w/2"/>
                                          </p:val>
                                        </p:tav>
                                        <p:tav tm="100000">
                                          <p:val>
                                            <p:strVal val="#ppt_x"/>
                                          </p:val>
                                        </p:tav>
                                      </p:tavLst>
                                    </p:anim>
                                    <p:anim calcmode="lin" valueType="num">
                                      <p:cBhvr additive="base">
                                        <p:cTn id="143"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4" grpId="0" animBg="1"/>
      <p:bldP spid="25" grpId="0"/>
      <p:bldP spid="26" grpId="0" animBg="1"/>
      <p:bldP spid="28" grpId="0"/>
      <p:bldP spid="32" grpId="0" animBg="1"/>
      <p:bldP spid="33" grpId="0"/>
      <p:bldP spid="37" grpId="0" animBg="1"/>
      <p:bldP spid="38" grpId="0"/>
      <p:bldP spid="39" grpId="0" animBg="1"/>
      <p:bldP spid="41" grpId="0"/>
      <p:bldP spid="51"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23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23</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4565650" y="1111250"/>
            <a:ext cx="2051050" cy="2051050"/>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rgbClr val="1C70A4"/>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14" name="直接连接符 13"/>
          <p:cNvCxnSpPr>
            <a:cxnSpLocks noChangeShapeType="1"/>
          </p:cNvCxnSpPr>
          <p:nvPr/>
        </p:nvCxnSpPr>
        <p:spPr bwMode="auto">
          <a:xfrm>
            <a:off x="4562475" y="2232025"/>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45735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47990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244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52482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4737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6991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59229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61483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63738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65992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68230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70485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72739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74977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77231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79486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31" name="组合 30"/>
          <p:cNvGrpSpPr/>
          <p:nvPr/>
        </p:nvGrpSpPr>
        <p:grpSpPr bwMode="auto">
          <a:xfrm>
            <a:off x="4419600" y="2457450"/>
            <a:ext cx="293688" cy="266700"/>
            <a:chOff x="1909886" y="2283718"/>
            <a:chExt cx="360040" cy="328199"/>
          </a:xfrm>
        </p:grpSpPr>
        <p:grpSp>
          <p:nvGrpSpPr>
            <p:cNvPr id="32"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等腰三角形 34"/>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3"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bwMode="auto">
          <a:xfrm>
            <a:off x="6402388" y="2457450"/>
            <a:ext cx="368300" cy="268288"/>
            <a:chOff x="1850500" y="2283718"/>
            <a:chExt cx="454290" cy="329236"/>
          </a:xfrm>
        </p:grpSpPr>
        <p:grpSp>
          <p:nvGrpSpPr>
            <p:cNvPr id="3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等腰三角形 39"/>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8" name="Text Box 11"/>
            <p:cNvSpPr txBox="1">
              <a:spLocks noChangeArrowheads="1"/>
            </p:cNvSpPr>
            <p:nvPr/>
          </p:nvSpPr>
          <p:spPr bwMode="auto">
            <a:xfrm>
              <a:off x="1850500" y="2332422"/>
              <a:ext cx="454290" cy="2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bwMode="auto">
          <a:xfrm>
            <a:off x="5967413" y="2457450"/>
            <a:ext cx="371475" cy="266700"/>
            <a:chOff x="1867654" y="2283718"/>
            <a:chExt cx="456673" cy="328199"/>
          </a:xfrm>
        </p:grpSpPr>
        <p:grpSp>
          <p:nvGrpSpPr>
            <p:cNvPr id="42"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等腰三角形 5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43" name="Text Box 11"/>
            <p:cNvSpPr txBox="1">
              <a:spLocks noChangeArrowheads="1"/>
            </p:cNvSpPr>
            <p:nvPr/>
          </p:nvSpPr>
          <p:spPr bwMode="auto">
            <a:xfrm>
              <a:off x="1867654" y="2332558"/>
              <a:ext cx="456673" cy="2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dirty="0">
                  <a:solidFill>
                    <a:sysClr val="window" lastClr="FFFFFF"/>
                  </a:solidFill>
                  <a:latin typeface="微软雅黑" panose="020B0503020204020204" pitchFamily="34" charset="-122"/>
                  <a:ea typeface="微软雅黑" panose="020B0503020204020204" pitchFamily="34" charset="-122"/>
                </a:rPr>
                <a:t>70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4581525" y="2911475"/>
            <a:ext cx="2022475" cy="2036763"/>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rgbClr val="41A3DF"/>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56" name="直接连接符 55"/>
          <p:cNvCxnSpPr>
            <a:cxnSpLocks noChangeShapeType="1"/>
          </p:cNvCxnSpPr>
          <p:nvPr/>
        </p:nvCxnSpPr>
        <p:spPr bwMode="auto">
          <a:xfrm>
            <a:off x="4562475" y="4014788"/>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45735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47990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50244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52482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54737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56991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59229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61483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63738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65992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68230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70485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72739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74977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77231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79486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73" name="组合 72"/>
          <p:cNvGrpSpPr/>
          <p:nvPr/>
        </p:nvGrpSpPr>
        <p:grpSpPr bwMode="auto">
          <a:xfrm>
            <a:off x="4419600" y="4244975"/>
            <a:ext cx="293688" cy="266700"/>
            <a:chOff x="1909886" y="2283718"/>
            <a:chExt cx="360040"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bwMode="auto">
          <a:xfrm>
            <a:off x="6402388" y="4244975"/>
            <a:ext cx="368300" cy="266700"/>
            <a:chOff x="1850500" y="2283718"/>
            <a:chExt cx="454290" cy="329236"/>
          </a:xfrm>
        </p:grpSpPr>
        <p:grpSp>
          <p:nvGrpSpPr>
            <p:cNvPr id="79"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2" name="等腰三角形 8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Text Box 11"/>
            <p:cNvSpPr txBox="1">
              <a:spLocks noChangeArrowheads="1"/>
            </p:cNvSpPr>
            <p:nvPr/>
          </p:nvSpPr>
          <p:spPr bwMode="auto">
            <a:xfrm>
              <a:off x="1850500" y="2332712"/>
              <a:ext cx="454290" cy="28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bwMode="auto">
          <a:xfrm>
            <a:off x="5287963" y="4225925"/>
            <a:ext cx="371475" cy="285750"/>
            <a:chOff x="1867650" y="2283718"/>
            <a:chExt cx="456672" cy="352008"/>
          </a:xfrm>
        </p:grpSpPr>
        <p:grpSp>
          <p:nvGrpSpPr>
            <p:cNvPr id="84"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等腰三角形 8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5" name="Text Box 11"/>
            <p:cNvSpPr txBox="1">
              <a:spLocks noChangeArrowheads="1"/>
            </p:cNvSpPr>
            <p:nvPr/>
          </p:nvSpPr>
          <p:spPr bwMode="auto">
            <a:xfrm>
              <a:off x="1867650" y="2332609"/>
              <a:ext cx="456672" cy="303117"/>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a:solidFill>
                    <a:sysClr val="window" lastClr="FFFFFF"/>
                  </a:solidFill>
                  <a:latin typeface="微软雅黑" panose="020B0503020204020204" pitchFamily="34" charset="-122"/>
                  <a:ea typeface="微软雅黑" panose="020B0503020204020204" pitchFamily="34" charset="-122"/>
                </a:rPr>
                <a:t>40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8" name="Text Box 11"/>
          <p:cNvSpPr txBox="1">
            <a:spLocks noChangeArrowheads="1"/>
          </p:cNvSpPr>
          <p:nvPr/>
        </p:nvSpPr>
        <p:spPr bwMode="auto">
          <a:xfrm>
            <a:off x="900113" y="1571625"/>
            <a:ext cx="28749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en-US" altLang="zh-CN"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对于多元化的今天，如何找到设计自身的演绎趋势，符合现代社会的发展，这就需要设计师赋予设计以生命，给予设计以人性化的体验。</a:t>
            </a:r>
            <a:endParaRPr lang="en-US" altLang="zh-CN" sz="14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 fill="hold"/>
                                        <p:tgtEl>
                                          <p:spTgt spid="30"/>
                                        </p:tgtEl>
                                        <p:attrNameLst>
                                          <p:attrName>ppt_x</p:attrName>
                                        </p:attrNameLst>
                                      </p:cBhvr>
                                      <p:tavLst>
                                        <p:tav tm="0">
                                          <p:val>
                                            <p:strVal val="0-#ppt_w/2"/>
                                          </p:val>
                                        </p:tav>
                                        <p:tav tm="100000">
                                          <p:val>
                                            <p:strVal val="#ppt_x"/>
                                          </p:val>
                                        </p:tav>
                                      </p:tavLst>
                                    </p:anim>
                                    <p:anim calcmode="lin" valueType="num">
                                      <p:cBhvr additive="base">
                                        <p:cTn id="50" dur="1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 fill="hold"/>
                                        <p:tgtEl>
                                          <p:spTgt spid="29"/>
                                        </p:tgtEl>
                                        <p:attrNameLst>
                                          <p:attrName>ppt_x</p:attrName>
                                        </p:attrNameLst>
                                      </p:cBhvr>
                                      <p:tavLst>
                                        <p:tav tm="0">
                                          <p:val>
                                            <p:strVal val="0-#ppt_w/2"/>
                                          </p:val>
                                        </p:tav>
                                        <p:tav tm="100000">
                                          <p:val>
                                            <p:strVal val="#ppt_x"/>
                                          </p:val>
                                        </p:tav>
                                      </p:tavLst>
                                    </p:anim>
                                    <p:anim calcmode="lin" valueType="num">
                                      <p:cBhvr additive="base">
                                        <p:cTn id="55" dur="1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 fill="hold"/>
                                        <p:tgtEl>
                                          <p:spTgt spid="28"/>
                                        </p:tgtEl>
                                        <p:attrNameLst>
                                          <p:attrName>ppt_x</p:attrName>
                                        </p:attrNameLst>
                                      </p:cBhvr>
                                      <p:tavLst>
                                        <p:tav tm="0">
                                          <p:val>
                                            <p:strVal val="0-#ppt_w/2"/>
                                          </p:val>
                                        </p:tav>
                                        <p:tav tm="100000">
                                          <p:val>
                                            <p:strVal val="#ppt_x"/>
                                          </p:val>
                                        </p:tav>
                                      </p:tavLst>
                                    </p:anim>
                                    <p:anim calcmode="lin" valueType="num">
                                      <p:cBhvr additive="base">
                                        <p:cTn id="60" dur="1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 fill="hold"/>
                                        <p:tgtEl>
                                          <p:spTgt spid="27"/>
                                        </p:tgtEl>
                                        <p:attrNameLst>
                                          <p:attrName>ppt_x</p:attrName>
                                        </p:attrNameLst>
                                      </p:cBhvr>
                                      <p:tavLst>
                                        <p:tav tm="0">
                                          <p:val>
                                            <p:strVal val="0-#ppt_w/2"/>
                                          </p:val>
                                        </p:tav>
                                        <p:tav tm="100000">
                                          <p:val>
                                            <p:strVal val="#ppt_x"/>
                                          </p:val>
                                        </p:tav>
                                      </p:tavLst>
                                    </p:anim>
                                    <p:anim calcmode="lin" valueType="num">
                                      <p:cBhvr additive="base">
                                        <p:cTn id="65" dur="1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00" fill="hold"/>
                                        <p:tgtEl>
                                          <p:spTgt spid="26"/>
                                        </p:tgtEl>
                                        <p:attrNameLst>
                                          <p:attrName>ppt_x</p:attrName>
                                        </p:attrNameLst>
                                      </p:cBhvr>
                                      <p:tavLst>
                                        <p:tav tm="0">
                                          <p:val>
                                            <p:strVal val="0-#ppt_w/2"/>
                                          </p:val>
                                        </p:tav>
                                        <p:tav tm="100000">
                                          <p:val>
                                            <p:strVal val="#ppt_x"/>
                                          </p:val>
                                        </p:tav>
                                      </p:tavLst>
                                    </p:anim>
                                    <p:anim calcmode="lin" valueType="num">
                                      <p:cBhvr additive="base">
                                        <p:cTn id="70" dur="1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 fill="hold"/>
                                        <p:tgtEl>
                                          <p:spTgt spid="25"/>
                                        </p:tgtEl>
                                        <p:attrNameLst>
                                          <p:attrName>ppt_x</p:attrName>
                                        </p:attrNameLst>
                                      </p:cBhvr>
                                      <p:tavLst>
                                        <p:tav tm="0">
                                          <p:val>
                                            <p:strVal val="0-#ppt_w/2"/>
                                          </p:val>
                                        </p:tav>
                                        <p:tav tm="100000">
                                          <p:val>
                                            <p:strVal val="#ppt_x"/>
                                          </p:val>
                                        </p:tav>
                                      </p:tavLst>
                                    </p:anim>
                                    <p:anim calcmode="lin" valueType="num">
                                      <p:cBhvr additive="base">
                                        <p:cTn id="75" dur="100" fill="hold"/>
                                        <p:tgtEl>
                                          <p:spTgt spid="25"/>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 fill="hold"/>
                                        <p:tgtEl>
                                          <p:spTgt spid="24"/>
                                        </p:tgtEl>
                                        <p:attrNameLst>
                                          <p:attrName>ppt_x</p:attrName>
                                        </p:attrNameLst>
                                      </p:cBhvr>
                                      <p:tavLst>
                                        <p:tav tm="0">
                                          <p:val>
                                            <p:strVal val="0-#ppt_w/2"/>
                                          </p:val>
                                        </p:tav>
                                        <p:tav tm="100000">
                                          <p:val>
                                            <p:strVal val="#ppt_x"/>
                                          </p:val>
                                        </p:tav>
                                      </p:tavLst>
                                    </p:anim>
                                    <p:anim calcmode="lin" valueType="num">
                                      <p:cBhvr additive="base">
                                        <p:cTn id="80" dur="100" fill="hold"/>
                                        <p:tgtEl>
                                          <p:spTgt spid="24"/>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 fill="hold"/>
                                        <p:tgtEl>
                                          <p:spTgt spid="23"/>
                                        </p:tgtEl>
                                        <p:attrNameLst>
                                          <p:attrName>ppt_x</p:attrName>
                                        </p:attrNameLst>
                                      </p:cBhvr>
                                      <p:tavLst>
                                        <p:tav tm="0">
                                          <p:val>
                                            <p:strVal val="0-#ppt_w/2"/>
                                          </p:val>
                                        </p:tav>
                                        <p:tav tm="100000">
                                          <p:val>
                                            <p:strVal val="#ppt_x"/>
                                          </p:val>
                                        </p:tav>
                                      </p:tavLst>
                                    </p:anim>
                                    <p:anim calcmode="lin" valueType="num">
                                      <p:cBhvr additive="base">
                                        <p:cTn id="85" dur="100" fill="hold"/>
                                        <p:tgtEl>
                                          <p:spTgt spid="23"/>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2"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100" fill="hold"/>
                                        <p:tgtEl>
                                          <p:spTgt spid="22"/>
                                        </p:tgtEl>
                                        <p:attrNameLst>
                                          <p:attrName>ppt_x</p:attrName>
                                        </p:attrNameLst>
                                      </p:cBhvr>
                                      <p:tavLst>
                                        <p:tav tm="0">
                                          <p:val>
                                            <p:strVal val="0-#ppt_w/2"/>
                                          </p:val>
                                        </p:tav>
                                        <p:tav tm="100000">
                                          <p:val>
                                            <p:strVal val="#ppt_x"/>
                                          </p:val>
                                        </p:tav>
                                      </p:tavLst>
                                    </p:anim>
                                    <p:anim calcmode="lin" valueType="num">
                                      <p:cBhvr additive="base">
                                        <p:cTn id="90" dur="100" fill="hold"/>
                                        <p:tgtEl>
                                          <p:spTgt spid="22"/>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100" fill="hold"/>
                                        <p:tgtEl>
                                          <p:spTgt spid="21"/>
                                        </p:tgtEl>
                                        <p:attrNameLst>
                                          <p:attrName>ppt_x</p:attrName>
                                        </p:attrNameLst>
                                      </p:cBhvr>
                                      <p:tavLst>
                                        <p:tav tm="0">
                                          <p:val>
                                            <p:strVal val="0-#ppt_w/2"/>
                                          </p:val>
                                        </p:tav>
                                        <p:tav tm="100000">
                                          <p:val>
                                            <p:strVal val="#ppt_x"/>
                                          </p:val>
                                        </p:tav>
                                      </p:tavLst>
                                    </p:anim>
                                    <p:anim calcmode="lin" valueType="num">
                                      <p:cBhvr additive="base">
                                        <p:cTn id="95" dur="10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9000"/>
                            </p:stCondLst>
                            <p:childTnLst>
                              <p:par>
                                <p:cTn id="97" presetID="2" presetClass="entr" presetSubtype="8"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100" fill="hold"/>
                                        <p:tgtEl>
                                          <p:spTgt spid="20"/>
                                        </p:tgtEl>
                                        <p:attrNameLst>
                                          <p:attrName>ppt_x</p:attrName>
                                        </p:attrNameLst>
                                      </p:cBhvr>
                                      <p:tavLst>
                                        <p:tav tm="0">
                                          <p:val>
                                            <p:strVal val="0-#ppt_w/2"/>
                                          </p:val>
                                        </p:tav>
                                        <p:tav tm="100000">
                                          <p:val>
                                            <p:strVal val="#ppt_x"/>
                                          </p:val>
                                        </p:tav>
                                      </p:tavLst>
                                    </p:anim>
                                    <p:anim calcmode="lin" valueType="num">
                                      <p:cBhvr additive="base">
                                        <p:cTn id="100" dur="100" fill="hold"/>
                                        <p:tgtEl>
                                          <p:spTgt spid="20"/>
                                        </p:tgtEl>
                                        <p:attrNameLst>
                                          <p:attrName>ppt_y</p:attrName>
                                        </p:attrNameLst>
                                      </p:cBhvr>
                                      <p:tavLst>
                                        <p:tav tm="0">
                                          <p:val>
                                            <p:strVal val="#ppt_y"/>
                                          </p:val>
                                        </p:tav>
                                        <p:tav tm="100000">
                                          <p:val>
                                            <p:strVal val="#ppt_y"/>
                                          </p:val>
                                        </p:tav>
                                      </p:tavLst>
                                    </p:anim>
                                  </p:childTnLst>
                                </p:cTn>
                              </p:par>
                            </p:childTnLst>
                          </p:cTn>
                        </p:par>
                        <p:par>
                          <p:cTn id="101" fill="hold">
                            <p:stCondLst>
                              <p:cond delay="9500"/>
                            </p:stCondLst>
                            <p:childTnLst>
                              <p:par>
                                <p:cTn id="102" presetID="2" presetClass="entr" presetSubtype="8"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 fill="hold"/>
                                        <p:tgtEl>
                                          <p:spTgt spid="19"/>
                                        </p:tgtEl>
                                        <p:attrNameLst>
                                          <p:attrName>ppt_x</p:attrName>
                                        </p:attrNameLst>
                                      </p:cBhvr>
                                      <p:tavLst>
                                        <p:tav tm="0">
                                          <p:val>
                                            <p:strVal val="0-#ppt_w/2"/>
                                          </p:val>
                                        </p:tav>
                                        <p:tav tm="100000">
                                          <p:val>
                                            <p:strVal val="#ppt_x"/>
                                          </p:val>
                                        </p:tav>
                                      </p:tavLst>
                                    </p:anim>
                                    <p:anim calcmode="lin" valueType="num">
                                      <p:cBhvr additive="base">
                                        <p:cTn id="105" dur="1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100" fill="hold"/>
                                        <p:tgtEl>
                                          <p:spTgt spid="18"/>
                                        </p:tgtEl>
                                        <p:attrNameLst>
                                          <p:attrName>ppt_x</p:attrName>
                                        </p:attrNameLst>
                                      </p:cBhvr>
                                      <p:tavLst>
                                        <p:tav tm="0">
                                          <p:val>
                                            <p:strVal val="0-#ppt_w/2"/>
                                          </p:val>
                                        </p:tav>
                                        <p:tav tm="100000">
                                          <p:val>
                                            <p:strVal val="#ppt_x"/>
                                          </p:val>
                                        </p:tav>
                                      </p:tavLst>
                                    </p:anim>
                                    <p:anim calcmode="lin" valueType="num">
                                      <p:cBhvr additive="base">
                                        <p:cTn id="110" dur="100" fill="hold"/>
                                        <p:tgtEl>
                                          <p:spTgt spid="18"/>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100" fill="hold"/>
                                        <p:tgtEl>
                                          <p:spTgt spid="17"/>
                                        </p:tgtEl>
                                        <p:attrNameLst>
                                          <p:attrName>ppt_x</p:attrName>
                                        </p:attrNameLst>
                                      </p:cBhvr>
                                      <p:tavLst>
                                        <p:tav tm="0">
                                          <p:val>
                                            <p:strVal val="0-#ppt_w/2"/>
                                          </p:val>
                                        </p:tav>
                                        <p:tav tm="100000">
                                          <p:val>
                                            <p:strVal val="#ppt_x"/>
                                          </p:val>
                                        </p:tav>
                                      </p:tavLst>
                                    </p:anim>
                                    <p:anim calcmode="lin" valueType="num">
                                      <p:cBhvr additive="base">
                                        <p:cTn id="115" dur="100" fill="hold"/>
                                        <p:tgtEl>
                                          <p:spTgt spid="1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100" fill="hold"/>
                                        <p:tgtEl>
                                          <p:spTgt spid="16"/>
                                        </p:tgtEl>
                                        <p:attrNameLst>
                                          <p:attrName>ppt_x</p:attrName>
                                        </p:attrNameLst>
                                      </p:cBhvr>
                                      <p:tavLst>
                                        <p:tav tm="0">
                                          <p:val>
                                            <p:strVal val="0-#ppt_w/2"/>
                                          </p:val>
                                        </p:tav>
                                        <p:tav tm="100000">
                                          <p:val>
                                            <p:strVal val="#ppt_x"/>
                                          </p:val>
                                        </p:tav>
                                      </p:tavLst>
                                    </p:anim>
                                    <p:anim calcmode="lin" valueType="num">
                                      <p:cBhvr additive="base">
                                        <p:cTn id="120" dur="100" fill="hold"/>
                                        <p:tgtEl>
                                          <p:spTgt spid="16"/>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100" fill="hold"/>
                                        <p:tgtEl>
                                          <p:spTgt spid="15"/>
                                        </p:tgtEl>
                                        <p:attrNameLst>
                                          <p:attrName>ppt_x</p:attrName>
                                        </p:attrNameLst>
                                      </p:cBhvr>
                                      <p:tavLst>
                                        <p:tav tm="0">
                                          <p:val>
                                            <p:strVal val="0-#ppt_w/2"/>
                                          </p:val>
                                        </p:tav>
                                        <p:tav tm="100000">
                                          <p:val>
                                            <p:strVal val="#ppt_x"/>
                                          </p:val>
                                        </p:tav>
                                      </p:tavLst>
                                    </p:anim>
                                    <p:anim calcmode="lin" valueType="num">
                                      <p:cBhvr additive="base">
                                        <p:cTn id="125" dur="1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2" presetClass="entr" presetSubtype="8" fill="hold" nodeType="after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left)">
                                      <p:cBhvr>
                                        <p:cTn id="129" dur="500"/>
                                        <p:tgtEl>
                                          <p:spTgt spid="11"/>
                                        </p:tgtEl>
                                      </p:cBhvr>
                                    </p:animEffect>
                                  </p:childTnLst>
                                </p:cTn>
                              </p:par>
                            </p:childTnLst>
                          </p:cTn>
                        </p:par>
                        <p:par>
                          <p:cTn id="130" fill="hold">
                            <p:stCondLst>
                              <p:cond delay="12500"/>
                            </p:stCondLst>
                            <p:childTnLst>
                              <p:par>
                                <p:cTn id="131" presetID="42" presetClass="entr" presetSubtype="0"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
                                        <p:tgtEl>
                                          <p:spTgt spid="31"/>
                                        </p:tgtEl>
                                      </p:cBhvr>
                                    </p:animEffect>
                                    <p:anim calcmode="lin" valueType="num">
                                      <p:cBhvr>
                                        <p:cTn id="134" dur="200" fill="hold"/>
                                        <p:tgtEl>
                                          <p:spTgt spid="31"/>
                                        </p:tgtEl>
                                        <p:attrNameLst>
                                          <p:attrName>ppt_x</p:attrName>
                                        </p:attrNameLst>
                                      </p:cBhvr>
                                      <p:tavLst>
                                        <p:tav tm="0">
                                          <p:val>
                                            <p:strVal val="#ppt_x"/>
                                          </p:val>
                                        </p:tav>
                                        <p:tav tm="100000">
                                          <p:val>
                                            <p:strVal val="#ppt_x"/>
                                          </p:val>
                                        </p:tav>
                                      </p:tavLst>
                                    </p:anim>
                                    <p:anim calcmode="lin" valueType="num">
                                      <p:cBhvr>
                                        <p:cTn id="135" dur="20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2" presetClass="entr" presetSubtype="2"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200" fill="hold"/>
                                        <p:tgtEl>
                                          <p:spTgt spid="41"/>
                                        </p:tgtEl>
                                        <p:attrNameLst>
                                          <p:attrName>ppt_x</p:attrName>
                                        </p:attrNameLst>
                                      </p:cBhvr>
                                      <p:tavLst>
                                        <p:tav tm="0">
                                          <p:val>
                                            <p:strVal val="1+#ppt_w/2"/>
                                          </p:val>
                                        </p:tav>
                                        <p:tav tm="100000">
                                          <p:val>
                                            <p:strVal val="#ppt_x"/>
                                          </p:val>
                                        </p:tav>
                                      </p:tavLst>
                                    </p:anim>
                                    <p:anim calcmode="lin" valueType="num">
                                      <p:cBhvr additive="base">
                                        <p:cTn id="140" dur="200" fill="hold"/>
                                        <p:tgtEl>
                                          <p:spTgt spid="41"/>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2" fill="hold" nodeType="after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200" fill="hold"/>
                                        <p:tgtEl>
                                          <p:spTgt spid="36"/>
                                        </p:tgtEl>
                                        <p:attrNameLst>
                                          <p:attrName>ppt_x</p:attrName>
                                        </p:attrNameLst>
                                      </p:cBhvr>
                                      <p:tavLst>
                                        <p:tav tm="0">
                                          <p:val>
                                            <p:strVal val="1+#ppt_w/2"/>
                                          </p:val>
                                        </p:tav>
                                        <p:tav tm="100000">
                                          <p:val>
                                            <p:strVal val="#ppt_x"/>
                                          </p:val>
                                        </p:tav>
                                      </p:tavLst>
                                    </p:anim>
                                    <p:anim calcmode="lin" valueType="num">
                                      <p:cBhvr additive="base">
                                        <p:cTn id="145" dur="200" fill="hold"/>
                                        <p:tgtEl>
                                          <p:spTgt spid="36"/>
                                        </p:tgtEl>
                                        <p:attrNameLst>
                                          <p:attrName>ppt_y</p:attrName>
                                        </p:attrNameLst>
                                      </p:cBhvr>
                                      <p:tavLst>
                                        <p:tav tm="0">
                                          <p:val>
                                            <p:strVal val="#ppt_y"/>
                                          </p:val>
                                        </p:tav>
                                        <p:tav tm="100000">
                                          <p:val>
                                            <p:strVal val="#ppt_y"/>
                                          </p:val>
                                        </p:tav>
                                      </p:tavLst>
                                    </p:anim>
                                  </p:childTnLst>
                                </p:cTn>
                              </p:par>
                              <p:par>
                                <p:cTn id="146" presetID="22" presetClass="entr" presetSubtype="8"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childTnLst>
                          </p:cTn>
                        </p:par>
                        <p:par>
                          <p:cTn id="149" fill="hold">
                            <p:stCondLst>
                              <p:cond delay="14000"/>
                            </p:stCondLst>
                            <p:childTnLst>
                              <p:par>
                                <p:cTn id="150" presetID="2" presetClass="entr" presetSubtype="8" fill="hold" nodeType="after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100" fill="hold"/>
                                        <p:tgtEl>
                                          <p:spTgt spid="57"/>
                                        </p:tgtEl>
                                        <p:attrNameLst>
                                          <p:attrName>ppt_x</p:attrName>
                                        </p:attrNameLst>
                                      </p:cBhvr>
                                      <p:tavLst>
                                        <p:tav tm="0">
                                          <p:val>
                                            <p:strVal val="0-#ppt_w/2"/>
                                          </p:val>
                                        </p:tav>
                                        <p:tav tm="100000">
                                          <p:val>
                                            <p:strVal val="#ppt_x"/>
                                          </p:val>
                                        </p:tav>
                                      </p:tavLst>
                                    </p:anim>
                                    <p:anim calcmode="lin" valueType="num">
                                      <p:cBhvr additive="base">
                                        <p:cTn id="153" dur="100" fill="hold"/>
                                        <p:tgtEl>
                                          <p:spTgt spid="57"/>
                                        </p:tgtEl>
                                        <p:attrNameLst>
                                          <p:attrName>ppt_y</p:attrName>
                                        </p:attrNameLst>
                                      </p:cBhvr>
                                      <p:tavLst>
                                        <p:tav tm="0">
                                          <p:val>
                                            <p:strVal val="#ppt_y"/>
                                          </p:val>
                                        </p:tav>
                                        <p:tav tm="100000">
                                          <p:val>
                                            <p:strVal val="#ppt_y"/>
                                          </p:val>
                                        </p:tav>
                                      </p:tavLst>
                                    </p:anim>
                                  </p:childTnLst>
                                </p:cTn>
                              </p:par>
                            </p:childTnLst>
                          </p:cTn>
                        </p:par>
                        <p:par>
                          <p:cTn id="154" fill="hold">
                            <p:stCondLst>
                              <p:cond delay="14500"/>
                            </p:stCondLst>
                            <p:childTnLst>
                              <p:par>
                                <p:cTn id="155" presetID="2" presetClass="entr" presetSubtype="8" fill="hold" nodeType="after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100" fill="hold"/>
                                        <p:tgtEl>
                                          <p:spTgt spid="58"/>
                                        </p:tgtEl>
                                        <p:attrNameLst>
                                          <p:attrName>ppt_x</p:attrName>
                                        </p:attrNameLst>
                                      </p:cBhvr>
                                      <p:tavLst>
                                        <p:tav tm="0">
                                          <p:val>
                                            <p:strVal val="0-#ppt_w/2"/>
                                          </p:val>
                                        </p:tav>
                                        <p:tav tm="100000">
                                          <p:val>
                                            <p:strVal val="#ppt_x"/>
                                          </p:val>
                                        </p:tav>
                                      </p:tavLst>
                                    </p:anim>
                                    <p:anim calcmode="lin" valueType="num">
                                      <p:cBhvr additive="base">
                                        <p:cTn id="158" dur="100" fill="hold"/>
                                        <p:tgtEl>
                                          <p:spTgt spid="58"/>
                                        </p:tgtEl>
                                        <p:attrNameLst>
                                          <p:attrName>ppt_y</p:attrName>
                                        </p:attrNameLst>
                                      </p:cBhvr>
                                      <p:tavLst>
                                        <p:tav tm="0">
                                          <p:val>
                                            <p:strVal val="#ppt_y"/>
                                          </p:val>
                                        </p:tav>
                                        <p:tav tm="100000">
                                          <p:val>
                                            <p:strVal val="#ppt_y"/>
                                          </p:val>
                                        </p:tav>
                                      </p:tavLst>
                                    </p:anim>
                                  </p:childTnLst>
                                </p:cTn>
                              </p:par>
                            </p:childTnLst>
                          </p:cTn>
                        </p:par>
                        <p:par>
                          <p:cTn id="159" fill="hold">
                            <p:stCondLst>
                              <p:cond delay="15000"/>
                            </p:stCondLst>
                            <p:childTnLst>
                              <p:par>
                                <p:cTn id="160" presetID="2" presetClass="entr" presetSubtype="8" fill="hold" nodeType="after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100" fill="hold"/>
                                        <p:tgtEl>
                                          <p:spTgt spid="59"/>
                                        </p:tgtEl>
                                        <p:attrNameLst>
                                          <p:attrName>ppt_x</p:attrName>
                                        </p:attrNameLst>
                                      </p:cBhvr>
                                      <p:tavLst>
                                        <p:tav tm="0">
                                          <p:val>
                                            <p:strVal val="0-#ppt_w/2"/>
                                          </p:val>
                                        </p:tav>
                                        <p:tav tm="100000">
                                          <p:val>
                                            <p:strVal val="#ppt_x"/>
                                          </p:val>
                                        </p:tav>
                                      </p:tavLst>
                                    </p:anim>
                                    <p:anim calcmode="lin" valueType="num">
                                      <p:cBhvr additive="base">
                                        <p:cTn id="163" dur="100" fill="hold"/>
                                        <p:tgtEl>
                                          <p:spTgt spid="59"/>
                                        </p:tgtEl>
                                        <p:attrNameLst>
                                          <p:attrName>ppt_y</p:attrName>
                                        </p:attrNameLst>
                                      </p:cBhvr>
                                      <p:tavLst>
                                        <p:tav tm="0">
                                          <p:val>
                                            <p:strVal val="#ppt_y"/>
                                          </p:val>
                                        </p:tav>
                                        <p:tav tm="100000">
                                          <p:val>
                                            <p:strVal val="#ppt_y"/>
                                          </p:val>
                                        </p:tav>
                                      </p:tavLst>
                                    </p:anim>
                                  </p:childTnLst>
                                </p:cTn>
                              </p:par>
                            </p:childTnLst>
                          </p:cTn>
                        </p:par>
                        <p:par>
                          <p:cTn id="164" fill="hold">
                            <p:stCondLst>
                              <p:cond delay="15500"/>
                            </p:stCondLst>
                            <p:childTnLst>
                              <p:par>
                                <p:cTn id="165" presetID="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00" fill="hold"/>
                                        <p:tgtEl>
                                          <p:spTgt spid="60"/>
                                        </p:tgtEl>
                                        <p:attrNameLst>
                                          <p:attrName>ppt_x</p:attrName>
                                        </p:attrNameLst>
                                      </p:cBhvr>
                                      <p:tavLst>
                                        <p:tav tm="0">
                                          <p:val>
                                            <p:strVal val="0-#ppt_w/2"/>
                                          </p:val>
                                        </p:tav>
                                        <p:tav tm="100000">
                                          <p:val>
                                            <p:strVal val="#ppt_x"/>
                                          </p:val>
                                        </p:tav>
                                      </p:tavLst>
                                    </p:anim>
                                    <p:anim calcmode="lin" valueType="num">
                                      <p:cBhvr additive="base">
                                        <p:cTn id="168" dur="100" fill="hold"/>
                                        <p:tgtEl>
                                          <p:spTgt spid="60"/>
                                        </p:tgtEl>
                                        <p:attrNameLst>
                                          <p:attrName>ppt_y</p:attrName>
                                        </p:attrNameLst>
                                      </p:cBhvr>
                                      <p:tavLst>
                                        <p:tav tm="0">
                                          <p:val>
                                            <p:strVal val="#ppt_y"/>
                                          </p:val>
                                        </p:tav>
                                        <p:tav tm="100000">
                                          <p:val>
                                            <p:strVal val="#ppt_y"/>
                                          </p:val>
                                        </p:tav>
                                      </p:tavLst>
                                    </p:anim>
                                  </p:childTnLst>
                                </p:cTn>
                              </p:par>
                            </p:childTnLst>
                          </p:cTn>
                        </p:par>
                        <p:par>
                          <p:cTn id="169" fill="hold">
                            <p:stCondLst>
                              <p:cond delay="16000"/>
                            </p:stCondLst>
                            <p:childTnLst>
                              <p:par>
                                <p:cTn id="170" presetID="2" presetClass="entr" presetSubtype="8" fill="hold" nodeType="afterEffect">
                                  <p:stCondLst>
                                    <p:cond delay="0"/>
                                  </p:stCondLst>
                                  <p:childTnLst>
                                    <p:set>
                                      <p:cBhvr>
                                        <p:cTn id="171" dur="1" fill="hold">
                                          <p:stCondLst>
                                            <p:cond delay="0"/>
                                          </p:stCondLst>
                                        </p:cTn>
                                        <p:tgtEl>
                                          <p:spTgt spid="61"/>
                                        </p:tgtEl>
                                        <p:attrNameLst>
                                          <p:attrName>style.visibility</p:attrName>
                                        </p:attrNameLst>
                                      </p:cBhvr>
                                      <p:to>
                                        <p:strVal val="visible"/>
                                      </p:to>
                                    </p:set>
                                    <p:anim calcmode="lin" valueType="num">
                                      <p:cBhvr additive="base">
                                        <p:cTn id="172" dur="100" fill="hold"/>
                                        <p:tgtEl>
                                          <p:spTgt spid="61"/>
                                        </p:tgtEl>
                                        <p:attrNameLst>
                                          <p:attrName>ppt_x</p:attrName>
                                        </p:attrNameLst>
                                      </p:cBhvr>
                                      <p:tavLst>
                                        <p:tav tm="0">
                                          <p:val>
                                            <p:strVal val="0-#ppt_w/2"/>
                                          </p:val>
                                        </p:tav>
                                        <p:tav tm="100000">
                                          <p:val>
                                            <p:strVal val="#ppt_x"/>
                                          </p:val>
                                        </p:tav>
                                      </p:tavLst>
                                    </p:anim>
                                    <p:anim calcmode="lin" valueType="num">
                                      <p:cBhvr additive="base">
                                        <p:cTn id="173" dur="100" fill="hold"/>
                                        <p:tgtEl>
                                          <p:spTgt spid="61"/>
                                        </p:tgtEl>
                                        <p:attrNameLst>
                                          <p:attrName>ppt_y</p:attrName>
                                        </p:attrNameLst>
                                      </p:cBhvr>
                                      <p:tavLst>
                                        <p:tav tm="0">
                                          <p:val>
                                            <p:strVal val="#ppt_y"/>
                                          </p:val>
                                        </p:tav>
                                        <p:tav tm="100000">
                                          <p:val>
                                            <p:strVal val="#ppt_y"/>
                                          </p:val>
                                        </p:tav>
                                      </p:tavLst>
                                    </p:anim>
                                  </p:childTnLst>
                                </p:cTn>
                              </p:par>
                            </p:childTnLst>
                          </p:cTn>
                        </p:par>
                        <p:par>
                          <p:cTn id="174" fill="hold">
                            <p:stCondLst>
                              <p:cond delay="16500"/>
                            </p:stCondLst>
                            <p:childTnLst>
                              <p:par>
                                <p:cTn id="175" presetID="2" presetClass="entr" presetSubtype="8"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additive="base">
                                        <p:cTn id="177" dur="100" fill="hold"/>
                                        <p:tgtEl>
                                          <p:spTgt spid="62"/>
                                        </p:tgtEl>
                                        <p:attrNameLst>
                                          <p:attrName>ppt_x</p:attrName>
                                        </p:attrNameLst>
                                      </p:cBhvr>
                                      <p:tavLst>
                                        <p:tav tm="0">
                                          <p:val>
                                            <p:strVal val="0-#ppt_w/2"/>
                                          </p:val>
                                        </p:tav>
                                        <p:tav tm="100000">
                                          <p:val>
                                            <p:strVal val="#ppt_x"/>
                                          </p:val>
                                        </p:tav>
                                      </p:tavLst>
                                    </p:anim>
                                    <p:anim calcmode="lin" valueType="num">
                                      <p:cBhvr additive="base">
                                        <p:cTn id="178" dur="100" fill="hold"/>
                                        <p:tgtEl>
                                          <p:spTgt spid="62"/>
                                        </p:tgtEl>
                                        <p:attrNameLst>
                                          <p:attrName>ppt_y</p:attrName>
                                        </p:attrNameLst>
                                      </p:cBhvr>
                                      <p:tavLst>
                                        <p:tav tm="0">
                                          <p:val>
                                            <p:strVal val="#ppt_y"/>
                                          </p:val>
                                        </p:tav>
                                        <p:tav tm="100000">
                                          <p:val>
                                            <p:strVal val="#ppt_y"/>
                                          </p:val>
                                        </p:tav>
                                      </p:tavLst>
                                    </p:anim>
                                  </p:childTnLst>
                                </p:cTn>
                              </p:par>
                            </p:childTnLst>
                          </p:cTn>
                        </p:par>
                        <p:par>
                          <p:cTn id="179" fill="hold">
                            <p:stCondLst>
                              <p:cond delay="17000"/>
                            </p:stCondLst>
                            <p:childTnLst>
                              <p:par>
                                <p:cTn id="180" presetID="2" presetClass="entr" presetSubtype="8" fill="hold" nodeType="after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00" fill="hold"/>
                                        <p:tgtEl>
                                          <p:spTgt spid="63"/>
                                        </p:tgtEl>
                                        <p:attrNameLst>
                                          <p:attrName>ppt_x</p:attrName>
                                        </p:attrNameLst>
                                      </p:cBhvr>
                                      <p:tavLst>
                                        <p:tav tm="0">
                                          <p:val>
                                            <p:strVal val="0-#ppt_w/2"/>
                                          </p:val>
                                        </p:tav>
                                        <p:tav tm="100000">
                                          <p:val>
                                            <p:strVal val="#ppt_x"/>
                                          </p:val>
                                        </p:tav>
                                      </p:tavLst>
                                    </p:anim>
                                    <p:anim calcmode="lin" valueType="num">
                                      <p:cBhvr additive="base">
                                        <p:cTn id="183" dur="100" fill="hold"/>
                                        <p:tgtEl>
                                          <p:spTgt spid="63"/>
                                        </p:tgtEl>
                                        <p:attrNameLst>
                                          <p:attrName>ppt_y</p:attrName>
                                        </p:attrNameLst>
                                      </p:cBhvr>
                                      <p:tavLst>
                                        <p:tav tm="0">
                                          <p:val>
                                            <p:strVal val="#ppt_y"/>
                                          </p:val>
                                        </p:tav>
                                        <p:tav tm="100000">
                                          <p:val>
                                            <p:strVal val="#ppt_y"/>
                                          </p:val>
                                        </p:tav>
                                      </p:tavLst>
                                    </p:anim>
                                  </p:childTnLst>
                                </p:cTn>
                              </p:par>
                            </p:childTnLst>
                          </p:cTn>
                        </p:par>
                        <p:par>
                          <p:cTn id="184" fill="hold">
                            <p:stCondLst>
                              <p:cond delay="17500"/>
                            </p:stCondLst>
                            <p:childTnLst>
                              <p:par>
                                <p:cTn id="185" presetID="2" presetClass="entr" presetSubtype="8" fill="hold" nodeType="after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100" fill="hold"/>
                                        <p:tgtEl>
                                          <p:spTgt spid="64"/>
                                        </p:tgtEl>
                                        <p:attrNameLst>
                                          <p:attrName>ppt_x</p:attrName>
                                        </p:attrNameLst>
                                      </p:cBhvr>
                                      <p:tavLst>
                                        <p:tav tm="0">
                                          <p:val>
                                            <p:strVal val="0-#ppt_w/2"/>
                                          </p:val>
                                        </p:tav>
                                        <p:tav tm="100000">
                                          <p:val>
                                            <p:strVal val="#ppt_x"/>
                                          </p:val>
                                        </p:tav>
                                      </p:tavLst>
                                    </p:anim>
                                    <p:anim calcmode="lin" valueType="num">
                                      <p:cBhvr additive="base">
                                        <p:cTn id="188" dur="100" fill="hold"/>
                                        <p:tgtEl>
                                          <p:spTgt spid="64"/>
                                        </p:tgtEl>
                                        <p:attrNameLst>
                                          <p:attrName>ppt_y</p:attrName>
                                        </p:attrNameLst>
                                      </p:cBhvr>
                                      <p:tavLst>
                                        <p:tav tm="0">
                                          <p:val>
                                            <p:strVal val="#ppt_y"/>
                                          </p:val>
                                        </p:tav>
                                        <p:tav tm="100000">
                                          <p:val>
                                            <p:strVal val="#ppt_y"/>
                                          </p:val>
                                        </p:tav>
                                      </p:tavLst>
                                    </p:anim>
                                  </p:childTnLst>
                                </p:cTn>
                              </p:par>
                            </p:childTnLst>
                          </p:cTn>
                        </p:par>
                        <p:par>
                          <p:cTn id="189" fill="hold">
                            <p:stCondLst>
                              <p:cond delay="18000"/>
                            </p:stCondLst>
                            <p:childTnLst>
                              <p:par>
                                <p:cTn id="190" presetID="2" presetClass="entr" presetSubtype="8" fill="hold" nodeType="after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100" fill="hold"/>
                                        <p:tgtEl>
                                          <p:spTgt spid="65"/>
                                        </p:tgtEl>
                                        <p:attrNameLst>
                                          <p:attrName>ppt_x</p:attrName>
                                        </p:attrNameLst>
                                      </p:cBhvr>
                                      <p:tavLst>
                                        <p:tav tm="0">
                                          <p:val>
                                            <p:strVal val="0-#ppt_w/2"/>
                                          </p:val>
                                        </p:tav>
                                        <p:tav tm="100000">
                                          <p:val>
                                            <p:strVal val="#ppt_x"/>
                                          </p:val>
                                        </p:tav>
                                      </p:tavLst>
                                    </p:anim>
                                    <p:anim calcmode="lin" valueType="num">
                                      <p:cBhvr additive="base">
                                        <p:cTn id="193" dur="100" fill="hold"/>
                                        <p:tgtEl>
                                          <p:spTgt spid="65"/>
                                        </p:tgtEl>
                                        <p:attrNameLst>
                                          <p:attrName>ppt_y</p:attrName>
                                        </p:attrNameLst>
                                      </p:cBhvr>
                                      <p:tavLst>
                                        <p:tav tm="0">
                                          <p:val>
                                            <p:strVal val="#ppt_y"/>
                                          </p:val>
                                        </p:tav>
                                        <p:tav tm="100000">
                                          <p:val>
                                            <p:strVal val="#ppt_y"/>
                                          </p:val>
                                        </p:tav>
                                      </p:tavLst>
                                    </p:anim>
                                  </p:childTnLst>
                                </p:cTn>
                              </p:par>
                            </p:childTnLst>
                          </p:cTn>
                        </p:par>
                        <p:par>
                          <p:cTn id="194" fill="hold">
                            <p:stCondLst>
                              <p:cond delay="18500"/>
                            </p:stCondLst>
                            <p:childTnLst>
                              <p:par>
                                <p:cTn id="195" presetID="2" presetClass="entr" presetSubtype="8" fill="hold" nodeType="after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additive="base">
                                        <p:cTn id="197" dur="100" fill="hold"/>
                                        <p:tgtEl>
                                          <p:spTgt spid="66"/>
                                        </p:tgtEl>
                                        <p:attrNameLst>
                                          <p:attrName>ppt_x</p:attrName>
                                        </p:attrNameLst>
                                      </p:cBhvr>
                                      <p:tavLst>
                                        <p:tav tm="0">
                                          <p:val>
                                            <p:strVal val="0-#ppt_w/2"/>
                                          </p:val>
                                        </p:tav>
                                        <p:tav tm="100000">
                                          <p:val>
                                            <p:strVal val="#ppt_x"/>
                                          </p:val>
                                        </p:tav>
                                      </p:tavLst>
                                    </p:anim>
                                    <p:anim calcmode="lin" valueType="num">
                                      <p:cBhvr additive="base">
                                        <p:cTn id="198" dur="100" fill="hold"/>
                                        <p:tgtEl>
                                          <p:spTgt spid="66"/>
                                        </p:tgtEl>
                                        <p:attrNameLst>
                                          <p:attrName>ppt_y</p:attrName>
                                        </p:attrNameLst>
                                      </p:cBhvr>
                                      <p:tavLst>
                                        <p:tav tm="0">
                                          <p:val>
                                            <p:strVal val="#ppt_y"/>
                                          </p:val>
                                        </p:tav>
                                        <p:tav tm="100000">
                                          <p:val>
                                            <p:strVal val="#ppt_y"/>
                                          </p:val>
                                        </p:tav>
                                      </p:tavLst>
                                    </p:anim>
                                  </p:childTnLst>
                                </p:cTn>
                              </p:par>
                            </p:childTnLst>
                          </p:cTn>
                        </p:par>
                        <p:par>
                          <p:cTn id="199" fill="hold">
                            <p:stCondLst>
                              <p:cond delay="19000"/>
                            </p:stCondLst>
                            <p:childTnLst>
                              <p:par>
                                <p:cTn id="200" presetID="2" presetClass="entr" presetSubtype="8" fill="hold" nodeType="afterEffect">
                                  <p:stCondLst>
                                    <p:cond delay="0"/>
                                  </p:stCondLst>
                                  <p:childTnLst>
                                    <p:set>
                                      <p:cBhvr>
                                        <p:cTn id="201" dur="1" fill="hold">
                                          <p:stCondLst>
                                            <p:cond delay="0"/>
                                          </p:stCondLst>
                                        </p:cTn>
                                        <p:tgtEl>
                                          <p:spTgt spid="67"/>
                                        </p:tgtEl>
                                        <p:attrNameLst>
                                          <p:attrName>style.visibility</p:attrName>
                                        </p:attrNameLst>
                                      </p:cBhvr>
                                      <p:to>
                                        <p:strVal val="visible"/>
                                      </p:to>
                                    </p:set>
                                    <p:anim calcmode="lin" valueType="num">
                                      <p:cBhvr additive="base">
                                        <p:cTn id="202" dur="100" fill="hold"/>
                                        <p:tgtEl>
                                          <p:spTgt spid="67"/>
                                        </p:tgtEl>
                                        <p:attrNameLst>
                                          <p:attrName>ppt_x</p:attrName>
                                        </p:attrNameLst>
                                      </p:cBhvr>
                                      <p:tavLst>
                                        <p:tav tm="0">
                                          <p:val>
                                            <p:strVal val="0-#ppt_w/2"/>
                                          </p:val>
                                        </p:tav>
                                        <p:tav tm="100000">
                                          <p:val>
                                            <p:strVal val="#ppt_x"/>
                                          </p:val>
                                        </p:tav>
                                      </p:tavLst>
                                    </p:anim>
                                    <p:anim calcmode="lin" valueType="num">
                                      <p:cBhvr additive="base">
                                        <p:cTn id="203" dur="100" fill="hold"/>
                                        <p:tgtEl>
                                          <p:spTgt spid="67"/>
                                        </p:tgtEl>
                                        <p:attrNameLst>
                                          <p:attrName>ppt_y</p:attrName>
                                        </p:attrNameLst>
                                      </p:cBhvr>
                                      <p:tavLst>
                                        <p:tav tm="0">
                                          <p:val>
                                            <p:strVal val="#ppt_y"/>
                                          </p:val>
                                        </p:tav>
                                        <p:tav tm="100000">
                                          <p:val>
                                            <p:strVal val="#ppt_y"/>
                                          </p:val>
                                        </p:tav>
                                      </p:tavLst>
                                    </p:anim>
                                  </p:childTnLst>
                                </p:cTn>
                              </p:par>
                            </p:childTnLst>
                          </p:cTn>
                        </p:par>
                        <p:par>
                          <p:cTn id="204" fill="hold">
                            <p:stCondLst>
                              <p:cond delay="19500"/>
                            </p:stCondLst>
                            <p:childTnLst>
                              <p:par>
                                <p:cTn id="205" presetID="2" presetClass="entr" presetSubtype="8" fill="hold" nodeType="after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100" fill="hold"/>
                                        <p:tgtEl>
                                          <p:spTgt spid="68"/>
                                        </p:tgtEl>
                                        <p:attrNameLst>
                                          <p:attrName>ppt_x</p:attrName>
                                        </p:attrNameLst>
                                      </p:cBhvr>
                                      <p:tavLst>
                                        <p:tav tm="0">
                                          <p:val>
                                            <p:strVal val="0-#ppt_w/2"/>
                                          </p:val>
                                        </p:tav>
                                        <p:tav tm="100000">
                                          <p:val>
                                            <p:strVal val="#ppt_x"/>
                                          </p:val>
                                        </p:tav>
                                      </p:tavLst>
                                    </p:anim>
                                    <p:anim calcmode="lin" valueType="num">
                                      <p:cBhvr additive="base">
                                        <p:cTn id="208" dur="100" fill="hold"/>
                                        <p:tgtEl>
                                          <p:spTgt spid="68"/>
                                        </p:tgtEl>
                                        <p:attrNameLst>
                                          <p:attrName>ppt_y</p:attrName>
                                        </p:attrNameLst>
                                      </p:cBhvr>
                                      <p:tavLst>
                                        <p:tav tm="0">
                                          <p:val>
                                            <p:strVal val="#ppt_y"/>
                                          </p:val>
                                        </p:tav>
                                        <p:tav tm="100000">
                                          <p:val>
                                            <p:strVal val="#ppt_y"/>
                                          </p:val>
                                        </p:tav>
                                      </p:tavLst>
                                    </p:anim>
                                  </p:childTnLst>
                                </p:cTn>
                              </p:par>
                            </p:childTnLst>
                          </p:cTn>
                        </p:par>
                        <p:par>
                          <p:cTn id="209" fill="hold">
                            <p:stCondLst>
                              <p:cond delay="20000"/>
                            </p:stCondLst>
                            <p:childTnLst>
                              <p:par>
                                <p:cTn id="210" presetID="2" presetClass="entr" presetSubtype="8" fill="hold" nodeType="afterEffect">
                                  <p:stCondLst>
                                    <p:cond delay="0"/>
                                  </p:stCondLst>
                                  <p:childTnLst>
                                    <p:set>
                                      <p:cBhvr>
                                        <p:cTn id="211" dur="1" fill="hold">
                                          <p:stCondLst>
                                            <p:cond delay="0"/>
                                          </p:stCondLst>
                                        </p:cTn>
                                        <p:tgtEl>
                                          <p:spTgt spid="69"/>
                                        </p:tgtEl>
                                        <p:attrNameLst>
                                          <p:attrName>style.visibility</p:attrName>
                                        </p:attrNameLst>
                                      </p:cBhvr>
                                      <p:to>
                                        <p:strVal val="visible"/>
                                      </p:to>
                                    </p:set>
                                    <p:anim calcmode="lin" valueType="num">
                                      <p:cBhvr additive="base">
                                        <p:cTn id="212" dur="100" fill="hold"/>
                                        <p:tgtEl>
                                          <p:spTgt spid="69"/>
                                        </p:tgtEl>
                                        <p:attrNameLst>
                                          <p:attrName>ppt_x</p:attrName>
                                        </p:attrNameLst>
                                      </p:cBhvr>
                                      <p:tavLst>
                                        <p:tav tm="0">
                                          <p:val>
                                            <p:strVal val="0-#ppt_w/2"/>
                                          </p:val>
                                        </p:tav>
                                        <p:tav tm="100000">
                                          <p:val>
                                            <p:strVal val="#ppt_x"/>
                                          </p:val>
                                        </p:tav>
                                      </p:tavLst>
                                    </p:anim>
                                    <p:anim calcmode="lin" valueType="num">
                                      <p:cBhvr additive="base">
                                        <p:cTn id="213" dur="100" fill="hold"/>
                                        <p:tgtEl>
                                          <p:spTgt spid="69"/>
                                        </p:tgtEl>
                                        <p:attrNameLst>
                                          <p:attrName>ppt_y</p:attrName>
                                        </p:attrNameLst>
                                      </p:cBhvr>
                                      <p:tavLst>
                                        <p:tav tm="0">
                                          <p:val>
                                            <p:strVal val="#ppt_y"/>
                                          </p:val>
                                        </p:tav>
                                        <p:tav tm="100000">
                                          <p:val>
                                            <p:strVal val="#ppt_y"/>
                                          </p:val>
                                        </p:tav>
                                      </p:tavLst>
                                    </p:anim>
                                  </p:childTnLst>
                                </p:cTn>
                              </p:par>
                            </p:childTnLst>
                          </p:cTn>
                        </p:par>
                        <p:par>
                          <p:cTn id="214" fill="hold">
                            <p:stCondLst>
                              <p:cond delay="20500"/>
                            </p:stCondLst>
                            <p:childTnLst>
                              <p:par>
                                <p:cTn id="215" presetID="2" presetClass="entr" presetSubtype="8" fill="hold" nodeType="afterEffect">
                                  <p:stCondLst>
                                    <p:cond delay="0"/>
                                  </p:stCondLst>
                                  <p:childTnLst>
                                    <p:set>
                                      <p:cBhvr>
                                        <p:cTn id="216" dur="1" fill="hold">
                                          <p:stCondLst>
                                            <p:cond delay="0"/>
                                          </p:stCondLst>
                                        </p:cTn>
                                        <p:tgtEl>
                                          <p:spTgt spid="70"/>
                                        </p:tgtEl>
                                        <p:attrNameLst>
                                          <p:attrName>style.visibility</p:attrName>
                                        </p:attrNameLst>
                                      </p:cBhvr>
                                      <p:to>
                                        <p:strVal val="visible"/>
                                      </p:to>
                                    </p:set>
                                    <p:anim calcmode="lin" valueType="num">
                                      <p:cBhvr additive="base">
                                        <p:cTn id="217" dur="100" fill="hold"/>
                                        <p:tgtEl>
                                          <p:spTgt spid="70"/>
                                        </p:tgtEl>
                                        <p:attrNameLst>
                                          <p:attrName>ppt_x</p:attrName>
                                        </p:attrNameLst>
                                      </p:cBhvr>
                                      <p:tavLst>
                                        <p:tav tm="0">
                                          <p:val>
                                            <p:strVal val="0-#ppt_w/2"/>
                                          </p:val>
                                        </p:tav>
                                        <p:tav tm="100000">
                                          <p:val>
                                            <p:strVal val="#ppt_x"/>
                                          </p:val>
                                        </p:tav>
                                      </p:tavLst>
                                    </p:anim>
                                    <p:anim calcmode="lin" valueType="num">
                                      <p:cBhvr additive="base">
                                        <p:cTn id="218" dur="100" fill="hold"/>
                                        <p:tgtEl>
                                          <p:spTgt spid="70"/>
                                        </p:tgtEl>
                                        <p:attrNameLst>
                                          <p:attrName>ppt_y</p:attrName>
                                        </p:attrNameLst>
                                      </p:cBhvr>
                                      <p:tavLst>
                                        <p:tav tm="0">
                                          <p:val>
                                            <p:strVal val="#ppt_y"/>
                                          </p:val>
                                        </p:tav>
                                        <p:tav tm="100000">
                                          <p:val>
                                            <p:strVal val="#ppt_y"/>
                                          </p:val>
                                        </p:tav>
                                      </p:tavLst>
                                    </p:anim>
                                  </p:childTnLst>
                                </p:cTn>
                              </p:par>
                            </p:childTnLst>
                          </p:cTn>
                        </p:par>
                        <p:par>
                          <p:cTn id="219" fill="hold">
                            <p:stCondLst>
                              <p:cond delay="21000"/>
                            </p:stCondLst>
                            <p:childTnLst>
                              <p:par>
                                <p:cTn id="220" presetID="2" presetClass="entr" presetSubtype="8"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 calcmode="lin" valueType="num">
                                      <p:cBhvr additive="base">
                                        <p:cTn id="222" dur="100" fill="hold"/>
                                        <p:tgtEl>
                                          <p:spTgt spid="71"/>
                                        </p:tgtEl>
                                        <p:attrNameLst>
                                          <p:attrName>ppt_x</p:attrName>
                                        </p:attrNameLst>
                                      </p:cBhvr>
                                      <p:tavLst>
                                        <p:tav tm="0">
                                          <p:val>
                                            <p:strVal val="0-#ppt_w/2"/>
                                          </p:val>
                                        </p:tav>
                                        <p:tav tm="100000">
                                          <p:val>
                                            <p:strVal val="#ppt_x"/>
                                          </p:val>
                                        </p:tav>
                                      </p:tavLst>
                                    </p:anim>
                                    <p:anim calcmode="lin" valueType="num">
                                      <p:cBhvr additive="base">
                                        <p:cTn id="223" dur="100" fill="hold"/>
                                        <p:tgtEl>
                                          <p:spTgt spid="71"/>
                                        </p:tgtEl>
                                        <p:attrNameLst>
                                          <p:attrName>ppt_y</p:attrName>
                                        </p:attrNameLst>
                                      </p:cBhvr>
                                      <p:tavLst>
                                        <p:tav tm="0">
                                          <p:val>
                                            <p:strVal val="#ppt_y"/>
                                          </p:val>
                                        </p:tav>
                                        <p:tav tm="100000">
                                          <p:val>
                                            <p:strVal val="#ppt_y"/>
                                          </p:val>
                                        </p:tav>
                                      </p:tavLst>
                                    </p:anim>
                                  </p:childTnLst>
                                </p:cTn>
                              </p:par>
                            </p:childTnLst>
                          </p:cTn>
                        </p:par>
                        <p:par>
                          <p:cTn id="224" fill="hold">
                            <p:stCondLst>
                              <p:cond delay="21500"/>
                            </p:stCondLst>
                            <p:childTnLst>
                              <p:par>
                                <p:cTn id="225" presetID="2" presetClass="entr" presetSubtype="8" fill="hold"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additive="base">
                                        <p:cTn id="227" dur="100" fill="hold"/>
                                        <p:tgtEl>
                                          <p:spTgt spid="72"/>
                                        </p:tgtEl>
                                        <p:attrNameLst>
                                          <p:attrName>ppt_x</p:attrName>
                                        </p:attrNameLst>
                                      </p:cBhvr>
                                      <p:tavLst>
                                        <p:tav tm="0">
                                          <p:val>
                                            <p:strVal val="0-#ppt_w/2"/>
                                          </p:val>
                                        </p:tav>
                                        <p:tav tm="100000">
                                          <p:val>
                                            <p:strVal val="#ppt_x"/>
                                          </p:val>
                                        </p:tav>
                                      </p:tavLst>
                                    </p:anim>
                                    <p:anim calcmode="lin" valueType="num">
                                      <p:cBhvr additive="base">
                                        <p:cTn id="228" dur="100" fill="hold"/>
                                        <p:tgtEl>
                                          <p:spTgt spid="72"/>
                                        </p:tgtEl>
                                        <p:attrNameLst>
                                          <p:attrName>ppt_y</p:attrName>
                                        </p:attrNameLst>
                                      </p:cBhvr>
                                      <p:tavLst>
                                        <p:tav tm="0">
                                          <p:val>
                                            <p:strVal val="#ppt_y"/>
                                          </p:val>
                                        </p:tav>
                                        <p:tav tm="100000">
                                          <p:val>
                                            <p:strVal val="#ppt_y"/>
                                          </p:val>
                                        </p:tav>
                                      </p:tavLst>
                                    </p:anim>
                                  </p:childTnLst>
                                </p:cTn>
                              </p:par>
                            </p:childTnLst>
                          </p:cTn>
                        </p:par>
                        <p:par>
                          <p:cTn id="229" fill="hold">
                            <p:stCondLst>
                              <p:cond delay="22000"/>
                            </p:stCondLst>
                            <p:childTnLst>
                              <p:par>
                                <p:cTn id="230" presetID="22" presetClass="entr" presetSubtype="8" fill="hold" nodeType="after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wipe(left)">
                                      <p:cBhvr>
                                        <p:cTn id="232" dur="500"/>
                                        <p:tgtEl>
                                          <p:spTgt spid="53"/>
                                        </p:tgtEl>
                                      </p:cBhvr>
                                    </p:animEffect>
                                  </p:childTnLst>
                                </p:cTn>
                              </p:par>
                            </p:childTnLst>
                          </p:cTn>
                        </p:par>
                        <p:par>
                          <p:cTn id="233" fill="hold">
                            <p:stCondLst>
                              <p:cond delay="22500"/>
                            </p:stCondLst>
                            <p:childTnLst>
                              <p:par>
                                <p:cTn id="234" presetID="42" presetClass="entr" presetSubtype="0" fill="hold" nodeType="afterEffect">
                                  <p:stCondLst>
                                    <p:cond delay="0"/>
                                  </p:stCondLst>
                                  <p:childTnLst>
                                    <p:set>
                                      <p:cBhvr>
                                        <p:cTn id="235" dur="1" fill="hold">
                                          <p:stCondLst>
                                            <p:cond delay="0"/>
                                          </p:stCondLst>
                                        </p:cTn>
                                        <p:tgtEl>
                                          <p:spTgt spid="73"/>
                                        </p:tgtEl>
                                        <p:attrNameLst>
                                          <p:attrName>style.visibility</p:attrName>
                                        </p:attrNameLst>
                                      </p:cBhvr>
                                      <p:to>
                                        <p:strVal val="visible"/>
                                      </p:to>
                                    </p:set>
                                    <p:animEffect transition="in" filter="fade">
                                      <p:cBhvr>
                                        <p:cTn id="236" dur="200"/>
                                        <p:tgtEl>
                                          <p:spTgt spid="73"/>
                                        </p:tgtEl>
                                      </p:cBhvr>
                                    </p:animEffect>
                                    <p:anim calcmode="lin" valueType="num">
                                      <p:cBhvr>
                                        <p:cTn id="237" dur="200" fill="hold"/>
                                        <p:tgtEl>
                                          <p:spTgt spid="73"/>
                                        </p:tgtEl>
                                        <p:attrNameLst>
                                          <p:attrName>ppt_x</p:attrName>
                                        </p:attrNameLst>
                                      </p:cBhvr>
                                      <p:tavLst>
                                        <p:tav tm="0">
                                          <p:val>
                                            <p:strVal val="#ppt_x"/>
                                          </p:val>
                                        </p:tav>
                                        <p:tav tm="100000">
                                          <p:val>
                                            <p:strVal val="#ppt_x"/>
                                          </p:val>
                                        </p:tav>
                                      </p:tavLst>
                                    </p:anim>
                                    <p:anim calcmode="lin" valueType="num">
                                      <p:cBhvr>
                                        <p:cTn id="238" dur="200" fill="hold"/>
                                        <p:tgtEl>
                                          <p:spTgt spid="73"/>
                                        </p:tgtEl>
                                        <p:attrNameLst>
                                          <p:attrName>ppt_y</p:attrName>
                                        </p:attrNameLst>
                                      </p:cBhvr>
                                      <p:tavLst>
                                        <p:tav tm="0">
                                          <p:val>
                                            <p:strVal val="#ppt_y+.1"/>
                                          </p:val>
                                        </p:tav>
                                        <p:tav tm="100000">
                                          <p:val>
                                            <p:strVal val="#ppt_y"/>
                                          </p:val>
                                        </p:tav>
                                      </p:tavLst>
                                    </p:anim>
                                  </p:childTnLst>
                                </p:cTn>
                              </p:par>
                            </p:childTnLst>
                          </p:cTn>
                        </p:par>
                        <p:par>
                          <p:cTn id="239" fill="hold">
                            <p:stCondLst>
                              <p:cond delay="23000"/>
                            </p:stCondLst>
                            <p:childTnLst>
                              <p:par>
                                <p:cTn id="240" presetID="2" presetClass="entr" presetSubtype="2"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 calcmode="lin" valueType="num">
                                      <p:cBhvr additive="base">
                                        <p:cTn id="242" dur="200" fill="hold"/>
                                        <p:tgtEl>
                                          <p:spTgt spid="83"/>
                                        </p:tgtEl>
                                        <p:attrNameLst>
                                          <p:attrName>ppt_x</p:attrName>
                                        </p:attrNameLst>
                                      </p:cBhvr>
                                      <p:tavLst>
                                        <p:tav tm="0">
                                          <p:val>
                                            <p:strVal val="1+#ppt_w/2"/>
                                          </p:val>
                                        </p:tav>
                                        <p:tav tm="100000">
                                          <p:val>
                                            <p:strVal val="#ppt_x"/>
                                          </p:val>
                                        </p:tav>
                                      </p:tavLst>
                                    </p:anim>
                                    <p:anim calcmode="lin" valueType="num">
                                      <p:cBhvr additive="base">
                                        <p:cTn id="243" dur="200" fill="hold"/>
                                        <p:tgtEl>
                                          <p:spTgt spid="83"/>
                                        </p:tgtEl>
                                        <p:attrNameLst>
                                          <p:attrName>ppt_y</p:attrName>
                                        </p:attrNameLst>
                                      </p:cBhvr>
                                      <p:tavLst>
                                        <p:tav tm="0">
                                          <p:val>
                                            <p:strVal val="#ppt_y"/>
                                          </p:val>
                                        </p:tav>
                                        <p:tav tm="100000">
                                          <p:val>
                                            <p:strVal val="#ppt_y"/>
                                          </p:val>
                                        </p:tav>
                                      </p:tavLst>
                                    </p:anim>
                                  </p:childTnLst>
                                </p:cTn>
                              </p:par>
                            </p:childTnLst>
                          </p:cTn>
                        </p:par>
                        <p:par>
                          <p:cTn id="244" fill="hold">
                            <p:stCondLst>
                              <p:cond delay="23500"/>
                            </p:stCondLst>
                            <p:childTnLst>
                              <p:par>
                                <p:cTn id="245" presetID="2" presetClass="entr" presetSubtype="2" fill="hold" nodeType="after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200" fill="hold"/>
                                        <p:tgtEl>
                                          <p:spTgt spid="78"/>
                                        </p:tgtEl>
                                        <p:attrNameLst>
                                          <p:attrName>ppt_x</p:attrName>
                                        </p:attrNameLst>
                                      </p:cBhvr>
                                      <p:tavLst>
                                        <p:tav tm="0">
                                          <p:val>
                                            <p:strVal val="1+#ppt_w/2"/>
                                          </p:val>
                                        </p:tav>
                                        <p:tav tm="100000">
                                          <p:val>
                                            <p:strVal val="#ppt_x"/>
                                          </p:val>
                                        </p:tav>
                                      </p:tavLst>
                                    </p:anim>
                                    <p:anim calcmode="lin" valueType="num">
                                      <p:cBhvr additive="base">
                                        <p:cTn id="248" dur="200" fill="hold"/>
                                        <p:tgtEl>
                                          <p:spTgt spid="78"/>
                                        </p:tgtEl>
                                        <p:attrNameLst>
                                          <p:attrName>ppt_y</p:attrName>
                                        </p:attrNameLst>
                                      </p:cBhvr>
                                      <p:tavLst>
                                        <p:tav tm="0">
                                          <p:val>
                                            <p:strVal val="#ppt_y"/>
                                          </p:val>
                                        </p:tav>
                                        <p:tav tm="100000">
                                          <p:val>
                                            <p:strVal val="#ppt_y"/>
                                          </p:val>
                                        </p:tav>
                                      </p:tavLst>
                                    </p:anim>
                                  </p:childTnLst>
                                </p:cTn>
                              </p:par>
                              <p:par>
                                <p:cTn id="249" presetID="47" presetClass="entr" presetSubtype="0" fill="hold" grpId="0" nodeType="with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300"/>
                                        <p:tgtEl>
                                          <p:spTgt spid="88"/>
                                        </p:tgtEl>
                                      </p:cBhvr>
                                    </p:animEffect>
                                    <p:anim calcmode="lin" valueType="num">
                                      <p:cBhvr>
                                        <p:cTn id="252" dur="300" fill="hold"/>
                                        <p:tgtEl>
                                          <p:spTgt spid="88"/>
                                        </p:tgtEl>
                                        <p:attrNameLst>
                                          <p:attrName>ppt_x</p:attrName>
                                        </p:attrNameLst>
                                      </p:cBhvr>
                                      <p:tavLst>
                                        <p:tav tm="0">
                                          <p:val>
                                            <p:strVal val="#ppt_x"/>
                                          </p:val>
                                        </p:tav>
                                        <p:tav tm="100000">
                                          <p:val>
                                            <p:strVal val="#ppt_x"/>
                                          </p:val>
                                        </p:tav>
                                      </p:tavLst>
                                    </p:anim>
                                    <p:anim calcmode="lin" valueType="num">
                                      <p:cBhvr>
                                        <p:cTn id="253"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18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24</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1" name="Freeform 104"/>
          <p:cNvSpPr>
            <a:spLocks noEditPoints="1"/>
          </p:cNvSpPr>
          <p:nvPr/>
        </p:nvSpPr>
        <p:spPr bwMode="auto">
          <a:xfrm>
            <a:off x="1408113" y="1708150"/>
            <a:ext cx="2017125" cy="593725"/>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2" name="Rectangle 105"/>
          <p:cNvSpPr>
            <a:spLocks noChangeArrowheads="1"/>
          </p:cNvSpPr>
          <p:nvPr/>
        </p:nvSpPr>
        <p:spPr bwMode="auto">
          <a:xfrm>
            <a:off x="1520825" y="1822450"/>
            <a:ext cx="395288" cy="373063"/>
          </a:xfrm>
          <a:prstGeom prst="rect">
            <a:avLst/>
          </a:prstGeom>
          <a:solidFill>
            <a:srgbClr val="41A3DF"/>
          </a:solidFill>
          <a:ln>
            <a:noFill/>
          </a:ln>
        </p:spPr>
        <p:txBody>
          <a:bodyPr/>
          <a:lstStyle/>
          <a:p>
            <a:pPr>
              <a:buFontTx/>
              <a:buNone/>
              <a:defRPr/>
            </a:pPr>
            <a:endParaRPr lang="zh-CN" altLang="en-US" kern="0">
              <a:solidFill>
                <a:prstClr val="black"/>
              </a:solidFill>
            </a:endParaRPr>
          </a:p>
        </p:txBody>
      </p:sp>
      <p:sp>
        <p:nvSpPr>
          <p:cNvPr id="13" name="Rectangle 106"/>
          <p:cNvSpPr>
            <a:spLocks noChangeArrowheads="1"/>
          </p:cNvSpPr>
          <p:nvPr/>
        </p:nvSpPr>
        <p:spPr bwMode="auto">
          <a:xfrm>
            <a:off x="1941513" y="1822450"/>
            <a:ext cx="401637" cy="373063"/>
          </a:xfrm>
          <a:prstGeom prst="rect">
            <a:avLst/>
          </a:prstGeom>
          <a:solidFill>
            <a:srgbClr val="41A3DF"/>
          </a:solidFill>
          <a:ln>
            <a:noFill/>
          </a:ln>
        </p:spPr>
        <p:txBody>
          <a:bodyPr/>
          <a:lstStyle/>
          <a:p>
            <a:pPr>
              <a:buFontTx/>
              <a:buNone/>
              <a:defRPr/>
            </a:pPr>
            <a:endParaRPr lang="zh-CN" altLang="en-US" kern="0">
              <a:solidFill>
                <a:prstClr val="black"/>
              </a:solidFill>
            </a:endParaRPr>
          </a:p>
        </p:txBody>
      </p:sp>
      <p:sp>
        <p:nvSpPr>
          <p:cNvPr id="14" name="Rectangle 107"/>
          <p:cNvSpPr>
            <a:spLocks noChangeArrowheads="1"/>
          </p:cNvSpPr>
          <p:nvPr/>
        </p:nvSpPr>
        <p:spPr bwMode="auto">
          <a:xfrm>
            <a:off x="2370138" y="1822450"/>
            <a:ext cx="393700" cy="373063"/>
          </a:xfrm>
          <a:prstGeom prst="rect">
            <a:avLst/>
          </a:prstGeom>
          <a:solidFill>
            <a:srgbClr val="41A3DF"/>
          </a:solidFill>
          <a:ln>
            <a:noFill/>
          </a:ln>
        </p:spPr>
        <p:txBody>
          <a:bodyPr/>
          <a:lstStyle/>
          <a:p>
            <a:pPr>
              <a:buFontTx/>
              <a:buNone/>
              <a:defRPr/>
            </a:pPr>
            <a:endParaRPr lang="zh-CN" altLang="en-US" kern="0">
              <a:solidFill>
                <a:prstClr val="black"/>
              </a:solidFill>
            </a:endParaRPr>
          </a:p>
        </p:txBody>
      </p:sp>
      <p:sp>
        <p:nvSpPr>
          <p:cNvPr id="15" name="Rectangle 108"/>
          <p:cNvSpPr>
            <a:spLocks noChangeArrowheads="1"/>
          </p:cNvSpPr>
          <p:nvPr/>
        </p:nvSpPr>
        <p:spPr bwMode="auto">
          <a:xfrm>
            <a:off x="2790825" y="1822450"/>
            <a:ext cx="400050" cy="373063"/>
          </a:xfrm>
          <a:prstGeom prst="rect">
            <a:avLst/>
          </a:prstGeom>
          <a:solidFill>
            <a:srgbClr val="41A3DF"/>
          </a:solidFill>
          <a:ln>
            <a:noFill/>
          </a:ln>
        </p:spPr>
        <p:txBody>
          <a:bodyPr/>
          <a:lstStyle/>
          <a:p>
            <a:pPr>
              <a:buFontTx/>
              <a:buNone/>
              <a:defRPr/>
            </a:pPr>
            <a:endParaRPr lang="zh-CN" altLang="en-US" kern="0">
              <a:solidFill>
                <a:prstClr val="black"/>
              </a:solidFill>
            </a:endParaRPr>
          </a:p>
        </p:txBody>
      </p:sp>
      <p:sp>
        <p:nvSpPr>
          <p:cNvPr id="16" name="Freeform 109"/>
          <p:cNvSpPr>
            <a:spLocks noEditPoints="1"/>
          </p:cNvSpPr>
          <p:nvPr/>
        </p:nvSpPr>
        <p:spPr bwMode="auto">
          <a:xfrm>
            <a:off x="1408113" y="2355850"/>
            <a:ext cx="2017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7" name="Rectangle 110"/>
          <p:cNvSpPr>
            <a:spLocks noChangeArrowheads="1"/>
          </p:cNvSpPr>
          <p:nvPr/>
        </p:nvSpPr>
        <p:spPr bwMode="auto">
          <a:xfrm>
            <a:off x="1520825" y="2462213"/>
            <a:ext cx="395288"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8" name="Rectangle 111"/>
          <p:cNvSpPr>
            <a:spLocks noChangeArrowheads="1"/>
          </p:cNvSpPr>
          <p:nvPr/>
        </p:nvSpPr>
        <p:spPr bwMode="auto">
          <a:xfrm>
            <a:off x="1941513" y="2462213"/>
            <a:ext cx="401637"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9" name="Rectangle 112"/>
          <p:cNvSpPr>
            <a:spLocks noChangeArrowheads="1"/>
          </p:cNvSpPr>
          <p:nvPr/>
        </p:nvSpPr>
        <p:spPr bwMode="auto">
          <a:xfrm>
            <a:off x="2370138" y="2462213"/>
            <a:ext cx="393700"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20" name="Rectangle 113"/>
          <p:cNvSpPr>
            <a:spLocks noChangeArrowheads="1"/>
          </p:cNvSpPr>
          <p:nvPr/>
        </p:nvSpPr>
        <p:spPr bwMode="auto">
          <a:xfrm>
            <a:off x="2790825" y="2462213"/>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1" name="Freeform 114"/>
          <p:cNvSpPr>
            <a:spLocks noEditPoints="1"/>
          </p:cNvSpPr>
          <p:nvPr/>
        </p:nvSpPr>
        <p:spPr bwMode="auto">
          <a:xfrm>
            <a:off x="1408113" y="2992438"/>
            <a:ext cx="2017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2" name="Rectangle 115"/>
          <p:cNvSpPr>
            <a:spLocks noChangeArrowheads="1"/>
          </p:cNvSpPr>
          <p:nvPr/>
        </p:nvSpPr>
        <p:spPr bwMode="auto">
          <a:xfrm>
            <a:off x="1520825" y="3100388"/>
            <a:ext cx="395288"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3" name="Rectangle 116"/>
          <p:cNvSpPr>
            <a:spLocks noChangeArrowheads="1"/>
          </p:cNvSpPr>
          <p:nvPr/>
        </p:nvSpPr>
        <p:spPr bwMode="auto">
          <a:xfrm>
            <a:off x="1941513" y="3100388"/>
            <a:ext cx="401637"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4" name="Rectangle 117"/>
          <p:cNvSpPr>
            <a:spLocks noChangeArrowheads="1"/>
          </p:cNvSpPr>
          <p:nvPr/>
        </p:nvSpPr>
        <p:spPr bwMode="auto">
          <a:xfrm>
            <a:off x="2370138" y="3100388"/>
            <a:ext cx="39370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5" name="Rectangle 118"/>
          <p:cNvSpPr>
            <a:spLocks noChangeArrowheads="1"/>
          </p:cNvSpPr>
          <p:nvPr/>
        </p:nvSpPr>
        <p:spPr bwMode="auto">
          <a:xfrm>
            <a:off x="2790825" y="3100388"/>
            <a:ext cx="40005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6" name="Freeform 119"/>
          <p:cNvSpPr>
            <a:spLocks noEditPoints="1"/>
          </p:cNvSpPr>
          <p:nvPr/>
        </p:nvSpPr>
        <p:spPr bwMode="auto">
          <a:xfrm>
            <a:off x="1408113" y="3640138"/>
            <a:ext cx="2017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7" name="Rectangle 120"/>
          <p:cNvSpPr>
            <a:spLocks noChangeArrowheads="1"/>
          </p:cNvSpPr>
          <p:nvPr/>
        </p:nvSpPr>
        <p:spPr bwMode="auto">
          <a:xfrm>
            <a:off x="1520825" y="3746500"/>
            <a:ext cx="395288" cy="374650"/>
          </a:xfrm>
          <a:prstGeom prst="rect">
            <a:avLst/>
          </a:prstGeom>
          <a:solidFill>
            <a:srgbClr val="042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8" name="Rectangle 121"/>
          <p:cNvSpPr>
            <a:spLocks noChangeArrowheads="1"/>
          </p:cNvSpPr>
          <p:nvPr/>
        </p:nvSpPr>
        <p:spPr bwMode="auto">
          <a:xfrm>
            <a:off x="1941513" y="3746500"/>
            <a:ext cx="401637"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9" name="Rectangle 122"/>
          <p:cNvSpPr>
            <a:spLocks noChangeArrowheads="1"/>
          </p:cNvSpPr>
          <p:nvPr/>
        </p:nvSpPr>
        <p:spPr bwMode="auto">
          <a:xfrm>
            <a:off x="2370138" y="3746500"/>
            <a:ext cx="39370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30" name="Rectangle 123"/>
          <p:cNvSpPr>
            <a:spLocks noChangeArrowheads="1"/>
          </p:cNvSpPr>
          <p:nvPr/>
        </p:nvSpPr>
        <p:spPr bwMode="auto">
          <a:xfrm>
            <a:off x="2790825" y="3746500"/>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cxnSp>
        <p:nvCxnSpPr>
          <p:cNvPr id="31" name="直接连接符 30"/>
          <p:cNvCxnSpPr>
            <a:cxnSpLocks noChangeShapeType="1"/>
          </p:cNvCxnSpPr>
          <p:nvPr/>
        </p:nvCxnSpPr>
        <p:spPr bwMode="auto">
          <a:xfrm>
            <a:off x="3522663" y="201930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2" name="组合 31"/>
          <p:cNvGrpSpPr/>
          <p:nvPr/>
        </p:nvGrpSpPr>
        <p:grpSpPr bwMode="auto">
          <a:xfrm>
            <a:off x="5291138" y="1881188"/>
            <a:ext cx="303212" cy="276225"/>
            <a:chOff x="3842185" y="3147814"/>
            <a:chExt cx="1016001" cy="958850"/>
          </a:xfrm>
        </p:grpSpPr>
        <p:sp>
          <p:nvSpPr>
            <p:cNvPr id="3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35" name="矩形 34"/>
          <p:cNvSpPr>
            <a:spLocks noChangeArrowheads="1"/>
          </p:cNvSpPr>
          <p:nvPr/>
        </p:nvSpPr>
        <p:spPr bwMode="auto">
          <a:xfrm>
            <a:off x="5724525" y="1819275"/>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6" name="直接连接符 35"/>
          <p:cNvCxnSpPr>
            <a:cxnSpLocks noChangeShapeType="1"/>
          </p:cNvCxnSpPr>
          <p:nvPr/>
        </p:nvCxnSpPr>
        <p:spPr bwMode="auto">
          <a:xfrm>
            <a:off x="3522663" y="265747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7" name="组合 36"/>
          <p:cNvGrpSpPr/>
          <p:nvPr/>
        </p:nvGrpSpPr>
        <p:grpSpPr bwMode="auto">
          <a:xfrm>
            <a:off x="5291138" y="2519363"/>
            <a:ext cx="303212" cy="276225"/>
            <a:chOff x="3842185" y="3147814"/>
            <a:chExt cx="1016001" cy="958850"/>
          </a:xfrm>
        </p:grpSpPr>
        <p:sp>
          <p:nvSpPr>
            <p:cNvPr id="38"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9"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40" name="矩形 39"/>
          <p:cNvSpPr>
            <a:spLocks noChangeArrowheads="1"/>
          </p:cNvSpPr>
          <p:nvPr/>
        </p:nvSpPr>
        <p:spPr bwMode="auto">
          <a:xfrm>
            <a:off x="5724525" y="2468563"/>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1" name="直接连接符 40"/>
          <p:cNvCxnSpPr>
            <a:cxnSpLocks noChangeShapeType="1"/>
          </p:cNvCxnSpPr>
          <p:nvPr/>
        </p:nvCxnSpPr>
        <p:spPr bwMode="auto">
          <a:xfrm>
            <a:off x="3522663" y="329565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42" name="组合 41"/>
          <p:cNvGrpSpPr/>
          <p:nvPr/>
        </p:nvGrpSpPr>
        <p:grpSpPr bwMode="auto">
          <a:xfrm>
            <a:off x="5291138" y="3157538"/>
            <a:ext cx="303212" cy="276225"/>
            <a:chOff x="3842185" y="3147814"/>
            <a:chExt cx="1016001" cy="958850"/>
          </a:xfrm>
        </p:grpSpPr>
        <p:sp>
          <p:nvSpPr>
            <p:cNvPr id="4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4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1" name="矩形 50"/>
          <p:cNvSpPr>
            <a:spLocks noChangeArrowheads="1"/>
          </p:cNvSpPr>
          <p:nvPr/>
        </p:nvSpPr>
        <p:spPr bwMode="auto">
          <a:xfrm>
            <a:off x="5724525" y="3119438"/>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53" name="直接连接符 52"/>
          <p:cNvCxnSpPr>
            <a:cxnSpLocks noChangeShapeType="1"/>
          </p:cNvCxnSpPr>
          <p:nvPr/>
        </p:nvCxnSpPr>
        <p:spPr bwMode="auto">
          <a:xfrm>
            <a:off x="3522663" y="393382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54" name="组合 53"/>
          <p:cNvGrpSpPr/>
          <p:nvPr/>
        </p:nvGrpSpPr>
        <p:grpSpPr bwMode="auto">
          <a:xfrm>
            <a:off x="5291138" y="3797300"/>
            <a:ext cx="303212" cy="274638"/>
            <a:chOff x="3842185" y="3147814"/>
            <a:chExt cx="1016001" cy="958850"/>
          </a:xfrm>
        </p:grpSpPr>
        <p:sp>
          <p:nvSpPr>
            <p:cNvPr id="55"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56" name="Freeform 47"/>
            <p:cNvSpPr/>
            <p:nvPr/>
          </p:nvSpPr>
          <p:spPr bwMode="auto">
            <a:xfrm>
              <a:off x="4368803" y="3397227"/>
              <a:ext cx="489383" cy="709437"/>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7" name="矩形 56"/>
          <p:cNvSpPr>
            <a:spLocks noChangeArrowheads="1"/>
          </p:cNvSpPr>
          <p:nvPr/>
        </p:nvSpPr>
        <p:spPr bwMode="auto">
          <a:xfrm>
            <a:off x="5724525" y="3770313"/>
            <a:ext cx="201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3740150" y="17684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100%</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3938588" y="2409825"/>
            <a:ext cx="1285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75%</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60" name="矩形 59"/>
          <p:cNvSpPr>
            <a:spLocks noChangeArrowheads="1"/>
          </p:cNvSpPr>
          <p:nvPr/>
        </p:nvSpPr>
        <p:spPr bwMode="auto">
          <a:xfrm>
            <a:off x="3938588" y="30591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50%</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3938588" y="37068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25%</a:t>
            </a:r>
            <a:endParaRPr lang="en-US" altLang="zh-CN" sz="32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300"/>
                                        <p:tgtEl>
                                          <p:spTgt spid="26"/>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
                                        <p:tgtEl>
                                          <p:spTgt spid="12"/>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
                                        <p:tgtEl>
                                          <p:spTgt spid="13"/>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
                                        <p:tgtEl>
                                          <p:spTgt spid="14"/>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
                                        <p:tgtEl>
                                          <p:spTgt spid="15"/>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
                                        <p:tgtEl>
                                          <p:spTgt spid="17"/>
                                        </p:tgtEl>
                                      </p:cBhvr>
                                    </p:animEffect>
                                  </p:childTnLst>
                                </p:cTn>
                              </p:par>
                            </p:childTnLst>
                          </p:cTn>
                        </p:par>
                        <p:par>
                          <p:cTn id="75" fill="hold">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00"/>
                                        <p:tgtEl>
                                          <p:spTgt spid="18"/>
                                        </p:tgtEl>
                                      </p:cBhvr>
                                    </p:animEffect>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
                                        <p:tgtEl>
                                          <p:spTgt spid="19"/>
                                        </p:tgtEl>
                                      </p:cBhvr>
                                    </p:animEffect>
                                  </p:childTnLst>
                                </p:cTn>
                              </p:par>
                            </p:childTnLst>
                          </p:cTn>
                        </p:par>
                        <p:par>
                          <p:cTn id="83" fill="hold">
                            <p:stCondLst>
                              <p:cond delay="7500"/>
                            </p:stCondLst>
                            <p:childTnLst>
                              <p:par>
                                <p:cTn id="84" presetID="10"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
                                        <p:tgtEl>
                                          <p:spTgt spid="20"/>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
                                        <p:tgtEl>
                                          <p:spTgt spid="22"/>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
                                        <p:tgtEl>
                                          <p:spTgt spid="23"/>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200"/>
                                        <p:tgtEl>
                                          <p:spTgt spid="24"/>
                                        </p:tgtEl>
                                      </p:cBhvr>
                                    </p:animEffect>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
                                        <p:tgtEl>
                                          <p:spTgt spid="25"/>
                                        </p:tgtEl>
                                      </p:cBhvr>
                                    </p:animEffect>
                                  </p:childTnLst>
                                </p:cTn>
                              </p:par>
                            </p:childTnLst>
                          </p:cTn>
                        </p:par>
                        <p:par>
                          <p:cTn id="103" fill="hold">
                            <p:stCondLst>
                              <p:cond delay="100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00"/>
                                        <p:tgtEl>
                                          <p:spTgt spid="27"/>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200"/>
                                        <p:tgtEl>
                                          <p:spTgt spid="28"/>
                                        </p:tgtEl>
                                      </p:cBhvr>
                                    </p:animEffect>
                                  </p:childTnLst>
                                </p:cTn>
                              </p:par>
                            </p:childTnLst>
                          </p:cTn>
                        </p:par>
                        <p:par>
                          <p:cTn id="111" fill="hold">
                            <p:stCondLst>
                              <p:cond delay="11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200"/>
                                        <p:tgtEl>
                                          <p:spTgt spid="29"/>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200"/>
                                        <p:tgtEl>
                                          <p:spTgt spid="30"/>
                                        </p:tgtEl>
                                      </p:cBhvr>
                                    </p:animEffect>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300"/>
                                        <p:tgtEl>
                                          <p:spTgt spid="31"/>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300"/>
                                        <p:tgtEl>
                                          <p:spTgt spid="58"/>
                                        </p:tgtEl>
                                      </p:cBhvr>
                                    </p:animEffect>
                                    <p:anim calcmode="lin" valueType="num">
                                      <p:cBhvr>
                                        <p:cTn id="126" dur="300" fill="hold"/>
                                        <p:tgtEl>
                                          <p:spTgt spid="58"/>
                                        </p:tgtEl>
                                        <p:attrNameLst>
                                          <p:attrName>ppt_x</p:attrName>
                                        </p:attrNameLst>
                                      </p:cBhvr>
                                      <p:tavLst>
                                        <p:tav tm="0">
                                          <p:val>
                                            <p:strVal val="#ppt_x"/>
                                          </p:val>
                                        </p:tav>
                                        <p:tav tm="100000">
                                          <p:val>
                                            <p:strVal val="#ppt_x"/>
                                          </p:val>
                                        </p:tav>
                                      </p:tavLst>
                                    </p:anim>
                                    <p:anim calcmode="lin" valueType="num">
                                      <p:cBhvr>
                                        <p:cTn id="127" dur="3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2500"/>
                            </p:stCondLst>
                            <p:childTnLst>
                              <p:par>
                                <p:cTn id="129" presetID="2" presetClass="entr" presetSubtype="2" fill="hold"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300" fill="hold"/>
                                        <p:tgtEl>
                                          <p:spTgt spid="32"/>
                                        </p:tgtEl>
                                        <p:attrNameLst>
                                          <p:attrName>ppt_x</p:attrName>
                                        </p:attrNameLst>
                                      </p:cBhvr>
                                      <p:tavLst>
                                        <p:tav tm="0">
                                          <p:val>
                                            <p:strVal val="1+#ppt_w/2"/>
                                          </p:val>
                                        </p:tav>
                                        <p:tav tm="100000">
                                          <p:val>
                                            <p:strVal val="#ppt_x"/>
                                          </p:val>
                                        </p:tav>
                                      </p:tavLst>
                                    </p:anim>
                                    <p:anim calcmode="lin" valueType="num">
                                      <p:cBhvr additive="base">
                                        <p:cTn id="132" dur="300" fill="hold"/>
                                        <p:tgtEl>
                                          <p:spTgt spid="32"/>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6" presetClass="emph" presetSubtype="0" fill="hold" nodeType="afterEffect">
                                  <p:stCondLst>
                                    <p:cond delay="0"/>
                                  </p:stCondLst>
                                  <p:childTnLst>
                                    <p:animScale>
                                      <p:cBhvr>
                                        <p:cTn id="135" dur="100" fill="hold"/>
                                        <p:tgtEl>
                                          <p:spTgt spid="32"/>
                                        </p:tgtEl>
                                      </p:cBhvr>
                                      <p:by x="105000" y="105000"/>
                                    </p:animScale>
                                  </p:childTnLst>
                                </p:cTn>
                              </p:par>
                            </p:childTnLst>
                          </p:cTn>
                        </p:par>
                        <p:par>
                          <p:cTn id="136" fill="hold">
                            <p:stCondLst>
                              <p:cond delay="13500"/>
                            </p:stCondLst>
                            <p:childTnLst>
                              <p:par>
                                <p:cTn id="137" presetID="6" presetClass="emph" presetSubtype="0" decel="100000" fill="hold" nodeType="afterEffect">
                                  <p:stCondLst>
                                    <p:cond delay="0"/>
                                  </p:stCondLst>
                                  <p:childTnLst>
                                    <p:animScale>
                                      <p:cBhvr>
                                        <p:cTn id="138" dur="100" fill="hold"/>
                                        <p:tgtEl>
                                          <p:spTgt spid="32"/>
                                        </p:tgtEl>
                                      </p:cBhvr>
                                      <p:by x="95000" y="95000"/>
                                    </p:animScale>
                                  </p:childTnLst>
                                </p:cTn>
                              </p:par>
                              <p:par>
                                <p:cTn id="139" presetID="47"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300"/>
                                        <p:tgtEl>
                                          <p:spTgt spid="35"/>
                                        </p:tgtEl>
                                      </p:cBhvr>
                                    </p:animEffect>
                                    <p:anim calcmode="lin" valueType="num">
                                      <p:cBhvr>
                                        <p:cTn id="142" dur="300" fill="hold"/>
                                        <p:tgtEl>
                                          <p:spTgt spid="35"/>
                                        </p:tgtEl>
                                        <p:attrNameLst>
                                          <p:attrName>ppt_x</p:attrName>
                                        </p:attrNameLst>
                                      </p:cBhvr>
                                      <p:tavLst>
                                        <p:tav tm="0">
                                          <p:val>
                                            <p:strVal val="#ppt_x"/>
                                          </p:val>
                                        </p:tav>
                                        <p:tav tm="100000">
                                          <p:val>
                                            <p:strVal val="#ppt_x"/>
                                          </p:val>
                                        </p:tav>
                                      </p:tavLst>
                                    </p:anim>
                                    <p:anim calcmode="lin" valueType="num">
                                      <p:cBhvr>
                                        <p:cTn id="143" dur="300" fill="hold"/>
                                        <p:tgtEl>
                                          <p:spTgt spid="35"/>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4"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wipe(down)">
                                      <p:cBhvr>
                                        <p:cTn id="147" dur="300"/>
                                        <p:tgtEl>
                                          <p:spTgt spid="36"/>
                                        </p:tgtEl>
                                      </p:cBhvr>
                                    </p:animEffect>
                                  </p:childTnLst>
                                </p:cTn>
                              </p:par>
                              <p:par>
                                <p:cTn id="148" presetID="42"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300"/>
                                        <p:tgtEl>
                                          <p:spTgt spid="59"/>
                                        </p:tgtEl>
                                      </p:cBhvr>
                                    </p:animEffect>
                                    <p:anim calcmode="lin" valueType="num">
                                      <p:cBhvr>
                                        <p:cTn id="151" dur="300" fill="hold"/>
                                        <p:tgtEl>
                                          <p:spTgt spid="59"/>
                                        </p:tgtEl>
                                        <p:attrNameLst>
                                          <p:attrName>ppt_x</p:attrName>
                                        </p:attrNameLst>
                                      </p:cBhvr>
                                      <p:tavLst>
                                        <p:tav tm="0">
                                          <p:val>
                                            <p:strVal val="#ppt_x"/>
                                          </p:val>
                                        </p:tav>
                                        <p:tav tm="100000">
                                          <p:val>
                                            <p:strVal val="#ppt_x"/>
                                          </p:val>
                                        </p:tav>
                                      </p:tavLst>
                                    </p:anim>
                                    <p:anim calcmode="lin" valueType="num">
                                      <p:cBhvr>
                                        <p:cTn id="152" dur="300" fill="hold"/>
                                        <p:tgtEl>
                                          <p:spTgt spid="59"/>
                                        </p:tgtEl>
                                        <p:attrNameLst>
                                          <p:attrName>ppt_y</p:attrName>
                                        </p:attrNameLst>
                                      </p:cBhvr>
                                      <p:tavLst>
                                        <p:tav tm="0">
                                          <p:val>
                                            <p:strVal val="#ppt_y+.1"/>
                                          </p:val>
                                        </p:tav>
                                        <p:tav tm="100000">
                                          <p:val>
                                            <p:strVal val="#ppt_y"/>
                                          </p:val>
                                        </p:tav>
                                      </p:tavLst>
                                    </p:anim>
                                  </p:childTnLst>
                                </p:cTn>
                              </p:par>
                            </p:childTnLst>
                          </p:cTn>
                        </p:par>
                        <p:par>
                          <p:cTn id="153" fill="hold">
                            <p:stCondLst>
                              <p:cond delay="14500"/>
                            </p:stCondLst>
                            <p:childTnLst>
                              <p:par>
                                <p:cTn id="154" presetID="2" presetClass="entr" presetSubtype="2" fill="hold"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300" fill="hold"/>
                                        <p:tgtEl>
                                          <p:spTgt spid="37"/>
                                        </p:tgtEl>
                                        <p:attrNameLst>
                                          <p:attrName>ppt_x</p:attrName>
                                        </p:attrNameLst>
                                      </p:cBhvr>
                                      <p:tavLst>
                                        <p:tav tm="0">
                                          <p:val>
                                            <p:strVal val="1+#ppt_w/2"/>
                                          </p:val>
                                        </p:tav>
                                        <p:tav tm="100000">
                                          <p:val>
                                            <p:strVal val="#ppt_x"/>
                                          </p:val>
                                        </p:tav>
                                      </p:tavLst>
                                    </p:anim>
                                    <p:anim calcmode="lin" valueType="num">
                                      <p:cBhvr additive="base">
                                        <p:cTn id="157" dur="300" fill="hold"/>
                                        <p:tgtEl>
                                          <p:spTgt spid="37"/>
                                        </p:tgtEl>
                                        <p:attrNameLst>
                                          <p:attrName>ppt_y</p:attrName>
                                        </p:attrNameLst>
                                      </p:cBhvr>
                                      <p:tavLst>
                                        <p:tav tm="0">
                                          <p:val>
                                            <p:strVal val="#ppt_y"/>
                                          </p:val>
                                        </p:tav>
                                        <p:tav tm="100000">
                                          <p:val>
                                            <p:strVal val="#ppt_y"/>
                                          </p:val>
                                        </p:tav>
                                      </p:tavLst>
                                    </p:anim>
                                  </p:childTnLst>
                                </p:cTn>
                              </p:par>
                            </p:childTnLst>
                          </p:cTn>
                        </p:par>
                        <p:par>
                          <p:cTn id="158" fill="hold">
                            <p:stCondLst>
                              <p:cond delay="15000"/>
                            </p:stCondLst>
                            <p:childTnLst>
                              <p:par>
                                <p:cTn id="159" presetID="6" presetClass="emph" presetSubtype="0" fill="hold" nodeType="afterEffect">
                                  <p:stCondLst>
                                    <p:cond delay="0"/>
                                  </p:stCondLst>
                                  <p:childTnLst>
                                    <p:animScale>
                                      <p:cBhvr>
                                        <p:cTn id="160" dur="100" fill="hold"/>
                                        <p:tgtEl>
                                          <p:spTgt spid="37"/>
                                        </p:tgtEl>
                                      </p:cBhvr>
                                      <p:by x="105000" y="105000"/>
                                    </p:animScale>
                                  </p:childTnLst>
                                </p:cTn>
                              </p:par>
                            </p:childTnLst>
                          </p:cTn>
                        </p:par>
                        <p:par>
                          <p:cTn id="161" fill="hold">
                            <p:stCondLst>
                              <p:cond delay="15500"/>
                            </p:stCondLst>
                            <p:childTnLst>
                              <p:par>
                                <p:cTn id="162" presetID="6" presetClass="emph" presetSubtype="0" decel="100000" fill="hold" nodeType="afterEffect">
                                  <p:stCondLst>
                                    <p:cond delay="0"/>
                                  </p:stCondLst>
                                  <p:childTnLst>
                                    <p:animScale>
                                      <p:cBhvr>
                                        <p:cTn id="163" dur="100" fill="hold"/>
                                        <p:tgtEl>
                                          <p:spTgt spid="37"/>
                                        </p:tgtEl>
                                      </p:cBhvr>
                                      <p:by x="95000" y="95000"/>
                                    </p:animScale>
                                  </p:childTnLst>
                                </p:cTn>
                              </p:par>
                              <p:par>
                                <p:cTn id="164" presetID="47" presetClass="entr" presetSubtype="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300"/>
                                        <p:tgtEl>
                                          <p:spTgt spid="40"/>
                                        </p:tgtEl>
                                      </p:cBhvr>
                                    </p:animEffect>
                                    <p:anim calcmode="lin" valueType="num">
                                      <p:cBhvr>
                                        <p:cTn id="167" dur="300" fill="hold"/>
                                        <p:tgtEl>
                                          <p:spTgt spid="40"/>
                                        </p:tgtEl>
                                        <p:attrNameLst>
                                          <p:attrName>ppt_x</p:attrName>
                                        </p:attrNameLst>
                                      </p:cBhvr>
                                      <p:tavLst>
                                        <p:tav tm="0">
                                          <p:val>
                                            <p:strVal val="#ppt_x"/>
                                          </p:val>
                                        </p:tav>
                                        <p:tav tm="100000">
                                          <p:val>
                                            <p:strVal val="#ppt_x"/>
                                          </p:val>
                                        </p:tav>
                                      </p:tavLst>
                                    </p:anim>
                                    <p:anim calcmode="lin" valueType="num">
                                      <p:cBhvr>
                                        <p:cTn id="168" dur="300" fill="hold"/>
                                        <p:tgtEl>
                                          <p:spTgt spid="40"/>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22" presetClass="entr" presetSubtype="4" fill="hold" nodeType="after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wipe(down)">
                                      <p:cBhvr>
                                        <p:cTn id="172" dur="300"/>
                                        <p:tgtEl>
                                          <p:spTgt spid="41"/>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300"/>
                                        <p:tgtEl>
                                          <p:spTgt spid="60"/>
                                        </p:tgtEl>
                                      </p:cBhvr>
                                    </p:animEffect>
                                    <p:anim calcmode="lin" valueType="num">
                                      <p:cBhvr>
                                        <p:cTn id="176" dur="300" fill="hold"/>
                                        <p:tgtEl>
                                          <p:spTgt spid="60"/>
                                        </p:tgtEl>
                                        <p:attrNameLst>
                                          <p:attrName>ppt_x</p:attrName>
                                        </p:attrNameLst>
                                      </p:cBhvr>
                                      <p:tavLst>
                                        <p:tav tm="0">
                                          <p:val>
                                            <p:strVal val="#ppt_x"/>
                                          </p:val>
                                        </p:tav>
                                        <p:tav tm="100000">
                                          <p:val>
                                            <p:strVal val="#ppt_x"/>
                                          </p:val>
                                        </p:tav>
                                      </p:tavLst>
                                    </p:anim>
                                    <p:anim calcmode="lin" valueType="num">
                                      <p:cBhvr>
                                        <p:cTn id="177" dur="300" fill="hold"/>
                                        <p:tgtEl>
                                          <p:spTgt spid="60"/>
                                        </p:tgtEl>
                                        <p:attrNameLst>
                                          <p:attrName>ppt_y</p:attrName>
                                        </p:attrNameLst>
                                      </p:cBhvr>
                                      <p:tavLst>
                                        <p:tav tm="0">
                                          <p:val>
                                            <p:strVal val="#ppt_y+.1"/>
                                          </p:val>
                                        </p:tav>
                                        <p:tav tm="100000">
                                          <p:val>
                                            <p:strVal val="#ppt_y"/>
                                          </p:val>
                                        </p:tav>
                                      </p:tavLst>
                                    </p:anim>
                                  </p:childTnLst>
                                </p:cTn>
                              </p:par>
                            </p:childTnLst>
                          </p:cTn>
                        </p:par>
                        <p:par>
                          <p:cTn id="178" fill="hold">
                            <p:stCondLst>
                              <p:cond delay="16500"/>
                            </p:stCondLst>
                            <p:childTnLst>
                              <p:par>
                                <p:cTn id="179" presetID="2" presetClass="entr" presetSubtype="2" fill="hold" nodeType="after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additive="base">
                                        <p:cTn id="181" dur="300" fill="hold"/>
                                        <p:tgtEl>
                                          <p:spTgt spid="42"/>
                                        </p:tgtEl>
                                        <p:attrNameLst>
                                          <p:attrName>ppt_x</p:attrName>
                                        </p:attrNameLst>
                                      </p:cBhvr>
                                      <p:tavLst>
                                        <p:tav tm="0">
                                          <p:val>
                                            <p:strVal val="1+#ppt_w/2"/>
                                          </p:val>
                                        </p:tav>
                                        <p:tav tm="100000">
                                          <p:val>
                                            <p:strVal val="#ppt_x"/>
                                          </p:val>
                                        </p:tav>
                                      </p:tavLst>
                                    </p:anim>
                                    <p:anim calcmode="lin" valueType="num">
                                      <p:cBhvr additive="base">
                                        <p:cTn id="182" dur="300" fill="hold"/>
                                        <p:tgtEl>
                                          <p:spTgt spid="42"/>
                                        </p:tgtEl>
                                        <p:attrNameLst>
                                          <p:attrName>ppt_y</p:attrName>
                                        </p:attrNameLst>
                                      </p:cBhvr>
                                      <p:tavLst>
                                        <p:tav tm="0">
                                          <p:val>
                                            <p:strVal val="#ppt_y"/>
                                          </p:val>
                                        </p:tav>
                                        <p:tav tm="100000">
                                          <p:val>
                                            <p:strVal val="#ppt_y"/>
                                          </p:val>
                                        </p:tav>
                                      </p:tavLst>
                                    </p:anim>
                                  </p:childTnLst>
                                </p:cTn>
                              </p:par>
                            </p:childTnLst>
                          </p:cTn>
                        </p:par>
                        <p:par>
                          <p:cTn id="183" fill="hold">
                            <p:stCondLst>
                              <p:cond delay="17000"/>
                            </p:stCondLst>
                            <p:childTnLst>
                              <p:par>
                                <p:cTn id="184" presetID="6" presetClass="emph" presetSubtype="0" fill="hold" nodeType="afterEffect">
                                  <p:stCondLst>
                                    <p:cond delay="0"/>
                                  </p:stCondLst>
                                  <p:childTnLst>
                                    <p:animScale>
                                      <p:cBhvr>
                                        <p:cTn id="185" dur="100" fill="hold"/>
                                        <p:tgtEl>
                                          <p:spTgt spid="42"/>
                                        </p:tgtEl>
                                      </p:cBhvr>
                                      <p:by x="105000" y="105000"/>
                                    </p:animScale>
                                  </p:childTnLst>
                                </p:cTn>
                              </p:par>
                            </p:childTnLst>
                          </p:cTn>
                        </p:par>
                        <p:par>
                          <p:cTn id="186" fill="hold">
                            <p:stCondLst>
                              <p:cond delay="17500"/>
                            </p:stCondLst>
                            <p:childTnLst>
                              <p:par>
                                <p:cTn id="187" presetID="6" presetClass="emph" presetSubtype="0" decel="100000" fill="hold" nodeType="afterEffect">
                                  <p:stCondLst>
                                    <p:cond delay="0"/>
                                  </p:stCondLst>
                                  <p:childTnLst>
                                    <p:animScale>
                                      <p:cBhvr>
                                        <p:cTn id="188" dur="100" fill="hold"/>
                                        <p:tgtEl>
                                          <p:spTgt spid="42"/>
                                        </p:tgtEl>
                                      </p:cBhvr>
                                      <p:by x="95000" y="95000"/>
                                    </p:animScale>
                                  </p:childTnLst>
                                </p:cTn>
                              </p:par>
                              <p:par>
                                <p:cTn id="189" presetID="47" presetClass="entr" presetSubtype="0"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300"/>
                                        <p:tgtEl>
                                          <p:spTgt spid="51"/>
                                        </p:tgtEl>
                                      </p:cBhvr>
                                    </p:animEffect>
                                    <p:anim calcmode="lin" valueType="num">
                                      <p:cBhvr>
                                        <p:cTn id="192" dur="300" fill="hold"/>
                                        <p:tgtEl>
                                          <p:spTgt spid="51"/>
                                        </p:tgtEl>
                                        <p:attrNameLst>
                                          <p:attrName>ppt_x</p:attrName>
                                        </p:attrNameLst>
                                      </p:cBhvr>
                                      <p:tavLst>
                                        <p:tav tm="0">
                                          <p:val>
                                            <p:strVal val="#ppt_x"/>
                                          </p:val>
                                        </p:tav>
                                        <p:tav tm="100000">
                                          <p:val>
                                            <p:strVal val="#ppt_x"/>
                                          </p:val>
                                        </p:tav>
                                      </p:tavLst>
                                    </p:anim>
                                    <p:anim calcmode="lin" valueType="num">
                                      <p:cBhvr>
                                        <p:cTn id="193" dur="300" fill="hold"/>
                                        <p:tgtEl>
                                          <p:spTgt spid="51"/>
                                        </p:tgtEl>
                                        <p:attrNameLst>
                                          <p:attrName>ppt_y</p:attrName>
                                        </p:attrNameLst>
                                      </p:cBhvr>
                                      <p:tavLst>
                                        <p:tav tm="0">
                                          <p:val>
                                            <p:strVal val="#ppt_y-.1"/>
                                          </p:val>
                                        </p:tav>
                                        <p:tav tm="100000">
                                          <p:val>
                                            <p:strVal val="#ppt_y"/>
                                          </p:val>
                                        </p:tav>
                                      </p:tavLst>
                                    </p:anim>
                                  </p:childTnLst>
                                </p:cTn>
                              </p:par>
                            </p:childTnLst>
                          </p:cTn>
                        </p:par>
                        <p:par>
                          <p:cTn id="194" fill="hold">
                            <p:stCondLst>
                              <p:cond delay="18000"/>
                            </p:stCondLst>
                            <p:childTnLst>
                              <p:par>
                                <p:cTn id="195" presetID="22" presetClass="entr" presetSubtype="4" fill="hold"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down)">
                                      <p:cBhvr>
                                        <p:cTn id="197" dur="300"/>
                                        <p:tgtEl>
                                          <p:spTgt spid="53"/>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300"/>
                                        <p:tgtEl>
                                          <p:spTgt spid="61"/>
                                        </p:tgtEl>
                                      </p:cBhvr>
                                    </p:animEffect>
                                    <p:anim calcmode="lin" valueType="num">
                                      <p:cBhvr>
                                        <p:cTn id="201" dur="300" fill="hold"/>
                                        <p:tgtEl>
                                          <p:spTgt spid="61"/>
                                        </p:tgtEl>
                                        <p:attrNameLst>
                                          <p:attrName>ppt_x</p:attrName>
                                        </p:attrNameLst>
                                      </p:cBhvr>
                                      <p:tavLst>
                                        <p:tav tm="0">
                                          <p:val>
                                            <p:strVal val="#ppt_x"/>
                                          </p:val>
                                        </p:tav>
                                        <p:tav tm="100000">
                                          <p:val>
                                            <p:strVal val="#ppt_x"/>
                                          </p:val>
                                        </p:tav>
                                      </p:tavLst>
                                    </p:anim>
                                    <p:anim calcmode="lin" valueType="num">
                                      <p:cBhvr>
                                        <p:cTn id="202" dur="300" fill="hold"/>
                                        <p:tgtEl>
                                          <p:spTgt spid="61"/>
                                        </p:tgtEl>
                                        <p:attrNameLst>
                                          <p:attrName>ppt_y</p:attrName>
                                        </p:attrNameLst>
                                      </p:cBhvr>
                                      <p:tavLst>
                                        <p:tav tm="0">
                                          <p:val>
                                            <p:strVal val="#ppt_y+.1"/>
                                          </p:val>
                                        </p:tav>
                                        <p:tav tm="100000">
                                          <p:val>
                                            <p:strVal val="#ppt_y"/>
                                          </p:val>
                                        </p:tav>
                                      </p:tavLst>
                                    </p:anim>
                                  </p:childTnLst>
                                </p:cTn>
                              </p:par>
                            </p:childTnLst>
                          </p:cTn>
                        </p:par>
                        <p:par>
                          <p:cTn id="203" fill="hold">
                            <p:stCondLst>
                              <p:cond delay="18500"/>
                            </p:stCondLst>
                            <p:childTnLst>
                              <p:par>
                                <p:cTn id="204" presetID="2" presetClass="entr" presetSubtype="2" fill="hold" nodeType="afterEffect">
                                  <p:stCondLst>
                                    <p:cond delay="0"/>
                                  </p:stCondLst>
                                  <p:childTnLst>
                                    <p:set>
                                      <p:cBhvr>
                                        <p:cTn id="205" dur="1" fill="hold">
                                          <p:stCondLst>
                                            <p:cond delay="0"/>
                                          </p:stCondLst>
                                        </p:cTn>
                                        <p:tgtEl>
                                          <p:spTgt spid="54"/>
                                        </p:tgtEl>
                                        <p:attrNameLst>
                                          <p:attrName>style.visibility</p:attrName>
                                        </p:attrNameLst>
                                      </p:cBhvr>
                                      <p:to>
                                        <p:strVal val="visible"/>
                                      </p:to>
                                    </p:set>
                                    <p:anim calcmode="lin" valueType="num">
                                      <p:cBhvr additive="base">
                                        <p:cTn id="206" dur="300" fill="hold"/>
                                        <p:tgtEl>
                                          <p:spTgt spid="54"/>
                                        </p:tgtEl>
                                        <p:attrNameLst>
                                          <p:attrName>ppt_x</p:attrName>
                                        </p:attrNameLst>
                                      </p:cBhvr>
                                      <p:tavLst>
                                        <p:tav tm="0">
                                          <p:val>
                                            <p:strVal val="1+#ppt_w/2"/>
                                          </p:val>
                                        </p:tav>
                                        <p:tav tm="100000">
                                          <p:val>
                                            <p:strVal val="#ppt_x"/>
                                          </p:val>
                                        </p:tav>
                                      </p:tavLst>
                                    </p:anim>
                                    <p:anim calcmode="lin" valueType="num">
                                      <p:cBhvr additive="base">
                                        <p:cTn id="207" dur="300" fill="hold"/>
                                        <p:tgtEl>
                                          <p:spTgt spid="54"/>
                                        </p:tgtEl>
                                        <p:attrNameLst>
                                          <p:attrName>ppt_y</p:attrName>
                                        </p:attrNameLst>
                                      </p:cBhvr>
                                      <p:tavLst>
                                        <p:tav tm="0">
                                          <p:val>
                                            <p:strVal val="#ppt_y"/>
                                          </p:val>
                                        </p:tav>
                                        <p:tav tm="100000">
                                          <p:val>
                                            <p:strVal val="#ppt_y"/>
                                          </p:val>
                                        </p:tav>
                                      </p:tavLst>
                                    </p:anim>
                                  </p:childTnLst>
                                </p:cTn>
                              </p:par>
                            </p:childTnLst>
                          </p:cTn>
                        </p:par>
                        <p:par>
                          <p:cTn id="208" fill="hold">
                            <p:stCondLst>
                              <p:cond delay="19000"/>
                            </p:stCondLst>
                            <p:childTnLst>
                              <p:par>
                                <p:cTn id="209" presetID="6" presetClass="emph" presetSubtype="0" fill="hold" nodeType="afterEffect">
                                  <p:stCondLst>
                                    <p:cond delay="0"/>
                                  </p:stCondLst>
                                  <p:childTnLst>
                                    <p:animScale>
                                      <p:cBhvr>
                                        <p:cTn id="210" dur="100" fill="hold"/>
                                        <p:tgtEl>
                                          <p:spTgt spid="54"/>
                                        </p:tgtEl>
                                      </p:cBhvr>
                                      <p:by x="105000" y="105000"/>
                                    </p:animScale>
                                  </p:childTnLst>
                                </p:cTn>
                              </p:par>
                            </p:childTnLst>
                          </p:cTn>
                        </p:par>
                        <p:par>
                          <p:cTn id="211" fill="hold">
                            <p:stCondLst>
                              <p:cond delay="19500"/>
                            </p:stCondLst>
                            <p:childTnLst>
                              <p:par>
                                <p:cTn id="212" presetID="6" presetClass="emph" presetSubtype="0" decel="100000" fill="hold" nodeType="afterEffect">
                                  <p:stCondLst>
                                    <p:cond delay="0"/>
                                  </p:stCondLst>
                                  <p:childTnLst>
                                    <p:animScale>
                                      <p:cBhvr>
                                        <p:cTn id="213" dur="100" fill="hold"/>
                                        <p:tgtEl>
                                          <p:spTgt spid="54"/>
                                        </p:tgtEl>
                                      </p:cBhvr>
                                      <p:by x="95000" y="95000"/>
                                    </p:animScale>
                                  </p:childTnLst>
                                </p:cTn>
                              </p:par>
                              <p:par>
                                <p:cTn id="214" presetID="47" presetClass="entr" presetSubtype="0" fill="hold" grpId="0" nodeType="with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fade">
                                      <p:cBhvr>
                                        <p:cTn id="216" dur="300"/>
                                        <p:tgtEl>
                                          <p:spTgt spid="57"/>
                                        </p:tgtEl>
                                      </p:cBhvr>
                                    </p:animEffect>
                                    <p:anim calcmode="lin" valueType="num">
                                      <p:cBhvr>
                                        <p:cTn id="217" dur="300" fill="hold"/>
                                        <p:tgtEl>
                                          <p:spTgt spid="57"/>
                                        </p:tgtEl>
                                        <p:attrNameLst>
                                          <p:attrName>ppt_x</p:attrName>
                                        </p:attrNameLst>
                                      </p:cBhvr>
                                      <p:tavLst>
                                        <p:tav tm="0">
                                          <p:val>
                                            <p:strVal val="#ppt_x"/>
                                          </p:val>
                                        </p:tav>
                                        <p:tav tm="100000">
                                          <p:val>
                                            <p:strVal val="#ppt_x"/>
                                          </p:val>
                                        </p:tav>
                                      </p:tavLst>
                                    </p:anim>
                                    <p:anim calcmode="lin" valueType="num">
                                      <p:cBhvr>
                                        <p:cTn id="218" dur="3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5" grpId="0"/>
      <p:bldP spid="40" grpId="0"/>
      <p:bldP spid="51" grpId="0"/>
      <p:bldP spid="57" grpId="0"/>
      <p:bldP spid="58" grpId="0"/>
      <p:bldP spid="59" grpId="0"/>
      <p:bldP spid="60"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120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25</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1115616" y="1430465"/>
            <a:ext cx="2886075" cy="2887266"/>
            <a:chOff x="1146572" y="1430465"/>
            <a:chExt cx="2886075" cy="2887266"/>
          </a:xfrm>
        </p:grpSpPr>
        <p:pic>
          <p:nvPicPr>
            <p:cNvPr id="55"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0207" y="1905525"/>
              <a:ext cx="1902619"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Block Arc 38"/>
            <p:cNvSpPr/>
            <p:nvPr/>
          </p:nvSpPr>
          <p:spPr bwMode="auto">
            <a:xfrm rot="2990966">
              <a:off x="1157883" y="1429870"/>
              <a:ext cx="2867025" cy="2868216"/>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1C70A4"/>
            </a:solidFill>
            <a:ln>
              <a:noFill/>
            </a:ln>
          </p:spPr>
          <p:txBody>
            <a:bodyPr lIns="68580" tIns="34290" rIns="68580" bIns="34290" anchor="ctr"/>
            <a:lstStyle/>
            <a:p>
              <a:endParaRPr lang="zh-CN" altLang="en-US"/>
            </a:p>
          </p:txBody>
        </p:sp>
        <p:sp>
          <p:nvSpPr>
            <p:cNvPr id="57" name="Block Arc 37"/>
            <p:cNvSpPr/>
            <p:nvPr/>
          </p:nvSpPr>
          <p:spPr bwMode="auto">
            <a:xfrm rot="19115698">
              <a:off x="1146572" y="1435229"/>
              <a:ext cx="2867025" cy="2868215"/>
            </a:xfrm>
            <a:custGeom>
              <a:avLst/>
              <a:gdLst>
                <a:gd name="T0" fmla="*/ 9943 w 3823334"/>
                <a:gd name="T1" fmla="*/ 1716950 h 3823336"/>
                <a:gd name="T2" fmla="*/ 1966253 w 3823334"/>
                <a:gd name="T3" fmla="*/ 779 h 3823336"/>
                <a:gd name="T4" fmla="*/ 1948428 w 3823334"/>
                <a:gd name="T5" fmla="*/ 624761 h 3823336"/>
                <a:gd name="T6" fmla="*/ 630932 w 3823334"/>
                <a:gd name="T7" fmla="*/ 1780533 h 3823336"/>
                <a:gd name="T8" fmla="*/ 9943 w 3823334"/>
                <a:gd name="T9" fmla="*/ 1716950 h 3823336"/>
              </a:gdLst>
              <a:ahLst/>
              <a:cxnLst>
                <a:cxn ang="0">
                  <a:pos x="T0" y="T1"/>
                </a:cxn>
                <a:cxn ang="0">
                  <a:pos x="T2" y="T3"/>
                </a:cxn>
                <a:cxn ang="0">
                  <a:pos x="T4" y="T5"/>
                </a:cxn>
                <a:cxn ang="0">
                  <a:pos x="T6" y="T7"/>
                </a:cxn>
                <a:cxn ang="0">
                  <a:pos x="T8" y="T9"/>
                </a:cxn>
              </a:cxnLst>
              <a:rect l="0" t="0" r="r" b="b"/>
              <a:pathLst>
                <a:path w="3823334" h="3823336">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41A3DF"/>
            </a:solidFill>
            <a:ln>
              <a:noFill/>
            </a:ln>
          </p:spPr>
          <p:txBody>
            <a:bodyPr lIns="68580" tIns="34290" rIns="68580" bIns="34290" anchor="ctr"/>
            <a:lstStyle/>
            <a:p>
              <a:endParaRPr lang="zh-CN" altLang="en-US"/>
            </a:p>
          </p:txBody>
        </p:sp>
        <p:sp>
          <p:nvSpPr>
            <p:cNvPr id="58" name="Block Arc 40@|1FFC:2381804|FBC:16777215|LFC:16777215|LBC:16777215"/>
            <p:cNvSpPr/>
            <p:nvPr/>
          </p:nvSpPr>
          <p:spPr bwMode="auto">
            <a:xfrm rot="13947231">
              <a:off x="1153121" y="1450111"/>
              <a:ext cx="2868215" cy="2867025"/>
            </a:xfrm>
            <a:custGeom>
              <a:avLst/>
              <a:gdLst>
                <a:gd name="T0" fmla="*/ 0 w 3823336"/>
                <a:gd name="T1" fmla="*/ 1911668 h 3823336"/>
                <a:gd name="T2" fmla="*/ 579354 w 3823336"/>
                <a:gd name="T3" fmla="*/ 540751 h 3823336"/>
                <a:gd name="T4" fmla="*/ 1966255 w 3823336"/>
                <a:gd name="T5" fmla="*/ 779 h 3823336"/>
                <a:gd name="T6" fmla="*/ 1948429 w 3823336"/>
                <a:gd name="T7" fmla="*/ 624761 h 3823336"/>
                <a:gd name="T8" fmla="*/ 1014407 w 3823336"/>
                <a:gd name="T9" fmla="*/ 988411 h 3823336"/>
                <a:gd name="T10" fmla="*/ 624236 w 3823336"/>
                <a:gd name="T11" fmla="*/ 1911669 h 3823336"/>
                <a:gd name="T12" fmla="*/ 0 w 3823336"/>
                <a:gd name="T13" fmla="*/ 1911668 h 3823336"/>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6">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1C70A4"/>
            </a:solidFill>
            <a:ln>
              <a:noFill/>
            </a:ln>
          </p:spPr>
          <p:txBody>
            <a:bodyPr lIns="68580" tIns="34290" rIns="68580" bIns="34290" anchor="ctr"/>
            <a:lstStyle/>
            <a:p>
              <a:endParaRPr lang="zh-CN" altLang="en-US"/>
            </a:p>
          </p:txBody>
        </p:sp>
        <p:sp>
          <p:nvSpPr>
            <p:cNvPr id="59" name="Block Arc 39@|1FFC:14657585|FBC:16777215|LFC:16777215|LBC:16777215"/>
            <p:cNvSpPr/>
            <p:nvPr/>
          </p:nvSpPr>
          <p:spPr bwMode="auto">
            <a:xfrm rot="8470872">
              <a:off x="1164431" y="1439991"/>
              <a:ext cx="2868216" cy="2867025"/>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41A3DF"/>
            </a:solidFill>
            <a:ln>
              <a:noFill/>
            </a:ln>
          </p:spPr>
          <p:txBody>
            <a:bodyPr lIns="68580" tIns="34290" rIns="68580" bIns="34290" anchor="ctr"/>
            <a:lstStyle/>
            <a:p>
              <a:endParaRPr lang="zh-CN" altLang="en-US"/>
            </a:p>
          </p:txBody>
        </p:sp>
        <p:sp>
          <p:nvSpPr>
            <p:cNvPr id="60" name="Isosceles Triangle 41@|1FFC:1554685|FBC:16777215|LFC:16777215|LBC:16777215"/>
            <p:cNvSpPr>
              <a:spLocks noChangeArrowheads="1"/>
            </p:cNvSpPr>
            <p:nvPr/>
          </p:nvSpPr>
          <p:spPr bwMode="auto">
            <a:xfrm rot="2938533">
              <a:off x="1557338" y="1729312"/>
              <a:ext cx="686991" cy="267891"/>
            </a:xfrm>
            <a:prstGeom prst="triangle">
              <a:avLst>
                <a:gd name="adj" fmla="val 50000"/>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Isosceles Triangle 42@|1FFC:4308095|FBC:16777215|LFC:16777215|LBC:16777215"/>
            <p:cNvSpPr>
              <a:spLocks noChangeArrowheads="1"/>
            </p:cNvSpPr>
            <p:nvPr/>
          </p:nvSpPr>
          <p:spPr bwMode="auto">
            <a:xfrm rot="8461846">
              <a:off x="3249217" y="2085310"/>
              <a:ext cx="686990" cy="269081"/>
            </a:xfrm>
            <a:prstGeom prst="triangle">
              <a:avLst>
                <a:gd name="adj" fmla="val 50000"/>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Isosceles Triangle 43@|1FFC:14657585|FBC:16777215|LFC:16777215|LBC:16777215"/>
            <p:cNvSpPr>
              <a:spLocks noChangeArrowheads="1"/>
            </p:cNvSpPr>
            <p:nvPr/>
          </p:nvSpPr>
          <p:spPr bwMode="auto">
            <a:xfrm rot="14072155">
              <a:off x="2883099" y="3740873"/>
              <a:ext cx="686991" cy="269081"/>
            </a:xfrm>
            <a:prstGeom prst="triangle">
              <a:avLst>
                <a:gd name="adj" fmla="val 50000"/>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Isosceles Triangle 44@|1FFC:2381804|FBC:16777215|LFC:16777215|LBC:16777215"/>
            <p:cNvSpPr>
              <a:spLocks noChangeArrowheads="1"/>
            </p:cNvSpPr>
            <p:nvPr/>
          </p:nvSpPr>
          <p:spPr bwMode="auto">
            <a:xfrm rot="19459204">
              <a:off x="1197769" y="3366423"/>
              <a:ext cx="686991" cy="269081"/>
            </a:xfrm>
            <a:prstGeom prst="triangle">
              <a:avLst>
                <a:gd name="adj" fmla="val 50000"/>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61@|17FFC:16777215|FBC:16777215|LFC:16777215|LBC:16777215"/>
            <p:cNvSpPr txBox="1">
              <a:spLocks noChangeArrowheads="1"/>
            </p:cNvSpPr>
            <p:nvPr/>
          </p:nvSpPr>
          <p:spPr bwMode="auto">
            <a:xfrm>
              <a:off x="2593182" y="156262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2@|17FFC:16777215|FBC:16777215|LFC:16777215|LBC:16777215"/>
            <p:cNvSpPr txBox="1">
              <a:spLocks noChangeArrowheads="1"/>
            </p:cNvSpPr>
            <p:nvPr/>
          </p:nvSpPr>
          <p:spPr bwMode="auto">
            <a:xfrm>
              <a:off x="2255043" y="3937922"/>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3@|17FFC:16777215|FBC:16777215|LFC:16777215|LBC:16777215"/>
            <p:cNvSpPr txBox="1">
              <a:spLocks noChangeArrowheads="1"/>
            </p:cNvSpPr>
            <p:nvPr/>
          </p:nvSpPr>
          <p:spPr bwMode="auto">
            <a:xfrm>
              <a:off x="1265635" y="257108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4@|17FFC:16777215|FBC:16777215|LFC:16777215|LBC:16777215"/>
            <p:cNvSpPr txBox="1">
              <a:spLocks noChangeArrowheads="1"/>
            </p:cNvSpPr>
            <p:nvPr/>
          </p:nvSpPr>
          <p:spPr bwMode="auto">
            <a:xfrm>
              <a:off x="3621882" y="297113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4713685" y="1373316"/>
            <a:ext cx="50006" cy="2950369"/>
            <a:chOff x="4744641" y="1373316"/>
            <a:chExt cx="50006" cy="2950369"/>
          </a:xfrm>
        </p:grpSpPr>
        <p:sp>
          <p:nvSpPr>
            <p:cNvPr id="69" name="矩形 39"/>
            <p:cNvSpPr>
              <a:spLocks noChangeArrowheads="1"/>
            </p:cNvSpPr>
            <p:nvPr/>
          </p:nvSpPr>
          <p:spPr bwMode="auto">
            <a:xfrm>
              <a:off x="4744641" y="1373316"/>
              <a:ext cx="50006" cy="741759"/>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40"/>
            <p:cNvSpPr>
              <a:spLocks noChangeArrowheads="1"/>
            </p:cNvSpPr>
            <p:nvPr/>
          </p:nvSpPr>
          <p:spPr bwMode="auto">
            <a:xfrm>
              <a:off x="4744641" y="2107931"/>
              <a:ext cx="50006" cy="740569"/>
            </a:xfrm>
            <a:prstGeom prst="rect">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41"/>
            <p:cNvSpPr>
              <a:spLocks noChangeArrowheads="1"/>
            </p:cNvSpPr>
            <p:nvPr/>
          </p:nvSpPr>
          <p:spPr bwMode="auto">
            <a:xfrm>
              <a:off x="4744641" y="2848500"/>
              <a:ext cx="50006" cy="740569"/>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42"/>
            <p:cNvSpPr>
              <a:spLocks noChangeArrowheads="1"/>
            </p:cNvSpPr>
            <p:nvPr/>
          </p:nvSpPr>
          <p:spPr bwMode="auto">
            <a:xfrm>
              <a:off x="4744641" y="3583116"/>
              <a:ext cx="50006" cy="740569"/>
            </a:xfrm>
            <a:prstGeom prst="rect">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5166123" y="1524525"/>
            <a:ext cx="3299221" cy="379810"/>
            <a:chOff x="5197079" y="1524525"/>
            <a:chExt cx="3299221" cy="379810"/>
          </a:xfrm>
        </p:grpSpPr>
        <p:sp>
          <p:nvSpPr>
            <p:cNvPr id="74" name="TextBox 13@|17FFC:16777215|FBC:16777215|LFC:16777215|LBC:16777215"/>
            <p:cNvSpPr txBox="1">
              <a:spLocks noChangeArrowheads="1"/>
            </p:cNvSpPr>
            <p:nvPr/>
          </p:nvSpPr>
          <p:spPr bwMode="auto">
            <a:xfrm>
              <a:off x="5197079" y="1524525"/>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17FFC:16777215|FBC:16777215|LFC:16777215|LBC:16777215"/>
            <p:cNvSpPr txBox="1">
              <a:spLocks noChangeArrowheads="1"/>
            </p:cNvSpPr>
            <p:nvPr/>
          </p:nvSpPr>
          <p:spPr bwMode="auto">
            <a:xfrm>
              <a:off x="5200650" y="1766222"/>
              <a:ext cx="32956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5166123" y="2244853"/>
            <a:ext cx="3299221" cy="381001"/>
            <a:chOff x="5197079" y="2244853"/>
            <a:chExt cx="3299221" cy="381001"/>
          </a:xfrm>
        </p:grpSpPr>
        <p:sp>
          <p:nvSpPr>
            <p:cNvPr id="77" name="TextBox 13@|17FFC:16777215|FBC:16777215|LFC:16777215|LBC:16777215"/>
            <p:cNvSpPr txBox="1">
              <a:spLocks noChangeArrowheads="1"/>
            </p:cNvSpPr>
            <p:nvPr/>
          </p:nvSpPr>
          <p:spPr bwMode="auto">
            <a:xfrm>
              <a:off x="5197079" y="2244853"/>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13@|17FFC:16777215|FBC:16777215|LFC:16777215|LBC:16777215"/>
            <p:cNvSpPr txBox="1">
              <a:spLocks noChangeArrowheads="1"/>
            </p:cNvSpPr>
            <p:nvPr/>
          </p:nvSpPr>
          <p:spPr bwMode="auto">
            <a:xfrm>
              <a:off x="5200650" y="2486550"/>
              <a:ext cx="3295650"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5166123" y="2966372"/>
            <a:ext cx="3032521" cy="379809"/>
            <a:chOff x="5197079" y="2966372"/>
            <a:chExt cx="3032521" cy="379809"/>
          </a:xfrm>
        </p:grpSpPr>
        <p:sp>
          <p:nvSpPr>
            <p:cNvPr id="80" name="TextBox 13@|17FFC:16777215|FBC:16777215|LFC:16777215|LBC:16777215"/>
            <p:cNvSpPr txBox="1">
              <a:spLocks noChangeArrowheads="1"/>
            </p:cNvSpPr>
            <p:nvPr/>
          </p:nvSpPr>
          <p:spPr bwMode="auto">
            <a:xfrm>
              <a:off x="5197079" y="2966372"/>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17FFC:16777215|FBC:16777215|LFC:16777215|LBC:16777215"/>
            <p:cNvSpPr txBox="1">
              <a:spLocks noChangeArrowheads="1"/>
            </p:cNvSpPr>
            <p:nvPr/>
          </p:nvSpPr>
          <p:spPr bwMode="auto">
            <a:xfrm>
              <a:off x="5200650" y="3208068"/>
              <a:ext cx="3028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5166123" y="3733134"/>
            <a:ext cx="3223021" cy="379810"/>
            <a:chOff x="5197079" y="3733134"/>
            <a:chExt cx="3223021" cy="379810"/>
          </a:xfrm>
        </p:grpSpPr>
        <p:sp>
          <p:nvSpPr>
            <p:cNvPr id="83" name="TextBox 13@|17FFC:16777215|FBC:16777215|LFC:16777215|LBC:16777215"/>
            <p:cNvSpPr txBox="1">
              <a:spLocks noChangeArrowheads="1"/>
            </p:cNvSpPr>
            <p:nvPr/>
          </p:nvSpPr>
          <p:spPr bwMode="auto">
            <a:xfrm>
              <a:off x="5197079" y="3733134"/>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17FFC:16777215|FBC:16777215|LFC:16777215|LBC:16777215"/>
            <p:cNvSpPr txBox="1">
              <a:spLocks noChangeArrowheads="1"/>
            </p:cNvSpPr>
            <p:nvPr/>
          </p:nvSpPr>
          <p:spPr bwMode="auto">
            <a:xfrm>
              <a:off x="5200650" y="3974831"/>
              <a:ext cx="3219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000" fill="hold"/>
                                        <p:tgtEl>
                                          <p:spTgt spid="54"/>
                                        </p:tgtEl>
                                        <p:attrNameLst>
                                          <p:attrName>ppt_w</p:attrName>
                                        </p:attrNameLst>
                                      </p:cBhvr>
                                      <p:tavLst>
                                        <p:tav tm="0">
                                          <p:val>
                                            <p:fltVal val="0"/>
                                          </p:val>
                                        </p:tav>
                                        <p:tav tm="100000">
                                          <p:val>
                                            <p:strVal val="#ppt_w"/>
                                          </p:val>
                                        </p:tav>
                                      </p:tavLst>
                                    </p:anim>
                                    <p:anim calcmode="lin" valueType="num">
                                      <p:cBhvr>
                                        <p:cTn id="48" dur="1000" fill="hold"/>
                                        <p:tgtEl>
                                          <p:spTgt spid="54"/>
                                        </p:tgtEl>
                                        <p:attrNameLst>
                                          <p:attrName>ppt_h</p:attrName>
                                        </p:attrNameLst>
                                      </p:cBhvr>
                                      <p:tavLst>
                                        <p:tav tm="0">
                                          <p:val>
                                            <p:fltVal val="0"/>
                                          </p:val>
                                        </p:tav>
                                        <p:tav tm="100000">
                                          <p:val>
                                            <p:strVal val="#ppt_h"/>
                                          </p:val>
                                        </p:tav>
                                      </p:tavLst>
                                    </p:anim>
                                    <p:anim calcmode="lin" valueType="num">
                                      <p:cBhvr>
                                        <p:cTn id="49"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ppt_x"/>
                                          </p:val>
                                        </p:tav>
                                        <p:tav tm="100000">
                                          <p:val>
                                            <p:strVal val="#ppt_x"/>
                                          </p:val>
                                        </p:tav>
                                      </p:tavLst>
                                    </p:anim>
                                    <p:anim calcmode="lin" valueType="num">
                                      <p:cBhvr additive="base">
                                        <p:cTn id="61" dur="500" fill="hold"/>
                                        <p:tgtEl>
                                          <p:spTgt spid="7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20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400"/>
                                  </p:stCondLst>
                                  <p:childTnLst>
                                    <p:set>
                                      <p:cBhvr>
                                        <p:cTn id="67" dur="1" fill="hold">
                                          <p:stCondLst>
                                            <p:cond delay="0"/>
                                          </p:stCondLst>
                                        </p:cTn>
                                        <p:tgtEl>
                                          <p:spTgt spid="79"/>
                                        </p:tgtEl>
                                        <p:attrNameLst>
                                          <p:attrName>style.visibility</p:attrName>
                                        </p:attrNameLst>
                                      </p:cBhvr>
                                      <p:to>
                                        <p:strVal val="visible"/>
                                      </p:to>
                                    </p:set>
                                    <p:anim calcmode="lin" valueType="num">
                                      <p:cBhvr additive="base">
                                        <p:cTn id="68" dur="500" fill="hold"/>
                                        <p:tgtEl>
                                          <p:spTgt spid="79"/>
                                        </p:tgtEl>
                                        <p:attrNameLst>
                                          <p:attrName>ppt_x</p:attrName>
                                        </p:attrNameLst>
                                      </p:cBhvr>
                                      <p:tavLst>
                                        <p:tav tm="0">
                                          <p:val>
                                            <p:strVal val="#ppt_x"/>
                                          </p:val>
                                        </p:tav>
                                        <p:tav tm="100000">
                                          <p:val>
                                            <p:strVal val="#ppt_x"/>
                                          </p:val>
                                        </p:tav>
                                      </p:tavLst>
                                    </p:anim>
                                    <p:anim calcmode="lin" valueType="num">
                                      <p:cBhvr additive="base">
                                        <p:cTn id="69" dur="500" fill="hold"/>
                                        <p:tgtEl>
                                          <p:spTgt spid="7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600"/>
                                  </p:stCondLst>
                                  <p:childTnLst>
                                    <p:set>
                                      <p:cBhvr>
                                        <p:cTn id="71" dur="1" fill="hold">
                                          <p:stCondLst>
                                            <p:cond delay="0"/>
                                          </p:stCondLst>
                                        </p:cTn>
                                        <p:tgtEl>
                                          <p:spTgt spid="82"/>
                                        </p:tgtEl>
                                        <p:attrNameLst>
                                          <p:attrName>style.visibility</p:attrName>
                                        </p:attrNameLst>
                                      </p:cBhvr>
                                      <p:to>
                                        <p:strVal val="visible"/>
                                      </p:to>
                                    </p:set>
                                    <p:anim calcmode="lin" valueType="num">
                                      <p:cBhvr additive="base">
                                        <p:cTn id="72" dur="500" fill="hold"/>
                                        <p:tgtEl>
                                          <p:spTgt spid="82"/>
                                        </p:tgtEl>
                                        <p:attrNameLst>
                                          <p:attrName>ppt_x</p:attrName>
                                        </p:attrNameLst>
                                      </p:cBhvr>
                                      <p:tavLst>
                                        <p:tav tm="0">
                                          <p:val>
                                            <p:strVal val="#ppt_x"/>
                                          </p:val>
                                        </p:tav>
                                        <p:tav tm="100000">
                                          <p:val>
                                            <p:strVal val="#ppt_x"/>
                                          </p:val>
                                        </p:tav>
                                      </p:tavLst>
                                    </p:anim>
                                    <p:anim calcmode="lin" valueType="num">
                                      <p:cBhvr additive="base">
                                        <p:cTn id="7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120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26</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54" name="图片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23528" y="2033590"/>
            <a:ext cx="2307431" cy="1364153"/>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
          <p:cNvSpPr>
            <a:spLocks noChangeArrowheads="1"/>
          </p:cNvSpPr>
          <p:nvPr/>
        </p:nvSpPr>
        <p:spPr bwMode="auto">
          <a:xfrm>
            <a:off x="2769071" y="1305372"/>
            <a:ext cx="6076950" cy="709613"/>
          </a:xfrm>
          <a:prstGeom prst="rect">
            <a:avLst/>
          </a:prstGeom>
          <a:solidFill>
            <a:srgbClr val="1C70A4"/>
          </a:solidFill>
          <a:ln>
            <a:noFill/>
          </a:ln>
        </p:spPr>
        <p:txBody>
          <a:bodyPr lIns="68580" tIns="34290" rIns="68580" bIns="34290"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300">
              <a:solidFill>
                <a:srgbClr val="000000"/>
              </a:solidFill>
            </a:endParaRPr>
          </a:p>
        </p:txBody>
      </p:sp>
      <p:sp>
        <p:nvSpPr>
          <p:cNvPr id="56" name="矩形 6"/>
          <p:cNvSpPr>
            <a:spLocks noChangeArrowheads="1"/>
          </p:cNvSpPr>
          <p:nvPr/>
        </p:nvSpPr>
        <p:spPr bwMode="auto">
          <a:xfrm>
            <a:off x="2769071" y="2097137"/>
            <a:ext cx="6076950" cy="2037160"/>
          </a:xfrm>
          <a:prstGeom prst="rect">
            <a:avLst/>
          </a:prstGeom>
          <a:solidFill>
            <a:srgbClr val="FFFFFF"/>
          </a:solidFill>
          <a:ln w="12700" cmpd="sng">
            <a:solidFill>
              <a:srgbClr val="ADBACA"/>
            </a:solidFill>
            <a:miter lim="800000"/>
          </a:ln>
        </p:spPr>
        <p:txBody>
          <a:bodyPr lIns="68580" tIns="34290" rIns="68580" bIns="34290"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300">
              <a:solidFill>
                <a:srgbClr val="000000"/>
              </a:solidFill>
            </a:endParaRPr>
          </a:p>
        </p:txBody>
      </p:sp>
      <p:sp>
        <p:nvSpPr>
          <p:cNvPr id="57" name="矩形 7"/>
          <p:cNvSpPr>
            <a:spLocks noChangeArrowheads="1"/>
          </p:cNvSpPr>
          <p:nvPr/>
        </p:nvSpPr>
        <p:spPr bwMode="auto">
          <a:xfrm>
            <a:off x="2965525" y="1491109"/>
            <a:ext cx="5570164"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8"/>
          <p:cNvSpPr>
            <a:spLocks noChangeArrowheads="1"/>
          </p:cNvSpPr>
          <p:nvPr/>
        </p:nvSpPr>
        <p:spPr bwMode="auto">
          <a:xfrm>
            <a:off x="2996946" y="2771031"/>
            <a:ext cx="575476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9"/>
          <p:cNvSpPr>
            <a:spLocks noChangeArrowheads="1"/>
          </p:cNvSpPr>
          <p:nvPr/>
        </p:nvSpPr>
        <p:spPr bwMode="auto">
          <a:xfrm>
            <a:off x="2996946" y="3271093"/>
            <a:ext cx="575476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13"/>
          <p:cNvSpPr txBox="1">
            <a:spLocks noChangeArrowheads="1"/>
          </p:cNvSpPr>
          <p:nvPr/>
        </p:nvSpPr>
        <p:spPr bwMode="auto">
          <a:xfrm>
            <a:off x="2904802" y="2466231"/>
            <a:ext cx="1032272"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0-#ppt_w/2"/>
                                          </p:val>
                                        </p:tav>
                                        <p:tav tm="100000">
                                          <p:val>
                                            <p:strVal val="#ppt_x"/>
                                          </p:val>
                                        </p:tav>
                                      </p:tavLst>
                                    </p:anim>
                                    <p:anim calcmode="lin" valueType="num">
                                      <p:cBhvr additive="base">
                                        <p:cTn id="4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heel(1)">
                                      <p:cBhvr>
                                        <p:cTn id="63" dur="20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ppt_w</p:attrName>
                                        </p:attrNameLst>
                                      </p:cBhvr>
                                      <p:tavLst>
                                        <p:tav tm="0">
                                          <p:val>
                                            <p:fltVal val="0"/>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55" grpId="0" animBg="1"/>
      <p:bldP spid="56" grpId="0" animBg="1"/>
      <p:bldP spid="57"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1" name="图片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798711"/>
            <a:ext cx="5317331"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平行四边形 8"/>
          <p:cNvSpPr>
            <a:spLocks noChangeArrowheads="1"/>
          </p:cNvSpPr>
          <p:nvPr/>
        </p:nvSpPr>
        <p:spPr bwMode="auto">
          <a:xfrm>
            <a:off x="3556398" y="1831181"/>
            <a:ext cx="5587603" cy="1481138"/>
          </a:xfrm>
          <a:prstGeom prst="parallelogram">
            <a:avLst>
              <a:gd name="adj" fmla="val 47034"/>
            </a:avLst>
          </a:prstGeom>
          <a:solidFill>
            <a:srgbClr val="1C70A4">
              <a:alpha val="86000"/>
            </a:srgbClr>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 name="TextBox 13"/>
          <p:cNvSpPr txBox="1"/>
          <p:nvPr/>
        </p:nvSpPr>
        <p:spPr>
          <a:xfrm>
            <a:off x="4583334" y="1904595"/>
            <a:ext cx="4083597" cy="566572"/>
          </a:xfrm>
          <a:prstGeom prst="rect">
            <a:avLst/>
          </a:prstGeom>
          <a:noFill/>
        </p:spPr>
        <p:txBody>
          <a:bodyPr wrap="square" lIns="68562" tIns="34281" rIns="68562" bIns="34281" rtlCol="0">
            <a:spAutoFit/>
          </a:bodyPr>
          <a:lstStyle/>
          <a:p>
            <a:pPr algn="dist"/>
            <a:r>
              <a:rPr lang="en-US" altLang="zh-CN" sz="3200" b="0" dirty="0">
                <a:solidFill>
                  <a:schemeClr val="bg1"/>
                </a:solidFill>
                <a:latin typeface="微软雅黑" panose="020B0503020204020204" pitchFamily="34" charset="-122"/>
                <a:ea typeface="微软雅黑" panose="020B0503020204020204" pitchFamily="34" charset="-122"/>
              </a:rPr>
              <a:t>4.</a:t>
            </a:r>
            <a:r>
              <a:rPr lang="zh-CN" altLang="en-US" sz="3200" b="0" dirty="0">
                <a:solidFill>
                  <a:schemeClr val="bg1"/>
                </a:solidFill>
                <a:latin typeface="微软雅黑" panose="020B0503020204020204" pitchFamily="34" charset="-122"/>
                <a:ea typeface="微软雅黑" panose="020B0503020204020204" pitchFamily="34" charset="-122"/>
              </a:rPr>
              <a:t>输入第四部分标题</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606379" y="2432299"/>
            <a:ext cx="3998069" cy="787523"/>
          </a:xfrm>
          <a:prstGeom prst="rect">
            <a:avLst/>
          </a:prstGeom>
          <a:noFill/>
        </p:spPr>
        <p:txBody>
          <a:bodyPr wrap="square" rtlCol="0">
            <a:spAutoFit/>
          </a:bodyPr>
          <a:lstStyle/>
          <a:p>
            <a:pPr>
              <a:lnSpc>
                <a:spcPct val="150000"/>
              </a:lnSpc>
            </a:pPr>
            <a:r>
              <a:rPr lang="zh-CN" altLang="en-US" sz="1600" b="0"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950"/>
                            </p:stCondLst>
                            <p:childTnLst>
                              <p:par>
                                <p:cTn id="21" presetID="18" presetClass="entr" presetSubtype="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28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28</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1492250" y="3446463"/>
            <a:ext cx="3117850" cy="1103312"/>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2" name="组合 11"/>
          <p:cNvGrpSpPr/>
          <p:nvPr/>
        </p:nvGrpSpPr>
        <p:grpSpPr bwMode="auto">
          <a:xfrm>
            <a:off x="1525588" y="3270250"/>
            <a:ext cx="2778125" cy="925513"/>
            <a:chOff x="3342354" y="1238968"/>
            <a:chExt cx="3296012" cy="1097933"/>
          </a:xfrm>
        </p:grpSpPr>
        <p:sp>
          <p:nvSpPr>
            <p:cNvPr id="13" name="矩形 1"/>
            <p:cNvSpPr/>
            <p:nvPr/>
          </p:nvSpPr>
          <p:spPr>
            <a:xfrm>
              <a:off x="3349888" y="1625034"/>
              <a:ext cx="934184" cy="676085"/>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grpSp>
        <p:nvGrpSpPr>
          <p:cNvPr id="16" name="组合 15"/>
          <p:cNvGrpSpPr/>
          <p:nvPr/>
        </p:nvGrpSpPr>
        <p:grpSpPr bwMode="auto">
          <a:xfrm>
            <a:off x="1525588" y="2773363"/>
            <a:ext cx="2778125" cy="925512"/>
            <a:chOff x="3342354" y="1238968"/>
            <a:chExt cx="3296012" cy="1097933"/>
          </a:xfrm>
        </p:grpSpPr>
        <p:sp>
          <p:nvSpPr>
            <p:cNvPr id="17"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8"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9"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0" name="组合 19"/>
          <p:cNvGrpSpPr/>
          <p:nvPr/>
        </p:nvGrpSpPr>
        <p:grpSpPr bwMode="auto">
          <a:xfrm>
            <a:off x="1525588" y="2276475"/>
            <a:ext cx="2778125" cy="925513"/>
            <a:chOff x="3342354" y="1238968"/>
            <a:chExt cx="3296012" cy="1097933"/>
          </a:xfrm>
        </p:grpSpPr>
        <p:sp>
          <p:nvSpPr>
            <p:cNvPr id="21" name="矩形 1"/>
            <p:cNvSpPr/>
            <p:nvPr/>
          </p:nvSpPr>
          <p:spPr>
            <a:xfrm>
              <a:off x="3346121" y="1617501"/>
              <a:ext cx="937951" cy="683618"/>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 name="connsiteX0-71" fmla="*/ 118 w 939356"/>
                <a:gd name="connsiteY0-72" fmla="*/ 0 h 682345"/>
                <a:gd name="connsiteX1-73" fmla="*/ 939356 w 939356"/>
                <a:gd name="connsiteY1-74" fmla="*/ 494536 h 682345"/>
                <a:gd name="connsiteX2-75" fmla="*/ 933829 w 939356"/>
                <a:gd name="connsiteY2-76" fmla="*/ 682345 h 682345"/>
                <a:gd name="connsiteX3-77" fmla="*/ 4064 w 939356"/>
                <a:gd name="connsiteY3-78" fmla="*/ 163776 h 682345"/>
                <a:gd name="connsiteX4-79" fmla="*/ 118 w 939356"/>
                <a:gd name="connsiteY4-80" fmla="*/ 0 h 682345"/>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939356" h="682345">
                  <a:moveTo>
                    <a:pt x="118" y="0"/>
                  </a:moveTo>
                  <a:lnTo>
                    <a:pt x="939356" y="494536"/>
                  </a:lnTo>
                  <a:cubicBezTo>
                    <a:pt x="938333" y="554681"/>
                    <a:pt x="934852" y="622200"/>
                    <a:pt x="933829" y="682345"/>
                  </a:cubicBezTo>
                  <a:lnTo>
                    <a:pt x="4064" y="163776"/>
                  </a:lnTo>
                  <a:cubicBezTo>
                    <a:pt x="5087" y="107723"/>
                    <a:pt x="-905" y="56053"/>
                    <a:pt x="118" y="0"/>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2"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3"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4" name="组合 23"/>
          <p:cNvGrpSpPr/>
          <p:nvPr/>
        </p:nvGrpSpPr>
        <p:grpSpPr bwMode="auto">
          <a:xfrm>
            <a:off x="1525588" y="1779588"/>
            <a:ext cx="2778125" cy="925512"/>
            <a:chOff x="3342354" y="1238968"/>
            <a:chExt cx="3296012" cy="1097933"/>
          </a:xfrm>
        </p:grpSpPr>
        <p:sp>
          <p:nvSpPr>
            <p:cNvPr id="25"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6"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7"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sp>
        <p:nvSpPr>
          <p:cNvPr id="28" name="椭圆 27"/>
          <p:cNvSpPr/>
          <p:nvPr/>
        </p:nvSpPr>
        <p:spPr>
          <a:xfrm>
            <a:off x="1900238" y="2232025"/>
            <a:ext cx="577850" cy="258763"/>
          </a:xfrm>
          <a:prstGeom prst="ellipse">
            <a:avLst/>
          </a:prstGeom>
          <a:gradFill flip="none" rotWithShape="1">
            <a:gsLst>
              <a:gs pos="0">
                <a:sysClr val="windowText" lastClr="000000">
                  <a:alpha val="6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pic>
        <p:nvPicPr>
          <p:cNvPr id="29" name="Picture 1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5625" y="1844675"/>
            <a:ext cx="4651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4932363" y="18907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1" name="直接连接符 30"/>
          <p:cNvCxnSpPr>
            <a:cxnSpLocks noChangeShapeType="1"/>
          </p:cNvCxnSpPr>
          <p:nvPr/>
        </p:nvCxnSpPr>
        <p:spPr bwMode="auto">
          <a:xfrm>
            <a:off x="4022725" y="2066925"/>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2" name="椭圆 31"/>
          <p:cNvSpPr/>
          <p:nvPr/>
        </p:nvSpPr>
        <p:spPr>
          <a:xfrm>
            <a:off x="3851275" y="1985963"/>
            <a:ext cx="171450" cy="169862"/>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矩形 32"/>
          <p:cNvSpPr>
            <a:spLocks noChangeArrowheads="1"/>
          </p:cNvSpPr>
          <p:nvPr/>
        </p:nvSpPr>
        <p:spPr bwMode="auto">
          <a:xfrm>
            <a:off x="4932363" y="2382838"/>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4" name="直接连接符 33"/>
          <p:cNvCxnSpPr>
            <a:cxnSpLocks noChangeShapeType="1"/>
          </p:cNvCxnSpPr>
          <p:nvPr/>
        </p:nvCxnSpPr>
        <p:spPr bwMode="auto">
          <a:xfrm>
            <a:off x="4022725" y="25574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5" name="椭圆 34"/>
          <p:cNvSpPr/>
          <p:nvPr/>
        </p:nvSpPr>
        <p:spPr>
          <a:xfrm>
            <a:off x="3851275" y="2473325"/>
            <a:ext cx="171450"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6" name="矩形 35"/>
          <p:cNvSpPr>
            <a:spLocks noChangeArrowheads="1"/>
          </p:cNvSpPr>
          <p:nvPr/>
        </p:nvSpPr>
        <p:spPr bwMode="auto">
          <a:xfrm>
            <a:off x="4932363" y="287655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7" name="直接连接符 36"/>
          <p:cNvCxnSpPr>
            <a:cxnSpLocks noChangeShapeType="1"/>
          </p:cNvCxnSpPr>
          <p:nvPr/>
        </p:nvCxnSpPr>
        <p:spPr bwMode="auto">
          <a:xfrm>
            <a:off x="4022725" y="304641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8" name="椭圆 37"/>
          <p:cNvSpPr/>
          <p:nvPr/>
        </p:nvSpPr>
        <p:spPr>
          <a:xfrm>
            <a:off x="3849688" y="2962275"/>
            <a:ext cx="169862"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9" name="矩形 38"/>
          <p:cNvSpPr>
            <a:spLocks noChangeArrowheads="1"/>
          </p:cNvSpPr>
          <p:nvPr/>
        </p:nvSpPr>
        <p:spPr bwMode="auto">
          <a:xfrm>
            <a:off x="4932363" y="337026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0" name="直接连接符 39"/>
          <p:cNvCxnSpPr>
            <a:cxnSpLocks noChangeShapeType="1"/>
          </p:cNvCxnSpPr>
          <p:nvPr/>
        </p:nvCxnSpPr>
        <p:spPr bwMode="auto">
          <a:xfrm>
            <a:off x="4022725" y="35353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41" name="椭圆 40"/>
          <p:cNvSpPr/>
          <p:nvPr/>
        </p:nvSpPr>
        <p:spPr>
          <a:xfrm>
            <a:off x="3854450" y="3451225"/>
            <a:ext cx="171450" cy="169863"/>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ppt_x"/>
                                          </p:val>
                                        </p:tav>
                                        <p:tav tm="100000">
                                          <p:val>
                                            <p:strVal val="#ppt_x"/>
                                          </p:val>
                                        </p:tav>
                                      </p:tavLst>
                                    </p:anim>
                                    <p:anim calcmode="lin" valueType="num">
                                      <p:cBhvr additive="base">
                                        <p:cTn id="47" dur="300" fill="hold"/>
                                        <p:tgtEl>
                                          <p:spTgt spid="12"/>
                                        </p:tgtEl>
                                        <p:attrNameLst>
                                          <p:attrName>ppt_y</p:attrName>
                                        </p:attrNameLst>
                                      </p:cBhvr>
                                      <p:tavLst>
                                        <p:tav tm="0">
                                          <p:val>
                                            <p:strVal val="0-#ppt_h/2"/>
                                          </p:val>
                                        </p:tav>
                                        <p:tav tm="100000">
                                          <p:val>
                                            <p:strVal val="#ppt_y"/>
                                          </p:val>
                                        </p:tav>
                                      </p:tavLst>
                                    </p:anim>
                                  </p:childTnLst>
                                </p:cTn>
                              </p:par>
                              <p:par>
                                <p:cTn id="48" presetID="6" presetClass="entr" presetSubtype="3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out)">
                                      <p:cBhvr>
                                        <p:cTn id="50" dur="300"/>
                                        <p:tgtEl>
                                          <p:spTgt spid="11"/>
                                        </p:tgtEl>
                                      </p:cBhvr>
                                    </p:animEffect>
                                  </p:childTnLst>
                                </p:cTn>
                              </p:par>
                            </p:childTnLst>
                          </p:cTn>
                        </p:par>
                        <p:par>
                          <p:cTn id="51" fill="hold">
                            <p:stCondLst>
                              <p:cond delay="4500"/>
                            </p:stCondLst>
                            <p:childTnLst>
                              <p:par>
                                <p:cTn id="52" presetID="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300" fill="hold"/>
                                        <p:tgtEl>
                                          <p:spTgt spid="16"/>
                                        </p:tgtEl>
                                        <p:attrNameLst>
                                          <p:attrName>ppt_x</p:attrName>
                                        </p:attrNameLst>
                                      </p:cBhvr>
                                      <p:tavLst>
                                        <p:tav tm="0">
                                          <p:val>
                                            <p:strVal val="#ppt_x"/>
                                          </p:val>
                                        </p:tav>
                                        <p:tav tm="100000">
                                          <p:val>
                                            <p:strVal val="#ppt_x"/>
                                          </p:val>
                                        </p:tav>
                                      </p:tavLst>
                                    </p:anim>
                                    <p:anim calcmode="lin" valueType="num">
                                      <p:cBhvr additive="base">
                                        <p:cTn id="55" dur="3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5000"/>
                            </p:stCondLst>
                            <p:childTnLst>
                              <p:par>
                                <p:cTn id="57" presetID="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300" fill="hold"/>
                                        <p:tgtEl>
                                          <p:spTgt spid="20"/>
                                        </p:tgtEl>
                                        <p:attrNameLst>
                                          <p:attrName>ppt_x</p:attrName>
                                        </p:attrNameLst>
                                      </p:cBhvr>
                                      <p:tavLst>
                                        <p:tav tm="0">
                                          <p:val>
                                            <p:strVal val="#ppt_x"/>
                                          </p:val>
                                        </p:tav>
                                        <p:tav tm="100000">
                                          <p:val>
                                            <p:strVal val="#ppt_x"/>
                                          </p:val>
                                        </p:tav>
                                      </p:tavLst>
                                    </p:anim>
                                    <p:anim calcmode="lin" valueType="num">
                                      <p:cBhvr additive="base">
                                        <p:cTn id="60" dur="3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ppt_x"/>
                                          </p:val>
                                        </p:tav>
                                        <p:tav tm="100000">
                                          <p:val>
                                            <p:strVal val="#ppt_x"/>
                                          </p:val>
                                        </p:tav>
                                      </p:tavLst>
                                    </p:anim>
                                    <p:anim calcmode="lin" valueType="num">
                                      <p:cBhvr additive="base">
                                        <p:cTn id="65" dur="3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6" presetClass="entr" presetSubtype="3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out)">
                                      <p:cBhvr>
                                        <p:cTn id="72" dur="300"/>
                                        <p:tgtEl>
                                          <p:spTgt spid="28"/>
                                        </p:tgtEl>
                                      </p:cBhvr>
                                    </p:animEffect>
                                  </p:childTnLst>
                                </p:cTn>
                              </p:par>
                            </p:childTnLst>
                          </p:cTn>
                        </p:par>
                        <p:par>
                          <p:cTn id="73" fill="hold">
                            <p:stCondLst>
                              <p:cond delay="6500"/>
                            </p:stCondLst>
                            <p:childTnLst>
                              <p:par>
                                <p:cTn id="74" presetID="10" presetClass="entr" presetSubtype="0" repeatCount="300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50"/>
                                        <p:tgtEl>
                                          <p:spTgt spid="32"/>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7500"/>
                            </p:stCondLst>
                            <p:childTnLst>
                              <p:par>
                                <p:cTn id="82" presetID="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1+#ppt_w/2"/>
                                          </p:val>
                                        </p:tav>
                                        <p:tav tm="100000">
                                          <p:val>
                                            <p:strVal val="#ppt_x"/>
                                          </p:val>
                                        </p:tav>
                                      </p:tavLst>
                                    </p:anim>
                                    <p:anim calcmode="lin" valueType="num">
                                      <p:cBhvr additive="base">
                                        <p:cTn id="85" dur="500" fill="hold"/>
                                        <p:tgtEl>
                                          <p:spTgt spid="30"/>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10" presetClass="entr" presetSubtype="0" repeatCount="300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50"/>
                                        <p:tgtEl>
                                          <p:spTgt spid="35"/>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1+#ppt_w/2"/>
                                          </p:val>
                                        </p:tav>
                                        <p:tav tm="100000">
                                          <p:val>
                                            <p:strVal val="#ppt_x"/>
                                          </p:val>
                                        </p:tav>
                                      </p:tavLst>
                                    </p:anim>
                                    <p:anim calcmode="lin" valueType="num">
                                      <p:cBhvr additive="base">
                                        <p:cTn id="98" dur="500" fill="hold"/>
                                        <p:tgtEl>
                                          <p:spTgt spid="3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10" presetClass="entr" presetSubtype="0" repeatCount="300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50"/>
                                        <p:tgtEl>
                                          <p:spTgt spid="38"/>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1+#ppt_w/2"/>
                                          </p:val>
                                        </p:tav>
                                        <p:tav tm="100000">
                                          <p:val>
                                            <p:strVal val="#ppt_x"/>
                                          </p:val>
                                        </p:tav>
                                      </p:tavLst>
                                    </p:anim>
                                    <p:anim calcmode="lin" valueType="num">
                                      <p:cBhvr additive="base">
                                        <p:cTn id="111" dur="500" fill="hold"/>
                                        <p:tgtEl>
                                          <p:spTgt spid="36"/>
                                        </p:tgtEl>
                                        <p:attrNameLst>
                                          <p:attrName>ppt_y</p:attrName>
                                        </p:attrNameLst>
                                      </p:cBhvr>
                                      <p:tavLst>
                                        <p:tav tm="0">
                                          <p:val>
                                            <p:strVal val="#ppt_y"/>
                                          </p:val>
                                        </p:tav>
                                        <p:tav tm="100000">
                                          <p:val>
                                            <p:strVal val="#ppt_y"/>
                                          </p:val>
                                        </p:tav>
                                      </p:tavLst>
                                    </p:anim>
                                  </p:childTnLst>
                                </p:cTn>
                              </p:par>
                            </p:childTnLst>
                          </p:cTn>
                        </p:par>
                        <p:par>
                          <p:cTn id="112" fill="hold">
                            <p:stCondLst>
                              <p:cond delay="11000"/>
                            </p:stCondLst>
                            <p:childTnLst>
                              <p:par>
                                <p:cTn id="113" presetID="10" presetClass="entr" presetSubtype="0" repeatCount="300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50"/>
                                        <p:tgtEl>
                                          <p:spTgt spid="41"/>
                                        </p:tgtEl>
                                      </p:cBhvr>
                                    </p:animEffect>
                                  </p:childTnLst>
                                </p:cTn>
                              </p:par>
                            </p:childTnLst>
                          </p:cTn>
                        </p:par>
                        <p:par>
                          <p:cTn id="116" fill="hold">
                            <p:stCondLst>
                              <p:cond delay="11500"/>
                            </p:stCondLst>
                            <p:childTnLst>
                              <p:par>
                                <p:cTn id="117" presetID="22" presetClass="entr" presetSubtype="8"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childTnLst>
                          </p:cTn>
                        </p:par>
                        <p:par>
                          <p:cTn id="120" fill="hold">
                            <p:stCondLst>
                              <p:cond delay="12000"/>
                            </p:stCondLst>
                            <p:childTnLst>
                              <p:par>
                                <p:cTn id="121" presetID="2" presetClass="entr" presetSubtype="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1+#ppt_w/2"/>
                                          </p:val>
                                        </p:tav>
                                        <p:tav tm="100000">
                                          <p:val>
                                            <p:strVal val="#ppt_x"/>
                                          </p:val>
                                        </p:tav>
                                      </p:tavLst>
                                    </p:anim>
                                    <p:anim calcmode="lin" valueType="num">
                                      <p:cBhvr additive="base">
                                        <p:cTn id="12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28" grpId="0" animBg="1"/>
      <p:bldP spid="30" grpId="0"/>
      <p:bldP spid="32" grpId="0" animBg="1"/>
      <p:bldP spid="33" grpId="0"/>
      <p:bldP spid="35" grpId="0" animBg="1"/>
      <p:bldP spid="36" grpId="0"/>
      <p:bldP spid="38" grpId="0" animBg="1"/>
      <p:bldP spid="39" grpId="0"/>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29</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51" name="直接连接符 11"/>
          <p:cNvCxnSpPr>
            <a:cxnSpLocks noChangeShapeType="1"/>
          </p:cNvCxnSpPr>
          <p:nvPr/>
        </p:nvCxnSpPr>
        <p:spPr bwMode="auto">
          <a:xfrm>
            <a:off x="1001316" y="2661631"/>
            <a:ext cx="2149078" cy="0"/>
          </a:xfrm>
          <a:prstGeom prst="line">
            <a:avLst/>
          </a:prstGeom>
          <a:noFill/>
          <a:ln w="6350" cmpd="sng">
            <a:solidFill>
              <a:srgbClr val="ADBACA"/>
            </a:solidFill>
            <a:round/>
          </a:ln>
          <a:extLst>
            <a:ext uri="{909E8E84-426E-40DD-AFC4-6F175D3DCCD1}">
              <a14:hiddenFill xmlns:a14="http://schemas.microsoft.com/office/drawing/2010/main">
                <a:noFill/>
              </a14:hiddenFill>
            </a:ext>
          </a:extLst>
        </p:spPr>
      </p:cxnSp>
      <p:cxnSp>
        <p:nvCxnSpPr>
          <p:cNvPr id="53" name="直接连接符 12"/>
          <p:cNvCxnSpPr>
            <a:cxnSpLocks noChangeShapeType="1"/>
          </p:cNvCxnSpPr>
          <p:nvPr/>
        </p:nvCxnSpPr>
        <p:spPr bwMode="auto">
          <a:xfrm>
            <a:off x="6007894" y="2661631"/>
            <a:ext cx="2147888" cy="0"/>
          </a:xfrm>
          <a:prstGeom prst="line">
            <a:avLst/>
          </a:prstGeom>
          <a:noFill/>
          <a:ln w="6350" cmpd="sng">
            <a:solidFill>
              <a:srgbClr val="ADBACA"/>
            </a:solidFill>
            <a:round/>
          </a:ln>
          <a:extLst>
            <a:ext uri="{909E8E84-426E-40DD-AFC4-6F175D3DCCD1}">
              <a14:hiddenFill xmlns:a14="http://schemas.microsoft.com/office/drawing/2010/main">
                <a:noFill/>
              </a14:hiddenFill>
            </a:ext>
          </a:extLst>
        </p:spPr>
      </p:cxnSp>
      <p:grpSp>
        <p:nvGrpSpPr>
          <p:cNvPr id="54" name="组合 53"/>
          <p:cNvGrpSpPr/>
          <p:nvPr/>
        </p:nvGrpSpPr>
        <p:grpSpPr>
          <a:xfrm>
            <a:off x="3346847" y="1471006"/>
            <a:ext cx="2419350" cy="2419350"/>
            <a:chOff x="3346847" y="1412528"/>
            <a:chExt cx="2419350" cy="2419350"/>
          </a:xfrm>
        </p:grpSpPr>
        <p:sp>
          <p:nvSpPr>
            <p:cNvPr id="55" name="타원 14@|1FFC:16777215|FBC:16777215|LFC:16777215|LBC:16777215"/>
            <p:cNvSpPr>
              <a:spLocks noChangeArrowheads="1"/>
            </p:cNvSpPr>
            <p:nvPr/>
          </p:nvSpPr>
          <p:spPr bwMode="auto">
            <a:xfrm>
              <a:off x="3346847" y="1412528"/>
              <a:ext cx="2419350" cy="2419350"/>
            </a:xfrm>
            <a:prstGeom prst="ellipse">
              <a:avLst/>
            </a:prstGeom>
            <a:solidFill>
              <a:srgbClr val="FFFFFF"/>
            </a:solidFill>
            <a:ln w="44450" cmpd="sng">
              <a:solidFill>
                <a:srgbClr val="FFFFFF"/>
              </a:solidFill>
              <a:round/>
            </a:ln>
            <a:effectLst/>
            <a:extLst>
              <a:ext uri="{AF507438-7753-43E0-B8FC-AC1667EBCBE1}">
                <a14:hiddenEffects xmlns:a14="http://schemas.microsoft.com/office/drawing/2010/main">
                  <a:effectLst>
                    <a:outerShdw sx="102000" sy="102000" algn="ctr" rotWithShape="0">
                      <a:srgbClr val="000000">
                        <a:alpha val="25999"/>
                      </a:srgbClr>
                    </a:outerShdw>
                  </a:effectLst>
                </a14:hiddenEffects>
              </a:ext>
            </a:extLst>
          </p:spPr>
          <p:txBody>
            <a:bodyPr lIns="68580" tIns="34290" rIns="68580" bIns="34290"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4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56" name="원형 18@|1FFC:14657585|FBC:16777215|LFC:16777215|LBC:16777215"/>
            <p:cNvSpPr/>
            <p:nvPr/>
          </p:nvSpPr>
          <p:spPr bwMode="auto">
            <a:xfrm>
              <a:off x="3469482" y="1518494"/>
              <a:ext cx="2175272" cy="2175272"/>
            </a:xfrm>
            <a:custGeom>
              <a:avLst/>
              <a:gdLst>
                <a:gd name="T0" fmla="*/ 5 w 2900443"/>
                <a:gd name="T1" fmla="*/ 1453984 h 2900442"/>
                <a:gd name="T2" fmla="*/ 423431 w 2900443"/>
                <a:gd name="T3" fmla="*/ 426090 h 2900442"/>
                <a:gd name="T4" fmla="*/ 1450222 w 2900443"/>
                <a:gd name="T5" fmla="*/ -1 h 2900442"/>
                <a:gd name="T6" fmla="*/ 1450222 w 2900443"/>
                <a:gd name="T7" fmla="*/ 1450221 h 2900442"/>
                <a:gd name="T8" fmla="*/ 5 w 2900443"/>
                <a:gd name="T9" fmla="*/ 1453984 h 2900442"/>
              </a:gdLst>
              <a:ahLst/>
              <a:cxnLst>
                <a:cxn ang="0">
                  <a:pos x="T0" y="T1"/>
                </a:cxn>
                <a:cxn ang="0">
                  <a:pos x="T2" y="T3"/>
                </a:cxn>
                <a:cxn ang="0">
                  <a:pos x="T4" y="T5"/>
                </a:cxn>
                <a:cxn ang="0">
                  <a:pos x="T6" y="T7"/>
                </a:cxn>
                <a:cxn ang="0">
                  <a:pos x="T8" y="T9"/>
                </a:cxn>
              </a:cxnLst>
              <a:rect l="0" t="0" r="r" b="b"/>
              <a:pathLst>
                <a:path w="2900443" h="2900442">
                  <a:moveTo>
                    <a:pt x="5" y="1453984"/>
                  </a:moveTo>
                  <a:cubicBezTo>
                    <a:pt x="-995" y="1068710"/>
                    <a:pt x="151354" y="698874"/>
                    <a:pt x="423431" y="426090"/>
                  </a:cubicBezTo>
                  <a:cubicBezTo>
                    <a:pt x="695508" y="153307"/>
                    <a:pt x="1064948" y="-1"/>
                    <a:pt x="1450222" y="-1"/>
                  </a:cubicBezTo>
                  <a:lnTo>
                    <a:pt x="1450222" y="1450221"/>
                  </a:lnTo>
                  <a:lnTo>
                    <a:pt x="5" y="1453984"/>
                  </a:lnTo>
                  <a:close/>
                </a:path>
              </a:pathLst>
            </a:custGeom>
            <a:solidFill>
              <a:srgbClr val="1C70A4"/>
            </a:solidFill>
            <a:ln>
              <a:noFill/>
            </a:ln>
          </p:spPr>
          <p:txBody>
            <a:bodyPr lIns="68580" tIns="34290" rIns="68580" bIns="34290" anchor="ctr"/>
            <a:lstStyle/>
            <a:p>
              <a:endParaRPr lang="zh-CN" altLang="en-US"/>
            </a:p>
          </p:txBody>
        </p:sp>
        <p:sp>
          <p:nvSpPr>
            <p:cNvPr id="57" name="원형 19@|1FFC:1554685|FBC:16777215|LFC:16777215|LBC:16777215"/>
            <p:cNvSpPr/>
            <p:nvPr/>
          </p:nvSpPr>
          <p:spPr bwMode="auto">
            <a:xfrm>
              <a:off x="3467101" y="1518494"/>
              <a:ext cx="2175272" cy="2175272"/>
            </a:xfrm>
            <a:custGeom>
              <a:avLst/>
              <a:gdLst>
                <a:gd name="T0" fmla="*/ 1450044 w 2900443"/>
                <a:gd name="T1" fmla="*/ 0 h 2900442"/>
                <a:gd name="T2" fmla="*/ 2900443 w 2900443"/>
                <a:gd name="T3" fmla="*/ 1449596 h 2900442"/>
                <a:gd name="T4" fmla="*/ 1450222 w 2900443"/>
                <a:gd name="T5" fmla="*/ 1450221 h 2900442"/>
                <a:gd name="T6" fmla="*/ 1450044 w 2900443"/>
                <a:gd name="T7" fmla="*/ 0 h 2900442"/>
              </a:gdLst>
              <a:ahLst/>
              <a:cxnLst>
                <a:cxn ang="0">
                  <a:pos x="T0" y="T1"/>
                </a:cxn>
                <a:cxn ang="0">
                  <a:pos x="T2" y="T3"/>
                </a:cxn>
                <a:cxn ang="0">
                  <a:pos x="T4" y="T5"/>
                </a:cxn>
                <a:cxn ang="0">
                  <a:pos x="T6" y="T7"/>
                </a:cxn>
              </a:cxnLst>
              <a:rect l="0" t="0" r="r" b="b"/>
              <a:pathLst>
                <a:path w="2900443" h="2900442">
                  <a:moveTo>
                    <a:pt x="1450044" y="0"/>
                  </a:moveTo>
                  <a:cubicBezTo>
                    <a:pt x="2250805" y="-98"/>
                    <a:pt x="2900098" y="648836"/>
                    <a:pt x="2900443" y="1449596"/>
                  </a:cubicBezTo>
                  <a:lnTo>
                    <a:pt x="1450222" y="1450221"/>
                  </a:lnTo>
                  <a:cubicBezTo>
                    <a:pt x="1450163" y="966814"/>
                    <a:pt x="1450103" y="483407"/>
                    <a:pt x="1450044" y="0"/>
                  </a:cubicBezTo>
                  <a:close/>
                </a:path>
              </a:pathLst>
            </a:custGeom>
            <a:solidFill>
              <a:srgbClr val="41A3DF"/>
            </a:solidFill>
            <a:ln>
              <a:noFill/>
            </a:ln>
          </p:spPr>
          <p:txBody>
            <a:bodyPr lIns="68580" tIns="34290" rIns="68580" bIns="34290" anchor="ctr"/>
            <a:lstStyle/>
            <a:p>
              <a:endParaRPr lang="zh-CN" altLang="en-US"/>
            </a:p>
          </p:txBody>
        </p:sp>
        <p:sp>
          <p:nvSpPr>
            <p:cNvPr id="58" name="원형 20@|1FFC:4308095|FBC:16777215|LFC:16777215|LBC:16777215"/>
            <p:cNvSpPr/>
            <p:nvPr/>
          </p:nvSpPr>
          <p:spPr bwMode="auto">
            <a:xfrm flipV="1">
              <a:off x="3469482" y="1510160"/>
              <a:ext cx="2175272" cy="2182415"/>
            </a:xfrm>
            <a:custGeom>
              <a:avLst/>
              <a:gdLst>
                <a:gd name="T0" fmla="*/ 2 w 2900443"/>
                <a:gd name="T1" fmla="*/ 1457250 h 2909669"/>
                <a:gd name="T2" fmla="*/ 424456 w 2900443"/>
                <a:gd name="T3" fmla="*/ 426415 h 2909669"/>
                <a:gd name="T4" fmla="*/ 1456403 w 2900443"/>
                <a:gd name="T5" fmla="*/ 12 h 2909669"/>
                <a:gd name="T6" fmla="*/ 1450222 w 2900443"/>
                <a:gd name="T7" fmla="*/ 1454835 h 2909669"/>
                <a:gd name="T8" fmla="*/ 2 w 2900443"/>
                <a:gd name="T9" fmla="*/ 1457250 h 2909669"/>
              </a:gdLst>
              <a:ahLst/>
              <a:cxnLst>
                <a:cxn ang="0">
                  <a:pos x="T0" y="T1"/>
                </a:cxn>
                <a:cxn ang="0">
                  <a:pos x="T2" y="T3"/>
                </a:cxn>
                <a:cxn ang="0">
                  <a:pos x="T4" y="T5"/>
                </a:cxn>
                <a:cxn ang="0">
                  <a:pos x="T6" y="T7"/>
                </a:cxn>
                <a:cxn ang="0">
                  <a:pos x="T8" y="T9"/>
                </a:cxn>
              </a:cxnLst>
              <a:rect l="0" t="0" r="r" b="b"/>
              <a:pathLst>
                <a:path w="2900443" h="2909669">
                  <a:moveTo>
                    <a:pt x="2" y="1457250"/>
                  </a:moveTo>
                  <a:cubicBezTo>
                    <a:pt x="-638" y="1070716"/>
                    <a:pt x="152083" y="699817"/>
                    <a:pt x="424456" y="426415"/>
                  </a:cubicBezTo>
                  <a:cubicBezTo>
                    <a:pt x="697965" y="151874"/>
                    <a:pt x="1069492" y="-1642"/>
                    <a:pt x="1456403" y="12"/>
                  </a:cubicBezTo>
                  <a:cubicBezTo>
                    <a:pt x="1454343" y="484953"/>
                    <a:pt x="1452282" y="969894"/>
                    <a:pt x="1450222" y="1454835"/>
                  </a:cubicBezTo>
                  <a:lnTo>
                    <a:pt x="2" y="1457250"/>
                  </a:lnTo>
                  <a:close/>
                </a:path>
              </a:pathLst>
            </a:custGeom>
            <a:solidFill>
              <a:srgbClr val="41A3DF"/>
            </a:solidFill>
            <a:ln>
              <a:noFill/>
            </a:ln>
          </p:spPr>
          <p:txBody>
            <a:bodyPr lIns="68580" tIns="34290" rIns="68580" bIns="34290" anchor="ctr"/>
            <a:lstStyle/>
            <a:p>
              <a:endParaRPr lang="zh-CN" altLang="en-US"/>
            </a:p>
          </p:txBody>
        </p:sp>
        <p:sp>
          <p:nvSpPr>
            <p:cNvPr id="59" name="원형 21@|1FFC:2381804|FBC:16777215|LFC:16777215|LBC:16777215"/>
            <p:cNvSpPr/>
            <p:nvPr/>
          </p:nvSpPr>
          <p:spPr bwMode="auto">
            <a:xfrm flipV="1">
              <a:off x="3467101" y="1512541"/>
              <a:ext cx="2175272" cy="2181225"/>
            </a:xfrm>
            <a:custGeom>
              <a:avLst/>
              <a:gdLst>
                <a:gd name="T0" fmla="*/ 1456217 w 2900443"/>
                <a:gd name="T1" fmla="*/ 12 h 2909669"/>
                <a:gd name="T2" fmla="*/ 2900442 w 2900443"/>
                <a:gd name="T3" fmla="*/ 1456478 h 2909669"/>
                <a:gd name="T4" fmla="*/ 1450222 w 2900443"/>
                <a:gd name="T5" fmla="*/ 1454835 h 2909669"/>
                <a:gd name="T6" fmla="*/ 1456217 w 2900443"/>
                <a:gd name="T7" fmla="*/ 12 h 2909669"/>
              </a:gdLst>
              <a:ahLst/>
              <a:cxnLst>
                <a:cxn ang="0">
                  <a:pos x="T0" y="T1"/>
                </a:cxn>
                <a:cxn ang="0">
                  <a:pos x="T2" y="T3"/>
                </a:cxn>
                <a:cxn ang="0">
                  <a:pos x="T4" y="T5"/>
                </a:cxn>
                <a:cxn ang="0">
                  <a:pos x="T6" y="T7"/>
                </a:cxn>
              </a:cxnLst>
              <a:rect l="0" t="0" r="r" b="b"/>
              <a:pathLst>
                <a:path w="2900443" h="2909669">
                  <a:moveTo>
                    <a:pt x="1456217" y="12"/>
                  </a:moveTo>
                  <a:cubicBezTo>
                    <a:pt x="2255444" y="3327"/>
                    <a:pt x="2901345" y="654702"/>
                    <a:pt x="2900442" y="1456478"/>
                  </a:cubicBezTo>
                  <a:lnTo>
                    <a:pt x="1450222" y="1454835"/>
                  </a:lnTo>
                  <a:cubicBezTo>
                    <a:pt x="1452220" y="969894"/>
                    <a:pt x="1454219" y="484953"/>
                    <a:pt x="1456217" y="12"/>
                  </a:cubicBezTo>
                  <a:close/>
                </a:path>
              </a:pathLst>
            </a:custGeom>
            <a:solidFill>
              <a:srgbClr val="1C70A4"/>
            </a:solidFill>
            <a:ln>
              <a:noFill/>
            </a:ln>
          </p:spPr>
          <p:txBody>
            <a:bodyPr lIns="68580" tIns="34290" rIns="68580" bIns="34290" anchor="ctr"/>
            <a:lstStyle/>
            <a:p>
              <a:endParaRPr lang="zh-CN" altLang="en-US"/>
            </a:p>
          </p:txBody>
        </p:sp>
        <p:cxnSp>
          <p:nvCxnSpPr>
            <p:cNvPr id="60" name="직선 연결선 22@|9FFC:0|FBC:0|LFC:16777215|LBC:16777215"/>
            <p:cNvCxnSpPr>
              <a:cxnSpLocks noChangeShapeType="1"/>
            </p:cNvCxnSpPr>
            <p:nvPr/>
          </p:nvCxnSpPr>
          <p:spPr bwMode="auto">
            <a:xfrm rot="5400000">
              <a:off x="3452813" y="2624584"/>
              <a:ext cx="2219325" cy="0"/>
            </a:xfrm>
            <a:prstGeom prst="line">
              <a:avLst/>
            </a:prstGeom>
            <a:noFill/>
            <a:ln w="25400" cmpd="sng">
              <a:solidFill>
                <a:srgbClr val="FFFFFF"/>
              </a:solidFill>
              <a:round/>
            </a:ln>
            <a:extLst>
              <a:ext uri="{909E8E84-426E-40DD-AFC4-6F175D3DCCD1}">
                <a14:hiddenFill xmlns:a14="http://schemas.microsoft.com/office/drawing/2010/main">
                  <a:noFill/>
                </a14:hiddenFill>
              </a:ext>
            </a:extLst>
          </p:spPr>
        </p:cxnSp>
        <p:cxnSp>
          <p:nvCxnSpPr>
            <p:cNvPr id="61" name="직선 연결선 23@|9FFC:0|FBC:0|LFC:16777215|LBC:16777215"/>
            <p:cNvCxnSpPr>
              <a:cxnSpLocks noChangeShapeType="1"/>
              <a:stCxn id="59" idx="0"/>
            </p:cNvCxnSpPr>
            <p:nvPr/>
          </p:nvCxnSpPr>
          <p:spPr bwMode="auto">
            <a:xfrm flipH="1" flipV="1">
              <a:off x="3469481" y="2597199"/>
              <a:ext cx="2172891" cy="5954"/>
            </a:xfrm>
            <a:prstGeom prst="line">
              <a:avLst/>
            </a:prstGeom>
            <a:noFill/>
            <a:ln w="25400" cmpd="sng">
              <a:solidFill>
                <a:srgbClr val="FFFFFF"/>
              </a:solidFill>
              <a:round/>
            </a:ln>
            <a:extLst>
              <a:ext uri="{909E8E84-426E-40DD-AFC4-6F175D3DCCD1}">
                <a14:hiddenFill xmlns:a14="http://schemas.microsoft.com/office/drawing/2010/main">
                  <a:noFill/>
                </a14:hiddenFill>
              </a:ext>
            </a:extLst>
          </p:spPr>
        </p:cxnSp>
        <p:sp>
          <p:nvSpPr>
            <p:cNvPr id="62" name="文本框 13"/>
            <p:cNvSpPr txBox="1">
              <a:spLocks noChangeArrowheads="1"/>
            </p:cNvSpPr>
            <p:nvPr/>
          </p:nvSpPr>
          <p:spPr bwMode="auto">
            <a:xfrm>
              <a:off x="3962400" y="1835200"/>
              <a:ext cx="531019"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14"/>
            <p:cNvSpPr txBox="1">
              <a:spLocks noChangeArrowheads="1"/>
            </p:cNvSpPr>
            <p:nvPr/>
          </p:nvSpPr>
          <p:spPr bwMode="auto">
            <a:xfrm>
              <a:off x="3967162" y="2757934"/>
              <a:ext cx="472679"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15"/>
            <p:cNvSpPr txBox="1">
              <a:spLocks noChangeArrowheads="1"/>
            </p:cNvSpPr>
            <p:nvPr/>
          </p:nvSpPr>
          <p:spPr bwMode="auto">
            <a:xfrm>
              <a:off x="4743450" y="1835200"/>
              <a:ext cx="485775"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16"/>
            <p:cNvSpPr txBox="1">
              <a:spLocks noChangeArrowheads="1"/>
            </p:cNvSpPr>
            <p:nvPr/>
          </p:nvSpPr>
          <p:spPr bwMode="auto">
            <a:xfrm>
              <a:off x="4748212" y="2757934"/>
              <a:ext cx="4810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a:off x="5993607" y="1334084"/>
            <a:ext cx="2256235" cy="1258551"/>
            <a:chOff x="5993607" y="1275606"/>
            <a:chExt cx="2256235" cy="1258551"/>
          </a:xfrm>
        </p:grpSpPr>
        <p:sp>
          <p:nvSpPr>
            <p:cNvPr id="67" name="矩形 18"/>
            <p:cNvSpPr>
              <a:spLocks noChangeArrowheads="1"/>
            </p:cNvSpPr>
            <p:nvPr/>
          </p:nvSpPr>
          <p:spPr bwMode="auto">
            <a:xfrm>
              <a:off x="5993607" y="1518494"/>
              <a:ext cx="22562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a:spLocks noChangeArrowheads="1"/>
            </p:cNvSpPr>
            <p:nvPr/>
          </p:nvSpPr>
          <p:spPr bwMode="auto">
            <a:xfrm>
              <a:off x="5993607" y="12756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5993607" y="2931903"/>
            <a:ext cx="2256235" cy="1224023"/>
            <a:chOff x="5993607" y="2873425"/>
            <a:chExt cx="2256235" cy="1224023"/>
          </a:xfrm>
        </p:grpSpPr>
        <p:sp>
          <p:nvSpPr>
            <p:cNvPr id="70" name="矩形 20"/>
            <p:cNvSpPr>
              <a:spLocks noChangeArrowheads="1"/>
            </p:cNvSpPr>
            <p:nvPr/>
          </p:nvSpPr>
          <p:spPr bwMode="auto">
            <a:xfrm>
              <a:off x="5993607" y="3081785"/>
              <a:ext cx="22562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5993607" y="2873425"/>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1020366" y="1334084"/>
            <a:ext cx="2257425" cy="1258551"/>
            <a:chOff x="1020366" y="1275606"/>
            <a:chExt cx="2257425" cy="1258551"/>
          </a:xfrm>
        </p:grpSpPr>
        <p:sp>
          <p:nvSpPr>
            <p:cNvPr id="73" name="矩形 17"/>
            <p:cNvSpPr>
              <a:spLocks noChangeArrowheads="1"/>
            </p:cNvSpPr>
            <p:nvPr/>
          </p:nvSpPr>
          <p:spPr bwMode="auto">
            <a:xfrm>
              <a:off x="1020366" y="1518494"/>
              <a:ext cx="2257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020366" y="1275606"/>
              <a:ext cx="14656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1020366" y="2931903"/>
            <a:ext cx="2257425" cy="1224023"/>
            <a:chOff x="1020366" y="2873425"/>
            <a:chExt cx="2257425" cy="1224023"/>
          </a:xfrm>
        </p:grpSpPr>
        <p:sp>
          <p:nvSpPr>
            <p:cNvPr id="76" name="矩形 19"/>
            <p:cNvSpPr>
              <a:spLocks noChangeArrowheads="1"/>
            </p:cNvSpPr>
            <p:nvPr/>
          </p:nvSpPr>
          <p:spPr bwMode="auto">
            <a:xfrm>
              <a:off x="1020366" y="3081785"/>
              <a:ext cx="2257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13"/>
            <p:cNvSpPr txBox="1">
              <a:spLocks noChangeArrowheads="1"/>
            </p:cNvSpPr>
            <p:nvPr/>
          </p:nvSpPr>
          <p:spPr bwMode="auto">
            <a:xfrm>
              <a:off x="1020366" y="2873425"/>
              <a:ext cx="14656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50" dur="1000" fill="hold"/>
                                        <p:tgtEl>
                                          <p:spTgt spid="5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right)">
                                      <p:cBhvr>
                                        <p:cTn id="59" dur="500"/>
                                        <p:tgtEl>
                                          <p:spTgt spid="51"/>
                                        </p:tgtEl>
                                      </p:cBhvr>
                                    </p:animEffect>
                                  </p:childTnLst>
                                </p:cTn>
                              </p:par>
                              <p:par>
                                <p:cTn id="60" presetID="22" presetClass="entr" presetSubtype="8"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p:tgtEl>
                                          <p:spTgt spid="72"/>
                                        </p:tgtEl>
                                        <p:attrNameLst>
                                          <p:attrName>ppt_y</p:attrName>
                                        </p:attrNameLst>
                                      </p:cBhvr>
                                      <p:tavLst>
                                        <p:tav tm="0">
                                          <p:val>
                                            <p:strVal val="#ppt_y+#ppt_h*1.125000"/>
                                          </p:val>
                                        </p:tav>
                                        <p:tav tm="100000">
                                          <p:val>
                                            <p:strVal val="#ppt_y"/>
                                          </p:val>
                                        </p:tav>
                                      </p:tavLst>
                                    </p:anim>
                                    <p:animEffect transition="in" filter="wipe(up)">
                                      <p:cBhvr>
                                        <p:cTn id="68" dur="500"/>
                                        <p:tgtEl>
                                          <p:spTgt spid="72"/>
                                        </p:tgtEl>
                                      </p:cBhvr>
                                    </p:animEffect>
                                  </p:childTnLst>
                                </p:cTn>
                              </p:par>
                              <p:par>
                                <p:cTn id="69" presetID="12" presetClass="entr" presetSubtype="1"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p:tgtEl>
                                          <p:spTgt spid="75"/>
                                        </p:tgtEl>
                                        <p:attrNameLst>
                                          <p:attrName>ppt_y</p:attrName>
                                        </p:attrNameLst>
                                      </p:cBhvr>
                                      <p:tavLst>
                                        <p:tav tm="0">
                                          <p:val>
                                            <p:strVal val="#ppt_y-#ppt_h*1.125000"/>
                                          </p:val>
                                        </p:tav>
                                        <p:tav tm="100000">
                                          <p:val>
                                            <p:strVal val="#ppt_y"/>
                                          </p:val>
                                        </p:tav>
                                      </p:tavLst>
                                    </p:anim>
                                    <p:animEffect transition="in" filter="wipe(down)">
                                      <p:cBhvr>
                                        <p:cTn id="72" dur="500"/>
                                        <p:tgtEl>
                                          <p:spTgt spid="75"/>
                                        </p:tgtEl>
                                      </p:cBhvr>
                                    </p:animEffect>
                                  </p:childTnLst>
                                </p:cTn>
                              </p:par>
                              <p:par>
                                <p:cTn id="73" presetID="12" presetClass="entr" presetSubtype="4"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p:tgtEl>
                                          <p:spTgt spid="66"/>
                                        </p:tgtEl>
                                        <p:attrNameLst>
                                          <p:attrName>ppt_y</p:attrName>
                                        </p:attrNameLst>
                                      </p:cBhvr>
                                      <p:tavLst>
                                        <p:tav tm="0">
                                          <p:val>
                                            <p:strVal val="#ppt_y+#ppt_h*1.125000"/>
                                          </p:val>
                                        </p:tav>
                                        <p:tav tm="100000">
                                          <p:val>
                                            <p:strVal val="#ppt_y"/>
                                          </p:val>
                                        </p:tav>
                                      </p:tavLst>
                                    </p:anim>
                                    <p:animEffect transition="in" filter="wipe(up)">
                                      <p:cBhvr>
                                        <p:cTn id="76" dur="500"/>
                                        <p:tgtEl>
                                          <p:spTgt spid="66"/>
                                        </p:tgtEl>
                                      </p:cBhvr>
                                    </p:animEffect>
                                  </p:childTnLst>
                                </p:cTn>
                              </p:par>
                              <p:par>
                                <p:cTn id="77" presetID="12" presetClass="entr" presetSubtype="1"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500"/>
                                        <p:tgtEl>
                                          <p:spTgt spid="69"/>
                                        </p:tgtEl>
                                        <p:attrNameLst>
                                          <p:attrName>ppt_y</p:attrName>
                                        </p:attrNameLst>
                                      </p:cBhvr>
                                      <p:tavLst>
                                        <p:tav tm="0">
                                          <p:val>
                                            <p:strVal val="#ppt_y-#ppt_h*1.125000"/>
                                          </p:val>
                                        </p:tav>
                                        <p:tav tm="100000">
                                          <p:val>
                                            <p:strVal val="#ppt_y"/>
                                          </p:val>
                                        </p:tav>
                                      </p:tavLst>
                                    </p:anim>
                                    <p:animEffect transition="in" filter="wipe(down)">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42000" r="-42000"/>
          </a:stretch>
        </a:blipFill>
        <a:effectLst/>
      </p:bgPr>
    </p:bg>
    <p:spTree>
      <p:nvGrpSpPr>
        <p:cNvPr id="1" name=""/>
        <p:cNvGrpSpPr/>
        <p:nvPr/>
      </p:nvGrpSpPr>
      <p:grpSpPr>
        <a:xfrm>
          <a:off x="0" y="0"/>
          <a:ext cx="0" cy="0"/>
          <a:chOff x="0" y="0"/>
          <a:chExt cx="0" cy="0"/>
        </a:xfrm>
      </p:grpSpPr>
      <p:sp>
        <p:nvSpPr>
          <p:cNvPr id="9" name="矩形 8"/>
          <p:cNvSpPr/>
          <p:nvPr/>
        </p:nvSpPr>
        <p:spPr>
          <a:xfrm>
            <a:off x="3167063" y="23796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0" name="矩形 9"/>
          <p:cNvSpPr/>
          <p:nvPr/>
        </p:nvSpPr>
        <p:spPr>
          <a:xfrm>
            <a:off x="3167063" y="18526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矩形 10"/>
          <p:cNvSpPr/>
          <p:nvPr/>
        </p:nvSpPr>
        <p:spPr>
          <a:xfrm>
            <a:off x="3167063" y="29067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p:cNvSpPr/>
          <p:nvPr/>
        </p:nvSpPr>
        <p:spPr>
          <a:xfrm>
            <a:off x="3146425" y="1323975"/>
            <a:ext cx="3946525" cy="433388"/>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3" name="矩形 5"/>
          <p:cNvSpPr/>
          <p:nvPr/>
        </p:nvSpPr>
        <p:spPr>
          <a:xfrm>
            <a:off x="3146524" y="1317506"/>
            <a:ext cx="120346" cy="657946"/>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Lst>
            <a:ahLst/>
            <a:cxnLst>
              <a:cxn ang="0">
                <a:pos x="connsiteX0-221" y="connsiteY0-222"/>
              </a:cxn>
              <a:cxn ang="0">
                <a:pos x="connsiteX1-223" y="connsiteY1-224"/>
              </a:cxn>
              <a:cxn ang="0">
                <a:pos x="connsiteX2-225" y="connsiteY2-226"/>
              </a:cxn>
              <a:cxn ang="0">
                <a:pos x="connsiteX3-227" y="connsiteY3-228"/>
              </a:cxn>
              <a:cxn ang="0">
                <a:pos x="connsiteX4-229" y="connsiteY4-230"/>
              </a:cxn>
            </a:cxnLst>
            <a:rect l="l" t="t" r="r" b="b"/>
            <a:pathLst>
              <a:path w="120346" h="657946">
                <a:moveTo>
                  <a:pt x="0" y="222950"/>
                </a:moveTo>
                <a:lnTo>
                  <a:pt x="119600" y="0"/>
                </a:lnTo>
                <a:cubicBezTo>
                  <a:pt x="121436" y="94960"/>
                  <a:pt x="118510" y="339496"/>
                  <a:pt x="120346" y="429693"/>
                </a:cubicBezTo>
                <a:lnTo>
                  <a:pt x="2658" y="657946"/>
                </a:lnTo>
                <a:cubicBezTo>
                  <a:pt x="1864" y="574749"/>
                  <a:pt x="794" y="306147"/>
                  <a:pt x="0" y="222950"/>
                </a:cubicBezTo>
                <a:close/>
              </a:path>
            </a:pathLst>
          </a:custGeom>
          <a:solidFill>
            <a:srgbClr val="434343"/>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矩形 13"/>
          <p:cNvSpPr/>
          <p:nvPr/>
        </p:nvSpPr>
        <p:spPr>
          <a:xfrm>
            <a:off x="3167063" y="34337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矩形 5"/>
          <p:cNvSpPr/>
          <p:nvPr/>
        </p:nvSpPr>
        <p:spPr>
          <a:xfrm>
            <a:off x="3163888" y="3209925"/>
            <a:ext cx="112712" cy="657225"/>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 name="connsiteX0-231" fmla="*/ 0 w 120346"/>
              <a:gd name="connsiteY0-232" fmla="*/ 219473 h 654469"/>
              <a:gd name="connsiteX1-233" fmla="*/ 119600 w 120346"/>
              <a:gd name="connsiteY1-234" fmla="*/ 0 h 654469"/>
              <a:gd name="connsiteX2-235" fmla="*/ 120346 w 120346"/>
              <a:gd name="connsiteY2-236" fmla="*/ 426216 h 654469"/>
              <a:gd name="connsiteX3-237" fmla="*/ 2658 w 120346"/>
              <a:gd name="connsiteY3-238" fmla="*/ 654469 h 654469"/>
              <a:gd name="connsiteX4-239" fmla="*/ 0 w 120346"/>
              <a:gd name="connsiteY4-240" fmla="*/ 219473 h 654469"/>
              <a:gd name="connsiteX0-241" fmla="*/ 0 w 120346"/>
              <a:gd name="connsiteY0-242" fmla="*/ 222798 h 657794"/>
              <a:gd name="connsiteX1-243" fmla="*/ 112950 w 120346"/>
              <a:gd name="connsiteY1-244" fmla="*/ 0 h 657794"/>
              <a:gd name="connsiteX2-245" fmla="*/ 120346 w 120346"/>
              <a:gd name="connsiteY2-246" fmla="*/ 429541 h 657794"/>
              <a:gd name="connsiteX3-247" fmla="*/ 2658 w 120346"/>
              <a:gd name="connsiteY3-248" fmla="*/ 657794 h 657794"/>
              <a:gd name="connsiteX4-249" fmla="*/ 0 w 120346"/>
              <a:gd name="connsiteY4-250" fmla="*/ 222798 h 657794"/>
              <a:gd name="connsiteX0-251" fmla="*/ 0 w 113129"/>
              <a:gd name="connsiteY0-252" fmla="*/ 222798 h 657794"/>
              <a:gd name="connsiteX1-253" fmla="*/ 112950 w 113129"/>
              <a:gd name="connsiteY1-254" fmla="*/ 0 h 657794"/>
              <a:gd name="connsiteX2-255" fmla="*/ 103721 w 113129"/>
              <a:gd name="connsiteY2-256" fmla="*/ 422891 h 657794"/>
              <a:gd name="connsiteX3-257" fmla="*/ 2658 w 113129"/>
              <a:gd name="connsiteY3-258" fmla="*/ 657794 h 657794"/>
              <a:gd name="connsiteX4-259" fmla="*/ 0 w 113129"/>
              <a:gd name="connsiteY4-260" fmla="*/ 222798 h 657794"/>
              <a:gd name="connsiteX0-261" fmla="*/ 0 w 113696"/>
              <a:gd name="connsiteY0-262" fmla="*/ 222798 h 657794"/>
              <a:gd name="connsiteX1-263" fmla="*/ 112950 w 113696"/>
              <a:gd name="connsiteY1-264" fmla="*/ 0 h 657794"/>
              <a:gd name="connsiteX2-265" fmla="*/ 113696 w 113696"/>
              <a:gd name="connsiteY2-266" fmla="*/ 419566 h 657794"/>
              <a:gd name="connsiteX3-267" fmla="*/ 2658 w 113696"/>
              <a:gd name="connsiteY3-268" fmla="*/ 657794 h 657794"/>
              <a:gd name="connsiteX4-269" fmla="*/ 0 w 113696"/>
              <a:gd name="connsiteY4-270" fmla="*/ 222798 h 657794"/>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113696" h="657794">
                <a:moveTo>
                  <a:pt x="0" y="222798"/>
                </a:moveTo>
                <a:cubicBezTo>
                  <a:pt x="39867" y="148481"/>
                  <a:pt x="73083" y="74317"/>
                  <a:pt x="112950" y="0"/>
                </a:cubicBezTo>
                <a:cubicBezTo>
                  <a:pt x="114786" y="94960"/>
                  <a:pt x="111860" y="329369"/>
                  <a:pt x="113696" y="419566"/>
                </a:cubicBezTo>
                <a:lnTo>
                  <a:pt x="2658" y="657794"/>
                </a:lnTo>
                <a:cubicBezTo>
                  <a:pt x="1864" y="574597"/>
                  <a:pt x="794" y="305995"/>
                  <a:pt x="0" y="222798"/>
                </a:cubicBezTo>
                <a:close/>
              </a:path>
            </a:pathLst>
          </a:cu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流程图: 手动输入 20"/>
          <p:cNvSpPr/>
          <p:nvPr/>
        </p:nvSpPr>
        <p:spPr>
          <a:xfrm>
            <a:off x="1266825" y="1541463"/>
            <a:ext cx="2011363" cy="2085975"/>
          </a:xfrm>
          <a:prstGeom prst="flowChartManualInput">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a:spLocks noChangeArrowheads="1"/>
          </p:cNvSpPr>
          <p:nvPr/>
        </p:nvSpPr>
        <p:spPr bwMode="auto">
          <a:xfrm>
            <a:off x="1338263" y="1914525"/>
            <a:ext cx="433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5000" b="1">
                <a:solidFill>
                  <a:schemeClr val="bg1"/>
                </a:solidFill>
                <a:latin typeface="微软雅黑" panose="020B0503020204020204" pitchFamily="34" charset="-122"/>
                <a:ea typeface="微软雅黑" panose="020B0503020204020204" pitchFamily="34" charset="-122"/>
              </a:rPr>
              <a:t>目录</a:t>
            </a:r>
            <a:endParaRPr lang="en-US" altLang="zh-CN" sz="5000" b="1">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a:spLocks noChangeArrowheads="1"/>
          </p:cNvSpPr>
          <p:nvPr/>
        </p:nvSpPr>
        <p:spPr bwMode="auto">
          <a:xfrm rot="5400000">
            <a:off x="1310481" y="2670970"/>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solidFill>
                  <a:schemeClr val="bg1"/>
                </a:solidFill>
                <a:latin typeface="Britannic Bold" pitchFamily="34" charset="0"/>
              </a:rPr>
              <a:t>CONTENTS</a:t>
            </a:r>
            <a:endParaRPr lang="zh-CN" altLang="en-US" sz="2400" dirty="0">
              <a:solidFill>
                <a:schemeClr val="bg1"/>
              </a:solidFill>
              <a:latin typeface="Britannic Bold" pitchFamily="34" charset="0"/>
            </a:endParaRPr>
          </a:p>
        </p:txBody>
      </p:sp>
      <p:sp>
        <p:nvSpPr>
          <p:cNvPr id="24" name="직사각형 59"/>
          <p:cNvSpPr>
            <a:spLocks noChangeArrowheads="1"/>
          </p:cNvSpPr>
          <p:nvPr/>
        </p:nvSpPr>
        <p:spPr bwMode="auto">
          <a:xfrm>
            <a:off x="3855323" y="1419225"/>
            <a:ext cx="3089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微软雅黑" panose="020B0503020204020204" pitchFamily="34" charset="-122"/>
                <a:ea typeface="微软雅黑" panose="020B0503020204020204" pitchFamily="34" charset="-122"/>
              </a:rPr>
              <a:t>一、这里主要是填写目录标题</a:t>
            </a:r>
            <a:endParaRPr lang="en-US" altLang="zh-CN" sz="1600" dirty="0">
              <a:latin typeface="微软雅黑" panose="020B0503020204020204" pitchFamily="34" charset="-122"/>
              <a:ea typeface="微软雅黑" panose="020B0503020204020204" pitchFamily="34" charset="-122"/>
            </a:endParaRPr>
          </a:p>
        </p:txBody>
      </p:sp>
      <p:sp>
        <p:nvSpPr>
          <p:cNvPr id="25" name="직사각형 59"/>
          <p:cNvSpPr>
            <a:spLocks noChangeArrowheads="1"/>
          </p:cNvSpPr>
          <p:nvPr/>
        </p:nvSpPr>
        <p:spPr bwMode="auto">
          <a:xfrm>
            <a:off x="3855323" y="1936750"/>
            <a:ext cx="3089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微软雅黑" panose="020B0503020204020204" pitchFamily="34" charset="-122"/>
                <a:ea typeface="微软雅黑" panose="020B0503020204020204" pitchFamily="34" charset="-122"/>
              </a:rPr>
              <a:t>二、这里主要是填写目录标题</a:t>
            </a:r>
            <a:endParaRPr lang="en-US" altLang="zh-CN" sz="1600" dirty="0">
              <a:latin typeface="微软雅黑" panose="020B0503020204020204" pitchFamily="34" charset="-122"/>
              <a:ea typeface="微软雅黑" panose="020B0503020204020204" pitchFamily="34" charset="-122"/>
            </a:endParaRPr>
          </a:p>
        </p:txBody>
      </p:sp>
      <p:sp>
        <p:nvSpPr>
          <p:cNvPr id="26" name="직사각형 59"/>
          <p:cNvSpPr>
            <a:spLocks noChangeArrowheads="1"/>
          </p:cNvSpPr>
          <p:nvPr/>
        </p:nvSpPr>
        <p:spPr bwMode="auto">
          <a:xfrm>
            <a:off x="3855323" y="2454275"/>
            <a:ext cx="30891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微软雅黑" panose="020B0503020204020204" pitchFamily="34" charset="-122"/>
                <a:ea typeface="微软雅黑" panose="020B0503020204020204" pitchFamily="34" charset="-122"/>
              </a:rPr>
              <a:t>三、这里主要是填写目录标题</a:t>
            </a:r>
            <a:endParaRPr lang="en-US" altLang="zh-CN" sz="1600" dirty="0">
              <a:latin typeface="微软雅黑" panose="020B0503020204020204" pitchFamily="34" charset="-122"/>
              <a:ea typeface="微软雅黑" panose="020B0503020204020204" pitchFamily="34" charset="-122"/>
            </a:endParaRPr>
          </a:p>
        </p:txBody>
      </p:sp>
      <p:sp>
        <p:nvSpPr>
          <p:cNvPr id="27" name="직사각형 59"/>
          <p:cNvSpPr>
            <a:spLocks noChangeArrowheads="1"/>
          </p:cNvSpPr>
          <p:nvPr/>
        </p:nvSpPr>
        <p:spPr bwMode="auto">
          <a:xfrm>
            <a:off x="3855323" y="2971800"/>
            <a:ext cx="30891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微软雅黑" panose="020B0503020204020204" pitchFamily="34" charset="-122"/>
                <a:ea typeface="微软雅黑" panose="020B0503020204020204" pitchFamily="34" charset="-122"/>
              </a:rPr>
              <a:t>四、这里主要是填写目录标题</a:t>
            </a:r>
            <a:endParaRPr lang="en-US" altLang="zh-CN" sz="1600" dirty="0">
              <a:latin typeface="微软雅黑" panose="020B0503020204020204" pitchFamily="34" charset="-122"/>
              <a:ea typeface="微软雅黑" panose="020B0503020204020204" pitchFamily="34" charset="-122"/>
            </a:endParaRPr>
          </a:p>
        </p:txBody>
      </p:sp>
      <p:sp>
        <p:nvSpPr>
          <p:cNvPr id="28" name="직사각형 59"/>
          <p:cNvSpPr>
            <a:spLocks noChangeArrowheads="1"/>
          </p:cNvSpPr>
          <p:nvPr/>
        </p:nvSpPr>
        <p:spPr bwMode="auto">
          <a:xfrm>
            <a:off x="3855323" y="3489325"/>
            <a:ext cx="30891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微软雅黑" panose="020B0503020204020204" pitchFamily="34" charset="-122"/>
                <a:ea typeface="微软雅黑" panose="020B0503020204020204" pitchFamily="34" charset="-122"/>
              </a:rPr>
              <a:t>五、这里主要是填写目录标题</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
                                        <p:tgtEl>
                                          <p:spTgt spid="22"/>
                                        </p:tgtEl>
                                      </p:cBhvr>
                                    </p:animEffect>
                                    <p:anim calcmode="lin" valueType="num">
                                      <p:cBhvr>
                                        <p:cTn id="12" dur="300" fill="hold"/>
                                        <p:tgtEl>
                                          <p:spTgt spid="22"/>
                                        </p:tgtEl>
                                        <p:attrNameLst>
                                          <p:attrName>ppt_x</p:attrName>
                                        </p:attrNameLst>
                                      </p:cBhvr>
                                      <p:tavLst>
                                        <p:tav tm="0">
                                          <p:val>
                                            <p:strVal val="#ppt_x"/>
                                          </p:val>
                                        </p:tav>
                                        <p:tav tm="100000">
                                          <p:val>
                                            <p:strVal val="#ppt_x"/>
                                          </p:val>
                                        </p:tav>
                                      </p:tavLst>
                                    </p:anim>
                                    <p:anim calcmode="lin" valueType="num">
                                      <p:cBhvr>
                                        <p:cTn id="13" dur="300" fill="hold"/>
                                        <p:tgtEl>
                                          <p:spTgt spid="22"/>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300" fill="hold"/>
                                        <p:tgtEl>
                                          <p:spTgt spid="23"/>
                                        </p:tgtEl>
                                        <p:attrNameLst>
                                          <p:attrName>ppt_x</p:attrName>
                                        </p:attrNameLst>
                                      </p:cBhvr>
                                      <p:tavLst>
                                        <p:tav tm="0">
                                          <p:val>
                                            <p:strVal val="1+#ppt_w/2"/>
                                          </p:val>
                                        </p:tav>
                                        <p:tav tm="100000">
                                          <p:val>
                                            <p:strVal val="#ppt_x"/>
                                          </p:val>
                                        </p:tav>
                                      </p:tavLst>
                                    </p:anim>
                                    <p:anim calcmode="lin" valueType="num">
                                      <p:cBhvr additive="base">
                                        <p:cTn id="17" dur="3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81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300"/>
                                        <p:tgtEl>
                                          <p:spTgt spid="13"/>
                                        </p:tgtEl>
                                      </p:cBhvr>
                                    </p:animEffect>
                                  </p:childTnLst>
                                </p:cTn>
                              </p:par>
                            </p:childTnLst>
                          </p:cTn>
                        </p:par>
                        <p:par>
                          <p:cTn id="22" fill="hold">
                            <p:stCondLst>
                              <p:cond delay="131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
                                        <p:tgtEl>
                                          <p:spTgt spid="12"/>
                                        </p:tgtEl>
                                      </p:cBhvr>
                                    </p:animEffect>
                                  </p:childTnLst>
                                </p:cTn>
                              </p:par>
                            </p:childTnLst>
                          </p:cTn>
                        </p:par>
                        <p:par>
                          <p:cTn id="26" fill="hold">
                            <p:stCondLst>
                              <p:cond delay="181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childTnLst>
                          </p:cTn>
                        </p:par>
                        <p:par>
                          <p:cTn id="30" fill="hold">
                            <p:stCondLst>
                              <p:cond delay="231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
                                        <p:tgtEl>
                                          <p:spTgt spid="9"/>
                                        </p:tgtEl>
                                      </p:cBhvr>
                                    </p:animEffect>
                                  </p:childTnLst>
                                </p:cTn>
                              </p:par>
                            </p:childTnLst>
                          </p:cTn>
                        </p:par>
                        <p:par>
                          <p:cTn id="34" fill="hold">
                            <p:stCondLst>
                              <p:cond delay="281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3310"/>
                            </p:stCondLst>
                            <p:childTnLst>
                              <p:par>
                                <p:cTn id="39" presetID="22" presetClass="entr" presetSubtype="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300"/>
                                        <p:tgtEl>
                                          <p:spTgt spid="15"/>
                                        </p:tgtEl>
                                      </p:cBhvr>
                                    </p:animEffect>
                                  </p:childTnLst>
                                </p:cTn>
                              </p:par>
                            </p:childTnLst>
                          </p:cTn>
                        </p:par>
                        <p:par>
                          <p:cTn id="42" fill="hold">
                            <p:stCondLst>
                              <p:cond delay="381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
                                        <p:tgtEl>
                                          <p:spTgt spid="14"/>
                                        </p:tgtEl>
                                      </p:cBhvr>
                                    </p:animEffect>
                                  </p:childTnLst>
                                </p:cTn>
                              </p:par>
                            </p:childTnLst>
                          </p:cTn>
                        </p:par>
                        <p:par>
                          <p:cTn id="46" fill="hold">
                            <p:stCondLst>
                              <p:cond delay="4310"/>
                            </p:stCondLst>
                            <p:childTnLst>
                              <p:par>
                                <p:cTn id="47" presetID="3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200" fill="hold"/>
                                        <p:tgtEl>
                                          <p:spTgt spid="24"/>
                                        </p:tgtEl>
                                        <p:attrNameLst>
                                          <p:attrName>ppt_w</p:attrName>
                                        </p:attrNameLst>
                                      </p:cBhvr>
                                      <p:tavLst>
                                        <p:tav tm="0">
                                          <p:val>
                                            <p:fltVal val="0"/>
                                          </p:val>
                                        </p:tav>
                                        <p:tav tm="100000">
                                          <p:val>
                                            <p:strVal val="#ppt_w"/>
                                          </p:val>
                                        </p:tav>
                                      </p:tavLst>
                                    </p:anim>
                                    <p:anim calcmode="lin" valueType="num">
                                      <p:cBhvr>
                                        <p:cTn id="50" dur="200" fill="hold"/>
                                        <p:tgtEl>
                                          <p:spTgt spid="24"/>
                                        </p:tgtEl>
                                        <p:attrNameLst>
                                          <p:attrName>ppt_h</p:attrName>
                                        </p:attrNameLst>
                                      </p:cBhvr>
                                      <p:tavLst>
                                        <p:tav tm="0">
                                          <p:val>
                                            <p:fltVal val="0"/>
                                          </p:val>
                                        </p:tav>
                                        <p:tav tm="100000">
                                          <p:val>
                                            <p:strVal val="#ppt_h"/>
                                          </p:val>
                                        </p:tav>
                                      </p:tavLst>
                                    </p:anim>
                                    <p:anim calcmode="lin" valueType="num">
                                      <p:cBhvr>
                                        <p:cTn id="51" dur="200" fill="hold"/>
                                        <p:tgtEl>
                                          <p:spTgt spid="24"/>
                                        </p:tgtEl>
                                        <p:attrNameLst>
                                          <p:attrName>style.rotation</p:attrName>
                                        </p:attrNameLst>
                                      </p:cBhvr>
                                      <p:tavLst>
                                        <p:tav tm="0">
                                          <p:val>
                                            <p:fltVal val="90"/>
                                          </p:val>
                                        </p:tav>
                                        <p:tav tm="100000">
                                          <p:val>
                                            <p:fltVal val="0"/>
                                          </p:val>
                                        </p:tav>
                                      </p:tavLst>
                                    </p:anim>
                                    <p:animEffect transition="in" filter="fade">
                                      <p:cBhvr>
                                        <p:cTn id="52" dur="200"/>
                                        <p:tgtEl>
                                          <p:spTgt spid="24"/>
                                        </p:tgtEl>
                                      </p:cBhvr>
                                    </p:animEffect>
                                  </p:childTnLst>
                                </p:cTn>
                              </p:par>
                            </p:childTnLst>
                          </p:cTn>
                        </p:par>
                        <p:par>
                          <p:cTn id="53" fill="hold">
                            <p:stCondLst>
                              <p:cond delay="4810"/>
                            </p:stCondLst>
                            <p:childTnLst>
                              <p:par>
                                <p:cTn id="54" presetID="34" presetClass="emph" presetSubtype="0" fill="hold" grpId="1" nodeType="afterEffect">
                                  <p:stCondLst>
                                    <p:cond delay="0"/>
                                  </p:stCondLst>
                                  <p:childTnLst>
                                    <p:animMotion origin="layout" path="M 0.0 0.0 L 0.0 -0.07213" pathEditMode="relative" rAng="0" ptsTypes="">
                                      <p:cBhvr>
                                        <p:cTn id="55" dur="50" accel="50000" decel="50000" autoRev="1" fill="hold">
                                          <p:stCondLst>
                                            <p:cond delay="0"/>
                                          </p:stCondLst>
                                        </p:cTn>
                                        <p:tgtEl>
                                          <p:spTgt spid="24"/>
                                        </p:tgtEl>
                                        <p:attrNameLst>
                                          <p:attrName>ppt_x</p:attrName>
                                          <p:attrName>ppt_y</p:attrName>
                                        </p:attrNameLst>
                                      </p:cBhvr>
                                      <p:rCtr x="0" y="0"/>
                                    </p:animMotion>
                                    <p:animRot by="1500000">
                                      <p:cBhvr>
                                        <p:cTn id="56" dur="25" fill="hold">
                                          <p:stCondLst>
                                            <p:cond delay="0"/>
                                          </p:stCondLst>
                                        </p:cTn>
                                        <p:tgtEl>
                                          <p:spTgt spid="24"/>
                                        </p:tgtEl>
                                        <p:attrNameLst>
                                          <p:attrName>r</p:attrName>
                                        </p:attrNameLst>
                                      </p:cBhvr>
                                    </p:animRot>
                                    <p:animRot by="-1500000">
                                      <p:cBhvr>
                                        <p:cTn id="57" dur="25" fill="hold">
                                          <p:stCondLst>
                                            <p:cond delay="25"/>
                                          </p:stCondLst>
                                        </p:cTn>
                                        <p:tgtEl>
                                          <p:spTgt spid="24"/>
                                        </p:tgtEl>
                                        <p:attrNameLst>
                                          <p:attrName>r</p:attrName>
                                        </p:attrNameLst>
                                      </p:cBhvr>
                                    </p:animRot>
                                    <p:animRot by="-1500000">
                                      <p:cBhvr>
                                        <p:cTn id="58" dur="25" fill="hold">
                                          <p:stCondLst>
                                            <p:cond delay="50"/>
                                          </p:stCondLst>
                                        </p:cTn>
                                        <p:tgtEl>
                                          <p:spTgt spid="24"/>
                                        </p:tgtEl>
                                        <p:attrNameLst>
                                          <p:attrName>r</p:attrName>
                                        </p:attrNameLst>
                                      </p:cBhvr>
                                    </p:animRot>
                                    <p:animRot by="1500000">
                                      <p:cBhvr>
                                        <p:cTn id="59" dur="25" fill="hold">
                                          <p:stCondLst>
                                            <p:cond delay="75"/>
                                          </p:stCondLst>
                                        </p:cTn>
                                        <p:tgtEl>
                                          <p:spTgt spid="24"/>
                                        </p:tgtEl>
                                        <p:attrNameLst>
                                          <p:attrName>r</p:attrName>
                                        </p:attrNameLst>
                                      </p:cBhvr>
                                    </p:animRot>
                                  </p:childTnLst>
                                </p:cTn>
                              </p:par>
                            </p:childTnLst>
                          </p:cTn>
                        </p:par>
                        <p:par>
                          <p:cTn id="60" fill="hold">
                            <p:stCondLst>
                              <p:cond delay="5310"/>
                            </p:stCondLst>
                            <p:childTnLst>
                              <p:par>
                                <p:cTn id="61" presetID="3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200" fill="hold"/>
                                        <p:tgtEl>
                                          <p:spTgt spid="25"/>
                                        </p:tgtEl>
                                        <p:attrNameLst>
                                          <p:attrName>ppt_w</p:attrName>
                                        </p:attrNameLst>
                                      </p:cBhvr>
                                      <p:tavLst>
                                        <p:tav tm="0">
                                          <p:val>
                                            <p:fltVal val="0"/>
                                          </p:val>
                                        </p:tav>
                                        <p:tav tm="100000">
                                          <p:val>
                                            <p:strVal val="#ppt_w"/>
                                          </p:val>
                                        </p:tav>
                                      </p:tavLst>
                                    </p:anim>
                                    <p:anim calcmode="lin" valueType="num">
                                      <p:cBhvr>
                                        <p:cTn id="64" dur="200" fill="hold"/>
                                        <p:tgtEl>
                                          <p:spTgt spid="25"/>
                                        </p:tgtEl>
                                        <p:attrNameLst>
                                          <p:attrName>ppt_h</p:attrName>
                                        </p:attrNameLst>
                                      </p:cBhvr>
                                      <p:tavLst>
                                        <p:tav tm="0">
                                          <p:val>
                                            <p:fltVal val="0"/>
                                          </p:val>
                                        </p:tav>
                                        <p:tav tm="100000">
                                          <p:val>
                                            <p:strVal val="#ppt_h"/>
                                          </p:val>
                                        </p:tav>
                                      </p:tavLst>
                                    </p:anim>
                                    <p:anim calcmode="lin" valueType="num">
                                      <p:cBhvr>
                                        <p:cTn id="65" dur="200" fill="hold"/>
                                        <p:tgtEl>
                                          <p:spTgt spid="25"/>
                                        </p:tgtEl>
                                        <p:attrNameLst>
                                          <p:attrName>style.rotation</p:attrName>
                                        </p:attrNameLst>
                                      </p:cBhvr>
                                      <p:tavLst>
                                        <p:tav tm="0">
                                          <p:val>
                                            <p:fltVal val="90"/>
                                          </p:val>
                                        </p:tav>
                                        <p:tav tm="100000">
                                          <p:val>
                                            <p:fltVal val="0"/>
                                          </p:val>
                                        </p:tav>
                                      </p:tavLst>
                                    </p:anim>
                                    <p:animEffect transition="in" filter="fade">
                                      <p:cBhvr>
                                        <p:cTn id="66" dur="200"/>
                                        <p:tgtEl>
                                          <p:spTgt spid="25"/>
                                        </p:tgtEl>
                                      </p:cBhvr>
                                    </p:animEffect>
                                  </p:childTnLst>
                                </p:cTn>
                              </p:par>
                            </p:childTnLst>
                          </p:cTn>
                        </p:par>
                        <p:par>
                          <p:cTn id="67" fill="hold">
                            <p:stCondLst>
                              <p:cond delay="5810"/>
                            </p:stCondLst>
                            <p:childTnLst>
                              <p:par>
                                <p:cTn id="68" presetID="34" presetClass="emph" presetSubtype="0" fill="hold" grpId="1" nodeType="afterEffect">
                                  <p:stCondLst>
                                    <p:cond delay="0"/>
                                  </p:stCondLst>
                                  <p:childTnLst>
                                    <p:animMotion origin="layout" path="M 0.0 0.0 L 0.0 -0.07213" pathEditMode="relative" rAng="0" ptsTypes="">
                                      <p:cBhvr>
                                        <p:cTn id="69" dur="50" accel="50000" decel="50000" autoRev="1" fill="hold">
                                          <p:stCondLst>
                                            <p:cond delay="0"/>
                                          </p:stCondLst>
                                        </p:cTn>
                                        <p:tgtEl>
                                          <p:spTgt spid="25"/>
                                        </p:tgtEl>
                                        <p:attrNameLst>
                                          <p:attrName>ppt_x</p:attrName>
                                          <p:attrName>ppt_y</p:attrName>
                                        </p:attrNameLst>
                                      </p:cBhvr>
                                      <p:rCtr x="0" y="0"/>
                                    </p:animMotion>
                                    <p:animRot by="1500000">
                                      <p:cBhvr>
                                        <p:cTn id="70" dur="25" fill="hold">
                                          <p:stCondLst>
                                            <p:cond delay="0"/>
                                          </p:stCondLst>
                                        </p:cTn>
                                        <p:tgtEl>
                                          <p:spTgt spid="25"/>
                                        </p:tgtEl>
                                        <p:attrNameLst>
                                          <p:attrName>r</p:attrName>
                                        </p:attrNameLst>
                                      </p:cBhvr>
                                    </p:animRot>
                                    <p:animRot by="-1500000">
                                      <p:cBhvr>
                                        <p:cTn id="71" dur="25" fill="hold">
                                          <p:stCondLst>
                                            <p:cond delay="25"/>
                                          </p:stCondLst>
                                        </p:cTn>
                                        <p:tgtEl>
                                          <p:spTgt spid="25"/>
                                        </p:tgtEl>
                                        <p:attrNameLst>
                                          <p:attrName>r</p:attrName>
                                        </p:attrNameLst>
                                      </p:cBhvr>
                                    </p:animRot>
                                    <p:animRot by="-1500000">
                                      <p:cBhvr>
                                        <p:cTn id="72" dur="25" fill="hold">
                                          <p:stCondLst>
                                            <p:cond delay="50"/>
                                          </p:stCondLst>
                                        </p:cTn>
                                        <p:tgtEl>
                                          <p:spTgt spid="25"/>
                                        </p:tgtEl>
                                        <p:attrNameLst>
                                          <p:attrName>r</p:attrName>
                                        </p:attrNameLst>
                                      </p:cBhvr>
                                    </p:animRot>
                                    <p:animRot by="1500000">
                                      <p:cBhvr>
                                        <p:cTn id="73" dur="25" fill="hold">
                                          <p:stCondLst>
                                            <p:cond delay="75"/>
                                          </p:stCondLst>
                                        </p:cTn>
                                        <p:tgtEl>
                                          <p:spTgt spid="25"/>
                                        </p:tgtEl>
                                        <p:attrNameLst>
                                          <p:attrName>r</p:attrName>
                                        </p:attrNameLst>
                                      </p:cBhvr>
                                    </p:animRot>
                                  </p:childTnLst>
                                </p:cTn>
                              </p:par>
                            </p:childTnLst>
                          </p:cTn>
                        </p:par>
                        <p:par>
                          <p:cTn id="74" fill="hold">
                            <p:stCondLst>
                              <p:cond delay="6310"/>
                            </p:stCondLst>
                            <p:childTnLst>
                              <p:par>
                                <p:cTn id="75" presetID="31"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 fill="hold"/>
                                        <p:tgtEl>
                                          <p:spTgt spid="26"/>
                                        </p:tgtEl>
                                        <p:attrNameLst>
                                          <p:attrName>ppt_w</p:attrName>
                                        </p:attrNameLst>
                                      </p:cBhvr>
                                      <p:tavLst>
                                        <p:tav tm="0">
                                          <p:val>
                                            <p:fltVal val="0"/>
                                          </p:val>
                                        </p:tav>
                                        <p:tav tm="100000">
                                          <p:val>
                                            <p:strVal val="#ppt_w"/>
                                          </p:val>
                                        </p:tav>
                                      </p:tavLst>
                                    </p:anim>
                                    <p:anim calcmode="lin" valueType="num">
                                      <p:cBhvr>
                                        <p:cTn id="78" dur="200" fill="hold"/>
                                        <p:tgtEl>
                                          <p:spTgt spid="26"/>
                                        </p:tgtEl>
                                        <p:attrNameLst>
                                          <p:attrName>ppt_h</p:attrName>
                                        </p:attrNameLst>
                                      </p:cBhvr>
                                      <p:tavLst>
                                        <p:tav tm="0">
                                          <p:val>
                                            <p:fltVal val="0"/>
                                          </p:val>
                                        </p:tav>
                                        <p:tav tm="100000">
                                          <p:val>
                                            <p:strVal val="#ppt_h"/>
                                          </p:val>
                                        </p:tav>
                                      </p:tavLst>
                                    </p:anim>
                                    <p:anim calcmode="lin" valueType="num">
                                      <p:cBhvr>
                                        <p:cTn id="79" dur="200" fill="hold"/>
                                        <p:tgtEl>
                                          <p:spTgt spid="26"/>
                                        </p:tgtEl>
                                        <p:attrNameLst>
                                          <p:attrName>style.rotation</p:attrName>
                                        </p:attrNameLst>
                                      </p:cBhvr>
                                      <p:tavLst>
                                        <p:tav tm="0">
                                          <p:val>
                                            <p:fltVal val="90"/>
                                          </p:val>
                                        </p:tav>
                                        <p:tav tm="100000">
                                          <p:val>
                                            <p:fltVal val="0"/>
                                          </p:val>
                                        </p:tav>
                                      </p:tavLst>
                                    </p:anim>
                                    <p:animEffect transition="in" filter="fade">
                                      <p:cBhvr>
                                        <p:cTn id="80" dur="200"/>
                                        <p:tgtEl>
                                          <p:spTgt spid="26"/>
                                        </p:tgtEl>
                                      </p:cBhvr>
                                    </p:animEffect>
                                  </p:childTnLst>
                                </p:cTn>
                              </p:par>
                            </p:childTnLst>
                          </p:cTn>
                        </p:par>
                        <p:par>
                          <p:cTn id="81" fill="hold">
                            <p:stCondLst>
                              <p:cond delay="6810"/>
                            </p:stCondLst>
                            <p:childTnLst>
                              <p:par>
                                <p:cTn id="82" presetID="34" presetClass="emph" presetSubtype="0" fill="hold" grpId="1" nodeType="afterEffect">
                                  <p:stCondLst>
                                    <p:cond delay="0"/>
                                  </p:stCondLst>
                                  <p:childTnLst>
                                    <p:animMotion origin="layout" path="M 0.0 0.0 L 0.0 -0.07213" pathEditMode="relative" rAng="0" ptsTypes="">
                                      <p:cBhvr>
                                        <p:cTn id="83" dur="50" accel="50000" decel="50000" autoRev="1" fill="hold">
                                          <p:stCondLst>
                                            <p:cond delay="0"/>
                                          </p:stCondLst>
                                        </p:cTn>
                                        <p:tgtEl>
                                          <p:spTgt spid="26"/>
                                        </p:tgtEl>
                                        <p:attrNameLst>
                                          <p:attrName>ppt_x</p:attrName>
                                          <p:attrName>ppt_y</p:attrName>
                                        </p:attrNameLst>
                                      </p:cBhvr>
                                      <p:rCtr x="0" y="0"/>
                                    </p:animMotion>
                                    <p:animRot by="1500000">
                                      <p:cBhvr>
                                        <p:cTn id="84" dur="25" fill="hold">
                                          <p:stCondLst>
                                            <p:cond delay="0"/>
                                          </p:stCondLst>
                                        </p:cTn>
                                        <p:tgtEl>
                                          <p:spTgt spid="26"/>
                                        </p:tgtEl>
                                        <p:attrNameLst>
                                          <p:attrName>r</p:attrName>
                                        </p:attrNameLst>
                                      </p:cBhvr>
                                    </p:animRot>
                                    <p:animRot by="-1500000">
                                      <p:cBhvr>
                                        <p:cTn id="85" dur="25" fill="hold">
                                          <p:stCondLst>
                                            <p:cond delay="25"/>
                                          </p:stCondLst>
                                        </p:cTn>
                                        <p:tgtEl>
                                          <p:spTgt spid="26"/>
                                        </p:tgtEl>
                                        <p:attrNameLst>
                                          <p:attrName>r</p:attrName>
                                        </p:attrNameLst>
                                      </p:cBhvr>
                                    </p:animRot>
                                    <p:animRot by="-1500000">
                                      <p:cBhvr>
                                        <p:cTn id="86" dur="25" fill="hold">
                                          <p:stCondLst>
                                            <p:cond delay="50"/>
                                          </p:stCondLst>
                                        </p:cTn>
                                        <p:tgtEl>
                                          <p:spTgt spid="26"/>
                                        </p:tgtEl>
                                        <p:attrNameLst>
                                          <p:attrName>r</p:attrName>
                                        </p:attrNameLst>
                                      </p:cBhvr>
                                    </p:animRot>
                                    <p:animRot by="1500000">
                                      <p:cBhvr>
                                        <p:cTn id="87" dur="25" fill="hold">
                                          <p:stCondLst>
                                            <p:cond delay="75"/>
                                          </p:stCondLst>
                                        </p:cTn>
                                        <p:tgtEl>
                                          <p:spTgt spid="26"/>
                                        </p:tgtEl>
                                        <p:attrNameLst>
                                          <p:attrName>r</p:attrName>
                                        </p:attrNameLst>
                                      </p:cBhvr>
                                    </p:animRot>
                                  </p:childTnLst>
                                </p:cTn>
                              </p:par>
                            </p:childTnLst>
                          </p:cTn>
                        </p:par>
                        <p:par>
                          <p:cTn id="88" fill="hold">
                            <p:stCondLst>
                              <p:cond delay="7310"/>
                            </p:stCondLst>
                            <p:childTnLst>
                              <p:par>
                                <p:cTn id="89" presetID="31"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200" fill="hold"/>
                                        <p:tgtEl>
                                          <p:spTgt spid="27"/>
                                        </p:tgtEl>
                                        <p:attrNameLst>
                                          <p:attrName>ppt_w</p:attrName>
                                        </p:attrNameLst>
                                      </p:cBhvr>
                                      <p:tavLst>
                                        <p:tav tm="0">
                                          <p:val>
                                            <p:fltVal val="0"/>
                                          </p:val>
                                        </p:tav>
                                        <p:tav tm="100000">
                                          <p:val>
                                            <p:strVal val="#ppt_w"/>
                                          </p:val>
                                        </p:tav>
                                      </p:tavLst>
                                    </p:anim>
                                    <p:anim calcmode="lin" valueType="num">
                                      <p:cBhvr>
                                        <p:cTn id="92" dur="200" fill="hold"/>
                                        <p:tgtEl>
                                          <p:spTgt spid="27"/>
                                        </p:tgtEl>
                                        <p:attrNameLst>
                                          <p:attrName>ppt_h</p:attrName>
                                        </p:attrNameLst>
                                      </p:cBhvr>
                                      <p:tavLst>
                                        <p:tav tm="0">
                                          <p:val>
                                            <p:fltVal val="0"/>
                                          </p:val>
                                        </p:tav>
                                        <p:tav tm="100000">
                                          <p:val>
                                            <p:strVal val="#ppt_h"/>
                                          </p:val>
                                        </p:tav>
                                      </p:tavLst>
                                    </p:anim>
                                    <p:anim calcmode="lin" valueType="num">
                                      <p:cBhvr>
                                        <p:cTn id="93" dur="200" fill="hold"/>
                                        <p:tgtEl>
                                          <p:spTgt spid="27"/>
                                        </p:tgtEl>
                                        <p:attrNameLst>
                                          <p:attrName>style.rotation</p:attrName>
                                        </p:attrNameLst>
                                      </p:cBhvr>
                                      <p:tavLst>
                                        <p:tav tm="0">
                                          <p:val>
                                            <p:fltVal val="90"/>
                                          </p:val>
                                        </p:tav>
                                        <p:tav tm="100000">
                                          <p:val>
                                            <p:fltVal val="0"/>
                                          </p:val>
                                        </p:tav>
                                      </p:tavLst>
                                    </p:anim>
                                    <p:animEffect transition="in" filter="fade">
                                      <p:cBhvr>
                                        <p:cTn id="94" dur="200"/>
                                        <p:tgtEl>
                                          <p:spTgt spid="27"/>
                                        </p:tgtEl>
                                      </p:cBhvr>
                                    </p:animEffect>
                                  </p:childTnLst>
                                </p:cTn>
                              </p:par>
                            </p:childTnLst>
                          </p:cTn>
                        </p:par>
                        <p:par>
                          <p:cTn id="95" fill="hold">
                            <p:stCondLst>
                              <p:cond delay="7810"/>
                            </p:stCondLst>
                            <p:childTnLst>
                              <p:par>
                                <p:cTn id="96" presetID="34" presetClass="emph" presetSubtype="0" fill="hold" grpId="1" nodeType="afterEffect">
                                  <p:stCondLst>
                                    <p:cond delay="0"/>
                                  </p:stCondLst>
                                  <p:childTnLst>
                                    <p:animMotion origin="layout" path="M 0.0 0.0 L 0.0 -0.07213" pathEditMode="relative" rAng="0" ptsTypes="">
                                      <p:cBhvr>
                                        <p:cTn id="97" dur="50" accel="50000" decel="50000" autoRev="1" fill="hold">
                                          <p:stCondLst>
                                            <p:cond delay="0"/>
                                          </p:stCondLst>
                                        </p:cTn>
                                        <p:tgtEl>
                                          <p:spTgt spid="27"/>
                                        </p:tgtEl>
                                        <p:attrNameLst>
                                          <p:attrName>ppt_x</p:attrName>
                                          <p:attrName>ppt_y</p:attrName>
                                        </p:attrNameLst>
                                      </p:cBhvr>
                                      <p:rCtr x="0" y="0"/>
                                    </p:animMotion>
                                    <p:animRot by="1500000">
                                      <p:cBhvr>
                                        <p:cTn id="98" dur="25" fill="hold">
                                          <p:stCondLst>
                                            <p:cond delay="0"/>
                                          </p:stCondLst>
                                        </p:cTn>
                                        <p:tgtEl>
                                          <p:spTgt spid="27"/>
                                        </p:tgtEl>
                                        <p:attrNameLst>
                                          <p:attrName>r</p:attrName>
                                        </p:attrNameLst>
                                      </p:cBhvr>
                                    </p:animRot>
                                    <p:animRot by="-1500000">
                                      <p:cBhvr>
                                        <p:cTn id="99" dur="25" fill="hold">
                                          <p:stCondLst>
                                            <p:cond delay="25"/>
                                          </p:stCondLst>
                                        </p:cTn>
                                        <p:tgtEl>
                                          <p:spTgt spid="27"/>
                                        </p:tgtEl>
                                        <p:attrNameLst>
                                          <p:attrName>r</p:attrName>
                                        </p:attrNameLst>
                                      </p:cBhvr>
                                    </p:animRot>
                                    <p:animRot by="-1500000">
                                      <p:cBhvr>
                                        <p:cTn id="100" dur="25" fill="hold">
                                          <p:stCondLst>
                                            <p:cond delay="50"/>
                                          </p:stCondLst>
                                        </p:cTn>
                                        <p:tgtEl>
                                          <p:spTgt spid="27"/>
                                        </p:tgtEl>
                                        <p:attrNameLst>
                                          <p:attrName>r</p:attrName>
                                        </p:attrNameLst>
                                      </p:cBhvr>
                                    </p:animRot>
                                    <p:animRot by="1500000">
                                      <p:cBhvr>
                                        <p:cTn id="101" dur="25" fill="hold">
                                          <p:stCondLst>
                                            <p:cond delay="75"/>
                                          </p:stCondLst>
                                        </p:cTn>
                                        <p:tgtEl>
                                          <p:spTgt spid="27"/>
                                        </p:tgtEl>
                                        <p:attrNameLst>
                                          <p:attrName>r</p:attrName>
                                        </p:attrNameLst>
                                      </p:cBhvr>
                                    </p:animRot>
                                  </p:childTnLst>
                                </p:cTn>
                              </p:par>
                            </p:childTnLst>
                          </p:cTn>
                        </p:par>
                        <p:par>
                          <p:cTn id="102" fill="hold">
                            <p:stCondLst>
                              <p:cond delay="8310"/>
                            </p:stCondLst>
                            <p:childTnLst>
                              <p:par>
                                <p:cTn id="103" presetID="31"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200" fill="hold"/>
                                        <p:tgtEl>
                                          <p:spTgt spid="28"/>
                                        </p:tgtEl>
                                        <p:attrNameLst>
                                          <p:attrName>ppt_w</p:attrName>
                                        </p:attrNameLst>
                                      </p:cBhvr>
                                      <p:tavLst>
                                        <p:tav tm="0">
                                          <p:val>
                                            <p:fltVal val="0"/>
                                          </p:val>
                                        </p:tav>
                                        <p:tav tm="100000">
                                          <p:val>
                                            <p:strVal val="#ppt_w"/>
                                          </p:val>
                                        </p:tav>
                                      </p:tavLst>
                                    </p:anim>
                                    <p:anim calcmode="lin" valueType="num">
                                      <p:cBhvr>
                                        <p:cTn id="106" dur="200" fill="hold"/>
                                        <p:tgtEl>
                                          <p:spTgt spid="28"/>
                                        </p:tgtEl>
                                        <p:attrNameLst>
                                          <p:attrName>ppt_h</p:attrName>
                                        </p:attrNameLst>
                                      </p:cBhvr>
                                      <p:tavLst>
                                        <p:tav tm="0">
                                          <p:val>
                                            <p:fltVal val="0"/>
                                          </p:val>
                                        </p:tav>
                                        <p:tav tm="100000">
                                          <p:val>
                                            <p:strVal val="#ppt_h"/>
                                          </p:val>
                                        </p:tav>
                                      </p:tavLst>
                                    </p:anim>
                                    <p:anim calcmode="lin" valueType="num">
                                      <p:cBhvr>
                                        <p:cTn id="107" dur="200" fill="hold"/>
                                        <p:tgtEl>
                                          <p:spTgt spid="28"/>
                                        </p:tgtEl>
                                        <p:attrNameLst>
                                          <p:attrName>style.rotation</p:attrName>
                                        </p:attrNameLst>
                                      </p:cBhvr>
                                      <p:tavLst>
                                        <p:tav tm="0">
                                          <p:val>
                                            <p:fltVal val="90"/>
                                          </p:val>
                                        </p:tav>
                                        <p:tav tm="100000">
                                          <p:val>
                                            <p:fltVal val="0"/>
                                          </p:val>
                                        </p:tav>
                                      </p:tavLst>
                                    </p:anim>
                                    <p:animEffect transition="in" filter="fade">
                                      <p:cBhvr>
                                        <p:cTn id="108" dur="200"/>
                                        <p:tgtEl>
                                          <p:spTgt spid="28"/>
                                        </p:tgtEl>
                                      </p:cBhvr>
                                    </p:animEffect>
                                  </p:childTnLst>
                                </p:cTn>
                              </p:par>
                            </p:childTnLst>
                          </p:cTn>
                        </p:par>
                        <p:par>
                          <p:cTn id="109" fill="hold">
                            <p:stCondLst>
                              <p:cond delay="8810"/>
                            </p:stCondLst>
                            <p:childTnLst>
                              <p:par>
                                <p:cTn id="110" presetID="34" presetClass="emph" presetSubtype="0" fill="hold" grpId="1" nodeType="afterEffect">
                                  <p:stCondLst>
                                    <p:cond delay="0"/>
                                  </p:stCondLst>
                                  <p:childTnLst>
                                    <p:animMotion origin="layout" path="M 0.0 0.0 L 0.0 -0.07213" pathEditMode="relative" rAng="0" ptsTypes="">
                                      <p:cBhvr>
                                        <p:cTn id="111" dur="50" accel="50000" decel="50000" autoRev="1" fill="hold">
                                          <p:stCondLst>
                                            <p:cond delay="0"/>
                                          </p:stCondLst>
                                        </p:cTn>
                                        <p:tgtEl>
                                          <p:spTgt spid="28"/>
                                        </p:tgtEl>
                                        <p:attrNameLst>
                                          <p:attrName>ppt_x</p:attrName>
                                          <p:attrName>ppt_y</p:attrName>
                                        </p:attrNameLst>
                                      </p:cBhvr>
                                      <p:rCtr x="0" y="0"/>
                                    </p:animMotion>
                                    <p:animRot by="1500000">
                                      <p:cBhvr>
                                        <p:cTn id="112" dur="25" fill="hold">
                                          <p:stCondLst>
                                            <p:cond delay="0"/>
                                          </p:stCondLst>
                                        </p:cTn>
                                        <p:tgtEl>
                                          <p:spTgt spid="28"/>
                                        </p:tgtEl>
                                        <p:attrNameLst>
                                          <p:attrName>r</p:attrName>
                                        </p:attrNameLst>
                                      </p:cBhvr>
                                    </p:animRot>
                                    <p:animRot by="-1500000">
                                      <p:cBhvr>
                                        <p:cTn id="113" dur="25" fill="hold">
                                          <p:stCondLst>
                                            <p:cond delay="25"/>
                                          </p:stCondLst>
                                        </p:cTn>
                                        <p:tgtEl>
                                          <p:spTgt spid="28"/>
                                        </p:tgtEl>
                                        <p:attrNameLst>
                                          <p:attrName>r</p:attrName>
                                        </p:attrNameLst>
                                      </p:cBhvr>
                                    </p:animRot>
                                    <p:animRot by="-1500000">
                                      <p:cBhvr>
                                        <p:cTn id="114" dur="25" fill="hold">
                                          <p:stCondLst>
                                            <p:cond delay="50"/>
                                          </p:stCondLst>
                                        </p:cTn>
                                        <p:tgtEl>
                                          <p:spTgt spid="28"/>
                                        </p:tgtEl>
                                        <p:attrNameLst>
                                          <p:attrName>r</p:attrName>
                                        </p:attrNameLst>
                                      </p:cBhvr>
                                    </p:animRot>
                                    <p:animRot by="1500000">
                                      <p:cBhvr>
                                        <p:cTn id="115" dur="25" fill="hold">
                                          <p:stCondLst>
                                            <p:cond delay="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21" grpId="0" animBg="1"/>
      <p:bldP spid="22" grpId="0"/>
      <p:bldP spid="23" grpId="0"/>
      <p:bldP spid="24" grpId="0"/>
      <p:bldP spid="24" grpId="1"/>
      <p:bldP spid="25" grpId="0"/>
      <p:bldP spid="25" grpId="1"/>
      <p:bldP spid="26" grpId="0"/>
      <p:bldP spid="26" grpId="1"/>
      <p:bldP spid="27" grpId="0"/>
      <p:bldP spid="27" grpId="1"/>
      <p:bldP spid="28" grpId="0"/>
      <p:bldP spid="2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30</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3614738" y="3652838"/>
            <a:ext cx="717550" cy="760412"/>
            <a:chOff x="3452996" y="3434079"/>
            <a:chExt cx="717749" cy="759536"/>
          </a:xfrm>
        </p:grpSpPr>
        <p:sp>
          <p:nvSpPr>
            <p:cNvPr id="12" name="等腰三角形 4"/>
            <p:cNvSpPr/>
            <p:nvPr/>
          </p:nvSpPr>
          <p:spPr>
            <a:xfrm>
              <a:off x="3813458" y="3559347"/>
              <a:ext cx="357287" cy="634268"/>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0 w 193336"/>
                <a:gd name="connsiteY0-26" fmla="*/ 352148 h 352148"/>
                <a:gd name="connsiteX1-27" fmla="*/ 77034 w 193336"/>
                <a:gd name="connsiteY1-28" fmla="*/ 55237 h 352148"/>
                <a:gd name="connsiteX2-29" fmla="*/ 193336 w 193336"/>
                <a:gd name="connsiteY2-30" fmla="*/ 0 h 352148"/>
                <a:gd name="connsiteX3-31" fmla="*/ 0 w 193336"/>
                <a:gd name="connsiteY3-32" fmla="*/ 352148 h 352148"/>
                <a:gd name="connsiteX0-33" fmla="*/ 0 w 198174"/>
                <a:gd name="connsiteY0-34" fmla="*/ 352148 h 352148"/>
                <a:gd name="connsiteX1-35" fmla="*/ 81872 w 198174"/>
                <a:gd name="connsiteY1-36" fmla="*/ 55237 h 352148"/>
                <a:gd name="connsiteX2-37" fmla="*/ 198174 w 198174"/>
                <a:gd name="connsiteY2-38" fmla="*/ 0 h 352148"/>
                <a:gd name="connsiteX3-39" fmla="*/ 0 w 198174"/>
                <a:gd name="connsiteY3-40" fmla="*/ 352148 h 352148"/>
              </a:gdLst>
              <a:ahLst/>
              <a:cxnLst>
                <a:cxn ang="0">
                  <a:pos x="connsiteX0-33" y="connsiteY0-34"/>
                </a:cxn>
                <a:cxn ang="0">
                  <a:pos x="connsiteX1-35" y="connsiteY1-36"/>
                </a:cxn>
                <a:cxn ang="0">
                  <a:pos x="connsiteX2-37" y="connsiteY2-38"/>
                </a:cxn>
                <a:cxn ang="0">
                  <a:pos x="connsiteX3-39" y="connsiteY3-40"/>
                </a:cxn>
              </a:cxnLst>
              <a:rect l="l" t="t" r="r" b="b"/>
              <a:pathLst>
                <a:path w="198174" h="352148">
                  <a:moveTo>
                    <a:pt x="0" y="352148"/>
                  </a:moveTo>
                  <a:lnTo>
                    <a:pt x="81872" y="55237"/>
                  </a:lnTo>
                  <a:lnTo>
                    <a:pt x="198174" y="0"/>
                  </a:lnTo>
                  <a:lnTo>
                    <a:pt x="0" y="352148"/>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3" name="等腰三角形 4"/>
            <p:cNvSpPr/>
            <p:nvPr/>
          </p:nvSpPr>
          <p:spPr>
            <a:xfrm>
              <a:off x="3459348" y="3434079"/>
              <a:ext cx="708221" cy="21882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296650 w 395291"/>
                <a:gd name="connsiteY0-114" fmla="*/ 124101 h 124101"/>
                <a:gd name="connsiteX1-115" fmla="*/ 0 w 395291"/>
                <a:gd name="connsiteY1-116" fmla="*/ 52092 h 124101"/>
                <a:gd name="connsiteX2-117" fmla="*/ 395291 w 395291"/>
                <a:gd name="connsiteY2-118" fmla="*/ 76753 h 124101"/>
                <a:gd name="connsiteX3-119" fmla="*/ 296650 w 395291"/>
                <a:gd name="connsiteY3-120" fmla="*/ 124101 h 124101"/>
                <a:gd name="connsiteX0-121" fmla="*/ 294231 w 392872"/>
                <a:gd name="connsiteY0-122" fmla="*/ 121842 h 121842"/>
                <a:gd name="connsiteX1-123" fmla="*/ 0 w 392872"/>
                <a:gd name="connsiteY1-124" fmla="*/ 54671 h 121842"/>
                <a:gd name="connsiteX2-125" fmla="*/ 392872 w 392872"/>
                <a:gd name="connsiteY2-126" fmla="*/ 74494 h 121842"/>
                <a:gd name="connsiteX3-127" fmla="*/ 294231 w 392872"/>
                <a:gd name="connsiteY3-128" fmla="*/ 121842 h 121842"/>
                <a:gd name="connsiteX0-129" fmla="*/ 289393 w 392872"/>
                <a:gd name="connsiteY0-130" fmla="*/ 121842 h 121842"/>
                <a:gd name="connsiteX1-131" fmla="*/ 0 w 392872"/>
                <a:gd name="connsiteY1-132" fmla="*/ 54671 h 121842"/>
                <a:gd name="connsiteX2-133" fmla="*/ 392872 w 392872"/>
                <a:gd name="connsiteY2-134" fmla="*/ 74494 h 121842"/>
                <a:gd name="connsiteX3-135" fmla="*/ 289393 w 392872"/>
                <a:gd name="connsiteY3-136" fmla="*/ 121842 h 121842"/>
              </a:gdLst>
              <a:ahLst/>
              <a:cxnLst>
                <a:cxn ang="0">
                  <a:pos x="connsiteX0-129" y="connsiteY0-130"/>
                </a:cxn>
                <a:cxn ang="0">
                  <a:pos x="connsiteX1-131" y="connsiteY1-132"/>
                </a:cxn>
                <a:cxn ang="0">
                  <a:pos x="connsiteX2-133" y="connsiteY2-134"/>
                </a:cxn>
                <a:cxn ang="0">
                  <a:pos x="connsiteX3-135" y="connsiteY3-136"/>
                </a:cxn>
              </a:cxnLst>
              <a:rect l="l" t="t" r="r" b="b"/>
              <a:pathLst>
                <a:path w="392872" h="121842">
                  <a:moveTo>
                    <a:pt x="289393" y="121842"/>
                  </a:moveTo>
                  <a:cubicBezTo>
                    <a:pt x="221989" y="91921"/>
                    <a:pt x="153222" y="40204"/>
                    <a:pt x="0" y="54671"/>
                  </a:cubicBezTo>
                  <a:cubicBezTo>
                    <a:pt x="132836" y="-1226"/>
                    <a:pt x="209729" y="-41244"/>
                    <a:pt x="392872" y="74494"/>
                  </a:cubicBezTo>
                  <a:lnTo>
                    <a:pt x="289393" y="121842"/>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4" name="等腰三角形 3"/>
            <p:cNvSpPr/>
            <p:nvPr/>
          </p:nvSpPr>
          <p:spPr>
            <a:xfrm>
              <a:off x="3452996" y="3522877"/>
              <a:ext cx="520844" cy="659639"/>
            </a:xfrm>
            <a:custGeom>
              <a:avLst/>
              <a:gdLst>
                <a:gd name="connsiteX0" fmla="*/ 0 w 189735"/>
                <a:gd name="connsiteY0" fmla="*/ 216024 h 216024"/>
                <a:gd name="connsiteX1" fmla="*/ 94868 w 189735"/>
                <a:gd name="connsiteY1" fmla="*/ 0 h 216024"/>
                <a:gd name="connsiteX2" fmla="*/ 189735 w 189735"/>
                <a:gd name="connsiteY2" fmla="*/ 216024 h 216024"/>
                <a:gd name="connsiteX3" fmla="*/ 0 w 189735"/>
                <a:gd name="connsiteY3" fmla="*/ 216024 h 216024"/>
                <a:gd name="connsiteX0-1" fmla="*/ 0 w 251878"/>
                <a:gd name="connsiteY0-2" fmla="*/ 216024 h 437965"/>
                <a:gd name="connsiteX1-3" fmla="*/ 94868 w 251878"/>
                <a:gd name="connsiteY1-4" fmla="*/ 0 h 437965"/>
                <a:gd name="connsiteX2-5" fmla="*/ 251878 w 251878"/>
                <a:gd name="connsiteY2-6" fmla="*/ 437965 h 437965"/>
                <a:gd name="connsiteX3-7" fmla="*/ 0 w 251878"/>
                <a:gd name="connsiteY3-8" fmla="*/ 216024 h 437965"/>
                <a:gd name="connsiteX0-9" fmla="*/ 0 w 334565"/>
                <a:gd name="connsiteY0-10" fmla="*/ 68063 h 290004"/>
                <a:gd name="connsiteX1-11" fmla="*/ 334565 w 334565"/>
                <a:gd name="connsiteY1-12" fmla="*/ 0 h 290004"/>
                <a:gd name="connsiteX2-13" fmla="*/ 251878 w 334565"/>
                <a:gd name="connsiteY2-14" fmla="*/ 290004 h 290004"/>
                <a:gd name="connsiteX3-15" fmla="*/ 0 w 334565"/>
                <a:gd name="connsiteY3-16" fmla="*/ 68063 h 290004"/>
                <a:gd name="connsiteX0-17" fmla="*/ 0 w 284258"/>
                <a:gd name="connsiteY0-18" fmla="*/ 0 h 361024"/>
                <a:gd name="connsiteX1-19" fmla="*/ 284258 w 284258"/>
                <a:gd name="connsiteY1-20" fmla="*/ 71020 h 361024"/>
                <a:gd name="connsiteX2-21" fmla="*/ 201771 w 284258"/>
                <a:gd name="connsiteY2-22" fmla="*/ 361024 h 361024"/>
                <a:gd name="connsiteX3-23" fmla="*/ 0 w 284258"/>
                <a:gd name="connsiteY3-24" fmla="*/ 0 h 361024"/>
                <a:gd name="connsiteX0-25" fmla="*/ 0 w 284258"/>
                <a:gd name="connsiteY0-26" fmla="*/ 2249 h 363273"/>
                <a:gd name="connsiteX1-27" fmla="*/ 284258 w 284258"/>
                <a:gd name="connsiteY1-28" fmla="*/ 73269 h 363273"/>
                <a:gd name="connsiteX2-29" fmla="*/ 201771 w 284258"/>
                <a:gd name="connsiteY2-30" fmla="*/ 363273 h 363273"/>
                <a:gd name="connsiteX3-31" fmla="*/ 0 w 284258"/>
                <a:gd name="connsiteY3-32" fmla="*/ 2249 h 363273"/>
                <a:gd name="connsiteX0-33" fmla="*/ 0 w 284258"/>
                <a:gd name="connsiteY0-34" fmla="*/ 4268 h 365292"/>
                <a:gd name="connsiteX1-35" fmla="*/ 284258 w 284258"/>
                <a:gd name="connsiteY1-36" fmla="*/ 75288 h 365292"/>
                <a:gd name="connsiteX2-37" fmla="*/ 201771 w 284258"/>
                <a:gd name="connsiteY2-38" fmla="*/ 365292 h 365292"/>
                <a:gd name="connsiteX3-39" fmla="*/ 0 w 284258"/>
                <a:gd name="connsiteY3-40" fmla="*/ 4268 h 365292"/>
                <a:gd name="connsiteX0-41" fmla="*/ 0 w 284258"/>
                <a:gd name="connsiteY0-42" fmla="*/ 5400 h 366424"/>
                <a:gd name="connsiteX1-43" fmla="*/ 284258 w 284258"/>
                <a:gd name="connsiteY1-44" fmla="*/ 76420 h 366424"/>
                <a:gd name="connsiteX2-45" fmla="*/ 201771 w 284258"/>
                <a:gd name="connsiteY2-46" fmla="*/ 366424 h 366424"/>
                <a:gd name="connsiteX3-47" fmla="*/ 0 w 284258"/>
                <a:gd name="connsiteY3-48" fmla="*/ 5400 h 366424"/>
                <a:gd name="connsiteX0-49" fmla="*/ 0 w 291515"/>
                <a:gd name="connsiteY0-50" fmla="*/ 5150 h 366174"/>
                <a:gd name="connsiteX1-51" fmla="*/ 291515 w 291515"/>
                <a:gd name="connsiteY1-52" fmla="*/ 78589 h 366174"/>
                <a:gd name="connsiteX2-53" fmla="*/ 201771 w 291515"/>
                <a:gd name="connsiteY2-54" fmla="*/ 366174 h 366174"/>
                <a:gd name="connsiteX3-55" fmla="*/ 0 w 291515"/>
                <a:gd name="connsiteY3-56" fmla="*/ 5150 h 366174"/>
                <a:gd name="connsiteX0-57" fmla="*/ 0 w 289096"/>
                <a:gd name="connsiteY0-58" fmla="*/ 5400 h 366424"/>
                <a:gd name="connsiteX1-59" fmla="*/ 289096 w 289096"/>
                <a:gd name="connsiteY1-60" fmla="*/ 76420 h 366424"/>
                <a:gd name="connsiteX2-61" fmla="*/ 201771 w 289096"/>
                <a:gd name="connsiteY2-62" fmla="*/ 366424 h 366424"/>
                <a:gd name="connsiteX3-63" fmla="*/ 0 w 289096"/>
                <a:gd name="connsiteY3-64" fmla="*/ 5400 h 366424"/>
              </a:gdLst>
              <a:ahLst/>
              <a:cxnLst>
                <a:cxn ang="0">
                  <a:pos x="connsiteX0-57" y="connsiteY0-58"/>
                </a:cxn>
                <a:cxn ang="0">
                  <a:pos x="connsiteX1-59" y="connsiteY1-60"/>
                </a:cxn>
                <a:cxn ang="0">
                  <a:pos x="connsiteX2-61" y="connsiteY2-62"/>
                </a:cxn>
                <a:cxn ang="0">
                  <a:pos x="connsiteX3-63" y="connsiteY3-64"/>
                </a:cxn>
              </a:cxnLst>
              <a:rect l="l" t="t" r="r" b="b"/>
              <a:pathLst>
                <a:path w="289096" h="366424">
                  <a:moveTo>
                    <a:pt x="0" y="5400"/>
                  </a:moveTo>
                  <a:cubicBezTo>
                    <a:pt x="112509" y="-12357"/>
                    <a:pt x="223935" y="14277"/>
                    <a:pt x="289096" y="76420"/>
                  </a:cubicBezTo>
                  <a:lnTo>
                    <a:pt x="201771" y="366424"/>
                  </a:lnTo>
                  <a:lnTo>
                    <a:pt x="0" y="5400"/>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15" name="组合 14"/>
          <p:cNvGrpSpPr/>
          <p:nvPr/>
        </p:nvGrpSpPr>
        <p:grpSpPr bwMode="auto">
          <a:xfrm>
            <a:off x="3214688" y="2911475"/>
            <a:ext cx="1497012" cy="909638"/>
            <a:chOff x="3053261" y="2691295"/>
            <a:chExt cx="1496532" cy="910709"/>
          </a:xfrm>
        </p:grpSpPr>
        <p:sp>
          <p:nvSpPr>
            <p:cNvPr id="16" name="矩形 5"/>
            <p:cNvSpPr/>
            <p:nvPr/>
          </p:nvSpPr>
          <p:spPr>
            <a:xfrm>
              <a:off x="3054847" y="2783478"/>
              <a:ext cx="1117242" cy="818526"/>
            </a:xfrm>
            <a:custGeom>
              <a:avLst/>
              <a:gdLst>
                <a:gd name="connsiteX0" fmla="*/ 0 w 360040"/>
                <a:gd name="connsiteY0" fmla="*/ 0 h 216024"/>
                <a:gd name="connsiteX1" fmla="*/ 360040 w 360040"/>
                <a:gd name="connsiteY1" fmla="*/ 0 h 216024"/>
                <a:gd name="connsiteX2" fmla="*/ 360040 w 360040"/>
                <a:gd name="connsiteY2" fmla="*/ 216024 h 216024"/>
                <a:gd name="connsiteX3" fmla="*/ 0 w 360040"/>
                <a:gd name="connsiteY3" fmla="*/ 216024 h 216024"/>
                <a:gd name="connsiteX4" fmla="*/ 0 w 360040"/>
                <a:gd name="connsiteY4" fmla="*/ 0 h 216024"/>
                <a:gd name="connsiteX0-1" fmla="*/ 0 w 1250767"/>
                <a:gd name="connsiteY0-2" fmla="*/ 0 h 535620"/>
                <a:gd name="connsiteX1-3" fmla="*/ 1250767 w 1250767"/>
                <a:gd name="connsiteY1-4" fmla="*/ 319596 h 535620"/>
                <a:gd name="connsiteX2-5" fmla="*/ 1250767 w 1250767"/>
                <a:gd name="connsiteY2-6" fmla="*/ 535620 h 535620"/>
                <a:gd name="connsiteX3-7" fmla="*/ 890727 w 1250767"/>
                <a:gd name="connsiteY3-8" fmla="*/ 535620 h 535620"/>
                <a:gd name="connsiteX4-9" fmla="*/ 0 w 1250767"/>
                <a:gd name="connsiteY4-10" fmla="*/ 0 h 535620"/>
                <a:gd name="connsiteX0-11" fmla="*/ 0 w 1250767"/>
                <a:gd name="connsiteY0-12" fmla="*/ 0 h 535620"/>
                <a:gd name="connsiteX1-13" fmla="*/ 1250767 w 1250767"/>
                <a:gd name="connsiteY1-14" fmla="*/ 319596 h 535620"/>
                <a:gd name="connsiteX2-15" fmla="*/ 1250767 w 1250767"/>
                <a:gd name="connsiteY2-16" fmla="*/ 535620 h 535620"/>
                <a:gd name="connsiteX3-17" fmla="*/ 192350 w 1250767"/>
                <a:gd name="connsiteY3-18" fmla="*/ 343270 h 535620"/>
                <a:gd name="connsiteX4-19" fmla="*/ 0 w 1250767"/>
                <a:gd name="connsiteY4-20" fmla="*/ 0 h 535620"/>
                <a:gd name="connsiteX0-21" fmla="*/ 0 w 1250767"/>
                <a:gd name="connsiteY0-22" fmla="*/ 0 h 535620"/>
                <a:gd name="connsiteX1-23" fmla="*/ 611574 w 1250767"/>
                <a:gd name="connsiteY1-24" fmla="*/ 136124 h 535620"/>
                <a:gd name="connsiteX2-25" fmla="*/ 1250767 w 1250767"/>
                <a:gd name="connsiteY2-26" fmla="*/ 535620 h 535620"/>
                <a:gd name="connsiteX3-27" fmla="*/ 192350 w 1250767"/>
                <a:gd name="connsiteY3-28" fmla="*/ 343270 h 535620"/>
                <a:gd name="connsiteX4-29" fmla="*/ 0 w 1250767"/>
                <a:gd name="connsiteY4-30" fmla="*/ 0 h 535620"/>
                <a:gd name="connsiteX0-31" fmla="*/ 0 w 611574"/>
                <a:gd name="connsiteY0-32" fmla="*/ 0 h 435006"/>
                <a:gd name="connsiteX1-33" fmla="*/ 611574 w 611574"/>
                <a:gd name="connsiteY1-34" fmla="*/ 136124 h 435006"/>
                <a:gd name="connsiteX2-35" fmla="*/ 531675 w 611574"/>
                <a:gd name="connsiteY2-36" fmla="*/ 435006 h 435006"/>
                <a:gd name="connsiteX3-37" fmla="*/ 192350 w 611574"/>
                <a:gd name="connsiteY3-38" fmla="*/ 343270 h 435006"/>
                <a:gd name="connsiteX4-39" fmla="*/ 0 w 611574"/>
                <a:gd name="connsiteY4-40" fmla="*/ 0 h 435006"/>
                <a:gd name="connsiteX0-41" fmla="*/ 0 w 611574"/>
                <a:gd name="connsiteY0-42" fmla="*/ 0 h 435006"/>
                <a:gd name="connsiteX1-43" fmla="*/ 611574 w 611574"/>
                <a:gd name="connsiteY1-44" fmla="*/ 136124 h 435006"/>
                <a:gd name="connsiteX2-45" fmla="*/ 531675 w 611574"/>
                <a:gd name="connsiteY2-46" fmla="*/ 435006 h 435006"/>
                <a:gd name="connsiteX3-47" fmla="*/ 192350 w 611574"/>
                <a:gd name="connsiteY3-48" fmla="*/ 343270 h 435006"/>
                <a:gd name="connsiteX4-49" fmla="*/ 0 w 611574"/>
                <a:gd name="connsiteY4-50" fmla="*/ 0 h 435006"/>
                <a:gd name="connsiteX0-51" fmla="*/ 0 w 611574"/>
                <a:gd name="connsiteY0-52" fmla="*/ 0 h 435006"/>
                <a:gd name="connsiteX1-53" fmla="*/ 611574 w 611574"/>
                <a:gd name="connsiteY1-54" fmla="*/ 136124 h 435006"/>
                <a:gd name="connsiteX2-55" fmla="*/ 531675 w 611574"/>
                <a:gd name="connsiteY2-56" fmla="*/ 435006 h 435006"/>
                <a:gd name="connsiteX3-57" fmla="*/ 192350 w 611574"/>
                <a:gd name="connsiteY3-58" fmla="*/ 343270 h 435006"/>
                <a:gd name="connsiteX4-59" fmla="*/ 0 w 611574"/>
                <a:gd name="connsiteY4-60" fmla="*/ 0 h 435006"/>
                <a:gd name="connsiteX0-61" fmla="*/ 0 w 611574"/>
                <a:gd name="connsiteY0-62" fmla="*/ 0 h 435006"/>
                <a:gd name="connsiteX1-63" fmla="*/ 611574 w 611574"/>
                <a:gd name="connsiteY1-64" fmla="*/ 136124 h 435006"/>
                <a:gd name="connsiteX2-65" fmla="*/ 531675 w 611574"/>
                <a:gd name="connsiteY2-66" fmla="*/ 435006 h 435006"/>
                <a:gd name="connsiteX3-67" fmla="*/ 192350 w 611574"/>
                <a:gd name="connsiteY3-68" fmla="*/ 343270 h 435006"/>
                <a:gd name="connsiteX4-69" fmla="*/ 0 w 611574"/>
                <a:gd name="connsiteY4-70" fmla="*/ 0 h 435006"/>
                <a:gd name="connsiteX0-71" fmla="*/ 0 w 611574"/>
                <a:gd name="connsiteY0-72" fmla="*/ 0 h 435006"/>
                <a:gd name="connsiteX1-73" fmla="*/ 611574 w 611574"/>
                <a:gd name="connsiteY1-74" fmla="*/ 136124 h 435006"/>
                <a:gd name="connsiteX2-75" fmla="*/ 531675 w 611574"/>
                <a:gd name="connsiteY2-76" fmla="*/ 435006 h 435006"/>
                <a:gd name="connsiteX3-77" fmla="*/ 192350 w 611574"/>
                <a:gd name="connsiteY3-78" fmla="*/ 343270 h 435006"/>
                <a:gd name="connsiteX4-79" fmla="*/ 0 w 611574"/>
                <a:gd name="connsiteY4-80" fmla="*/ 0 h 435006"/>
                <a:gd name="connsiteX0-81" fmla="*/ 0 w 611574"/>
                <a:gd name="connsiteY0-82" fmla="*/ 16975 h 451981"/>
                <a:gd name="connsiteX1-83" fmla="*/ 611574 w 611574"/>
                <a:gd name="connsiteY1-84" fmla="*/ 153099 h 451981"/>
                <a:gd name="connsiteX2-85" fmla="*/ 531675 w 611574"/>
                <a:gd name="connsiteY2-86" fmla="*/ 451981 h 451981"/>
                <a:gd name="connsiteX3-87" fmla="*/ 192350 w 611574"/>
                <a:gd name="connsiteY3-88" fmla="*/ 360245 h 451981"/>
                <a:gd name="connsiteX4-89" fmla="*/ 0 w 611574"/>
                <a:gd name="connsiteY4-90" fmla="*/ 16975 h 451981"/>
                <a:gd name="connsiteX0-91" fmla="*/ 0 w 611574"/>
                <a:gd name="connsiteY0-92" fmla="*/ 13790 h 448796"/>
                <a:gd name="connsiteX1-93" fmla="*/ 611574 w 611574"/>
                <a:gd name="connsiteY1-94" fmla="*/ 149914 h 448796"/>
                <a:gd name="connsiteX2-95" fmla="*/ 531675 w 611574"/>
                <a:gd name="connsiteY2-96" fmla="*/ 448796 h 448796"/>
                <a:gd name="connsiteX3-97" fmla="*/ 192350 w 611574"/>
                <a:gd name="connsiteY3-98" fmla="*/ 357060 h 448796"/>
                <a:gd name="connsiteX4-99" fmla="*/ 0 w 611574"/>
                <a:gd name="connsiteY4-100" fmla="*/ 13790 h 448796"/>
                <a:gd name="connsiteX0-101" fmla="*/ 0 w 623185"/>
                <a:gd name="connsiteY0-102" fmla="*/ 13790 h 448796"/>
                <a:gd name="connsiteX1-103" fmla="*/ 623185 w 623185"/>
                <a:gd name="connsiteY1-104" fmla="*/ 149914 h 448796"/>
                <a:gd name="connsiteX2-105" fmla="*/ 531675 w 623185"/>
                <a:gd name="connsiteY2-106" fmla="*/ 448796 h 448796"/>
                <a:gd name="connsiteX3-107" fmla="*/ 192350 w 623185"/>
                <a:gd name="connsiteY3-108" fmla="*/ 357060 h 448796"/>
                <a:gd name="connsiteX4-109" fmla="*/ 0 w 623185"/>
                <a:gd name="connsiteY4-110" fmla="*/ 13790 h 448796"/>
                <a:gd name="connsiteX0-111" fmla="*/ 0 w 623185"/>
                <a:gd name="connsiteY0-112" fmla="*/ 19257 h 454263"/>
                <a:gd name="connsiteX1-113" fmla="*/ 623185 w 623185"/>
                <a:gd name="connsiteY1-114" fmla="*/ 155381 h 454263"/>
                <a:gd name="connsiteX2-115" fmla="*/ 531675 w 623185"/>
                <a:gd name="connsiteY2-116" fmla="*/ 454263 h 454263"/>
                <a:gd name="connsiteX3-117" fmla="*/ 192350 w 623185"/>
                <a:gd name="connsiteY3-118" fmla="*/ 362527 h 454263"/>
                <a:gd name="connsiteX4-119" fmla="*/ 0 w 623185"/>
                <a:gd name="connsiteY4-120" fmla="*/ 19257 h 454263"/>
                <a:gd name="connsiteX0-121" fmla="*/ 0 w 620282"/>
                <a:gd name="connsiteY0-122" fmla="*/ 20220 h 455226"/>
                <a:gd name="connsiteX1-123" fmla="*/ 620282 w 620282"/>
                <a:gd name="connsiteY1-124" fmla="*/ 147635 h 455226"/>
                <a:gd name="connsiteX2-125" fmla="*/ 531675 w 620282"/>
                <a:gd name="connsiteY2-126" fmla="*/ 455226 h 455226"/>
                <a:gd name="connsiteX3-127" fmla="*/ 192350 w 620282"/>
                <a:gd name="connsiteY3-128" fmla="*/ 363490 h 455226"/>
                <a:gd name="connsiteX4-129" fmla="*/ 0 w 620282"/>
                <a:gd name="connsiteY4-130" fmla="*/ 20220 h 455226"/>
                <a:gd name="connsiteX0-131" fmla="*/ 0 w 620282"/>
                <a:gd name="connsiteY0-132" fmla="*/ 19569 h 454575"/>
                <a:gd name="connsiteX1-133" fmla="*/ 620282 w 620282"/>
                <a:gd name="connsiteY1-134" fmla="*/ 152790 h 454575"/>
                <a:gd name="connsiteX2-135" fmla="*/ 531675 w 620282"/>
                <a:gd name="connsiteY2-136" fmla="*/ 454575 h 454575"/>
                <a:gd name="connsiteX3-137" fmla="*/ 192350 w 620282"/>
                <a:gd name="connsiteY3-138" fmla="*/ 362839 h 454575"/>
                <a:gd name="connsiteX4-139" fmla="*/ 0 w 620282"/>
                <a:gd name="connsiteY4-140" fmla="*/ 19569 h 454575"/>
              </a:gdLst>
              <a:ahLst/>
              <a:cxnLst>
                <a:cxn ang="0">
                  <a:pos x="connsiteX0-131" y="connsiteY0-132"/>
                </a:cxn>
                <a:cxn ang="0">
                  <a:pos x="connsiteX1-133" y="connsiteY1-134"/>
                </a:cxn>
                <a:cxn ang="0">
                  <a:pos x="connsiteX2-135" y="connsiteY2-136"/>
                </a:cxn>
                <a:cxn ang="0">
                  <a:pos x="connsiteX3-137" y="connsiteY3-138"/>
                </a:cxn>
                <a:cxn ang="0">
                  <a:pos x="connsiteX4-139" y="connsiteY4-140"/>
                </a:cxn>
              </a:cxnLst>
              <a:rect l="l" t="t" r="r" b="b"/>
              <a:pathLst>
                <a:path w="620282" h="454575">
                  <a:moveTo>
                    <a:pt x="0" y="19569"/>
                  </a:moveTo>
                  <a:cubicBezTo>
                    <a:pt x="304415" y="-47224"/>
                    <a:pt x="502242" y="71905"/>
                    <a:pt x="620282" y="152790"/>
                  </a:cubicBezTo>
                  <a:lnTo>
                    <a:pt x="531675" y="454575"/>
                  </a:lnTo>
                  <a:cubicBezTo>
                    <a:pt x="415608" y="373689"/>
                    <a:pt x="311377" y="363825"/>
                    <a:pt x="192350" y="362839"/>
                  </a:cubicBezTo>
                  <a:lnTo>
                    <a:pt x="0" y="19569"/>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7" name="矩形 8"/>
            <p:cNvSpPr/>
            <p:nvPr/>
          </p:nvSpPr>
          <p:spPr>
            <a:xfrm>
              <a:off x="4008630" y="2899503"/>
              <a:ext cx="541163" cy="699322"/>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80067 w 286059"/>
                <a:gd name="connsiteY0-42" fmla="*/ 91510 h 383713"/>
                <a:gd name="connsiteX1-43" fmla="*/ 286059 w 286059"/>
                <a:gd name="connsiteY1-44" fmla="*/ 0 h 383713"/>
                <a:gd name="connsiteX2-45" fmla="*/ 105546 w 286059"/>
                <a:gd name="connsiteY2-46" fmla="*/ 327488 h 383713"/>
                <a:gd name="connsiteX3-47" fmla="*/ 0 w 286059"/>
                <a:gd name="connsiteY3-48" fmla="*/ 383713 h 383713"/>
                <a:gd name="connsiteX4-49" fmla="*/ 80067 w 286059"/>
                <a:gd name="connsiteY4-50" fmla="*/ 91510 h 383713"/>
                <a:gd name="connsiteX0-51" fmla="*/ 87324 w 293316"/>
                <a:gd name="connsiteY0-52" fmla="*/ 91510 h 390970"/>
                <a:gd name="connsiteX1-53" fmla="*/ 293316 w 293316"/>
                <a:gd name="connsiteY1-54" fmla="*/ 0 h 390970"/>
                <a:gd name="connsiteX2-55" fmla="*/ 112803 w 293316"/>
                <a:gd name="connsiteY2-56" fmla="*/ 327488 h 390970"/>
                <a:gd name="connsiteX3-57" fmla="*/ 0 w 293316"/>
                <a:gd name="connsiteY3-58" fmla="*/ 390970 h 390970"/>
                <a:gd name="connsiteX4-59" fmla="*/ 87324 w 293316"/>
                <a:gd name="connsiteY4-60" fmla="*/ 91510 h 390970"/>
                <a:gd name="connsiteX0-61" fmla="*/ 87324 w 295735"/>
                <a:gd name="connsiteY0-62" fmla="*/ 89091 h 388551"/>
                <a:gd name="connsiteX1-63" fmla="*/ 295735 w 295735"/>
                <a:gd name="connsiteY1-64" fmla="*/ 0 h 388551"/>
                <a:gd name="connsiteX2-65" fmla="*/ 112803 w 295735"/>
                <a:gd name="connsiteY2-66" fmla="*/ 325069 h 388551"/>
                <a:gd name="connsiteX3-67" fmla="*/ 0 w 295735"/>
                <a:gd name="connsiteY3-68" fmla="*/ 388551 h 388551"/>
                <a:gd name="connsiteX4-69" fmla="*/ 87324 w 295735"/>
                <a:gd name="connsiteY4-70" fmla="*/ 89091 h 388551"/>
                <a:gd name="connsiteX0-71" fmla="*/ 87324 w 300573"/>
                <a:gd name="connsiteY0-72" fmla="*/ 89091 h 388551"/>
                <a:gd name="connsiteX1-73" fmla="*/ 300573 w 300573"/>
                <a:gd name="connsiteY1-74" fmla="*/ 0 h 388551"/>
                <a:gd name="connsiteX2-75" fmla="*/ 112803 w 300573"/>
                <a:gd name="connsiteY2-76" fmla="*/ 325069 h 388551"/>
                <a:gd name="connsiteX3-77" fmla="*/ 0 w 300573"/>
                <a:gd name="connsiteY3-78" fmla="*/ 388551 h 388551"/>
                <a:gd name="connsiteX4-79" fmla="*/ 87324 w 300573"/>
                <a:gd name="connsiteY4-80" fmla="*/ 89091 h 388551"/>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300573" h="388551">
                  <a:moveTo>
                    <a:pt x="87324" y="89091"/>
                  </a:moveTo>
                  <a:lnTo>
                    <a:pt x="300573" y="0"/>
                  </a:lnTo>
                  <a:lnTo>
                    <a:pt x="112803" y="325069"/>
                  </a:lnTo>
                  <a:lnTo>
                    <a:pt x="0" y="388551"/>
                  </a:lnTo>
                  <a:lnTo>
                    <a:pt x="87324" y="89091"/>
                  </a:lnTo>
                  <a:close/>
                </a:path>
              </a:pathLst>
            </a:custGeom>
            <a:gradFill flip="none" rotWithShape="1">
              <a:gsLst>
                <a:gs pos="14000">
                  <a:schemeClr val="bg2"/>
                </a:gs>
                <a:gs pos="69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8" name="等腰三角形 4"/>
            <p:cNvSpPr/>
            <p:nvPr/>
          </p:nvSpPr>
          <p:spPr>
            <a:xfrm>
              <a:off x="3053261" y="2691295"/>
              <a:ext cx="1496532" cy="376681"/>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617841 w 830554"/>
                <a:gd name="connsiteY0-202" fmla="*/ 209164 h 209164"/>
                <a:gd name="connsiteX1-203" fmla="*/ 0 w 830554"/>
                <a:gd name="connsiteY1-204" fmla="*/ 73132 h 209164"/>
                <a:gd name="connsiteX2-205" fmla="*/ 830554 w 830554"/>
                <a:gd name="connsiteY2-206" fmla="*/ 115549 h 209164"/>
                <a:gd name="connsiteX3-207" fmla="*/ 617841 w 830554"/>
                <a:gd name="connsiteY3-208" fmla="*/ 209164 h 209164"/>
              </a:gdLst>
              <a:ahLst/>
              <a:cxnLst>
                <a:cxn ang="0">
                  <a:pos x="connsiteX0-201" y="connsiteY0-202"/>
                </a:cxn>
                <a:cxn ang="0">
                  <a:pos x="connsiteX1-203" y="connsiteY1-204"/>
                </a:cxn>
                <a:cxn ang="0">
                  <a:pos x="connsiteX2-205" y="connsiteY2-206"/>
                </a:cxn>
                <a:cxn ang="0">
                  <a:pos x="connsiteX3-207" y="connsiteY3-208"/>
                </a:cxn>
              </a:cxnLst>
              <a:rect l="l" t="t" r="r" b="b"/>
              <a:pathLst>
                <a:path w="830554" h="209164">
                  <a:moveTo>
                    <a:pt x="617841" y="209164"/>
                  </a:moveTo>
                  <a:cubicBezTo>
                    <a:pt x="562274" y="158528"/>
                    <a:pt x="236081" y="-520"/>
                    <a:pt x="0" y="73132"/>
                  </a:cubicBezTo>
                  <a:cubicBezTo>
                    <a:pt x="165387" y="-36031"/>
                    <a:pt x="662208" y="-23863"/>
                    <a:pt x="830554" y="115549"/>
                  </a:cubicBezTo>
                  <a:lnTo>
                    <a:pt x="617841" y="209164"/>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grpSp>
      <p:grpSp>
        <p:nvGrpSpPr>
          <p:cNvPr id="19" name="组合 18"/>
          <p:cNvGrpSpPr/>
          <p:nvPr/>
        </p:nvGrpSpPr>
        <p:grpSpPr bwMode="auto">
          <a:xfrm>
            <a:off x="2843213" y="2209800"/>
            <a:ext cx="2246312" cy="998538"/>
            <a:chOff x="2681953" y="1991012"/>
            <a:chExt cx="2246425" cy="998064"/>
          </a:xfrm>
        </p:grpSpPr>
        <p:sp>
          <p:nvSpPr>
            <p:cNvPr id="20" name="等腰三角形 4"/>
            <p:cNvSpPr/>
            <p:nvPr/>
          </p:nvSpPr>
          <p:spPr>
            <a:xfrm>
              <a:off x="2702591" y="1991012"/>
              <a:ext cx="2224200" cy="44270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224018"/>
                <a:gd name="connsiteY0-306" fmla="*/ 251130 h 251130"/>
                <a:gd name="connsiteX1-307" fmla="*/ 0 w 1224018"/>
                <a:gd name="connsiteY1-308" fmla="*/ 81466 h 251130"/>
                <a:gd name="connsiteX2-309" fmla="*/ 1224018 w 1224018"/>
                <a:gd name="connsiteY2-310" fmla="*/ 135608 h 251130"/>
                <a:gd name="connsiteX3-311" fmla="*/ 915384 w 1224018"/>
                <a:gd name="connsiteY3-312" fmla="*/ 251130 h 251130"/>
                <a:gd name="connsiteX0-313" fmla="*/ 926996 w 1235630"/>
                <a:gd name="connsiteY0-314" fmla="*/ 245984 h 245984"/>
                <a:gd name="connsiteX1-315" fmla="*/ 0 w 1235630"/>
                <a:gd name="connsiteY1-316" fmla="*/ 85029 h 245984"/>
                <a:gd name="connsiteX2-317" fmla="*/ 1235630 w 1235630"/>
                <a:gd name="connsiteY2-318" fmla="*/ 130462 h 245984"/>
                <a:gd name="connsiteX3-319" fmla="*/ 926996 w 1235630"/>
                <a:gd name="connsiteY3-320" fmla="*/ 245984 h 245984"/>
              </a:gdLst>
              <a:ahLst/>
              <a:cxnLst>
                <a:cxn ang="0">
                  <a:pos x="connsiteX0-313" y="connsiteY0-314"/>
                </a:cxn>
                <a:cxn ang="0">
                  <a:pos x="connsiteX1-315" y="connsiteY1-316"/>
                </a:cxn>
                <a:cxn ang="0">
                  <a:pos x="connsiteX2-317" y="connsiteY2-318"/>
                </a:cxn>
                <a:cxn ang="0">
                  <a:pos x="connsiteX3-319" y="connsiteY3-320"/>
                </a:cxn>
              </a:cxnLst>
              <a:rect l="l" t="t" r="r" b="b"/>
              <a:pathLst>
                <a:path w="1235630" h="245984">
                  <a:moveTo>
                    <a:pt x="926996" y="245984"/>
                  </a:moveTo>
                  <a:cubicBezTo>
                    <a:pt x="560711" y="11876"/>
                    <a:pt x="239040" y="26173"/>
                    <a:pt x="0" y="85029"/>
                  </a:cubicBezTo>
                  <a:cubicBezTo>
                    <a:pt x="242328" y="-41890"/>
                    <a:pt x="1043610" y="-26705"/>
                    <a:pt x="1235630" y="130462"/>
                  </a:cubicBezTo>
                  <a:lnTo>
                    <a:pt x="926996" y="245984"/>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1" name="矩形 13"/>
            <p:cNvSpPr/>
            <p:nvPr/>
          </p:nvSpPr>
          <p:spPr>
            <a:xfrm>
              <a:off x="2681953" y="2062416"/>
              <a:ext cx="1698710" cy="926660"/>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0 w 1665057"/>
                <a:gd name="connsiteY0-2" fmla="*/ 0 h 774331"/>
                <a:gd name="connsiteX1-3" fmla="*/ 1665057 w 1665057"/>
                <a:gd name="connsiteY1-4" fmla="*/ 414291 h 774331"/>
                <a:gd name="connsiteX2-5" fmla="*/ 1665057 w 1665057"/>
                <a:gd name="connsiteY2-6" fmla="*/ 774331 h 774331"/>
                <a:gd name="connsiteX3-7" fmla="*/ 1305017 w 1665057"/>
                <a:gd name="connsiteY3-8" fmla="*/ 774331 h 774331"/>
                <a:gd name="connsiteX4-9" fmla="*/ 0 w 1665057"/>
                <a:gd name="connsiteY4-10" fmla="*/ 0 h 774331"/>
                <a:gd name="connsiteX0-11" fmla="*/ 0 w 1665057"/>
                <a:gd name="connsiteY0-12" fmla="*/ 0 h 774331"/>
                <a:gd name="connsiteX1-13" fmla="*/ 1665057 w 1665057"/>
                <a:gd name="connsiteY1-14" fmla="*/ 414291 h 774331"/>
                <a:gd name="connsiteX2-15" fmla="*/ 1665057 w 1665057"/>
                <a:gd name="connsiteY2-16" fmla="*/ 774331 h 774331"/>
                <a:gd name="connsiteX3-17" fmla="*/ 171634 w 1665057"/>
                <a:gd name="connsiteY3-18" fmla="*/ 339325 h 774331"/>
                <a:gd name="connsiteX4-19" fmla="*/ 0 w 1665057"/>
                <a:gd name="connsiteY4-20" fmla="*/ 0 h 774331"/>
                <a:gd name="connsiteX0-21" fmla="*/ 0 w 1673934"/>
                <a:gd name="connsiteY0-22" fmla="*/ 0 h 774331"/>
                <a:gd name="connsiteX1-23" fmla="*/ 1673934 w 1673934"/>
                <a:gd name="connsiteY1-24" fmla="*/ 414291 h 774331"/>
                <a:gd name="connsiteX2-25" fmla="*/ 1673934 w 1673934"/>
                <a:gd name="connsiteY2-26" fmla="*/ 774331 h 774331"/>
                <a:gd name="connsiteX3-27" fmla="*/ 180511 w 1673934"/>
                <a:gd name="connsiteY3-28" fmla="*/ 339325 h 774331"/>
                <a:gd name="connsiteX4-29" fmla="*/ 0 w 1673934"/>
                <a:gd name="connsiteY4-30" fmla="*/ 0 h 774331"/>
                <a:gd name="connsiteX0-31" fmla="*/ 0 w 1673934"/>
                <a:gd name="connsiteY0-32" fmla="*/ 0 h 466572"/>
                <a:gd name="connsiteX1-33" fmla="*/ 1673934 w 1673934"/>
                <a:gd name="connsiteY1-34" fmla="*/ 414291 h 466572"/>
                <a:gd name="connsiteX2-35" fmla="*/ 839433 w 1673934"/>
                <a:gd name="connsiteY2-36" fmla="*/ 466572 h 466572"/>
                <a:gd name="connsiteX3-37" fmla="*/ 180511 w 1673934"/>
                <a:gd name="connsiteY3-38" fmla="*/ 339325 h 466572"/>
                <a:gd name="connsiteX4-39" fmla="*/ 0 w 1673934"/>
                <a:gd name="connsiteY4-40" fmla="*/ 0 h 466572"/>
                <a:gd name="connsiteX0-41" fmla="*/ 0 w 934129"/>
                <a:gd name="connsiteY0-42" fmla="*/ 0 h 466572"/>
                <a:gd name="connsiteX1-43" fmla="*/ 934129 w 934129"/>
                <a:gd name="connsiteY1-44" fmla="*/ 153880 h 466572"/>
                <a:gd name="connsiteX2-45" fmla="*/ 839433 w 934129"/>
                <a:gd name="connsiteY2-46" fmla="*/ 466572 h 466572"/>
                <a:gd name="connsiteX3-47" fmla="*/ 180511 w 934129"/>
                <a:gd name="connsiteY3-48" fmla="*/ 339325 h 466572"/>
                <a:gd name="connsiteX4-49" fmla="*/ 0 w 934129"/>
                <a:gd name="connsiteY4-50" fmla="*/ 0 h 466572"/>
                <a:gd name="connsiteX0-51" fmla="*/ 0 w 934129"/>
                <a:gd name="connsiteY0-52" fmla="*/ 0 h 466572"/>
                <a:gd name="connsiteX1-53" fmla="*/ 934129 w 934129"/>
                <a:gd name="connsiteY1-54" fmla="*/ 153880 h 466572"/>
                <a:gd name="connsiteX2-55" fmla="*/ 839433 w 934129"/>
                <a:gd name="connsiteY2-56" fmla="*/ 466572 h 466572"/>
                <a:gd name="connsiteX3-57" fmla="*/ 180511 w 934129"/>
                <a:gd name="connsiteY3-58" fmla="*/ 339325 h 466572"/>
                <a:gd name="connsiteX4-59" fmla="*/ 0 w 934129"/>
                <a:gd name="connsiteY4-60" fmla="*/ 0 h 466572"/>
                <a:gd name="connsiteX0-61" fmla="*/ 0 w 934129"/>
                <a:gd name="connsiteY0-62" fmla="*/ 45614 h 512186"/>
                <a:gd name="connsiteX1-63" fmla="*/ 934129 w 934129"/>
                <a:gd name="connsiteY1-64" fmla="*/ 199494 h 512186"/>
                <a:gd name="connsiteX2-65" fmla="*/ 839433 w 934129"/>
                <a:gd name="connsiteY2-66" fmla="*/ 512186 h 512186"/>
                <a:gd name="connsiteX3-67" fmla="*/ 180511 w 934129"/>
                <a:gd name="connsiteY3-68" fmla="*/ 384939 h 512186"/>
                <a:gd name="connsiteX4-69" fmla="*/ 0 w 934129"/>
                <a:gd name="connsiteY4-70" fmla="*/ 45614 h 512186"/>
                <a:gd name="connsiteX0-71" fmla="*/ 0 w 934129"/>
                <a:gd name="connsiteY0-72" fmla="*/ 45614 h 512186"/>
                <a:gd name="connsiteX1-73" fmla="*/ 934129 w 934129"/>
                <a:gd name="connsiteY1-74" fmla="*/ 199494 h 512186"/>
                <a:gd name="connsiteX2-75" fmla="*/ 839433 w 934129"/>
                <a:gd name="connsiteY2-76" fmla="*/ 512186 h 512186"/>
                <a:gd name="connsiteX3-77" fmla="*/ 180511 w 934129"/>
                <a:gd name="connsiteY3-78" fmla="*/ 384939 h 512186"/>
                <a:gd name="connsiteX4-79" fmla="*/ 0 w 934129"/>
                <a:gd name="connsiteY4-80" fmla="*/ 45614 h 512186"/>
                <a:gd name="connsiteX0-81" fmla="*/ 0 w 934129"/>
                <a:gd name="connsiteY0-82" fmla="*/ 45614 h 512186"/>
                <a:gd name="connsiteX1-83" fmla="*/ 934129 w 934129"/>
                <a:gd name="connsiteY1-84" fmla="*/ 199494 h 512186"/>
                <a:gd name="connsiteX2-85" fmla="*/ 839433 w 934129"/>
                <a:gd name="connsiteY2-86" fmla="*/ 512186 h 512186"/>
                <a:gd name="connsiteX3-87" fmla="*/ 180511 w 934129"/>
                <a:gd name="connsiteY3-88" fmla="*/ 384939 h 512186"/>
                <a:gd name="connsiteX4-89" fmla="*/ 0 w 934129"/>
                <a:gd name="connsiteY4-90" fmla="*/ 45614 h 512186"/>
                <a:gd name="connsiteX0-91" fmla="*/ 0 w 942838"/>
                <a:gd name="connsiteY0-92" fmla="*/ 45614 h 512186"/>
                <a:gd name="connsiteX1-93" fmla="*/ 942838 w 942838"/>
                <a:gd name="connsiteY1-94" fmla="*/ 199494 h 512186"/>
                <a:gd name="connsiteX2-95" fmla="*/ 839433 w 942838"/>
                <a:gd name="connsiteY2-96" fmla="*/ 512186 h 512186"/>
                <a:gd name="connsiteX3-97" fmla="*/ 180511 w 942838"/>
                <a:gd name="connsiteY3-98" fmla="*/ 384939 h 512186"/>
                <a:gd name="connsiteX4-99" fmla="*/ 0 w 942838"/>
                <a:gd name="connsiteY4-100" fmla="*/ 45614 h 512186"/>
                <a:gd name="connsiteX0-101" fmla="*/ 0 w 942838"/>
                <a:gd name="connsiteY0-102" fmla="*/ 47625 h 514197"/>
                <a:gd name="connsiteX1-103" fmla="*/ 942838 w 942838"/>
                <a:gd name="connsiteY1-104" fmla="*/ 201705 h 514197"/>
                <a:gd name="connsiteX2-105" fmla="*/ 839433 w 942838"/>
                <a:gd name="connsiteY2-106" fmla="*/ 514197 h 514197"/>
                <a:gd name="connsiteX3-107" fmla="*/ 180511 w 942838"/>
                <a:gd name="connsiteY3-108" fmla="*/ 386950 h 514197"/>
                <a:gd name="connsiteX4-109" fmla="*/ 0 w 942838"/>
                <a:gd name="connsiteY4-110" fmla="*/ 47625 h 514197"/>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942838" h="514197">
                  <a:moveTo>
                    <a:pt x="0" y="47625"/>
                  </a:moveTo>
                  <a:cubicBezTo>
                    <a:pt x="370560" y="-66798"/>
                    <a:pt x="661054" y="40945"/>
                    <a:pt x="942838" y="201705"/>
                  </a:cubicBezTo>
                  <a:lnTo>
                    <a:pt x="839433" y="514197"/>
                  </a:lnTo>
                  <a:cubicBezTo>
                    <a:pt x="646425" y="415555"/>
                    <a:pt x="423826" y="308038"/>
                    <a:pt x="180511" y="386950"/>
                  </a:cubicBezTo>
                  <a:lnTo>
                    <a:pt x="0" y="47625"/>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2" name="矩形 8"/>
            <p:cNvSpPr/>
            <p:nvPr/>
          </p:nvSpPr>
          <p:spPr>
            <a:xfrm>
              <a:off x="4194916" y="2230611"/>
              <a:ext cx="733462" cy="747357"/>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100613 w 397171"/>
                <a:gd name="connsiteY0-82" fmla="*/ 112991 h 419764"/>
                <a:gd name="connsiteX1-83" fmla="*/ 397171 w 397171"/>
                <a:gd name="connsiteY1-84" fmla="*/ 0 h 419764"/>
                <a:gd name="connsiteX2-85" fmla="*/ 223916 w 397171"/>
                <a:gd name="connsiteY2-86" fmla="*/ 328028 h 419764"/>
                <a:gd name="connsiteX3-87" fmla="*/ 0 w 397171"/>
                <a:gd name="connsiteY3-88" fmla="*/ 419764 h 419764"/>
                <a:gd name="connsiteX4-89" fmla="*/ 100613 w 397171"/>
                <a:gd name="connsiteY4-90" fmla="*/ 112991 h 419764"/>
                <a:gd name="connsiteX0-91" fmla="*/ 100613 w 399590"/>
                <a:gd name="connsiteY0-92" fmla="*/ 110572 h 417345"/>
                <a:gd name="connsiteX1-93" fmla="*/ 399590 w 399590"/>
                <a:gd name="connsiteY1-94" fmla="*/ 0 h 417345"/>
                <a:gd name="connsiteX2-95" fmla="*/ 223916 w 399590"/>
                <a:gd name="connsiteY2-96" fmla="*/ 325609 h 417345"/>
                <a:gd name="connsiteX3-97" fmla="*/ 0 w 399590"/>
                <a:gd name="connsiteY3-98" fmla="*/ 417345 h 417345"/>
                <a:gd name="connsiteX4-99" fmla="*/ 100613 w 399590"/>
                <a:gd name="connsiteY4-100" fmla="*/ 110572 h 417345"/>
                <a:gd name="connsiteX0-101" fmla="*/ 100613 w 402009"/>
                <a:gd name="connsiteY0-102" fmla="*/ 108153 h 414926"/>
                <a:gd name="connsiteX1-103" fmla="*/ 402009 w 402009"/>
                <a:gd name="connsiteY1-104" fmla="*/ 0 h 414926"/>
                <a:gd name="connsiteX2-105" fmla="*/ 223916 w 402009"/>
                <a:gd name="connsiteY2-106" fmla="*/ 323190 h 414926"/>
                <a:gd name="connsiteX3-107" fmla="*/ 0 w 402009"/>
                <a:gd name="connsiteY3-108" fmla="*/ 414926 h 414926"/>
                <a:gd name="connsiteX4-109" fmla="*/ 100613 w 402009"/>
                <a:gd name="connsiteY4-110" fmla="*/ 108153 h 414926"/>
                <a:gd name="connsiteX0-111" fmla="*/ 100613 w 406847"/>
                <a:gd name="connsiteY0-112" fmla="*/ 108153 h 414926"/>
                <a:gd name="connsiteX1-113" fmla="*/ 406847 w 406847"/>
                <a:gd name="connsiteY1-114" fmla="*/ 0 h 414926"/>
                <a:gd name="connsiteX2-115" fmla="*/ 223916 w 406847"/>
                <a:gd name="connsiteY2-116" fmla="*/ 323190 h 414926"/>
                <a:gd name="connsiteX3-117" fmla="*/ 0 w 406847"/>
                <a:gd name="connsiteY3-118" fmla="*/ 414926 h 414926"/>
                <a:gd name="connsiteX4-119" fmla="*/ 100613 w 406847"/>
                <a:gd name="connsiteY4-120" fmla="*/ 108153 h 414926"/>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406847" h="414926">
                  <a:moveTo>
                    <a:pt x="100613" y="108153"/>
                  </a:moveTo>
                  <a:lnTo>
                    <a:pt x="406847" y="0"/>
                  </a:lnTo>
                  <a:lnTo>
                    <a:pt x="223916" y="323190"/>
                  </a:lnTo>
                  <a:lnTo>
                    <a:pt x="0" y="414926"/>
                  </a:lnTo>
                  <a:lnTo>
                    <a:pt x="100613" y="108153"/>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23" name="组合 22"/>
          <p:cNvGrpSpPr/>
          <p:nvPr/>
        </p:nvGrpSpPr>
        <p:grpSpPr bwMode="auto">
          <a:xfrm>
            <a:off x="2478088" y="1495425"/>
            <a:ext cx="2995612" cy="1090613"/>
            <a:chOff x="2315972" y="1275606"/>
            <a:chExt cx="2996545" cy="1091658"/>
          </a:xfrm>
        </p:grpSpPr>
        <p:sp>
          <p:nvSpPr>
            <p:cNvPr id="24" name="矩形 14"/>
            <p:cNvSpPr/>
            <p:nvPr/>
          </p:nvSpPr>
          <p:spPr>
            <a:xfrm>
              <a:off x="2315972" y="1350290"/>
              <a:ext cx="2247012" cy="1016974"/>
            </a:xfrm>
            <a:custGeom>
              <a:avLst/>
              <a:gdLst>
                <a:gd name="connsiteX0" fmla="*/ 0 w 576064"/>
                <a:gd name="connsiteY0" fmla="*/ 0 h 310298"/>
                <a:gd name="connsiteX1" fmla="*/ 576064 w 576064"/>
                <a:gd name="connsiteY1" fmla="*/ 0 h 310298"/>
                <a:gd name="connsiteX2" fmla="*/ 576064 w 576064"/>
                <a:gd name="connsiteY2" fmla="*/ 310298 h 310298"/>
                <a:gd name="connsiteX3" fmla="*/ 0 w 576064"/>
                <a:gd name="connsiteY3" fmla="*/ 310298 h 310298"/>
                <a:gd name="connsiteX4" fmla="*/ 0 w 576064"/>
                <a:gd name="connsiteY4" fmla="*/ 0 h 310298"/>
                <a:gd name="connsiteX0-1" fmla="*/ 0 w 2165167"/>
                <a:gd name="connsiteY0-2" fmla="*/ 0 h 777856"/>
                <a:gd name="connsiteX1-3" fmla="*/ 2165167 w 2165167"/>
                <a:gd name="connsiteY1-4" fmla="*/ 467558 h 777856"/>
                <a:gd name="connsiteX2-5" fmla="*/ 2165167 w 2165167"/>
                <a:gd name="connsiteY2-6" fmla="*/ 777856 h 777856"/>
                <a:gd name="connsiteX3-7" fmla="*/ 1589103 w 2165167"/>
                <a:gd name="connsiteY3-8" fmla="*/ 777856 h 777856"/>
                <a:gd name="connsiteX4-9" fmla="*/ 0 w 2165167"/>
                <a:gd name="connsiteY4-10" fmla="*/ 0 h 777856"/>
                <a:gd name="connsiteX0-11" fmla="*/ 0 w 2165167"/>
                <a:gd name="connsiteY0-12" fmla="*/ 0 h 777856"/>
                <a:gd name="connsiteX1-13" fmla="*/ 2165167 w 2165167"/>
                <a:gd name="connsiteY1-14" fmla="*/ 467558 h 777856"/>
                <a:gd name="connsiteX2-15" fmla="*/ 2165167 w 2165167"/>
                <a:gd name="connsiteY2-16" fmla="*/ 777856 h 777856"/>
                <a:gd name="connsiteX3-17" fmla="*/ 183472 w 2165167"/>
                <a:gd name="connsiteY3-18" fmla="*/ 322136 h 777856"/>
                <a:gd name="connsiteX4-19" fmla="*/ 0 w 2165167"/>
                <a:gd name="connsiteY4-20" fmla="*/ 0 h 777856"/>
                <a:gd name="connsiteX0-21" fmla="*/ 0 w 2165167"/>
                <a:gd name="connsiteY0-22" fmla="*/ 0 h 777856"/>
                <a:gd name="connsiteX1-23" fmla="*/ 1238930 w 2165167"/>
                <a:gd name="connsiteY1-24" fmla="*/ 168677 h 777856"/>
                <a:gd name="connsiteX2-25" fmla="*/ 2165167 w 2165167"/>
                <a:gd name="connsiteY2-26" fmla="*/ 777856 h 777856"/>
                <a:gd name="connsiteX3-27" fmla="*/ 183472 w 2165167"/>
                <a:gd name="connsiteY3-28" fmla="*/ 322136 h 777856"/>
                <a:gd name="connsiteX4-29" fmla="*/ 0 w 2165167"/>
                <a:gd name="connsiteY4-30" fmla="*/ 0 h 777856"/>
                <a:gd name="connsiteX0-31" fmla="*/ 0 w 1238930"/>
                <a:gd name="connsiteY0-32" fmla="*/ 0 h 484893"/>
                <a:gd name="connsiteX1-33" fmla="*/ 1238930 w 1238930"/>
                <a:gd name="connsiteY1-34" fmla="*/ 168677 h 484893"/>
                <a:gd name="connsiteX2-35" fmla="*/ 1150153 w 1238930"/>
                <a:gd name="connsiteY2-36" fmla="*/ 484893 h 484893"/>
                <a:gd name="connsiteX3-37" fmla="*/ 183472 w 1238930"/>
                <a:gd name="connsiteY3-38" fmla="*/ 322136 h 484893"/>
                <a:gd name="connsiteX4-39" fmla="*/ 0 w 1238930"/>
                <a:gd name="connsiteY4-40" fmla="*/ 0 h 484893"/>
                <a:gd name="connsiteX0-41" fmla="*/ 0 w 1238930"/>
                <a:gd name="connsiteY0-42" fmla="*/ 0 h 484893"/>
                <a:gd name="connsiteX1-43" fmla="*/ 1238930 w 1238930"/>
                <a:gd name="connsiteY1-44" fmla="*/ 168677 h 484893"/>
                <a:gd name="connsiteX2-45" fmla="*/ 1150153 w 1238930"/>
                <a:gd name="connsiteY2-46" fmla="*/ 484893 h 484893"/>
                <a:gd name="connsiteX3-47" fmla="*/ 183472 w 1238930"/>
                <a:gd name="connsiteY3-48" fmla="*/ 322136 h 484893"/>
                <a:gd name="connsiteX4-49" fmla="*/ 0 w 1238930"/>
                <a:gd name="connsiteY4-50" fmla="*/ 0 h 484893"/>
                <a:gd name="connsiteX0-51" fmla="*/ 0 w 1238930"/>
                <a:gd name="connsiteY0-52" fmla="*/ 79320 h 564213"/>
                <a:gd name="connsiteX1-53" fmla="*/ 1238930 w 1238930"/>
                <a:gd name="connsiteY1-54" fmla="*/ 247997 h 564213"/>
                <a:gd name="connsiteX2-55" fmla="*/ 1150153 w 1238930"/>
                <a:gd name="connsiteY2-56" fmla="*/ 564213 h 564213"/>
                <a:gd name="connsiteX3-57" fmla="*/ 183472 w 1238930"/>
                <a:gd name="connsiteY3-58" fmla="*/ 401456 h 564213"/>
                <a:gd name="connsiteX4-59" fmla="*/ 0 w 1238930"/>
                <a:gd name="connsiteY4-60" fmla="*/ 79320 h 564213"/>
                <a:gd name="connsiteX0-61" fmla="*/ 0 w 1238930"/>
                <a:gd name="connsiteY0-62" fmla="*/ 79320 h 564213"/>
                <a:gd name="connsiteX1-63" fmla="*/ 1238930 w 1238930"/>
                <a:gd name="connsiteY1-64" fmla="*/ 247997 h 564213"/>
                <a:gd name="connsiteX2-65" fmla="*/ 1150153 w 1238930"/>
                <a:gd name="connsiteY2-66" fmla="*/ 564213 h 564213"/>
                <a:gd name="connsiteX3-67" fmla="*/ 183472 w 1238930"/>
                <a:gd name="connsiteY3-68" fmla="*/ 401456 h 564213"/>
                <a:gd name="connsiteX4-69" fmla="*/ 0 w 1238930"/>
                <a:gd name="connsiteY4-70" fmla="*/ 79320 h 564213"/>
                <a:gd name="connsiteX0-71" fmla="*/ 0 w 1238930"/>
                <a:gd name="connsiteY0-72" fmla="*/ 79320 h 564213"/>
                <a:gd name="connsiteX1-73" fmla="*/ 1238930 w 1238930"/>
                <a:gd name="connsiteY1-74" fmla="*/ 247997 h 564213"/>
                <a:gd name="connsiteX2-75" fmla="*/ 1150153 w 1238930"/>
                <a:gd name="connsiteY2-76" fmla="*/ 564213 h 564213"/>
                <a:gd name="connsiteX3-77" fmla="*/ 183472 w 1238930"/>
                <a:gd name="connsiteY3-78" fmla="*/ 401456 h 564213"/>
                <a:gd name="connsiteX4-79" fmla="*/ 0 w 1238930"/>
                <a:gd name="connsiteY4-80" fmla="*/ 79320 h 564213"/>
                <a:gd name="connsiteX0-81" fmla="*/ 0 w 1247639"/>
                <a:gd name="connsiteY0-82" fmla="*/ 79320 h 564213"/>
                <a:gd name="connsiteX1-83" fmla="*/ 1247639 w 1247639"/>
                <a:gd name="connsiteY1-84" fmla="*/ 247997 h 564213"/>
                <a:gd name="connsiteX2-85" fmla="*/ 1150153 w 1247639"/>
                <a:gd name="connsiteY2-86" fmla="*/ 564213 h 564213"/>
                <a:gd name="connsiteX3-87" fmla="*/ 183472 w 1247639"/>
                <a:gd name="connsiteY3-88" fmla="*/ 401456 h 564213"/>
                <a:gd name="connsiteX4-89" fmla="*/ 0 w 1247639"/>
                <a:gd name="connsiteY4-90" fmla="*/ 79320 h 56421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1247639" h="564213">
                  <a:moveTo>
                    <a:pt x="0" y="79320"/>
                  </a:moveTo>
                  <a:cubicBezTo>
                    <a:pt x="427773" y="-92314"/>
                    <a:pt x="876091" y="37891"/>
                    <a:pt x="1247639" y="247997"/>
                  </a:cubicBezTo>
                  <a:lnTo>
                    <a:pt x="1150153" y="564213"/>
                  </a:lnTo>
                  <a:cubicBezTo>
                    <a:pt x="898947" y="444858"/>
                    <a:pt x="526414" y="263359"/>
                    <a:pt x="183472" y="401456"/>
                  </a:cubicBezTo>
                  <a:lnTo>
                    <a:pt x="0" y="79320"/>
                  </a:lnTo>
                  <a:close/>
                </a:path>
              </a:pathLst>
            </a:custGeom>
            <a:gradFill flip="none" rotWithShape="1">
              <a:gsLst>
                <a:gs pos="20000">
                  <a:schemeClr val="bg2"/>
                </a:gs>
                <a:gs pos="71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5" name="矩形 8"/>
            <p:cNvSpPr/>
            <p:nvPr/>
          </p:nvSpPr>
          <p:spPr>
            <a:xfrm>
              <a:off x="4388304" y="1556863"/>
              <a:ext cx="909921" cy="808811"/>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0 w 534635"/>
                <a:gd name="connsiteY0-82" fmla="*/ 0 h 655962"/>
                <a:gd name="connsiteX1-83" fmla="*/ 534635 w 534635"/>
                <a:gd name="connsiteY1-84" fmla="*/ 233779 h 655962"/>
                <a:gd name="connsiteX2-85" fmla="*/ 354123 w 534635"/>
                <a:gd name="connsiteY2-86" fmla="*/ 564226 h 655962"/>
                <a:gd name="connsiteX3-87" fmla="*/ 130207 w 534635"/>
                <a:gd name="connsiteY3-88" fmla="*/ 655962 h 655962"/>
                <a:gd name="connsiteX4-89" fmla="*/ 0 w 534635"/>
                <a:gd name="connsiteY4-90" fmla="*/ 0 h 655962"/>
                <a:gd name="connsiteX0-91" fmla="*/ 97653 w 632288"/>
                <a:gd name="connsiteY0-92" fmla="*/ 0 h 564226"/>
                <a:gd name="connsiteX1-93" fmla="*/ 632288 w 632288"/>
                <a:gd name="connsiteY1-94" fmla="*/ 233779 h 564226"/>
                <a:gd name="connsiteX2-95" fmla="*/ 451776 w 632288"/>
                <a:gd name="connsiteY2-96" fmla="*/ 564226 h 564226"/>
                <a:gd name="connsiteX3-97" fmla="*/ 0 w 632288"/>
                <a:gd name="connsiteY3-98" fmla="*/ 312692 h 564226"/>
                <a:gd name="connsiteX4-99" fmla="*/ 97653 w 632288"/>
                <a:gd name="connsiteY4-100" fmla="*/ 0 h 564226"/>
                <a:gd name="connsiteX0-101" fmla="*/ 97653 w 505041"/>
                <a:gd name="connsiteY0-102" fmla="*/ 136124 h 700350"/>
                <a:gd name="connsiteX1-103" fmla="*/ 505041 w 505041"/>
                <a:gd name="connsiteY1-104" fmla="*/ 0 h 700350"/>
                <a:gd name="connsiteX2-105" fmla="*/ 451776 w 505041"/>
                <a:gd name="connsiteY2-106" fmla="*/ 700350 h 700350"/>
                <a:gd name="connsiteX3-107" fmla="*/ 0 w 505041"/>
                <a:gd name="connsiteY3-108" fmla="*/ 448816 h 700350"/>
                <a:gd name="connsiteX4-109" fmla="*/ 97653 w 505041"/>
                <a:gd name="connsiteY4-110" fmla="*/ 136124 h 700350"/>
                <a:gd name="connsiteX0-111" fmla="*/ 97653 w 505041"/>
                <a:gd name="connsiteY0-112" fmla="*/ 136124 h 448816"/>
                <a:gd name="connsiteX1-113" fmla="*/ 505041 w 505041"/>
                <a:gd name="connsiteY1-114" fmla="*/ 0 h 448816"/>
                <a:gd name="connsiteX2-115" fmla="*/ 318611 w 505041"/>
                <a:gd name="connsiteY2-116" fmla="*/ 336366 h 448816"/>
                <a:gd name="connsiteX3-117" fmla="*/ 0 w 505041"/>
                <a:gd name="connsiteY3-118" fmla="*/ 448816 h 448816"/>
                <a:gd name="connsiteX4-119" fmla="*/ 97653 w 505041"/>
                <a:gd name="connsiteY4-120" fmla="*/ 136124 h 448816"/>
                <a:gd name="connsiteX0-121" fmla="*/ 97653 w 505041"/>
                <a:gd name="connsiteY0-122" fmla="*/ 139027 h 451719"/>
                <a:gd name="connsiteX1-123" fmla="*/ 505041 w 505041"/>
                <a:gd name="connsiteY1-124" fmla="*/ 0 h 451719"/>
                <a:gd name="connsiteX2-125" fmla="*/ 318611 w 505041"/>
                <a:gd name="connsiteY2-126" fmla="*/ 339269 h 451719"/>
                <a:gd name="connsiteX3-127" fmla="*/ 0 w 505041"/>
                <a:gd name="connsiteY3-128" fmla="*/ 451719 h 451719"/>
                <a:gd name="connsiteX4-129" fmla="*/ 97653 w 505041"/>
                <a:gd name="connsiteY4-130" fmla="*/ 139027 h 451719"/>
                <a:gd name="connsiteX0-131" fmla="*/ 97653 w 507944"/>
                <a:gd name="connsiteY0-132" fmla="*/ 136124 h 448816"/>
                <a:gd name="connsiteX1-133" fmla="*/ 507944 w 507944"/>
                <a:gd name="connsiteY1-134" fmla="*/ 0 h 448816"/>
                <a:gd name="connsiteX2-135" fmla="*/ 318611 w 507944"/>
                <a:gd name="connsiteY2-136" fmla="*/ 336366 h 448816"/>
                <a:gd name="connsiteX3-137" fmla="*/ 0 w 507944"/>
                <a:gd name="connsiteY3-138" fmla="*/ 448816 h 448816"/>
                <a:gd name="connsiteX4-139" fmla="*/ 97653 w 507944"/>
                <a:gd name="connsiteY4-140" fmla="*/ 136124 h 448816"/>
                <a:gd name="connsiteX0-141" fmla="*/ 97653 w 510847"/>
                <a:gd name="connsiteY0-142" fmla="*/ 133221 h 445913"/>
                <a:gd name="connsiteX1-143" fmla="*/ 510847 w 510847"/>
                <a:gd name="connsiteY1-144" fmla="*/ 0 h 445913"/>
                <a:gd name="connsiteX2-145" fmla="*/ 318611 w 510847"/>
                <a:gd name="connsiteY2-146" fmla="*/ 333463 h 445913"/>
                <a:gd name="connsiteX3-147" fmla="*/ 0 w 510847"/>
                <a:gd name="connsiteY3-148" fmla="*/ 445913 h 445913"/>
                <a:gd name="connsiteX4-149" fmla="*/ 97653 w 510847"/>
                <a:gd name="connsiteY4-150" fmla="*/ 133221 h 445913"/>
                <a:gd name="connsiteX0-151" fmla="*/ 94750 w 507944"/>
                <a:gd name="connsiteY0-152" fmla="*/ 133221 h 443010"/>
                <a:gd name="connsiteX1-153" fmla="*/ 507944 w 507944"/>
                <a:gd name="connsiteY1-154" fmla="*/ 0 h 443010"/>
                <a:gd name="connsiteX2-155" fmla="*/ 315708 w 507944"/>
                <a:gd name="connsiteY2-156" fmla="*/ 333463 h 443010"/>
                <a:gd name="connsiteX3-157" fmla="*/ 0 w 507944"/>
                <a:gd name="connsiteY3-158" fmla="*/ 443010 h 443010"/>
                <a:gd name="connsiteX4-159" fmla="*/ 94750 w 507944"/>
                <a:gd name="connsiteY4-160" fmla="*/ 133221 h 443010"/>
                <a:gd name="connsiteX0-161" fmla="*/ 88945 w 502139"/>
                <a:gd name="connsiteY0-162" fmla="*/ 133221 h 443010"/>
                <a:gd name="connsiteX1-163" fmla="*/ 502139 w 502139"/>
                <a:gd name="connsiteY1-164" fmla="*/ 0 h 443010"/>
                <a:gd name="connsiteX2-165" fmla="*/ 309903 w 502139"/>
                <a:gd name="connsiteY2-166" fmla="*/ 333463 h 443010"/>
                <a:gd name="connsiteX3-167" fmla="*/ 0 w 502139"/>
                <a:gd name="connsiteY3-168" fmla="*/ 443010 h 443010"/>
                <a:gd name="connsiteX4-169" fmla="*/ 88945 w 502139"/>
                <a:gd name="connsiteY4-170" fmla="*/ 133221 h 443010"/>
                <a:gd name="connsiteX0-171" fmla="*/ 91848 w 505042"/>
                <a:gd name="connsiteY0-172" fmla="*/ 133221 h 448816"/>
                <a:gd name="connsiteX1-173" fmla="*/ 505042 w 505042"/>
                <a:gd name="connsiteY1-174" fmla="*/ 0 h 448816"/>
                <a:gd name="connsiteX2-175" fmla="*/ 312806 w 505042"/>
                <a:gd name="connsiteY2-176" fmla="*/ 333463 h 448816"/>
                <a:gd name="connsiteX3-177" fmla="*/ 0 w 505042"/>
                <a:gd name="connsiteY3-178" fmla="*/ 448816 h 448816"/>
                <a:gd name="connsiteX4-179" fmla="*/ 91848 w 505042"/>
                <a:gd name="connsiteY4-180" fmla="*/ 133221 h 448816"/>
              </a:gdLst>
              <a:ahLst/>
              <a:cxnLst>
                <a:cxn ang="0">
                  <a:pos x="connsiteX0-171" y="connsiteY0-172"/>
                </a:cxn>
                <a:cxn ang="0">
                  <a:pos x="connsiteX1-173" y="connsiteY1-174"/>
                </a:cxn>
                <a:cxn ang="0">
                  <a:pos x="connsiteX2-175" y="connsiteY2-176"/>
                </a:cxn>
                <a:cxn ang="0">
                  <a:pos x="connsiteX3-177" y="connsiteY3-178"/>
                </a:cxn>
                <a:cxn ang="0">
                  <a:pos x="connsiteX4-179" y="connsiteY4-180"/>
                </a:cxn>
              </a:cxnLst>
              <a:rect l="l" t="t" r="r" b="b"/>
              <a:pathLst>
                <a:path w="505042" h="448816">
                  <a:moveTo>
                    <a:pt x="91848" y="133221"/>
                  </a:moveTo>
                  <a:lnTo>
                    <a:pt x="505042" y="0"/>
                  </a:lnTo>
                  <a:lnTo>
                    <a:pt x="312806" y="333463"/>
                  </a:lnTo>
                  <a:lnTo>
                    <a:pt x="0" y="448816"/>
                  </a:lnTo>
                  <a:lnTo>
                    <a:pt x="91848" y="133221"/>
                  </a:lnTo>
                  <a:close/>
                </a:path>
              </a:pathLst>
            </a:custGeom>
            <a:gradFill flip="none" rotWithShape="1">
              <a:gsLst>
                <a:gs pos="20000">
                  <a:schemeClr val="bg2"/>
                </a:gs>
                <a:gs pos="70000">
                  <a:schemeClr val="tx2"/>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6" name="等腰三角形 4"/>
            <p:cNvSpPr/>
            <p:nvPr/>
          </p:nvSpPr>
          <p:spPr>
            <a:xfrm>
              <a:off x="2319148" y="1275606"/>
              <a:ext cx="2993369" cy="519610"/>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348418"/>
                <a:gd name="connsiteY0-306" fmla="*/ 230824 h 230824"/>
                <a:gd name="connsiteX1-307" fmla="*/ 0 w 1348418"/>
                <a:gd name="connsiteY1-308" fmla="*/ 61160 h 230824"/>
                <a:gd name="connsiteX2-309" fmla="*/ 1348418 w 1348418"/>
                <a:gd name="connsiteY2-310" fmla="*/ 177558 h 230824"/>
                <a:gd name="connsiteX3-311" fmla="*/ 915384 w 1348418"/>
                <a:gd name="connsiteY3-312" fmla="*/ 230824 h 230824"/>
                <a:gd name="connsiteX0-313" fmla="*/ 942017 w 1348418"/>
                <a:gd name="connsiteY0-314" fmla="*/ 310723 h 310723"/>
                <a:gd name="connsiteX1-315" fmla="*/ 0 w 1348418"/>
                <a:gd name="connsiteY1-316" fmla="*/ 61160 h 310723"/>
                <a:gd name="connsiteX2-317" fmla="*/ 1348418 w 1348418"/>
                <a:gd name="connsiteY2-318" fmla="*/ 177558 h 310723"/>
                <a:gd name="connsiteX3-319" fmla="*/ 942017 w 1348418"/>
                <a:gd name="connsiteY3-320" fmla="*/ 310723 h 310723"/>
                <a:gd name="connsiteX0-321" fmla="*/ 1078142 w 1484543"/>
                <a:gd name="connsiteY0-322" fmla="*/ 291745 h 291745"/>
                <a:gd name="connsiteX1-323" fmla="*/ 0 w 1484543"/>
                <a:gd name="connsiteY1-324" fmla="*/ 68815 h 291745"/>
                <a:gd name="connsiteX2-325" fmla="*/ 1484543 w 1484543"/>
                <a:gd name="connsiteY2-326" fmla="*/ 158580 h 291745"/>
                <a:gd name="connsiteX3-327" fmla="*/ 1078142 w 1484543"/>
                <a:gd name="connsiteY3-328" fmla="*/ 291745 h 291745"/>
                <a:gd name="connsiteX0-329" fmla="*/ 1078142 w 1484543"/>
                <a:gd name="connsiteY0-330" fmla="*/ 312851 h 312851"/>
                <a:gd name="connsiteX1-331" fmla="*/ 0 w 1484543"/>
                <a:gd name="connsiteY1-332" fmla="*/ 89921 h 312851"/>
                <a:gd name="connsiteX2-333" fmla="*/ 1484543 w 1484543"/>
                <a:gd name="connsiteY2-334" fmla="*/ 179686 h 312851"/>
                <a:gd name="connsiteX3-335" fmla="*/ 1078142 w 1484543"/>
                <a:gd name="connsiteY3-336" fmla="*/ 312851 h 312851"/>
                <a:gd name="connsiteX0-337" fmla="*/ 1240900 w 1647301"/>
                <a:gd name="connsiteY0-338" fmla="*/ 287611 h 287611"/>
                <a:gd name="connsiteX1-339" fmla="*/ 0 w 1647301"/>
                <a:gd name="connsiteY1-340" fmla="*/ 112028 h 287611"/>
                <a:gd name="connsiteX2-341" fmla="*/ 1647301 w 1647301"/>
                <a:gd name="connsiteY2-342" fmla="*/ 154446 h 287611"/>
                <a:gd name="connsiteX3-343" fmla="*/ 1240900 w 1647301"/>
                <a:gd name="connsiteY3-344" fmla="*/ 287611 h 287611"/>
                <a:gd name="connsiteX0-345" fmla="*/ 1240900 w 1647301"/>
                <a:gd name="connsiteY0-346" fmla="*/ 287611 h 287611"/>
                <a:gd name="connsiteX1-347" fmla="*/ 0 w 1647301"/>
                <a:gd name="connsiteY1-348" fmla="*/ 112028 h 287611"/>
                <a:gd name="connsiteX2-349" fmla="*/ 1647301 w 1647301"/>
                <a:gd name="connsiteY2-350" fmla="*/ 154446 h 287611"/>
                <a:gd name="connsiteX3-351" fmla="*/ 1240900 w 1647301"/>
                <a:gd name="connsiteY3-352" fmla="*/ 287611 h 287611"/>
                <a:gd name="connsiteX0-353" fmla="*/ 1240900 w 1647301"/>
                <a:gd name="connsiteY0-354" fmla="*/ 303223 h 303223"/>
                <a:gd name="connsiteX1-355" fmla="*/ 0 w 1647301"/>
                <a:gd name="connsiteY1-356" fmla="*/ 127640 h 303223"/>
                <a:gd name="connsiteX2-357" fmla="*/ 1647301 w 1647301"/>
                <a:gd name="connsiteY2-358" fmla="*/ 170058 h 303223"/>
                <a:gd name="connsiteX3-359" fmla="*/ 1240900 w 1647301"/>
                <a:gd name="connsiteY3-360" fmla="*/ 303223 h 303223"/>
                <a:gd name="connsiteX0-361" fmla="*/ 1246818 w 1653219"/>
                <a:gd name="connsiteY0-362" fmla="*/ 297158 h 297158"/>
                <a:gd name="connsiteX1-363" fmla="*/ 0 w 1653219"/>
                <a:gd name="connsiteY1-364" fmla="*/ 133411 h 297158"/>
                <a:gd name="connsiteX2-365" fmla="*/ 1653219 w 1653219"/>
                <a:gd name="connsiteY2-366" fmla="*/ 163993 h 297158"/>
                <a:gd name="connsiteX3-367" fmla="*/ 1246818 w 1653219"/>
                <a:gd name="connsiteY3-368" fmla="*/ 297158 h 297158"/>
                <a:gd name="connsiteX0-369" fmla="*/ 1246818 w 1653219"/>
                <a:gd name="connsiteY0-370" fmla="*/ 288437 h 288437"/>
                <a:gd name="connsiteX1-371" fmla="*/ 0 w 1653219"/>
                <a:gd name="connsiteY1-372" fmla="*/ 124690 h 288437"/>
                <a:gd name="connsiteX2-373" fmla="*/ 1653219 w 1653219"/>
                <a:gd name="connsiteY2-374" fmla="*/ 155272 h 288437"/>
                <a:gd name="connsiteX3-375" fmla="*/ 1246818 w 1653219"/>
                <a:gd name="connsiteY3-376" fmla="*/ 288437 h 288437"/>
                <a:gd name="connsiteX0-377" fmla="*/ 1246818 w 1662097"/>
                <a:gd name="connsiteY0-378" fmla="*/ 287041 h 287041"/>
                <a:gd name="connsiteX1-379" fmla="*/ 0 w 1662097"/>
                <a:gd name="connsiteY1-380" fmla="*/ 123294 h 287041"/>
                <a:gd name="connsiteX2-381" fmla="*/ 1662097 w 1662097"/>
                <a:gd name="connsiteY2-382" fmla="*/ 156835 h 287041"/>
                <a:gd name="connsiteX3-383" fmla="*/ 1246818 w 1662097"/>
                <a:gd name="connsiteY3-384" fmla="*/ 287041 h 287041"/>
                <a:gd name="connsiteX0-385" fmla="*/ 1243915 w 1662097"/>
                <a:gd name="connsiteY0-386" fmla="*/ 289943 h 289943"/>
                <a:gd name="connsiteX1-387" fmla="*/ 0 w 1662097"/>
                <a:gd name="connsiteY1-388" fmla="*/ 123294 h 289943"/>
                <a:gd name="connsiteX2-389" fmla="*/ 1662097 w 1662097"/>
                <a:gd name="connsiteY2-390" fmla="*/ 156835 h 289943"/>
                <a:gd name="connsiteX3-391" fmla="*/ 1243915 w 1662097"/>
                <a:gd name="connsiteY3-392" fmla="*/ 289943 h 289943"/>
                <a:gd name="connsiteX0-393" fmla="*/ 1243915 w 1662097"/>
                <a:gd name="connsiteY0-394" fmla="*/ 289943 h 289943"/>
                <a:gd name="connsiteX1-395" fmla="*/ 0 w 1662097"/>
                <a:gd name="connsiteY1-396" fmla="*/ 123294 h 289943"/>
                <a:gd name="connsiteX2-397" fmla="*/ 1662097 w 1662097"/>
                <a:gd name="connsiteY2-398" fmla="*/ 156835 h 289943"/>
                <a:gd name="connsiteX3-399" fmla="*/ 1243915 w 1662097"/>
                <a:gd name="connsiteY3-400" fmla="*/ 289943 h 289943"/>
                <a:gd name="connsiteX0-401" fmla="*/ 1243915 w 1662097"/>
                <a:gd name="connsiteY0-402" fmla="*/ 288410 h 288410"/>
                <a:gd name="connsiteX1-403" fmla="*/ 0 w 1662097"/>
                <a:gd name="connsiteY1-404" fmla="*/ 124664 h 288410"/>
                <a:gd name="connsiteX2-405" fmla="*/ 1662097 w 1662097"/>
                <a:gd name="connsiteY2-406" fmla="*/ 155302 h 288410"/>
                <a:gd name="connsiteX3-407" fmla="*/ 1243915 w 1662097"/>
                <a:gd name="connsiteY3-408" fmla="*/ 288410 h 288410"/>
              </a:gdLst>
              <a:ahLst/>
              <a:cxnLst>
                <a:cxn ang="0">
                  <a:pos x="connsiteX0-401" y="connsiteY0-402"/>
                </a:cxn>
                <a:cxn ang="0">
                  <a:pos x="connsiteX1-403" y="connsiteY1-404"/>
                </a:cxn>
                <a:cxn ang="0">
                  <a:pos x="connsiteX2-405" y="connsiteY2-406"/>
                </a:cxn>
                <a:cxn ang="0">
                  <a:pos x="connsiteX3-407" y="connsiteY3-408"/>
                </a:cxn>
              </a:cxnLst>
              <a:rect l="l" t="t" r="r" b="b"/>
              <a:pathLst>
                <a:path w="1662097" h="288410">
                  <a:moveTo>
                    <a:pt x="1243915" y="288410"/>
                  </a:moveTo>
                  <a:cubicBezTo>
                    <a:pt x="874727" y="80428"/>
                    <a:pt x="304143" y="-25928"/>
                    <a:pt x="0" y="124664"/>
                  </a:cubicBezTo>
                  <a:cubicBezTo>
                    <a:pt x="283757" y="-43684"/>
                    <a:pt x="1437526" y="-49212"/>
                    <a:pt x="1662097" y="155302"/>
                  </a:cubicBezTo>
                  <a:lnTo>
                    <a:pt x="1243915" y="288410"/>
                  </a:lnTo>
                  <a:close/>
                </a:path>
              </a:pathLst>
            </a:custGeom>
            <a:gradFill flip="none" rotWithShape="1">
              <a:gsLst>
                <a:gs pos="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sp>
        <p:nvSpPr>
          <p:cNvPr id="27" name="等腰三角形 26"/>
          <p:cNvSpPr/>
          <p:nvPr/>
        </p:nvSpPr>
        <p:spPr>
          <a:xfrm rot="16200000">
            <a:off x="4778375" y="3197225"/>
            <a:ext cx="809625" cy="2441575"/>
          </a:xfrm>
          <a:prstGeom prst="triangle">
            <a:avLst/>
          </a:prstGeom>
          <a:gradFill>
            <a:gsLst>
              <a:gs pos="34000">
                <a:sysClr val="window" lastClr="FFFFFF">
                  <a:lumMod val="95000"/>
                  <a:alpha val="0"/>
                </a:sysClr>
              </a:gs>
              <a:gs pos="100000">
                <a:sysClr val="windowText" lastClr="000000">
                  <a:lumMod val="50000"/>
                  <a:lumOff val="50000"/>
                  <a:alpha val="55000"/>
                </a:sysClr>
              </a:gs>
            </a:gsLst>
            <a:lin ang="15600000" scaled="0"/>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矩形 27"/>
          <p:cNvSpPr>
            <a:spLocks noChangeArrowheads="1"/>
          </p:cNvSpPr>
          <p:nvPr/>
        </p:nvSpPr>
        <p:spPr bwMode="auto">
          <a:xfrm>
            <a:off x="5867400" y="1927225"/>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29" name="直接连接符 28"/>
          <p:cNvCxnSpPr>
            <a:cxnSpLocks noChangeShapeType="1"/>
          </p:cNvCxnSpPr>
          <p:nvPr/>
        </p:nvCxnSpPr>
        <p:spPr bwMode="auto">
          <a:xfrm>
            <a:off x="4976813" y="2181225"/>
            <a:ext cx="836612"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0" name="矩形 29"/>
          <p:cNvSpPr>
            <a:spLocks noChangeArrowheads="1"/>
          </p:cNvSpPr>
          <p:nvPr/>
        </p:nvSpPr>
        <p:spPr bwMode="auto">
          <a:xfrm>
            <a:off x="5605463" y="25368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31" name="直接连接符 30"/>
          <p:cNvCxnSpPr>
            <a:cxnSpLocks noChangeShapeType="1"/>
          </p:cNvCxnSpPr>
          <p:nvPr/>
        </p:nvCxnSpPr>
        <p:spPr bwMode="auto">
          <a:xfrm>
            <a:off x="4714875" y="2790825"/>
            <a:ext cx="836613"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2" name="矩形 31"/>
          <p:cNvSpPr>
            <a:spLocks noChangeArrowheads="1"/>
          </p:cNvSpPr>
          <p:nvPr/>
        </p:nvSpPr>
        <p:spPr bwMode="auto">
          <a:xfrm>
            <a:off x="5316538" y="31464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33" name="直接连接符 32"/>
          <p:cNvCxnSpPr>
            <a:cxnSpLocks noChangeShapeType="1"/>
          </p:cNvCxnSpPr>
          <p:nvPr/>
        </p:nvCxnSpPr>
        <p:spPr bwMode="auto">
          <a:xfrm>
            <a:off x="4425950" y="33988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4" name="矩形 33"/>
          <p:cNvSpPr>
            <a:spLocks noChangeArrowheads="1"/>
          </p:cNvSpPr>
          <p:nvPr/>
        </p:nvSpPr>
        <p:spPr bwMode="auto">
          <a:xfrm>
            <a:off x="5029200" y="3754438"/>
            <a:ext cx="1963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35" name="直接连接符 34"/>
          <p:cNvCxnSpPr>
            <a:cxnSpLocks noChangeShapeType="1"/>
          </p:cNvCxnSpPr>
          <p:nvPr/>
        </p:nvCxnSpPr>
        <p:spPr bwMode="auto">
          <a:xfrm>
            <a:off x="4138613" y="40084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6" name="椭圆 35"/>
          <p:cNvSpPr/>
          <p:nvPr/>
        </p:nvSpPr>
        <p:spPr>
          <a:xfrm>
            <a:off x="2051050" y="4214813"/>
            <a:ext cx="981075" cy="300037"/>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7" name="组合 36"/>
          <p:cNvGrpSpPr/>
          <p:nvPr/>
        </p:nvGrpSpPr>
        <p:grpSpPr bwMode="auto">
          <a:xfrm>
            <a:off x="2343150" y="2976563"/>
            <a:ext cx="419100" cy="1441450"/>
            <a:chOff x="814388" y="971551"/>
            <a:chExt cx="784224" cy="2705100"/>
          </a:xfrm>
        </p:grpSpPr>
        <p:sp>
          <p:nvSpPr>
            <p:cNvPr id="38" name="Freeform 6"/>
            <p:cNvSpPr/>
            <p:nvPr/>
          </p:nvSpPr>
          <p:spPr bwMode="auto">
            <a:xfrm>
              <a:off x="900535" y="1489929"/>
              <a:ext cx="698077" cy="589879"/>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9" name="Freeform 7"/>
            <p:cNvSpPr>
              <a:spLocks noEditPoints="1"/>
            </p:cNvSpPr>
            <p:nvPr/>
          </p:nvSpPr>
          <p:spPr bwMode="auto">
            <a:xfrm>
              <a:off x="1007474" y="971551"/>
              <a:ext cx="210908" cy="232376"/>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0" name="Freeform 8"/>
            <p:cNvSpPr/>
            <p:nvPr/>
          </p:nvSpPr>
          <p:spPr bwMode="auto">
            <a:xfrm>
              <a:off x="1016385" y="983468"/>
              <a:ext cx="148527" cy="134062"/>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1" name="Freeform 9"/>
            <p:cNvSpPr/>
            <p:nvPr/>
          </p:nvSpPr>
          <p:spPr bwMode="auto">
            <a:xfrm>
              <a:off x="1161943" y="998363"/>
              <a:ext cx="103968" cy="181731"/>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2" name="Freeform 10"/>
            <p:cNvSpPr/>
            <p:nvPr/>
          </p:nvSpPr>
          <p:spPr bwMode="auto">
            <a:xfrm>
              <a:off x="1031239" y="1057946"/>
              <a:ext cx="213879" cy="145981"/>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3" name="Freeform 11"/>
            <p:cNvSpPr>
              <a:spLocks noEditPoints="1"/>
            </p:cNvSpPr>
            <p:nvPr/>
          </p:nvSpPr>
          <p:spPr bwMode="auto">
            <a:xfrm>
              <a:off x="1007474" y="1063905"/>
              <a:ext cx="264378" cy="288982"/>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4" name="Freeform 12"/>
            <p:cNvSpPr/>
            <p:nvPr/>
          </p:nvSpPr>
          <p:spPr bwMode="auto">
            <a:xfrm>
              <a:off x="1031239" y="1203927"/>
              <a:ext cx="112881" cy="119167"/>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1" name="Freeform 13"/>
            <p:cNvSpPr/>
            <p:nvPr/>
          </p:nvSpPr>
          <p:spPr bwMode="auto">
            <a:xfrm>
              <a:off x="1031239" y="1057946"/>
              <a:ext cx="124763" cy="89376"/>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3" name="Freeform 14"/>
            <p:cNvSpPr/>
            <p:nvPr/>
          </p:nvSpPr>
          <p:spPr bwMode="auto">
            <a:xfrm>
              <a:off x="1025298" y="1230739"/>
              <a:ext cx="11882" cy="44689"/>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4" name="Freeform 15"/>
            <p:cNvSpPr/>
            <p:nvPr/>
          </p:nvSpPr>
          <p:spPr bwMode="auto">
            <a:xfrm>
              <a:off x="1016385" y="1323095"/>
              <a:ext cx="160409" cy="157896"/>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5" name="Freeform 16"/>
            <p:cNvSpPr>
              <a:spLocks noEditPoints="1"/>
            </p:cNvSpPr>
            <p:nvPr/>
          </p:nvSpPr>
          <p:spPr bwMode="auto">
            <a:xfrm>
              <a:off x="1052032" y="1314156"/>
              <a:ext cx="133675" cy="134064"/>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6" name="Freeform 17"/>
            <p:cNvSpPr/>
            <p:nvPr/>
          </p:nvSpPr>
          <p:spPr bwMode="auto">
            <a:xfrm>
              <a:off x="1057973" y="1326073"/>
              <a:ext cx="14854" cy="35750"/>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7" name="Freeform 18"/>
            <p:cNvSpPr/>
            <p:nvPr/>
          </p:nvSpPr>
          <p:spPr bwMode="auto">
            <a:xfrm>
              <a:off x="1025298" y="1335012"/>
              <a:ext cx="142586" cy="143001"/>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8" name="Freeform 19"/>
            <p:cNvSpPr/>
            <p:nvPr/>
          </p:nvSpPr>
          <p:spPr bwMode="auto">
            <a:xfrm>
              <a:off x="858947" y="1510783"/>
              <a:ext cx="311906" cy="34558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9" name="Freeform 20"/>
            <p:cNvSpPr>
              <a:spLocks noEditPoints="1"/>
            </p:cNvSpPr>
            <p:nvPr/>
          </p:nvSpPr>
          <p:spPr bwMode="auto">
            <a:xfrm>
              <a:off x="858947" y="1403532"/>
              <a:ext cx="323789" cy="366441"/>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0" name="Freeform 21"/>
            <p:cNvSpPr/>
            <p:nvPr/>
          </p:nvSpPr>
          <p:spPr bwMode="auto">
            <a:xfrm>
              <a:off x="873799" y="1415449"/>
              <a:ext cx="145558" cy="104272"/>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1" name="Freeform 22"/>
            <p:cNvSpPr/>
            <p:nvPr/>
          </p:nvSpPr>
          <p:spPr bwMode="auto">
            <a:xfrm>
              <a:off x="1007474" y="1394595"/>
              <a:ext cx="196056" cy="363461"/>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2" name="Freeform 23"/>
            <p:cNvSpPr/>
            <p:nvPr/>
          </p:nvSpPr>
          <p:spPr bwMode="auto">
            <a:xfrm>
              <a:off x="1040149" y="1385657"/>
              <a:ext cx="121793" cy="145981"/>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3" name="Freeform 24"/>
            <p:cNvSpPr/>
            <p:nvPr/>
          </p:nvSpPr>
          <p:spPr bwMode="auto">
            <a:xfrm>
              <a:off x="1057973" y="1218822"/>
              <a:ext cx="196056" cy="238335"/>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4" name="Freeform 25"/>
            <p:cNvSpPr/>
            <p:nvPr/>
          </p:nvSpPr>
          <p:spPr bwMode="auto">
            <a:xfrm>
              <a:off x="1176795" y="1361823"/>
              <a:ext cx="77234" cy="17577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5" name="Freeform 26"/>
            <p:cNvSpPr/>
            <p:nvPr/>
          </p:nvSpPr>
          <p:spPr bwMode="auto">
            <a:xfrm>
              <a:off x="1218382" y="1409490"/>
              <a:ext cx="41588" cy="148959"/>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6" name="Freeform 27"/>
            <p:cNvSpPr/>
            <p:nvPr/>
          </p:nvSpPr>
          <p:spPr bwMode="auto">
            <a:xfrm>
              <a:off x="1161943" y="1463116"/>
              <a:ext cx="35647" cy="47667"/>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7" name="Freeform 28"/>
            <p:cNvSpPr/>
            <p:nvPr/>
          </p:nvSpPr>
          <p:spPr bwMode="auto">
            <a:xfrm>
              <a:off x="1173825" y="1457157"/>
              <a:ext cx="121791" cy="294940"/>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8" name="Freeform 29"/>
            <p:cNvSpPr/>
            <p:nvPr/>
          </p:nvSpPr>
          <p:spPr bwMode="auto">
            <a:xfrm>
              <a:off x="1173825" y="1519721"/>
              <a:ext cx="71293" cy="235355"/>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9" name="Freeform 30"/>
            <p:cNvSpPr>
              <a:spLocks noEditPoints="1"/>
            </p:cNvSpPr>
            <p:nvPr/>
          </p:nvSpPr>
          <p:spPr bwMode="auto">
            <a:xfrm>
              <a:off x="1224323" y="1415449"/>
              <a:ext cx="178233" cy="321752"/>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0" name="Freeform 31"/>
            <p:cNvSpPr/>
            <p:nvPr/>
          </p:nvSpPr>
          <p:spPr bwMode="auto">
            <a:xfrm>
              <a:off x="1268882" y="1421407"/>
              <a:ext cx="127733" cy="95334"/>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1" name="Freeform 32"/>
            <p:cNvSpPr/>
            <p:nvPr/>
          </p:nvSpPr>
          <p:spPr bwMode="auto">
            <a:xfrm>
              <a:off x="1245118" y="1540574"/>
              <a:ext cx="71293" cy="184709"/>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2" name="Freeform 33"/>
            <p:cNvSpPr/>
            <p:nvPr/>
          </p:nvSpPr>
          <p:spPr bwMode="auto">
            <a:xfrm>
              <a:off x="1245118" y="1528658"/>
              <a:ext cx="291113" cy="29196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3" name="Freeform 34"/>
            <p:cNvSpPr/>
            <p:nvPr/>
          </p:nvSpPr>
          <p:spPr bwMode="auto">
            <a:xfrm>
              <a:off x="1378792" y="1692514"/>
              <a:ext cx="20795" cy="47667"/>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4" name="Freeform 35"/>
            <p:cNvSpPr/>
            <p:nvPr/>
          </p:nvSpPr>
          <p:spPr bwMode="auto">
            <a:xfrm>
              <a:off x="1399586" y="1543555"/>
              <a:ext cx="14852" cy="143001"/>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5" name="Freeform 36"/>
            <p:cNvSpPr/>
            <p:nvPr/>
          </p:nvSpPr>
          <p:spPr bwMode="auto">
            <a:xfrm>
              <a:off x="1236205" y="1722306"/>
              <a:ext cx="231703" cy="56604"/>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6" name="Freeform 37"/>
            <p:cNvSpPr/>
            <p:nvPr/>
          </p:nvSpPr>
          <p:spPr bwMode="auto">
            <a:xfrm>
              <a:off x="1384733" y="1695492"/>
              <a:ext cx="17823" cy="41709"/>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7" name="Freeform 38"/>
            <p:cNvSpPr/>
            <p:nvPr/>
          </p:nvSpPr>
          <p:spPr bwMode="auto">
            <a:xfrm>
              <a:off x="1396615" y="1686555"/>
              <a:ext cx="44559" cy="50645"/>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8" name="Freeform 39"/>
            <p:cNvSpPr>
              <a:spLocks noEditPoints="1"/>
            </p:cNvSpPr>
            <p:nvPr/>
          </p:nvSpPr>
          <p:spPr bwMode="auto">
            <a:xfrm>
              <a:off x="1099560" y="1755076"/>
              <a:ext cx="145558" cy="56605"/>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9" name="Freeform 40"/>
            <p:cNvSpPr/>
            <p:nvPr/>
          </p:nvSpPr>
          <p:spPr bwMode="auto">
            <a:xfrm>
              <a:off x="1111443" y="1758056"/>
              <a:ext cx="121793" cy="26812"/>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0" name="Freeform 41"/>
            <p:cNvSpPr/>
            <p:nvPr/>
          </p:nvSpPr>
          <p:spPr bwMode="auto">
            <a:xfrm>
              <a:off x="1245118" y="1728264"/>
              <a:ext cx="240613" cy="47667"/>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1" name="Freeform 42"/>
            <p:cNvSpPr>
              <a:spLocks noEditPoints="1"/>
            </p:cNvSpPr>
            <p:nvPr/>
          </p:nvSpPr>
          <p:spPr bwMode="auto">
            <a:xfrm>
              <a:off x="814388" y="1510783"/>
              <a:ext cx="528757" cy="452836"/>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2" name="Freeform 43"/>
            <p:cNvSpPr/>
            <p:nvPr/>
          </p:nvSpPr>
          <p:spPr bwMode="auto">
            <a:xfrm>
              <a:off x="826270" y="1522699"/>
              <a:ext cx="106940" cy="375377"/>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3" name="Freeform 44"/>
            <p:cNvSpPr/>
            <p:nvPr/>
          </p:nvSpPr>
          <p:spPr bwMode="auto">
            <a:xfrm>
              <a:off x="1096591" y="1838493"/>
              <a:ext cx="175261" cy="41709"/>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4" name="Freeform 45"/>
            <p:cNvSpPr/>
            <p:nvPr/>
          </p:nvSpPr>
          <p:spPr bwMode="auto">
            <a:xfrm>
              <a:off x="1132237" y="1799764"/>
              <a:ext cx="112881" cy="56604"/>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5" name="Freeform 46"/>
            <p:cNvSpPr/>
            <p:nvPr/>
          </p:nvSpPr>
          <p:spPr bwMode="auto">
            <a:xfrm>
              <a:off x="1387704" y="1901057"/>
              <a:ext cx="32675" cy="29792"/>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6" name="Freeform 47"/>
            <p:cNvSpPr>
              <a:spLocks noEditPoints="1"/>
            </p:cNvSpPr>
            <p:nvPr/>
          </p:nvSpPr>
          <p:spPr bwMode="auto">
            <a:xfrm>
              <a:off x="912417" y="1954682"/>
              <a:ext cx="326760" cy="122146"/>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7" name="Freeform 48"/>
            <p:cNvSpPr/>
            <p:nvPr/>
          </p:nvSpPr>
          <p:spPr bwMode="auto">
            <a:xfrm>
              <a:off x="924299" y="1969577"/>
              <a:ext cx="41588" cy="98314"/>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8" name="Freeform 49"/>
            <p:cNvSpPr/>
            <p:nvPr/>
          </p:nvSpPr>
          <p:spPr bwMode="auto">
            <a:xfrm>
              <a:off x="965887" y="2055974"/>
              <a:ext cx="300024" cy="74479"/>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9" name="Freeform 50"/>
            <p:cNvSpPr/>
            <p:nvPr/>
          </p:nvSpPr>
          <p:spPr bwMode="auto">
            <a:xfrm>
              <a:off x="945092" y="2070869"/>
              <a:ext cx="439641" cy="1447884"/>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0" name="Freeform 51"/>
            <p:cNvSpPr>
              <a:spLocks noEditPoints="1"/>
            </p:cNvSpPr>
            <p:nvPr/>
          </p:nvSpPr>
          <p:spPr bwMode="auto">
            <a:xfrm>
              <a:off x="867858" y="2076828"/>
              <a:ext cx="481228" cy="1486614"/>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1" name="Freeform 52"/>
            <p:cNvSpPr/>
            <p:nvPr/>
          </p:nvSpPr>
          <p:spPr bwMode="auto">
            <a:xfrm>
              <a:off x="873799" y="2088744"/>
              <a:ext cx="106940" cy="1459801"/>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2" name="Freeform 53"/>
            <p:cNvSpPr/>
            <p:nvPr/>
          </p:nvSpPr>
          <p:spPr bwMode="auto">
            <a:xfrm>
              <a:off x="1096591" y="2410496"/>
              <a:ext cx="204967" cy="1093362"/>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3" name="Freeform 54"/>
            <p:cNvSpPr/>
            <p:nvPr/>
          </p:nvSpPr>
          <p:spPr bwMode="auto">
            <a:xfrm>
              <a:off x="1224323" y="1981494"/>
              <a:ext cx="133675" cy="205565"/>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4" name="Freeform 55"/>
            <p:cNvSpPr/>
            <p:nvPr/>
          </p:nvSpPr>
          <p:spPr bwMode="auto">
            <a:xfrm>
              <a:off x="1331263" y="2070869"/>
              <a:ext cx="56441" cy="62564"/>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5" name="Freeform 56"/>
            <p:cNvSpPr/>
            <p:nvPr/>
          </p:nvSpPr>
          <p:spPr bwMode="auto">
            <a:xfrm>
              <a:off x="1224323" y="2017244"/>
              <a:ext cx="86147" cy="143001"/>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7" name="Freeform 57"/>
            <p:cNvSpPr/>
            <p:nvPr/>
          </p:nvSpPr>
          <p:spPr bwMode="auto">
            <a:xfrm>
              <a:off x="1432261" y="1698472"/>
              <a:ext cx="23764" cy="29792"/>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8" name="Freeform 58"/>
            <p:cNvSpPr/>
            <p:nvPr/>
          </p:nvSpPr>
          <p:spPr bwMode="auto">
            <a:xfrm>
              <a:off x="1450085" y="1704431"/>
              <a:ext cx="17823" cy="20853"/>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9" name="Freeform 59"/>
            <p:cNvSpPr/>
            <p:nvPr/>
          </p:nvSpPr>
          <p:spPr bwMode="auto">
            <a:xfrm>
              <a:off x="1414438" y="1692514"/>
              <a:ext cx="29705" cy="41709"/>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0" name="Freeform 60"/>
            <p:cNvSpPr/>
            <p:nvPr/>
          </p:nvSpPr>
          <p:spPr bwMode="auto">
            <a:xfrm>
              <a:off x="915387" y="2213870"/>
              <a:ext cx="371319" cy="1349572"/>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1" name="Freeform 61"/>
            <p:cNvSpPr/>
            <p:nvPr/>
          </p:nvSpPr>
          <p:spPr bwMode="auto">
            <a:xfrm>
              <a:off x="1096591" y="3477045"/>
              <a:ext cx="406964" cy="131084"/>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2" name="Freeform 62"/>
            <p:cNvSpPr/>
            <p:nvPr/>
          </p:nvSpPr>
          <p:spPr bwMode="auto">
            <a:xfrm>
              <a:off x="915387" y="3539608"/>
              <a:ext cx="225761" cy="137043"/>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out)">
                                      <p:cBhvr>
                                        <p:cTn id="46" dur="300"/>
                                        <p:tgtEl>
                                          <p:spTgt spid="36"/>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00"/>
                                        <p:tgtEl>
                                          <p:spTgt spid="37"/>
                                        </p:tgtEl>
                                      </p:cBhvr>
                                    </p:animEffect>
                                    <p:anim calcmode="lin" valueType="num">
                                      <p:cBhvr>
                                        <p:cTn id="51" dur="200" fill="hold"/>
                                        <p:tgtEl>
                                          <p:spTgt spid="37"/>
                                        </p:tgtEl>
                                        <p:attrNameLst>
                                          <p:attrName>ppt_x</p:attrName>
                                        </p:attrNameLst>
                                      </p:cBhvr>
                                      <p:tavLst>
                                        <p:tav tm="0">
                                          <p:val>
                                            <p:strVal val="#ppt_x"/>
                                          </p:val>
                                        </p:tav>
                                        <p:tav tm="100000">
                                          <p:val>
                                            <p:strVal val="#ppt_x"/>
                                          </p:val>
                                        </p:tav>
                                      </p:tavLst>
                                    </p:anim>
                                    <p:anim calcmode="lin" valueType="num">
                                      <p:cBhvr>
                                        <p:cTn id="52" dur="2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300" fill="hold"/>
                                        <p:tgtEl>
                                          <p:spTgt spid="11"/>
                                        </p:tgtEl>
                                        <p:attrNameLst>
                                          <p:attrName>ppt_x</p:attrName>
                                        </p:attrNameLst>
                                      </p:cBhvr>
                                      <p:tavLst>
                                        <p:tav tm="0">
                                          <p:val>
                                            <p:strVal val="#ppt_x"/>
                                          </p:val>
                                        </p:tav>
                                        <p:tav tm="100000">
                                          <p:val>
                                            <p:strVal val="#ppt_x"/>
                                          </p:val>
                                        </p:tav>
                                      </p:tavLst>
                                    </p:anim>
                                    <p:anim calcmode="lin" valueType="num">
                                      <p:cBhvr additive="base">
                                        <p:cTn id="57" dur="300" fill="hold"/>
                                        <p:tgtEl>
                                          <p:spTgt spid="11"/>
                                        </p:tgtEl>
                                        <p:attrNameLst>
                                          <p:attrName>ppt_y</p:attrName>
                                        </p:attrNameLst>
                                      </p:cBhvr>
                                      <p:tavLst>
                                        <p:tav tm="0">
                                          <p:val>
                                            <p:strVal val="0-#ppt_h/2"/>
                                          </p:val>
                                        </p:tav>
                                        <p:tav tm="100000">
                                          <p:val>
                                            <p:strVal val="#ppt_y"/>
                                          </p:val>
                                        </p:tav>
                                      </p:tavLst>
                                    </p:anim>
                                  </p:childTnLst>
                                </p:cTn>
                              </p:par>
                              <p:par>
                                <p:cTn id="58" presetID="6" presetClass="entr" presetSubtype="32"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out)">
                                      <p:cBhvr>
                                        <p:cTn id="60" dur="300"/>
                                        <p:tgtEl>
                                          <p:spTgt spid="27"/>
                                        </p:tgtEl>
                                      </p:cBhvr>
                                    </p:animEffect>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300" fill="hold"/>
                                        <p:tgtEl>
                                          <p:spTgt spid="15"/>
                                        </p:tgtEl>
                                        <p:attrNameLst>
                                          <p:attrName>ppt_x</p:attrName>
                                        </p:attrNameLst>
                                      </p:cBhvr>
                                      <p:tavLst>
                                        <p:tav tm="0">
                                          <p:val>
                                            <p:strVal val="#ppt_x"/>
                                          </p:val>
                                        </p:tav>
                                        <p:tav tm="100000">
                                          <p:val>
                                            <p:strVal val="#ppt_x"/>
                                          </p:val>
                                        </p:tav>
                                      </p:tavLst>
                                    </p:anim>
                                    <p:anim calcmode="lin" valueType="num">
                                      <p:cBhvr additive="base">
                                        <p:cTn id="65" dur="300" fill="hold"/>
                                        <p:tgtEl>
                                          <p:spTgt spid="15"/>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ppt_x"/>
                                          </p:val>
                                        </p:tav>
                                        <p:tav tm="100000">
                                          <p:val>
                                            <p:strVal val="#ppt_x"/>
                                          </p:val>
                                        </p:tav>
                                      </p:tavLst>
                                    </p:anim>
                                    <p:anim calcmode="lin" valueType="num">
                                      <p:cBhvr additive="base">
                                        <p:cTn id="70" dur="300" fill="hold"/>
                                        <p:tgtEl>
                                          <p:spTgt spid="19"/>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2" presetClass="entr" presetSubtype="1"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fill="hold"/>
                                        <p:tgtEl>
                                          <p:spTgt spid="23"/>
                                        </p:tgtEl>
                                        <p:attrNameLst>
                                          <p:attrName>ppt_x</p:attrName>
                                        </p:attrNameLst>
                                      </p:cBhvr>
                                      <p:tavLst>
                                        <p:tav tm="0">
                                          <p:val>
                                            <p:strVal val="#ppt_x"/>
                                          </p:val>
                                        </p:tav>
                                        <p:tav tm="100000">
                                          <p:val>
                                            <p:strVal val="#ppt_x"/>
                                          </p:val>
                                        </p:tav>
                                      </p:tavLst>
                                    </p:anim>
                                    <p:anim calcmode="lin" valueType="num">
                                      <p:cBhvr additive="base">
                                        <p:cTn id="75" dur="300" fill="hold"/>
                                        <p:tgtEl>
                                          <p:spTgt spid="23"/>
                                        </p:tgtEl>
                                        <p:attrNameLst>
                                          <p:attrName>ppt_y</p:attrName>
                                        </p:attrNameLst>
                                      </p:cBhvr>
                                      <p:tavLst>
                                        <p:tav tm="0">
                                          <p:val>
                                            <p:strVal val="0-#ppt_h/2"/>
                                          </p:val>
                                        </p:tav>
                                        <p:tav tm="100000">
                                          <p:val>
                                            <p:strVal val="#ppt_y"/>
                                          </p:val>
                                        </p:tav>
                                      </p:tavLst>
                                    </p:anim>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7500"/>
                            </p:stCondLst>
                            <p:childTnLst>
                              <p:par>
                                <p:cTn id="81" presetID="2" presetClass="entr" presetSubtype="2"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1+#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8" grpId="0"/>
      <p:bldP spid="30" grpId="0"/>
      <p:bldP spid="32" grpId="0"/>
      <p:bldP spid="34" grpId="0"/>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735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31</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43" name="Straight Line buttom"/>
          <p:cNvCxnSpPr>
            <a:cxnSpLocks noChangeShapeType="1"/>
          </p:cNvCxnSpPr>
          <p:nvPr/>
        </p:nvCxnSpPr>
        <p:spPr bwMode="auto">
          <a:xfrm>
            <a:off x="760040" y="2161951"/>
            <a:ext cx="7772400" cy="0"/>
          </a:xfrm>
          <a:prstGeom prst="line">
            <a:avLst/>
          </a:prstGeom>
          <a:noFill/>
          <a:ln w="19050" cmpd="sng">
            <a:solidFill>
              <a:srgbClr val="8497B0"/>
            </a:solidFill>
            <a:prstDash val="sysDot"/>
            <a:round/>
          </a:ln>
          <a:extLst>
            <a:ext uri="{909E8E84-426E-40DD-AFC4-6F175D3DCCD1}">
              <a14:hiddenFill xmlns:a14="http://schemas.microsoft.com/office/drawing/2010/main">
                <a:noFill/>
              </a14:hiddenFill>
            </a:ext>
          </a:extLst>
        </p:spPr>
      </p:cxnSp>
      <p:sp>
        <p:nvSpPr>
          <p:cNvPr id="44" name="Oval 4"/>
          <p:cNvSpPr>
            <a:spLocks noChangeArrowheads="1"/>
          </p:cNvSpPr>
          <p:nvPr/>
        </p:nvSpPr>
        <p:spPr bwMode="auto">
          <a:xfrm>
            <a:off x="1722065" y="1744042"/>
            <a:ext cx="835819" cy="835819"/>
          </a:xfrm>
          <a:prstGeom prst="ellipse">
            <a:avLst/>
          </a:prstGeom>
          <a:solidFill>
            <a:srgbClr val="41A3DF"/>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1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8"/>
          <p:cNvSpPr>
            <a:spLocks noChangeArrowheads="1"/>
          </p:cNvSpPr>
          <p:nvPr/>
        </p:nvSpPr>
        <p:spPr bwMode="auto">
          <a:xfrm>
            <a:off x="2711474" y="1614264"/>
            <a:ext cx="1094185" cy="1095375"/>
          </a:xfrm>
          <a:prstGeom prst="ellipse">
            <a:avLst/>
          </a:prstGeom>
          <a:solidFill>
            <a:srgbClr val="41A3DF"/>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Oval 12"/>
          <p:cNvSpPr>
            <a:spLocks noChangeArrowheads="1"/>
          </p:cNvSpPr>
          <p:nvPr/>
        </p:nvSpPr>
        <p:spPr bwMode="auto">
          <a:xfrm>
            <a:off x="3960440" y="1491630"/>
            <a:ext cx="1341834" cy="1340644"/>
          </a:xfrm>
          <a:prstGeom prst="ellipse">
            <a:avLst/>
          </a:prstGeom>
          <a:solidFill>
            <a:srgbClr val="1C70A4"/>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500" b="1">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sz="45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16"/>
          <p:cNvSpPr>
            <a:spLocks noChangeArrowheads="1"/>
          </p:cNvSpPr>
          <p:nvPr/>
        </p:nvSpPr>
        <p:spPr bwMode="auto">
          <a:xfrm>
            <a:off x="5455865" y="1614264"/>
            <a:ext cx="1095375" cy="1095375"/>
          </a:xfrm>
          <a:prstGeom prst="ellipse">
            <a:avLst/>
          </a:prstGeom>
          <a:solidFill>
            <a:srgbClr val="41A3DF"/>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19"/>
          <p:cNvSpPr>
            <a:spLocks noChangeArrowheads="1"/>
          </p:cNvSpPr>
          <p:nvPr/>
        </p:nvSpPr>
        <p:spPr bwMode="auto">
          <a:xfrm>
            <a:off x="6704831" y="1744042"/>
            <a:ext cx="835819" cy="835819"/>
          </a:xfrm>
          <a:prstGeom prst="ellipse">
            <a:avLst/>
          </a:prstGeom>
          <a:solidFill>
            <a:srgbClr val="41A3DF"/>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b="1">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en-US" altLang="zh-CN"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10"/>
          <p:cNvSpPr>
            <a:spLocks noChangeArrowheads="1"/>
          </p:cNvSpPr>
          <p:nvPr/>
        </p:nvSpPr>
        <p:spPr bwMode="auto">
          <a:xfrm>
            <a:off x="993402" y="3579862"/>
            <a:ext cx="714732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a:spLocks noChangeArrowheads="1"/>
          </p:cNvSpPr>
          <p:nvPr/>
        </p:nvSpPr>
        <p:spPr bwMode="auto">
          <a:xfrm>
            <a:off x="1916137" y="2696542"/>
            <a:ext cx="64174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a:spLocks noChangeArrowheads="1"/>
          </p:cNvSpPr>
          <p:nvPr/>
        </p:nvSpPr>
        <p:spPr bwMode="auto">
          <a:xfrm>
            <a:off x="3011512" y="2888232"/>
            <a:ext cx="64174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a:spLocks noChangeArrowheads="1"/>
          </p:cNvSpPr>
          <p:nvPr/>
        </p:nvSpPr>
        <p:spPr bwMode="auto">
          <a:xfrm>
            <a:off x="4402162" y="3039442"/>
            <a:ext cx="64174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a:spLocks noChangeArrowheads="1"/>
          </p:cNvSpPr>
          <p:nvPr/>
        </p:nvSpPr>
        <p:spPr bwMode="auto">
          <a:xfrm>
            <a:off x="5773762" y="2831082"/>
            <a:ext cx="64174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6886997" y="2696542"/>
            <a:ext cx="6405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32"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4*#ppt_w"/>
                                          </p:val>
                                        </p:tav>
                                        <p:tav tm="100000">
                                          <p:val>
                                            <p:strVal val="#ppt_w"/>
                                          </p:val>
                                        </p:tav>
                                      </p:tavLst>
                                    </p:anim>
                                    <p:anim calcmode="lin" valueType="num">
                                      <p:cBhvr>
                                        <p:cTn id="53" dur="500" fill="hold"/>
                                        <p:tgtEl>
                                          <p:spTgt spid="44"/>
                                        </p:tgtEl>
                                        <p:attrNameLst>
                                          <p:attrName>ppt_h</p:attrName>
                                        </p:attrNameLst>
                                      </p:cBhvr>
                                      <p:tavLst>
                                        <p:tav tm="0">
                                          <p:val>
                                            <p:strVal val="4*#ppt_h"/>
                                          </p:val>
                                        </p:tav>
                                        <p:tav tm="100000">
                                          <p:val>
                                            <p:strVal val="#ppt_h"/>
                                          </p:val>
                                        </p:tav>
                                      </p:tavLst>
                                    </p:anim>
                                  </p:childTnLst>
                                </p:cTn>
                              </p:par>
                              <p:par>
                                <p:cTn id="54" presetID="23" presetClass="entr" presetSubtype="32" fill="hold" grpId="0" nodeType="withEffect">
                                  <p:stCondLst>
                                    <p:cond delay="20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strVal val="4*#ppt_w"/>
                                          </p:val>
                                        </p:tav>
                                        <p:tav tm="100000">
                                          <p:val>
                                            <p:strVal val="#ppt_w"/>
                                          </p:val>
                                        </p:tav>
                                      </p:tavLst>
                                    </p:anim>
                                    <p:anim calcmode="lin" valueType="num">
                                      <p:cBhvr>
                                        <p:cTn id="57" dur="500" fill="hold"/>
                                        <p:tgtEl>
                                          <p:spTgt spid="51"/>
                                        </p:tgtEl>
                                        <p:attrNameLst>
                                          <p:attrName>ppt_h</p:attrName>
                                        </p:attrNameLst>
                                      </p:cBhvr>
                                      <p:tavLst>
                                        <p:tav tm="0">
                                          <p:val>
                                            <p:strVal val="4*#ppt_h"/>
                                          </p:val>
                                        </p:tav>
                                        <p:tav tm="100000">
                                          <p:val>
                                            <p:strVal val="#ppt_h"/>
                                          </p:val>
                                        </p:tav>
                                      </p:tavLst>
                                    </p:anim>
                                  </p:childTnLst>
                                </p:cTn>
                              </p:par>
                              <p:par>
                                <p:cTn id="58" presetID="23" presetClass="entr" presetSubtype="32" fill="hold" grpId="0" nodeType="withEffect">
                                  <p:stCondLst>
                                    <p:cond delay="4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strVal val="4*#ppt_w"/>
                                          </p:val>
                                        </p:tav>
                                        <p:tav tm="100000">
                                          <p:val>
                                            <p:strVal val="#ppt_w"/>
                                          </p:val>
                                        </p:tav>
                                      </p:tavLst>
                                    </p:anim>
                                    <p:anim calcmode="lin" valueType="num">
                                      <p:cBhvr>
                                        <p:cTn id="61" dur="500" fill="hold"/>
                                        <p:tgtEl>
                                          <p:spTgt spid="53"/>
                                        </p:tgtEl>
                                        <p:attrNameLst>
                                          <p:attrName>ppt_h</p:attrName>
                                        </p:attrNameLst>
                                      </p:cBhvr>
                                      <p:tavLst>
                                        <p:tav tm="0">
                                          <p:val>
                                            <p:strVal val="4*#ppt_h"/>
                                          </p:val>
                                        </p:tav>
                                        <p:tav tm="100000">
                                          <p:val>
                                            <p:strVal val="#ppt_h"/>
                                          </p:val>
                                        </p:tav>
                                      </p:tavLst>
                                    </p:anim>
                                  </p:childTnLst>
                                </p:cTn>
                              </p:par>
                              <p:par>
                                <p:cTn id="62" presetID="23" presetClass="entr" presetSubtype="32" fill="hold" grpId="0" nodeType="withEffect">
                                  <p:stCondLst>
                                    <p:cond delay="60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strVal val="4*#ppt_w"/>
                                          </p:val>
                                        </p:tav>
                                        <p:tav tm="100000">
                                          <p:val>
                                            <p:strVal val="#ppt_w"/>
                                          </p:val>
                                        </p:tav>
                                      </p:tavLst>
                                    </p:anim>
                                    <p:anim calcmode="lin" valueType="num">
                                      <p:cBhvr>
                                        <p:cTn id="65" dur="500" fill="hold"/>
                                        <p:tgtEl>
                                          <p:spTgt spid="54"/>
                                        </p:tgtEl>
                                        <p:attrNameLst>
                                          <p:attrName>ppt_h</p:attrName>
                                        </p:attrNameLst>
                                      </p:cBhvr>
                                      <p:tavLst>
                                        <p:tav tm="0">
                                          <p:val>
                                            <p:strVal val="4*#ppt_h"/>
                                          </p:val>
                                        </p:tav>
                                        <p:tav tm="100000">
                                          <p:val>
                                            <p:strVal val="#ppt_h"/>
                                          </p:val>
                                        </p:tav>
                                      </p:tavLst>
                                    </p:anim>
                                  </p:childTnLst>
                                </p:cTn>
                              </p:par>
                              <p:par>
                                <p:cTn id="66" presetID="23" presetClass="entr" presetSubtype="32" fill="hold" grpId="0" nodeType="withEffect">
                                  <p:stCondLst>
                                    <p:cond delay="800"/>
                                  </p:stCondLst>
                                  <p:childTnLst>
                                    <p:set>
                                      <p:cBhvr>
                                        <p:cTn id="67" dur="1" fill="hold">
                                          <p:stCondLst>
                                            <p:cond delay="0"/>
                                          </p:stCondLst>
                                        </p:cTn>
                                        <p:tgtEl>
                                          <p:spTgt spid="55"/>
                                        </p:tgtEl>
                                        <p:attrNameLst>
                                          <p:attrName>style.visibility</p:attrName>
                                        </p:attrNameLst>
                                      </p:cBhvr>
                                      <p:to>
                                        <p:strVal val="visible"/>
                                      </p:to>
                                    </p:set>
                                    <p:anim calcmode="lin" valueType="num">
                                      <p:cBhvr>
                                        <p:cTn id="68" dur="500" fill="hold"/>
                                        <p:tgtEl>
                                          <p:spTgt spid="55"/>
                                        </p:tgtEl>
                                        <p:attrNameLst>
                                          <p:attrName>ppt_w</p:attrName>
                                        </p:attrNameLst>
                                      </p:cBhvr>
                                      <p:tavLst>
                                        <p:tav tm="0">
                                          <p:val>
                                            <p:strVal val="4*#ppt_w"/>
                                          </p:val>
                                        </p:tav>
                                        <p:tav tm="100000">
                                          <p:val>
                                            <p:strVal val="#ppt_w"/>
                                          </p:val>
                                        </p:tav>
                                      </p:tavLst>
                                    </p:anim>
                                    <p:anim calcmode="lin" valueType="num">
                                      <p:cBhvr>
                                        <p:cTn id="69" dur="500" fill="hold"/>
                                        <p:tgtEl>
                                          <p:spTgt spid="55"/>
                                        </p:tgtEl>
                                        <p:attrNameLst>
                                          <p:attrName>ppt_h</p:attrName>
                                        </p:attrNameLst>
                                      </p:cBhvr>
                                      <p:tavLst>
                                        <p:tav tm="0">
                                          <p:val>
                                            <p:strVal val="4*#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arn(inVertical)">
                                      <p:cBhvr>
                                        <p:cTn id="74" dur="500"/>
                                        <p:tgtEl>
                                          <p:spTgt spid="5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arn(inVertical)">
                                      <p:cBhvr>
                                        <p:cTn id="77" dur="500"/>
                                        <p:tgtEl>
                                          <p:spTgt spid="58"/>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inVertical)">
                                      <p:cBhvr>
                                        <p:cTn id="80" dur="500"/>
                                        <p:tgtEl>
                                          <p:spTgt spid="5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barn(inVertical)">
                                      <p:cBhvr>
                                        <p:cTn id="83" dur="500"/>
                                        <p:tgtEl>
                                          <p:spTgt spid="6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barn(inVertical)">
                                      <p:cBhvr>
                                        <p:cTn id="86" dur="500"/>
                                        <p:tgtEl>
                                          <p:spTgt spid="61"/>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iterate type="lt">
                                    <p:tmPct val="10000"/>
                                  </p:iterate>
                                  <p:childTnLst>
                                    <p:set>
                                      <p:cBhvr>
                                        <p:cTn id="90" dur="1" fill="hold">
                                          <p:stCondLst>
                                            <p:cond delay="0"/>
                                          </p:stCondLst>
                                        </p:cTn>
                                        <p:tgtEl>
                                          <p:spTgt spid="56"/>
                                        </p:tgtEl>
                                        <p:attrNameLst>
                                          <p:attrName>style.visibility</p:attrName>
                                        </p:attrNameLst>
                                      </p:cBhvr>
                                      <p:to>
                                        <p:strVal val="visible"/>
                                      </p:to>
                                    </p:set>
                                    <p:animScale>
                                      <p:cBhvr>
                                        <p:cTn id="91"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6"/>
                                        </p:tgtEl>
                                        <p:attrNameLst>
                                          <p:attrName>ppt_x</p:attrName>
                                          <p:attrName>ppt_y</p:attrName>
                                        </p:attrNameLst>
                                      </p:cBhvr>
                                    </p:animMotion>
                                    <p:animEffect transition="in" filter="fade">
                                      <p:cBhvr>
                                        <p:cTn id="9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44" grpId="0" animBg="1"/>
      <p:bldP spid="51" grpId="0" animBg="1"/>
      <p:bldP spid="53" grpId="0" animBg="1"/>
      <p:bldP spid="54" grpId="0" animBg="1"/>
      <p:bldP spid="55" grpId="0" animBg="1"/>
      <p:bldP spid="56" grpId="0"/>
      <p:bldP spid="57" grpId="0"/>
      <p:bldP spid="58" grpId="0"/>
      <p:bldP spid="59" grpId="0"/>
      <p:bldP spid="6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32</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843433" y="1504100"/>
            <a:ext cx="1682354" cy="1245798"/>
            <a:chOff x="843433" y="1482321"/>
            <a:chExt cx="1682354" cy="1245798"/>
          </a:xfrm>
        </p:grpSpPr>
        <p:pic>
          <p:nvPicPr>
            <p:cNvPr id="53" name="图片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49386" y="1482321"/>
              <a:ext cx="1666875" cy="98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矩形 9"/>
            <p:cNvSpPr>
              <a:spLocks noChangeArrowheads="1"/>
            </p:cNvSpPr>
            <p:nvPr/>
          </p:nvSpPr>
          <p:spPr bwMode="auto">
            <a:xfrm>
              <a:off x="843433" y="2417365"/>
              <a:ext cx="1676400" cy="310754"/>
            </a:xfrm>
            <a:prstGeom prst="rect">
              <a:avLst/>
            </a:prstGeom>
            <a:solidFill>
              <a:srgbClr val="41A3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5" name="文本框 10"/>
            <p:cNvSpPr txBox="1">
              <a:spLocks noChangeArrowheads="1"/>
            </p:cNvSpPr>
            <p:nvPr/>
          </p:nvSpPr>
          <p:spPr bwMode="auto">
            <a:xfrm>
              <a:off x="850577" y="2448322"/>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703439" y="1449048"/>
            <a:ext cx="1710929" cy="1306803"/>
            <a:chOff x="4703439" y="1427269"/>
            <a:chExt cx="1710929" cy="1306803"/>
          </a:xfrm>
        </p:grpSpPr>
        <p:pic>
          <p:nvPicPr>
            <p:cNvPr id="57" name="图片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23680" y="1427269"/>
              <a:ext cx="1677590" cy="111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矩形 11"/>
            <p:cNvSpPr>
              <a:spLocks noChangeArrowheads="1"/>
            </p:cNvSpPr>
            <p:nvPr/>
          </p:nvSpPr>
          <p:spPr bwMode="auto">
            <a:xfrm>
              <a:off x="4723680" y="2412603"/>
              <a:ext cx="1690688" cy="321469"/>
            </a:xfrm>
            <a:prstGeom prst="rect">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9" name="文本框 12"/>
            <p:cNvSpPr txBox="1">
              <a:spLocks noChangeArrowheads="1"/>
            </p:cNvSpPr>
            <p:nvPr/>
          </p:nvSpPr>
          <p:spPr bwMode="auto">
            <a:xfrm>
              <a:off x="4703439" y="2436415"/>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746052" y="1441401"/>
            <a:ext cx="1721644" cy="1310879"/>
            <a:chOff x="2746052" y="1419622"/>
            <a:chExt cx="1721644" cy="1310879"/>
          </a:xfrm>
        </p:grpSpPr>
        <p:pic>
          <p:nvPicPr>
            <p:cNvPr id="61" name="图片 2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70472" y="1419622"/>
              <a:ext cx="150018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13"/>
            <p:cNvSpPr>
              <a:spLocks noChangeArrowheads="1"/>
            </p:cNvSpPr>
            <p:nvPr/>
          </p:nvSpPr>
          <p:spPr bwMode="auto">
            <a:xfrm>
              <a:off x="2775818" y="2419747"/>
              <a:ext cx="1691878" cy="310754"/>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3" name="文本框 14"/>
            <p:cNvSpPr txBox="1">
              <a:spLocks noChangeArrowheads="1"/>
            </p:cNvSpPr>
            <p:nvPr/>
          </p:nvSpPr>
          <p:spPr bwMode="auto">
            <a:xfrm>
              <a:off x="2746052" y="2443559"/>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6667970" y="1446560"/>
            <a:ext cx="1720454" cy="1305720"/>
            <a:chOff x="6667970" y="1424781"/>
            <a:chExt cx="1720454" cy="1305720"/>
          </a:xfrm>
        </p:grpSpPr>
        <p:pic>
          <p:nvPicPr>
            <p:cNvPr id="65" name="图片 2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7970" y="1424781"/>
              <a:ext cx="1720454" cy="114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矩形 15"/>
            <p:cNvSpPr>
              <a:spLocks noChangeArrowheads="1"/>
            </p:cNvSpPr>
            <p:nvPr/>
          </p:nvSpPr>
          <p:spPr bwMode="auto">
            <a:xfrm>
              <a:off x="6669161" y="2419747"/>
              <a:ext cx="1710928" cy="310754"/>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7" name="文本框 16"/>
            <p:cNvSpPr txBox="1">
              <a:spLocks noChangeArrowheads="1"/>
            </p:cNvSpPr>
            <p:nvPr/>
          </p:nvSpPr>
          <p:spPr bwMode="auto">
            <a:xfrm>
              <a:off x="6673923" y="2436415"/>
              <a:ext cx="16704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sp>
        <p:nvSpPr>
          <p:cNvPr id="68" name="矩形 17"/>
          <p:cNvSpPr>
            <a:spLocks noChangeArrowheads="1"/>
          </p:cNvSpPr>
          <p:nvPr/>
        </p:nvSpPr>
        <p:spPr bwMode="auto">
          <a:xfrm>
            <a:off x="870818" y="3202335"/>
            <a:ext cx="1654969" cy="6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矩形 19"/>
          <p:cNvSpPr>
            <a:spLocks noChangeArrowheads="1"/>
          </p:cNvSpPr>
          <p:nvPr/>
        </p:nvSpPr>
        <p:spPr bwMode="auto">
          <a:xfrm>
            <a:off x="2879402" y="3202335"/>
            <a:ext cx="1654969" cy="6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矩形 21"/>
          <p:cNvSpPr>
            <a:spLocks noChangeArrowheads="1"/>
          </p:cNvSpPr>
          <p:nvPr/>
        </p:nvSpPr>
        <p:spPr bwMode="auto">
          <a:xfrm>
            <a:off x="4723680" y="3202335"/>
            <a:ext cx="1654969" cy="6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矩形 23"/>
          <p:cNvSpPr>
            <a:spLocks noChangeArrowheads="1"/>
          </p:cNvSpPr>
          <p:nvPr/>
        </p:nvSpPr>
        <p:spPr bwMode="auto">
          <a:xfrm>
            <a:off x="6725120" y="3202335"/>
            <a:ext cx="1654969" cy="6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 calcmode="lin" valueType="num">
                                      <p:cBhvr>
                                        <p:cTn id="49"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1"/>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1000" fill="hold"/>
                                        <p:tgtEl>
                                          <p:spTgt spid="60"/>
                                        </p:tgtEl>
                                        <p:attrNameLst>
                                          <p:attrName>ppt_w</p:attrName>
                                        </p:attrNameLst>
                                      </p:cBhvr>
                                      <p:tavLst>
                                        <p:tav tm="0">
                                          <p:val>
                                            <p:fltVal val="0"/>
                                          </p:val>
                                        </p:tav>
                                        <p:tav tm="100000">
                                          <p:val>
                                            <p:strVal val="#ppt_w"/>
                                          </p:val>
                                        </p:tav>
                                      </p:tavLst>
                                    </p:anim>
                                    <p:anim calcmode="lin" valueType="num">
                                      <p:cBhvr>
                                        <p:cTn id="54" dur="1000" fill="hold"/>
                                        <p:tgtEl>
                                          <p:spTgt spid="60"/>
                                        </p:tgtEl>
                                        <p:attrNameLst>
                                          <p:attrName>ppt_h</p:attrName>
                                        </p:attrNameLst>
                                      </p:cBhvr>
                                      <p:tavLst>
                                        <p:tav tm="0">
                                          <p:val>
                                            <p:fltVal val="0"/>
                                          </p:val>
                                        </p:tav>
                                        <p:tav tm="100000">
                                          <p:val>
                                            <p:strVal val="#ppt_h"/>
                                          </p:val>
                                        </p:tav>
                                      </p:tavLst>
                                    </p:anim>
                                    <p:anim calcmode="lin" valueType="num">
                                      <p:cBhvr>
                                        <p:cTn id="55"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1000" fill="hold"/>
                                        <p:tgtEl>
                                          <p:spTgt spid="56"/>
                                        </p:tgtEl>
                                        <p:attrNameLst>
                                          <p:attrName>ppt_w</p:attrName>
                                        </p:attrNameLst>
                                      </p:cBhvr>
                                      <p:tavLst>
                                        <p:tav tm="0">
                                          <p:val>
                                            <p:fltVal val="0"/>
                                          </p:val>
                                        </p:tav>
                                        <p:tav tm="100000">
                                          <p:val>
                                            <p:strVal val="#ppt_w"/>
                                          </p:val>
                                        </p:tav>
                                      </p:tavLst>
                                    </p:anim>
                                    <p:anim calcmode="lin" valueType="num">
                                      <p:cBhvr>
                                        <p:cTn id="60" dur="1000" fill="hold"/>
                                        <p:tgtEl>
                                          <p:spTgt spid="56"/>
                                        </p:tgtEl>
                                        <p:attrNameLst>
                                          <p:attrName>ppt_h</p:attrName>
                                        </p:attrNameLst>
                                      </p:cBhvr>
                                      <p:tavLst>
                                        <p:tav tm="0">
                                          <p:val>
                                            <p:fltVal val="0"/>
                                          </p:val>
                                        </p:tav>
                                        <p:tav tm="100000">
                                          <p:val>
                                            <p:strVal val="#ppt_h"/>
                                          </p:val>
                                        </p:tav>
                                      </p:tavLst>
                                    </p:anim>
                                    <p:anim calcmode="lin" valueType="num">
                                      <p:cBhvr>
                                        <p:cTn id="61"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56"/>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p:cTn id="65" dur="1000" fill="hold"/>
                                        <p:tgtEl>
                                          <p:spTgt spid="64"/>
                                        </p:tgtEl>
                                        <p:attrNameLst>
                                          <p:attrName>ppt_w</p:attrName>
                                        </p:attrNameLst>
                                      </p:cBhvr>
                                      <p:tavLst>
                                        <p:tav tm="0">
                                          <p:val>
                                            <p:fltVal val="0"/>
                                          </p:val>
                                        </p:tav>
                                        <p:tav tm="100000">
                                          <p:val>
                                            <p:strVal val="#ppt_w"/>
                                          </p:val>
                                        </p:tav>
                                      </p:tavLst>
                                    </p:anim>
                                    <p:anim calcmode="lin" valueType="num">
                                      <p:cBhvr>
                                        <p:cTn id="66" dur="1000" fill="hold"/>
                                        <p:tgtEl>
                                          <p:spTgt spid="64"/>
                                        </p:tgtEl>
                                        <p:attrNameLst>
                                          <p:attrName>ppt_h</p:attrName>
                                        </p:attrNameLst>
                                      </p:cBhvr>
                                      <p:tavLst>
                                        <p:tav tm="0">
                                          <p:val>
                                            <p:fltVal val="0"/>
                                          </p:val>
                                        </p:tav>
                                        <p:tav tm="100000">
                                          <p:val>
                                            <p:strVal val="#ppt_h"/>
                                          </p:val>
                                        </p:tav>
                                      </p:tavLst>
                                    </p:anim>
                                    <p:anim calcmode="lin" valueType="num">
                                      <p:cBhvr>
                                        <p:cTn id="67" dur="1000" fill="hold"/>
                                        <p:tgtEl>
                                          <p:spTgt spid="6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000"/>
                                        <p:tgtEl>
                                          <p:spTgt spid="68"/>
                                        </p:tgtEl>
                                      </p:cBhvr>
                                    </p:animEffect>
                                    <p:anim calcmode="lin" valueType="num">
                                      <p:cBhvr>
                                        <p:cTn id="74" dur="2000" fill="hold"/>
                                        <p:tgtEl>
                                          <p:spTgt spid="68"/>
                                        </p:tgtEl>
                                        <p:attrNameLst>
                                          <p:attrName>ppt_w</p:attrName>
                                        </p:attrNameLst>
                                      </p:cBhvr>
                                      <p:tavLst>
                                        <p:tav tm="0" fmla="#ppt_w*sin(2.5*pi*$)">
                                          <p:val>
                                            <p:fltVal val="0"/>
                                          </p:val>
                                        </p:tav>
                                        <p:tav tm="100000">
                                          <p:val>
                                            <p:fltVal val="1"/>
                                          </p:val>
                                        </p:tav>
                                      </p:tavLst>
                                    </p:anim>
                                    <p:anim calcmode="lin" valueType="num">
                                      <p:cBhvr>
                                        <p:cTn id="75" dur="2000" fill="hold"/>
                                        <p:tgtEl>
                                          <p:spTgt spid="68"/>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2000"/>
                                        <p:tgtEl>
                                          <p:spTgt spid="69"/>
                                        </p:tgtEl>
                                      </p:cBhvr>
                                    </p:animEffect>
                                    <p:anim calcmode="lin" valueType="num">
                                      <p:cBhvr>
                                        <p:cTn id="79" dur="2000" fill="hold"/>
                                        <p:tgtEl>
                                          <p:spTgt spid="69"/>
                                        </p:tgtEl>
                                        <p:attrNameLst>
                                          <p:attrName>ppt_w</p:attrName>
                                        </p:attrNameLst>
                                      </p:cBhvr>
                                      <p:tavLst>
                                        <p:tav tm="0" fmla="#ppt_w*sin(2.5*pi*$)">
                                          <p:val>
                                            <p:fltVal val="0"/>
                                          </p:val>
                                        </p:tav>
                                        <p:tav tm="100000">
                                          <p:val>
                                            <p:fltVal val="1"/>
                                          </p:val>
                                        </p:tav>
                                      </p:tavLst>
                                    </p:anim>
                                    <p:anim calcmode="lin" valueType="num">
                                      <p:cBhvr>
                                        <p:cTn id="80" dur="2000" fill="hold"/>
                                        <p:tgtEl>
                                          <p:spTgt spid="69"/>
                                        </p:tgtEl>
                                        <p:attrNameLst>
                                          <p:attrName>ppt_h</p:attrName>
                                        </p:attrNameLst>
                                      </p:cBhvr>
                                      <p:tavLst>
                                        <p:tav tm="0">
                                          <p:val>
                                            <p:strVal val="#ppt_h"/>
                                          </p:val>
                                        </p:tav>
                                        <p:tav tm="100000">
                                          <p:val>
                                            <p:strVal val="#ppt_h"/>
                                          </p:val>
                                        </p:tav>
                                      </p:tavLst>
                                    </p:anim>
                                  </p:childTnLst>
                                </p:cTn>
                              </p:par>
                              <p:par>
                                <p:cTn id="81" presetID="45"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2000"/>
                                        <p:tgtEl>
                                          <p:spTgt spid="70"/>
                                        </p:tgtEl>
                                      </p:cBhvr>
                                    </p:animEffect>
                                    <p:anim calcmode="lin" valueType="num">
                                      <p:cBhvr>
                                        <p:cTn id="84" dur="2000" fill="hold"/>
                                        <p:tgtEl>
                                          <p:spTgt spid="70"/>
                                        </p:tgtEl>
                                        <p:attrNameLst>
                                          <p:attrName>ppt_w</p:attrName>
                                        </p:attrNameLst>
                                      </p:cBhvr>
                                      <p:tavLst>
                                        <p:tav tm="0" fmla="#ppt_w*sin(2.5*pi*$)">
                                          <p:val>
                                            <p:fltVal val="0"/>
                                          </p:val>
                                        </p:tav>
                                        <p:tav tm="100000">
                                          <p:val>
                                            <p:fltVal val="1"/>
                                          </p:val>
                                        </p:tav>
                                      </p:tavLst>
                                    </p:anim>
                                    <p:anim calcmode="lin" valueType="num">
                                      <p:cBhvr>
                                        <p:cTn id="85" dur="2000" fill="hold"/>
                                        <p:tgtEl>
                                          <p:spTgt spid="70"/>
                                        </p:tgtEl>
                                        <p:attrNameLst>
                                          <p:attrName>ppt_h</p:attrName>
                                        </p:attrNameLst>
                                      </p:cBhvr>
                                      <p:tavLst>
                                        <p:tav tm="0">
                                          <p:val>
                                            <p:strVal val="#ppt_h"/>
                                          </p:val>
                                        </p:tav>
                                        <p:tav tm="100000">
                                          <p:val>
                                            <p:strVal val="#ppt_h"/>
                                          </p:val>
                                        </p:tav>
                                      </p:tavLst>
                                    </p:anim>
                                  </p:childTnLst>
                                </p:cTn>
                              </p:par>
                              <p:par>
                                <p:cTn id="86" presetID="45" presetClass="entr" presetSubtype="0"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2000"/>
                                        <p:tgtEl>
                                          <p:spTgt spid="71"/>
                                        </p:tgtEl>
                                      </p:cBhvr>
                                    </p:animEffect>
                                    <p:anim calcmode="lin" valueType="num">
                                      <p:cBhvr>
                                        <p:cTn id="89" dur="2000" fill="hold"/>
                                        <p:tgtEl>
                                          <p:spTgt spid="71"/>
                                        </p:tgtEl>
                                        <p:attrNameLst>
                                          <p:attrName>ppt_w</p:attrName>
                                        </p:attrNameLst>
                                      </p:cBhvr>
                                      <p:tavLst>
                                        <p:tav tm="0" fmla="#ppt_w*sin(2.5*pi*$)">
                                          <p:val>
                                            <p:fltVal val="0"/>
                                          </p:val>
                                        </p:tav>
                                        <p:tav tm="100000">
                                          <p:val>
                                            <p:fltVal val="1"/>
                                          </p:val>
                                        </p:tav>
                                      </p:tavLst>
                                    </p:anim>
                                    <p:anim calcmode="lin" valueType="num">
                                      <p:cBhvr>
                                        <p:cTn id="90" dur="20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8" grpId="0"/>
      <p:bldP spid="69" grpId="0"/>
      <p:bldP spid="70" grpId="0"/>
      <p:bldP spid="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33</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2239145" y="1347614"/>
            <a:ext cx="4779168" cy="2712244"/>
            <a:chOff x="2318148" y="1371600"/>
            <a:chExt cx="4779168" cy="2712244"/>
          </a:xfrm>
        </p:grpSpPr>
        <p:sp>
          <p:nvSpPr>
            <p:cNvPr id="103" name="Freeform 5"/>
            <p:cNvSpPr/>
            <p:nvPr/>
          </p:nvSpPr>
          <p:spPr bwMode="auto">
            <a:xfrm>
              <a:off x="5494735" y="2511029"/>
              <a:ext cx="1452563" cy="1454944"/>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4" name="Freeform 6"/>
            <p:cNvSpPr/>
            <p:nvPr/>
          </p:nvSpPr>
          <p:spPr bwMode="auto">
            <a:xfrm>
              <a:off x="4474369" y="2511029"/>
              <a:ext cx="1453754" cy="1454944"/>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5" name="Freeform 7"/>
            <p:cNvSpPr/>
            <p:nvPr/>
          </p:nvSpPr>
          <p:spPr bwMode="auto">
            <a:xfrm>
              <a:off x="5494735" y="1489473"/>
              <a:ext cx="1452563" cy="1454944"/>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6" name="Freeform 8"/>
            <p:cNvSpPr/>
            <p:nvPr/>
          </p:nvSpPr>
          <p:spPr bwMode="auto">
            <a:xfrm>
              <a:off x="4474369" y="1489473"/>
              <a:ext cx="1453754" cy="1454944"/>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7" name="Freeform 9"/>
            <p:cNvSpPr/>
            <p:nvPr/>
          </p:nvSpPr>
          <p:spPr bwMode="auto">
            <a:xfrm>
              <a:off x="3455194" y="2511029"/>
              <a:ext cx="1453754" cy="1454944"/>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8" name="Freeform 10"/>
            <p:cNvSpPr/>
            <p:nvPr/>
          </p:nvSpPr>
          <p:spPr bwMode="auto">
            <a:xfrm>
              <a:off x="2436019" y="2511029"/>
              <a:ext cx="1452563" cy="1454944"/>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09" name="Freeform 11"/>
            <p:cNvSpPr/>
            <p:nvPr/>
          </p:nvSpPr>
          <p:spPr bwMode="auto">
            <a:xfrm>
              <a:off x="3455194" y="1489473"/>
              <a:ext cx="1453754" cy="1454944"/>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0" name="Freeform 12"/>
            <p:cNvSpPr/>
            <p:nvPr/>
          </p:nvSpPr>
          <p:spPr bwMode="auto">
            <a:xfrm>
              <a:off x="2436019" y="1489473"/>
              <a:ext cx="1452563" cy="1454944"/>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rgbClr val="A6A6A6">
                <a:alpha val="50000"/>
              </a:srgb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1" name="Freeform 13"/>
            <p:cNvSpPr/>
            <p:nvPr/>
          </p:nvSpPr>
          <p:spPr bwMode="auto">
            <a:xfrm>
              <a:off x="2318148" y="2393156"/>
              <a:ext cx="667940" cy="671513"/>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rgbClr val="41A3DF"/>
            </a:solidFill>
            <a:ln>
              <a:noFill/>
            </a:ln>
          </p:spPr>
          <p:txBody>
            <a:bodyPr lIns="68580" tIns="34290" rIns="68580" bIns="34290" anchor="ctr"/>
            <a:lstStyle/>
            <a:p>
              <a:endParaRPr lang="zh-CN" altLang="en-US"/>
            </a:p>
          </p:txBody>
        </p:sp>
        <p:sp>
          <p:nvSpPr>
            <p:cNvPr id="112" name="Freeform 14"/>
            <p:cNvSpPr/>
            <p:nvPr/>
          </p:nvSpPr>
          <p:spPr bwMode="auto">
            <a:xfrm>
              <a:off x="3334941" y="1371600"/>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3" name="Freeform 15"/>
            <p:cNvSpPr/>
            <p:nvPr/>
          </p:nvSpPr>
          <p:spPr bwMode="auto">
            <a:xfrm>
              <a:off x="3334941" y="3414713"/>
              <a:ext cx="671513"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4" name="Freeform 16"/>
            <p:cNvSpPr/>
            <p:nvPr/>
          </p:nvSpPr>
          <p:spPr bwMode="auto">
            <a:xfrm>
              <a:off x="4354116" y="2393156"/>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5" name="Freeform 17"/>
            <p:cNvSpPr/>
            <p:nvPr/>
          </p:nvSpPr>
          <p:spPr bwMode="auto">
            <a:xfrm>
              <a:off x="5374482" y="1371600"/>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6" name="Freeform 18"/>
            <p:cNvSpPr/>
            <p:nvPr/>
          </p:nvSpPr>
          <p:spPr bwMode="auto">
            <a:xfrm>
              <a:off x="5374482" y="3414713"/>
              <a:ext cx="670322"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117" name="Freeform 19"/>
            <p:cNvSpPr/>
            <p:nvPr/>
          </p:nvSpPr>
          <p:spPr bwMode="auto">
            <a:xfrm>
              <a:off x="6426994" y="2393156"/>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p:spPr>
          <p:txBody>
            <a:bodyPr lIns="68580" tIns="34290" rIns="68580" bIns="34290" anchor="ctr"/>
            <a:lstStyle/>
            <a:p>
              <a:endParaRPr lang="zh-CN" altLang="en-US"/>
            </a:p>
          </p:txBody>
        </p:sp>
        <p:sp>
          <p:nvSpPr>
            <p:cNvPr id="118" name="TextBox 55"/>
            <p:cNvSpPr txBox="1">
              <a:spLocks noChangeArrowheads="1"/>
            </p:cNvSpPr>
            <p:nvPr/>
          </p:nvSpPr>
          <p:spPr bwMode="auto">
            <a:xfrm flipH="1">
              <a:off x="3425429" y="1538288"/>
              <a:ext cx="466725"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56"/>
            <p:cNvSpPr txBox="1">
              <a:spLocks noChangeArrowheads="1"/>
            </p:cNvSpPr>
            <p:nvPr/>
          </p:nvSpPr>
          <p:spPr bwMode="auto">
            <a:xfrm flipH="1">
              <a:off x="2388394" y="2547938"/>
              <a:ext cx="466725"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AU" altLang="en-US" sz="21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57"/>
            <p:cNvSpPr txBox="1">
              <a:spLocks noChangeArrowheads="1"/>
            </p:cNvSpPr>
            <p:nvPr/>
          </p:nvSpPr>
          <p:spPr bwMode="auto">
            <a:xfrm flipH="1">
              <a:off x="3418285" y="3587354"/>
              <a:ext cx="466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64"/>
            <p:cNvSpPr txBox="1">
              <a:spLocks noChangeArrowheads="1"/>
            </p:cNvSpPr>
            <p:nvPr/>
          </p:nvSpPr>
          <p:spPr bwMode="auto">
            <a:xfrm>
              <a:off x="5494735" y="1525191"/>
              <a:ext cx="466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AU" altLang="en-US" sz="21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Box 65"/>
            <p:cNvSpPr txBox="1">
              <a:spLocks noChangeArrowheads="1"/>
            </p:cNvSpPr>
            <p:nvPr/>
          </p:nvSpPr>
          <p:spPr bwMode="auto">
            <a:xfrm>
              <a:off x="6550819" y="2566988"/>
              <a:ext cx="466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rPr>
                <a:t>05</a:t>
              </a:r>
              <a:endPar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Box 66"/>
            <p:cNvSpPr txBox="1">
              <a:spLocks noChangeArrowheads="1"/>
            </p:cNvSpPr>
            <p:nvPr/>
          </p:nvSpPr>
          <p:spPr bwMode="auto">
            <a:xfrm>
              <a:off x="5476875" y="3587354"/>
              <a:ext cx="466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rPr>
                <a:t>06</a:t>
              </a:r>
              <a:endParaRPr lang="en-AU"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4" name="组合 123"/>
          <p:cNvGrpSpPr/>
          <p:nvPr/>
        </p:nvGrpSpPr>
        <p:grpSpPr>
          <a:xfrm>
            <a:off x="6146776" y="3627661"/>
            <a:ext cx="1720453" cy="477441"/>
            <a:chOff x="6225779" y="3651647"/>
            <a:chExt cx="1720453" cy="477441"/>
          </a:xfrm>
        </p:grpSpPr>
        <p:sp>
          <p:nvSpPr>
            <p:cNvPr id="125" name="TextBox 13"/>
            <p:cNvSpPr txBox="1">
              <a:spLocks noChangeArrowheads="1"/>
            </p:cNvSpPr>
            <p:nvPr/>
          </p:nvSpPr>
          <p:spPr bwMode="auto">
            <a:xfrm>
              <a:off x="6225779" y="3651647"/>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3"/>
            <p:cNvSpPr txBox="1">
              <a:spLocks noChangeArrowheads="1"/>
            </p:cNvSpPr>
            <p:nvPr/>
          </p:nvSpPr>
          <p:spPr bwMode="auto">
            <a:xfrm>
              <a:off x="6297217" y="3851673"/>
              <a:ext cx="164901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组合 126"/>
          <p:cNvGrpSpPr/>
          <p:nvPr/>
        </p:nvGrpSpPr>
        <p:grpSpPr>
          <a:xfrm>
            <a:off x="1525960" y="3706242"/>
            <a:ext cx="1526381" cy="516732"/>
            <a:chOff x="1604963" y="3730228"/>
            <a:chExt cx="1526381" cy="516732"/>
          </a:xfrm>
        </p:grpSpPr>
        <p:sp>
          <p:nvSpPr>
            <p:cNvPr id="128" name="TextBox 13"/>
            <p:cNvSpPr txBox="1">
              <a:spLocks noChangeArrowheads="1"/>
            </p:cNvSpPr>
            <p:nvPr/>
          </p:nvSpPr>
          <p:spPr bwMode="auto">
            <a:xfrm>
              <a:off x="2530079" y="3730228"/>
              <a:ext cx="60126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TextBox 13"/>
            <p:cNvSpPr txBox="1">
              <a:spLocks noChangeArrowheads="1"/>
            </p:cNvSpPr>
            <p:nvPr/>
          </p:nvSpPr>
          <p:spPr bwMode="auto">
            <a:xfrm>
              <a:off x="1604963" y="3969544"/>
              <a:ext cx="1526381"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组合 129"/>
          <p:cNvGrpSpPr/>
          <p:nvPr/>
        </p:nvGrpSpPr>
        <p:grpSpPr>
          <a:xfrm>
            <a:off x="611560" y="2456086"/>
            <a:ext cx="1603772" cy="516732"/>
            <a:chOff x="690563" y="2480072"/>
            <a:chExt cx="1603772" cy="516732"/>
          </a:xfrm>
        </p:grpSpPr>
        <p:sp>
          <p:nvSpPr>
            <p:cNvPr id="131" name="TextBox 13"/>
            <p:cNvSpPr txBox="1">
              <a:spLocks noChangeArrowheads="1"/>
            </p:cNvSpPr>
            <p:nvPr/>
          </p:nvSpPr>
          <p:spPr bwMode="auto">
            <a:xfrm>
              <a:off x="1691879" y="2480072"/>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
            <p:cNvSpPr txBox="1">
              <a:spLocks noChangeArrowheads="1"/>
            </p:cNvSpPr>
            <p:nvPr/>
          </p:nvSpPr>
          <p:spPr bwMode="auto">
            <a:xfrm>
              <a:off x="690563" y="2720579"/>
              <a:ext cx="152638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组合 132"/>
          <p:cNvGrpSpPr/>
          <p:nvPr/>
        </p:nvGrpSpPr>
        <p:grpSpPr>
          <a:xfrm>
            <a:off x="1166391" y="1398811"/>
            <a:ext cx="1527572" cy="517922"/>
            <a:chOff x="1245394" y="1422797"/>
            <a:chExt cx="1527572" cy="517922"/>
          </a:xfrm>
        </p:grpSpPr>
        <p:sp>
          <p:nvSpPr>
            <p:cNvPr id="134" name="TextBox 13"/>
            <p:cNvSpPr txBox="1">
              <a:spLocks noChangeArrowheads="1"/>
            </p:cNvSpPr>
            <p:nvPr/>
          </p:nvSpPr>
          <p:spPr bwMode="auto">
            <a:xfrm>
              <a:off x="2170510" y="1422797"/>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TextBox 13"/>
            <p:cNvSpPr txBox="1">
              <a:spLocks noChangeArrowheads="1"/>
            </p:cNvSpPr>
            <p:nvPr/>
          </p:nvSpPr>
          <p:spPr bwMode="auto">
            <a:xfrm>
              <a:off x="1245394" y="1663304"/>
              <a:ext cx="1527572"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6" name="组合 135"/>
          <p:cNvGrpSpPr/>
          <p:nvPr/>
        </p:nvGrpSpPr>
        <p:grpSpPr>
          <a:xfrm>
            <a:off x="7039744" y="2484661"/>
            <a:ext cx="1663303" cy="477441"/>
            <a:chOff x="7118747" y="2508647"/>
            <a:chExt cx="1663303" cy="477441"/>
          </a:xfrm>
        </p:grpSpPr>
        <p:sp>
          <p:nvSpPr>
            <p:cNvPr id="137" name="TextBox 13"/>
            <p:cNvSpPr txBox="1">
              <a:spLocks noChangeArrowheads="1"/>
            </p:cNvSpPr>
            <p:nvPr/>
          </p:nvSpPr>
          <p:spPr bwMode="auto">
            <a:xfrm>
              <a:off x="7118747" y="2508647"/>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a:spLocks noChangeArrowheads="1"/>
            </p:cNvSpPr>
            <p:nvPr/>
          </p:nvSpPr>
          <p:spPr bwMode="auto">
            <a:xfrm>
              <a:off x="7190185" y="2708673"/>
              <a:ext cx="159186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9" name="组合 138"/>
          <p:cNvGrpSpPr/>
          <p:nvPr/>
        </p:nvGrpSpPr>
        <p:grpSpPr>
          <a:xfrm>
            <a:off x="6347991" y="1435721"/>
            <a:ext cx="1751410" cy="477440"/>
            <a:chOff x="6426994" y="1459707"/>
            <a:chExt cx="1751410" cy="477440"/>
          </a:xfrm>
        </p:grpSpPr>
        <p:sp>
          <p:nvSpPr>
            <p:cNvPr id="140" name="TextBox 13"/>
            <p:cNvSpPr txBox="1">
              <a:spLocks noChangeArrowheads="1"/>
            </p:cNvSpPr>
            <p:nvPr/>
          </p:nvSpPr>
          <p:spPr bwMode="auto">
            <a:xfrm>
              <a:off x="6426994" y="1459707"/>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6498432" y="1659731"/>
              <a:ext cx="167997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1000" fill="hold"/>
                                        <p:tgtEl>
                                          <p:spTgt spid="96"/>
                                        </p:tgtEl>
                                        <p:attrNameLst>
                                          <p:attrName>ppt_w</p:attrName>
                                        </p:attrNameLst>
                                      </p:cBhvr>
                                      <p:tavLst>
                                        <p:tav tm="0">
                                          <p:val>
                                            <p:strVal val="#ppt_w*0.70"/>
                                          </p:val>
                                        </p:tav>
                                        <p:tav tm="100000">
                                          <p:val>
                                            <p:strVal val="#ppt_w"/>
                                          </p:val>
                                        </p:tav>
                                      </p:tavLst>
                                    </p:anim>
                                    <p:anim calcmode="lin" valueType="num">
                                      <p:cBhvr>
                                        <p:cTn id="48" dur="1000" fill="hold"/>
                                        <p:tgtEl>
                                          <p:spTgt spid="96"/>
                                        </p:tgtEl>
                                        <p:attrNameLst>
                                          <p:attrName>ppt_h</p:attrName>
                                        </p:attrNameLst>
                                      </p:cBhvr>
                                      <p:tavLst>
                                        <p:tav tm="0">
                                          <p:val>
                                            <p:strVal val="#ppt_h"/>
                                          </p:val>
                                        </p:tav>
                                        <p:tav tm="100000">
                                          <p:val>
                                            <p:strVal val="#ppt_h"/>
                                          </p:val>
                                        </p:tav>
                                      </p:tavLst>
                                    </p:anim>
                                    <p:animEffect transition="in" filter="fade">
                                      <p:cBhvr>
                                        <p:cTn id="49" dur="10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1000"/>
                                        <p:tgtEl>
                                          <p:spTgt spid="139"/>
                                        </p:tgtEl>
                                      </p:cBhvr>
                                    </p:animEffect>
                                    <p:anim calcmode="lin" valueType="num">
                                      <p:cBhvr>
                                        <p:cTn id="55" dur="1000" fill="hold"/>
                                        <p:tgtEl>
                                          <p:spTgt spid="139"/>
                                        </p:tgtEl>
                                        <p:attrNameLst>
                                          <p:attrName>ppt_x</p:attrName>
                                        </p:attrNameLst>
                                      </p:cBhvr>
                                      <p:tavLst>
                                        <p:tav tm="0">
                                          <p:val>
                                            <p:strVal val="#ppt_x"/>
                                          </p:val>
                                        </p:tav>
                                        <p:tav tm="100000">
                                          <p:val>
                                            <p:strVal val="#ppt_x"/>
                                          </p:val>
                                        </p:tav>
                                      </p:tavLst>
                                    </p:anim>
                                    <p:anim calcmode="lin" valueType="num">
                                      <p:cBhvr>
                                        <p:cTn id="56" dur="900" decel="100000" fill="hold"/>
                                        <p:tgtEl>
                                          <p:spTgt spid="13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fade">
                                      <p:cBhvr>
                                        <p:cTn id="60" dur="1000"/>
                                        <p:tgtEl>
                                          <p:spTgt spid="124"/>
                                        </p:tgtEl>
                                      </p:cBhvr>
                                    </p:animEffect>
                                    <p:anim calcmode="lin" valueType="num">
                                      <p:cBhvr>
                                        <p:cTn id="61" dur="1000" fill="hold"/>
                                        <p:tgtEl>
                                          <p:spTgt spid="124"/>
                                        </p:tgtEl>
                                        <p:attrNameLst>
                                          <p:attrName>ppt_x</p:attrName>
                                        </p:attrNameLst>
                                      </p:cBhvr>
                                      <p:tavLst>
                                        <p:tav tm="0">
                                          <p:val>
                                            <p:strVal val="#ppt_x"/>
                                          </p:val>
                                        </p:tav>
                                        <p:tav tm="100000">
                                          <p:val>
                                            <p:strVal val="#ppt_x"/>
                                          </p:val>
                                        </p:tav>
                                      </p:tavLst>
                                    </p:anim>
                                    <p:anim calcmode="lin" valueType="num">
                                      <p:cBhvr>
                                        <p:cTn id="62" dur="900" decel="100000" fill="hold"/>
                                        <p:tgtEl>
                                          <p:spTgt spid="12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fade">
                                      <p:cBhvr>
                                        <p:cTn id="66" dur="1000"/>
                                        <p:tgtEl>
                                          <p:spTgt spid="136"/>
                                        </p:tgtEl>
                                      </p:cBhvr>
                                    </p:animEffect>
                                    <p:anim calcmode="lin" valueType="num">
                                      <p:cBhvr>
                                        <p:cTn id="67" dur="1000" fill="hold"/>
                                        <p:tgtEl>
                                          <p:spTgt spid="136"/>
                                        </p:tgtEl>
                                        <p:attrNameLst>
                                          <p:attrName>ppt_x</p:attrName>
                                        </p:attrNameLst>
                                      </p:cBhvr>
                                      <p:tavLst>
                                        <p:tav tm="0">
                                          <p:val>
                                            <p:strVal val="#ppt_x"/>
                                          </p:val>
                                        </p:tav>
                                        <p:tav tm="100000">
                                          <p:val>
                                            <p:strVal val="#ppt_x"/>
                                          </p:val>
                                        </p:tav>
                                      </p:tavLst>
                                    </p:anim>
                                    <p:anim calcmode="lin" valueType="num">
                                      <p:cBhvr>
                                        <p:cTn id="68" dur="900" decel="100000" fill="hold"/>
                                        <p:tgtEl>
                                          <p:spTgt spid="13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34</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96" name="Straight Connector 15"/>
          <p:cNvCxnSpPr>
            <a:cxnSpLocks noChangeAspect="1" noChangeShapeType="1"/>
          </p:cNvCxnSpPr>
          <p:nvPr/>
        </p:nvCxnSpPr>
        <p:spPr bwMode="auto">
          <a:xfrm>
            <a:off x="827584" y="2690019"/>
            <a:ext cx="7446169" cy="0"/>
          </a:xfrm>
          <a:prstGeom prst="line">
            <a:avLst/>
          </a:prstGeom>
          <a:noFill/>
          <a:ln w="28575" cmpd="sng">
            <a:solidFill>
              <a:srgbClr val="ADBACA"/>
            </a:solidFill>
            <a:round/>
            <a:headEnd type="oval" w="med" len="med"/>
            <a:tailEnd type="oval" w="med" len="med"/>
          </a:ln>
          <a:extLst>
            <a:ext uri="{909E8E84-426E-40DD-AFC4-6F175D3DCCD1}">
              <a14:hiddenFill xmlns:a14="http://schemas.microsoft.com/office/drawing/2010/main">
                <a:noFill/>
              </a14:hiddenFill>
            </a:ext>
          </a:extLst>
        </p:spPr>
      </p:cxnSp>
      <p:grpSp>
        <p:nvGrpSpPr>
          <p:cNvPr id="103" name="组合 102"/>
          <p:cNvGrpSpPr/>
          <p:nvPr/>
        </p:nvGrpSpPr>
        <p:grpSpPr>
          <a:xfrm>
            <a:off x="2902843" y="2685257"/>
            <a:ext cx="842963" cy="1268015"/>
            <a:chOff x="2945506" y="2757265"/>
            <a:chExt cx="842963" cy="1268015"/>
          </a:xfrm>
        </p:grpSpPr>
        <p:sp>
          <p:nvSpPr>
            <p:cNvPr id="104" name="Oval 20"/>
            <p:cNvSpPr>
              <a:spLocks noChangeArrowheads="1"/>
            </p:cNvSpPr>
            <p:nvPr/>
          </p:nvSpPr>
          <p:spPr bwMode="auto">
            <a:xfrm flipV="1">
              <a:off x="2945506" y="3182317"/>
              <a:ext cx="842963" cy="842963"/>
            </a:xfrm>
            <a:prstGeom prst="ellipse">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Isosceles Triangle 21"/>
            <p:cNvSpPr>
              <a:spLocks noChangeArrowheads="1"/>
            </p:cNvSpPr>
            <p:nvPr/>
          </p:nvSpPr>
          <p:spPr bwMode="auto">
            <a:xfrm>
              <a:off x="3275309" y="3068017"/>
              <a:ext cx="182166" cy="172641"/>
            </a:xfrm>
            <a:prstGeom prst="triangle">
              <a:avLst>
                <a:gd name="adj" fmla="val 50000"/>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6" name="Straight Connector 22"/>
            <p:cNvCxnSpPr>
              <a:cxnSpLocks noChangeShapeType="1"/>
            </p:cNvCxnSpPr>
            <p:nvPr/>
          </p:nvCxnSpPr>
          <p:spPr bwMode="auto">
            <a:xfrm flipV="1">
              <a:off x="3366988" y="2757265"/>
              <a:ext cx="0" cy="352425"/>
            </a:xfrm>
            <a:prstGeom prst="line">
              <a:avLst/>
            </a:prstGeom>
            <a:noFill/>
            <a:ln w="6350" cmpd="sng">
              <a:solidFill>
                <a:srgbClr val="1C70A4"/>
              </a:solidFill>
              <a:round/>
              <a:tailEnd type="oval" w="lg" len="lg"/>
            </a:ln>
            <a:extLst>
              <a:ext uri="{909E8E84-426E-40DD-AFC4-6F175D3DCCD1}">
                <a14:hiddenFill xmlns:a14="http://schemas.microsoft.com/office/drawing/2010/main">
                  <a:noFill/>
                </a14:hiddenFill>
              </a:ext>
            </a:extLst>
          </p:spPr>
        </p:cxnSp>
        <p:sp>
          <p:nvSpPr>
            <p:cNvPr id="107" name="Freeform 16"/>
            <p:cNvSpPr>
              <a:spLocks noEditPoints="1"/>
            </p:cNvSpPr>
            <p:nvPr/>
          </p:nvSpPr>
          <p:spPr bwMode="auto">
            <a:xfrm>
              <a:off x="3202681" y="3440683"/>
              <a:ext cx="327422" cy="32742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108" name="组合 107"/>
          <p:cNvGrpSpPr/>
          <p:nvPr/>
        </p:nvGrpSpPr>
        <p:grpSpPr>
          <a:xfrm>
            <a:off x="5459115" y="2685257"/>
            <a:ext cx="842963" cy="1268015"/>
            <a:chOff x="5501778" y="2757265"/>
            <a:chExt cx="842963" cy="1268015"/>
          </a:xfrm>
        </p:grpSpPr>
        <p:sp>
          <p:nvSpPr>
            <p:cNvPr id="109" name="Oval 27"/>
            <p:cNvSpPr>
              <a:spLocks noChangeArrowheads="1"/>
            </p:cNvSpPr>
            <p:nvPr/>
          </p:nvSpPr>
          <p:spPr bwMode="auto">
            <a:xfrm flipV="1">
              <a:off x="5501778" y="3182317"/>
              <a:ext cx="842963" cy="842963"/>
            </a:xfrm>
            <a:prstGeom prst="ellipse">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Isosceles Triangle 29"/>
            <p:cNvSpPr>
              <a:spLocks noChangeArrowheads="1"/>
            </p:cNvSpPr>
            <p:nvPr/>
          </p:nvSpPr>
          <p:spPr bwMode="auto">
            <a:xfrm>
              <a:off x="5832772" y="3068017"/>
              <a:ext cx="182166" cy="172641"/>
            </a:xfrm>
            <a:prstGeom prst="triangle">
              <a:avLst>
                <a:gd name="adj" fmla="val 50000"/>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1" name="Straight Connector 30"/>
            <p:cNvCxnSpPr>
              <a:cxnSpLocks noChangeShapeType="1"/>
            </p:cNvCxnSpPr>
            <p:nvPr/>
          </p:nvCxnSpPr>
          <p:spPr bwMode="auto">
            <a:xfrm flipV="1">
              <a:off x="5923259" y="2757265"/>
              <a:ext cx="0" cy="352425"/>
            </a:xfrm>
            <a:prstGeom prst="line">
              <a:avLst/>
            </a:prstGeom>
            <a:noFill/>
            <a:ln w="6350" cmpd="sng">
              <a:solidFill>
                <a:srgbClr val="1C70A4"/>
              </a:solidFill>
              <a:round/>
              <a:tailEnd type="oval" w="lg" len="lg"/>
            </a:ln>
            <a:extLst>
              <a:ext uri="{909E8E84-426E-40DD-AFC4-6F175D3DCCD1}">
                <a14:hiddenFill xmlns:a14="http://schemas.microsoft.com/office/drawing/2010/main">
                  <a:noFill/>
                </a14:hiddenFill>
              </a:ext>
            </a:extLst>
          </p:spPr>
        </p:cxnSp>
        <p:sp>
          <p:nvSpPr>
            <p:cNvPr id="112" name="Freeform 26"/>
            <p:cNvSpPr>
              <a:spLocks noEditPoints="1"/>
            </p:cNvSpPr>
            <p:nvPr/>
          </p:nvSpPr>
          <p:spPr bwMode="auto">
            <a:xfrm>
              <a:off x="5803007" y="3462115"/>
              <a:ext cx="240506" cy="30122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113" name="组合 112"/>
          <p:cNvGrpSpPr/>
          <p:nvPr/>
        </p:nvGrpSpPr>
        <p:grpSpPr>
          <a:xfrm>
            <a:off x="1587202" y="1419622"/>
            <a:ext cx="842963" cy="1268016"/>
            <a:chOff x="1629865" y="1491630"/>
            <a:chExt cx="842963" cy="1268016"/>
          </a:xfrm>
        </p:grpSpPr>
        <p:sp>
          <p:nvSpPr>
            <p:cNvPr id="114" name="Oval 35"/>
            <p:cNvSpPr>
              <a:spLocks noChangeArrowheads="1"/>
            </p:cNvSpPr>
            <p:nvPr/>
          </p:nvSpPr>
          <p:spPr bwMode="auto">
            <a:xfrm>
              <a:off x="1629865" y="1491630"/>
              <a:ext cx="842963" cy="842963"/>
            </a:xfrm>
            <a:prstGeom prst="ellipse">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Isosceles Triangle 36"/>
            <p:cNvSpPr>
              <a:spLocks noChangeArrowheads="1"/>
            </p:cNvSpPr>
            <p:nvPr/>
          </p:nvSpPr>
          <p:spPr bwMode="auto">
            <a:xfrm flipV="1">
              <a:off x="1950145" y="2276253"/>
              <a:ext cx="182165" cy="172640"/>
            </a:xfrm>
            <a:prstGeom prst="triangle">
              <a:avLst>
                <a:gd name="adj" fmla="val 50000"/>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6" name="Straight Connector 37"/>
            <p:cNvCxnSpPr>
              <a:cxnSpLocks noChangeShapeType="1"/>
            </p:cNvCxnSpPr>
            <p:nvPr/>
          </p:nvCxnSpPr>
          <p:spPr bwMode="auto">
            <a:xfrm>
              <a:off x="2040632" y="2407221"/>
              <a:ext cx="0" cy="352425"/>
            </a:xfrm>
            <a:prstGeom prst="line">
              <a:avLst/>
            </a:prstGeom>
            <a:noFill/>
            <a:ln w="6350" cmpd="sng">
              <a:solidFill>
                <a:srgbClr val="41A3DF"/>
              </a:solidFill>
              <a:round/>
              <a:tailEnd type="oval" w="lg" len="lg"/>
            </a:ln>
            <a:extLst>
              <a:ext uri="{909E8E84-426E-40DD-AFC4-6F175D3DCCD1}">
                <a14:hiddenFill xmlns:a14="http://schemas.microsoft.com/office/drawing/2010/main">
                  <a:noFill/>
                </a14:hiddenFill>
              </a:ext>
            </a:extLst>
          </p:spPr>
        </p:cxnSp>
        <p:sp>
          <p:nvSpPr>
            <p:cNvPr id="117" name="Freeform 6"/>
            <p:cNvSpPr>
              <a:spLocks noEditPoints="1"/>
            </p:cNvSpPr>
            <p:nvPr/>
          </p:nvSpPr>
          <p:spPr bwMode="auto">
            <a:xfrm>
              <a:off x="1904901" y="1754759"/>
              <a:ext cx="288131" cy="31670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118" name="组合 117"/>
          <p:cNvGrpSpPr/>
          <p:nvPr/>
        </p:nvGrpSpPr>
        <p:grpSpPr>
          <a:xfrm>
            <a:off x="4200625" y="1419622"/>
            <a:ext cx="842963" cy="1268016"/>
            <a:chOff x="4243288" y="1491630"/>
            <a:chExt cx="842963" cy="1268016"/>
          </a:xfrm>
        </p:grpSpPr>
        <p:sp>
          <p:nvSpPr>
            <p:cNvPr id="119" name="Oval 43"/>
            <p:cNvSpPr>
              <a:spLocks noChangeArrowheads="1"/>
            </p:cNvSpPr>
            <p:nvPr/>
          </p:nvSpPr>
          <p:spPr bwMode="auto">
            <a:xfrm>
              <a:off x="4243288" y="1491630"/>
              <a:ext cx="842963" cy="842963"/>
            </a:xfrm>
            <a:prstGeom prst="ellipse">
              <a:avLst/>
            </a:prstGeom>
            <a:solidFill>
              <a:srgbClr val="41A3DF"/>
            </a:solidFill>
            <a:ln>
              <a:solidFill>
                <a:srgbClr val="41A3DF"/>
              </a:solid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Isosceles Triangle 44"/>
            <p:cNvSpPr>
              <a:spLocks noChangeArrowheads="1"/>
            </p:cNvSpPr>
            <p:nvPr/>
          </p:nvSpPr>
          <p:spPr bwMode="auto">
            <a:xfrm flipV="1">
              <a:off x="4573091" y="2276253"/>
              <a:ext cx="183356" cy="172640"/>
            </a:xfrm>
            <a:prstGeom prst="triangle">
              <a:avLst>
                <a:gd name="adj" fmla="val 50000"/>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1" name="Straight Connector 45"/>
            <p:cNvCxnSpPr>
              <a:cxnSpLocks noChangeShapeType="1"/>
            </p:cNvCxnSpPr>
            <p:nvPr/>
          </p:nvCxnSpPr>
          <p:spPr bwMode="auto">
            <a:xfrm>
              <a:off x="4664769" y="2407221"/>
              <a:ext cx="0" cy="352425"/>
            </a:xfrm>
            <a:prstGeom prst="line">
              <a:avLst/>
            </a:prstGeom>
            <a:noFill/>
            <a:ln w="6350" cmpd="sng">
              <a:solidFill>
                <a:srgbClr val="41A3DF"/>
              </a:solidFill>
              <a:round/>
              <a:tailEnd type="oval" w="lg" len="lg"/>
            </a:ln>
            <a:extLst>
              <a:ext uri="{909E8E84-426E-40DD-AFC4-6F175D3DCCD1}">
                <a14:hiddenFill xmlns:a14="http://schemas.microsoft.com/office/drawing/2010/main">
                  <a:noFill/>
                </a14:hiddenFill>
              </a:ext>
            </a:extLst>
          </p:spPr>
        </p:cxnSp>
        <p:sp>
          <p:nvSpPr>
            <p:cNvPr id="122" name="Freeform 11"/>
            <p:cNvSpPr/>
            <p:nvPr/>
          </p:nvSpPr>
          <p:spPr bwMode="auto">
            <a:xfrm>
              <a:off x="4492129" y="1797621"/>
              <a:ext cx="354806" cy="230981"/>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123" name="组合 122"/>
          <p:cNvGrpSpPr/>
          <p:nvPr/>
        </p:nvGrpSpPr>
        <p:grpSpPr>
          <a:xfrm>
            <a:off x="6710462" y="1419622"/>
            <a:ext cx="842963" cy="1268016"/>
            <a:chOff x="6753125" y="1491630"/>
            <a:chExt cx="842963" cy="1268016"/>
          </a:xfrm>
        </p:grpSpPr>
        <p:sp>
          <p:nvSpPr>
            <p:cNvPr id="124" name="Oval 50"/>
            <p:cNvSpPr>
              <a:spLocks noChangeArrowheads="1"/>
            </p:cNvSpPr>
            <p:nvPr/>
          </p:nvSpPr>
          <p:spPr bwMode="auto">
            <a:xfrm>
              <a:off x="6753125" y="1491630"/>
              <a:ext cx="842963" cy="842963"/>
            </a:xfrm>
            <a:prstGeom prst="ellipse">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Isosceles Triangle 51"/>
            <p:cNvSpPr>
              <a:spLocks noChangeArrowheads="1"/>
            </p:cNvSpPr>
            <p:nvPr/>
          </p:nvSpPr>
          <p:spPr bwMode="auto">
            <a:xfrm flipV="1">
              <a:off x="7082929" y="2276253"/>
              <a:ext cx="183356" cy="172640"/>
            </a:xfrm>
            <a:prstGeom prst="triangle">
              <a:avLst>
                <a:gd name="adj" fmla="val 50000"/>
              </a:avLst>
            </a:prstGeom>
            <a:solidFill>
              <a:srgbClr val="41A3DF"/>
            </a:solidFill>
            <a:ln>
              <a:solidFill>
                <a:srgbClr val="41A3DF"/>
              </a:solid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6" name="Straight Connector 52"/>
            <p:cNvCxnSpPr>
              <a:cxnSpLocks noChangeShapeType="1"/>
            </p:cNvCxnSpPr>
            <p:nvPr/>
          </p:nvCxnSpPr>
          <p:spPr bwMode="auto">
            <a:xfrm>
              <a:off x="7174607" y="2407221"/>
              <a:ext cx="0" cy="352425"/>
            </a:xfrm>
            <a:prstGeom prst="line">
              <a:avLst/>
            </a:prstGeom>
            <a:noFill/>
            <a:ln w="6350" cmpd="sng">
              <a:solidFill>
                <a:srgbClr val="41A3DF"/>
              </a:solidFill>
              <a:round/>
              <a:tailEnd type="oval" w="lg" len="lg"/>
            </a:ln>
            <a:extLst>
              <a:ext uri="{909E8E84-426E-40DD-AFC4-6F175D3DCCD1}">
                <a14:hiddenFill xmlns:a14="http://schemas.microsoft.com/office/drawing/2010/main">
                  <a:noFill/>
                </a14:hiddenFill>
              </a:ext>
            </a:extLst>
          </p:spPr>
        </p:cxnSp>
        <p:sp>
          <p:nvSpPr>
            <p:cNvPr id="127" name="Freeform 21"/>
            <p:cNvSpPr>
              <a:spLocks noEditPoints="1"/>
            </p:cNvSpPr>
            <p:nvPr/>
          </p:nvSpPr>
          <p:spPr bwMode="auto">
            <a:xfrm>
              <a:off x="7015063" y="1776189"/>
              <a:ext cx="326231" cy="29051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128" name="组合 127"/>
          <p:cNvGrpSpPr/>
          <p:nvPr/>
        </p:nvGrpSpPr>
        <p:grpSpPr>
          <a:xfrm>
            <a:off x="2476600" y="2011363"/>
            <a:ext cx="1752600" cy="491728"/>
            <a:chOff x="2519263" y="2083371"/>
            <a:chExt cx="1752600" cy="491728"/>
          </a:xfrm>
        </p:grpSpPr>
        <p:sp>
          <p:nvSpPr>
            <p:cNvPr id="129" name="TextBox 13"/>
            <p:cNvSpPr txBox="1">
              <a:spLocks noChangeArrowheads="1"/>
            </p:cNvSpPr>
            <p:nvPr/>
          </p:nvSpPr>
          <p:spPr bwMode="auto">
            <a:xfrm>
              <a:off x="2519263" y="2083371"/>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TextBox 13"/>
            <p:cNvSpPr txBox="1">
              <a:spLocks noChangeArrowheads="1"/>
            </p:cNvSpPr>
            <p:nvPr/>
          </p:nvSpPr>
          <p:spPr bwMode="auto">
            <a:xfrm>
              <a:off x="2521644"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1" name="组合 130"/>
          <p:cNvGrpSpPr/>
          <p:nvPr/>
        </p:nvGrpSpPr>
        <p:grpSpPr>
          <a:xfrm>
            <a:off x="1072953" y="2844800"/>
            <a:ext cx="1753790" cy="491728"/>
            <a:chOff x="1238151" y="2916808"/>
            <a:chExt cx="1753790" cy="491728"/>
          </a:xfrm>
        </p:grpSpPr>
        <p:sp>
          <p:nvSpPr>
            <p:cNvPr id="132" name="TextBox 13"/>
            <p:cNvSpPr txBox="1">
              <a:spLocks noChangeArrowheads="1"/>
            </p:cNvSpPr>
            <p:nvPr/>
          </p:nvSpPr>
          <p:spPr bwMode="auto">
            <a:xfrm>
              <a:off x="1238151" y="2916808"/>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Box 13"/>
            <p:cNvSpPr txBox="1">
              <a:spLocks noChangeArrowheads="1"/>
            </p:cNvSpPr>
            <p:nvPr/>
          </p:nvSpPr>
          <p:spPr bwMode="auto">
            <a:xfrm>
              <a:off x="1241722"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4" name="组合 133"/>
          <p:cNvGrpSpPr/>
          <p:nvPr/>
        </p:nvGrpSpPr>
        <p:grpSpPr>
          <a:xfrm>
            <a:off x="3813671" y="2844800"/>
            <a:ext cx="1753792" cy="491728"/>
            <a:chOff x="3856334" y="2916808"/>
            <a:chExt cx="1753792" cy="491728"/>
          </a:xfrm>
        </p:grpSpPr>
        <p:sp>
          <p:nvSpPr>
            <p:cNvPr id="135" name="TextBox 13"/>
            <p:cNvSpPr txBox="1">
              <a:spLocks noChangeArrowheads="1"/>
            </p:cNvSpPr>
            <p:nvPr/>
          </p:nvSpPr>
          <p:spPr bwMode="auto">
            <a:xfrm>
              <a:off x="3856334"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
            <p:cNvSpPr txBox="1">
              <a:spLocks noChangeArrowheads="1"/>
            </p:cNvSpPr>
            <p:nvPr/>
          </p:nvSpPr>
          <p:spPr bwMode="auto">
            <a:xfrm>
              <a:off x="3859907"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7" name="组合 136"/>
          <p:cNvGrpSpPr/>
          <p:nvPr/>
        </p:nvGrpSpPr>
        <p:grpSpPr>
          <a:xfrm>
            <a:off x="6299696" y="2844800"/>
            <a:ext cx="1753792" cy="491728"/>
            <a:chOff x="6342359" y="2916808"/>
            <a:chExt cx="1753792" cy="491728"/>
          </a:xfrm>
        </p:grpSpPr>
        <p:sp>
          <p:nvSpPr>
            <p:cNvPr id="138" name="TextBox 13"/>
            <p:cNvSpPr txBox="1">
              <a:spLocks noChangeArrowheads="1"/>
            </p:cNvSpPr>
            <p:nvPr/>
          </p:nvSpPr>
          <p:spPr bwMode="auto">
            <a:xfrm>
              <a:off x="6342359"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6344741" y="3131121"/>
              <a:ext cx="1751410"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0" name="组合 139"/>
          <p:cNvGrpSpPr/>
          <p:nvPr/>
        </p:nvGrpSpPr>
        <p:grpSpPr>
          <a:xfrm>
            <a:off x="4999534" y="2011363"/>
            <a:ext cx="1753791" cy="491728"/>
            <a:chOff x="5042197" y="2083371"/>
            <a:chExt cx="1753791" cy="491728"/>
          </a:xfrm>
        </p:grpSpPr>
        <p:sp>
          <p:nvSpPr>
            <p:cNvPr id="141" name="TextBox 13"/>
            <p:cNvSpPr txBox="1">
              <a:spLocks noChangeArrowheads="1"/>
            </p:cNvSpPr>
            <p:nvPr/>
          </p:nvSpPr>
          <p:spPr bwMode="auto">
            <a:xfrm>
              <a:off x="5042197" y="208337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5045769"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left)">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wipe(down)">
                                      <p:cBhvr>
                                        <p:cTn id="52" dur="500"/>
                                        <p:tgtEl>
                                          <p:spTgt spid="1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barn(inVertical)">
                                      <p:cBhvr>
                                        <p:cTn id="57" dur="500"/>
                                        <p:tgtEl>
                                          <p:spTgt spid="1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wipe(up)">
                                      <p:cBhvr>
                                        <p:cTn id="62" dur="500"/>
                                        <p:tgtEl>
                                          <p:spTgt spid="10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barn(inVertical)">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wipe(down)">
                                      <p:cBhvr>
                                        <p:cTn id="72" dur="500"/>
                                        <p:tgtEl>
                                          <p:spTgt spid="1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4"/>
                                        </p:tgtEl>
                                        <p:attrNameLst>
                                          <p:attrName>style.visibility</p:attrName>
                                        </p:attrNameLst>
                                      </p:cBhvr>
                                      <p:to>
                                        <p:strVal val="visible"/>
                                      </p:to>
                                    </p:set>
                                    <p:animEffect transition="in" filter="barn(inVertical)">
                                      <p:cBhvr>
                                        <p:cTn id="77" dur="500"/>
                                        <p:tgtEl>
                                          <p:spTgt spid="1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wipe(up)">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barn(inVertical)">
                                      <p:cBhvr>
                                        <p:cTn id="87" dur="500"/>
                                        <p:tgtEl>
                                          <p:spTgt spid="14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down)">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37"/>
                                        </p:tgtEl>
                                        <p:attrNameLst>
                                          <p:attrName>style.visibility</p:attrName>
                                        </p:attrNameLst>
                                      </p:cBhvr>
                                      <p:to>
                                        <p:strVal val="visible"/>
                                      </p:to>
                                    </p:set>
                                    <p:animEffect transition="in" filter="barn(inVertical)">
                                      <p:cBhvr>
                                        <p:cTn id="9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5" name="图片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799306"/>
            <a:ext cx="5317331"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平行四边形 8"/>
          <p:cNvSpPr>
            <a:spLocks noChangeArrowheads="1"/>
          </p:cNvSpPr>
          <p:nvPr/>
        </p:nvSpPr>
        <p:spPr bwMode="auto">
          <a:xfrm>
            <a:off x="3556398" y="1831181"/>
            <a:ext cx="5587603" cy="1481138"/>
          </a:xfrm>
          <a:prstGeom prst="parallelogram">
            <a:avLst>
              <a:gd name="adj" fmla="val 47034"/>
            </a:avLst>
          </a:prstGeom>
          <a:solidFill>
            <a:srgbClr val="1C70A4">
              <a:alpha val="86000"/>
            </a:srgbClr>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TextBox 16"/>
          <p:cNvSpPr txBox="1"/>
          <p:nvPr/>
        </p:nvSpPr>
        <p:spPr>
          <a:xfrm>
            <a:off x="4583334" y="1904595"/>
            <a:ext cx="4083597" cy="566572"/>
          </a:xfrm>
          <a:prstGeom prst="rect">
            <a:avLst/>
          </a:prstGeom>
          <a:noFill/>
        </p:spPr>
        <p:txBody>
          <a:bodyPr wrap="square" lIns="68562" tIns="34281" rIns="68562" bIns="34281" rtlCol="0">
            <a:spAutoFit/>
          </a:bodyPr>
          <a:lstStyle/>
          <a:p>
            <a:pPr algn="dist"/>
            <a:r>
              <a:rPr lang="en-US" altLang="zh-CN" sz="3200" b="0" dirty="0">
                <a:solidFill>
                  <a:schemeClr val="bg1"/>
                </a:solidFill>
                <a:latin typeface="微软雅黑" panose="020B0503020204020204" pitchFamily="34" charset="-122"/>
                <a:ea typeface="微软雅黑" panose="020B0503020204020204" pitchFamily="34" charset="-122"/>
              </a:rPr>
              <a:t>5.</a:t>
            </a:r>
            <a:r>
              <a:rPr lang="zh-CN" altLang="en-US" sz="3200" b="0" dirty="0">
                <a:solidFill>
                  <a:schemeClr val="bg1"/>
                </a:solidFill>
                <a:latin typeface="微软雅黑" panose="020B0503020204020204" pitchFamily="34" charset="-122"/>
                <a:ea typeface="微软雅黑" panose="020B0503020204020204" pitchFamily="34" charset="-122"/>
              </a:rPr>
              <a:t>输入第五部分标题</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606379" y="2355726"/>
            <a:ext cx="3998069" cy="787523"/>
          </a:xfrm>
          <a:prstGeom prst="rect">
            <a:avLst/>
          </a:prstGeom>
          <a:noFill/>
        </p:spPr>
        <p:txBody>
          <a:bodyPr wrap="square" rtlCol="0">
            <a:spAutoFit/>
          </a:bodyPr>
          <a:lstStyle/>
          <a:p>
            <a:pPr>
              <a:lnSpc>
                <a:spcPct val="150000"/>
              </a:lnSpc>
            </a:pPr>
            <a:r>
              <a:rPr lang="zh-CN" altLang="en-US" sz="1600" b="0"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950"/>
                            </p:stCondLst>
                            <p:childTnLst>
                              <p:par>
                                <p:cTn id="21" presetID="18" presetClass="entr" presetSubtype="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Righ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28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36</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019175" y="1247775"/>
            <a:ext cx="2743200" cy="2743200"/>
            <a:chOff x="1019175" y="1247775"/>
            <a:chExt cx="2743200" cy="2743200"/>
          </a:xfrm>
        </p:grpSpPr>
        <p:sp>
          <p:nvSpPr>
            <p:cNvPr id="43" name="椭圆 5"/>
            <p:cNvSpPr>
              <a:spLocks noChangeArrowheads="1"/>
            </p:cNvSpPr>
            <p:nvPr/>
          </p:nvSpPr>
          <p:spPr bwMode="auto">
            <a:xfrm>
              <a:off x="1019175" y="1247775"/>
              <a:ext cx="2743200" cy="2743200"/>
            </a:xfrm>
            <a:prstGeom prst="ellipse">
              <a:avLst/>
            </a:pr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44" name="图片 6"/>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369538" y="1995686"/>
              <a:ext cx="2013900" cy="134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矩形 7"/>
          <p:cNvSpPr>
            <a:spLocks noChangeArrowheads="1"/>
          </p:cNvSpPr>
          <p:nvPr/>
        </p:nvSpPr>
        <p:spPr bwMode="auto">
          <a:xfrm>
            <a:off x="4552950" y="2334816"/>
            <a:ext cx="38242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TextBox 13"/>
          <p:cNvSpPr txBox="1">
            <a:spLocks noChangeArrowheads="1"/>
          </p:cNvSpPr>
          <p:nvPr/>
        </p:nvSpPr>
        <p:spPr bwMode="auto">
          <a:xfrm>
            <a:off x="5339680" y="1995686"/>
            <a:ext cx="17526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9"/>
          <p:cNvSpPr>
            <a:spLocks noChangeArrowheads="1"/>
          </p:cNvSpPr>
          <p:nvPr/>
        </p:nvSpPr>
        <p:spPr bwMode="auto">
          <a:xfrm>
            <a:off x="4552950" y="3028950"/>
            <a:ext cx="38242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Scale>
                                      <p:cBhvr>
                                        <p:cTn id="4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2"/>
                                        </p:tgtEl>
                                        <p:attrNameLst>
                                          <p:attrName>ppt_x</p:attrName>
                                          <p:attrName>ppt_y</p:attrName>
                                        </p:attrNameLst>
                                      </p:cBhvr>
                                    </p:animMotion>
                                    <p:animEffect transition="in" filter="fade">
                                      <p:cBhvr>
                                        <p:cTn id="49" dur="10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by="(-#ppt_w*2)" calcmode="lin" valueType="num">
                                      <p:cBhvr rctx="PPT">
                                        <p:cTn id="54" dur="500" autoRev="1" fill="hold">
                                          <p:stCondLst>
                                            <p:cond delay="0"/>
                                          </p:stCondLst>
                                        </p:cTn>
                                        <p:tgtEl>
                                          <p:spTgt spid="53"/>
                                        </p:tgtEl>
                                        <p:attrNameLst>
                                          <p:attrName>ppt_w</p:attrName>
                                        </p:attrNameLst>
                                      </p:cBhvr>
                                    </p:anim>
                                    <p:anim by="(#ppt_w*0.50)" calcmode="lin" valueType="num">
                                      <p:cBhvr>
                                        <p:cTn id="55" dur="500" decel="50000" autoRev="1" fill="hold">
                                          <p:stCondLst>
                                            <p:cond delay="0"/>
                                          </p:stCondLst>
                                        </p:cTn>
                                        <p:tgtEl>
                                          <p:spTgt spid="53"/>
                                        </p:tgtEl>
                                        <p:attrNameLst>
                                          <p:attrName>ppt_x</p:attrName>
                                        </p:attrNameLst>
                                      </p:cBhvr>
                                    </p:anim>
                                    <p:anim from="(-#ppt_h/2)" to="(#ppt_y)" calcmode="lin" valueType="num">
                                      <p:cBhvr>
                                        <p:cTn id="56" dur="1000" fill="hold">
                                          <p:stCondLst>
                                            <p:cond delay="0"/>
                                          </p:stCondLst>
                                        </p:cTn>
                                        <p:tgtEl>
                                          <p:spTgt spid="53"/>
                                        </p:tgtEl>
                                        <p:attrNameLst>
                                          <p:attrName>ppt_y</p:attrName>
                                        </p:attrNameLst>
                                      </p:cBhvr>
                                    </p:anim>
                                    <p:animRot by="21600000">
                                      <p:cBhvr>
                                        <p:cTn id="57" dur="1000" fill="hold">
                                          <p:stCondLst>
                                            <p:cond delay="0"/>
                                          </p:stCondLst>
                                        </p:cTn>
                                        <p:tgtEl>
                                          <p:spTgt spid="5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iterate type="lt">
                                    <p:tmPct val="10000"/>
                                  </p:iterate>
                                  <p:childTnLst>
                                    <p:set>
                                      <p:cBhvr>
                                        <p:cTn id="61" dur="1" fill="hold">
                                          <p:stCondLst>
                                            <p:cond delay="0"/>
                                          </p:stCondLst>
                                        </p:cTn>
                                        <p:tgtEl>
                                          <p:spTgt spid="51"/>
                                        </p:tgtEl>
                                        <p:attrNameLst>
                                          <p:attrName>style.visibility</p:attrName>
                                        </p:attrNameLst>
                                      </p:cBhvr>
                                      <p:to>
                                        <p:strVal val="visible"/>
                                      </p:to>
                                    </p:set>
                                    <p:animEffect transition="in" filter="wheel(1)">
                                      <p:cBhvr>
                                        <p:cTn id="62" dur="500"/>
                                        <p:tgtEl>
                                          <p:spTgt spid="51"/>
                                        </p:tgtEl>
                                      </p:cBhvr>
                                    </p:animEffect>
                                  </p:childTnLst>
                                </p:cTn>
                              </p:par>
                              <p:par>
                                <p:cTn id="63" presetID="21" presetClass="entr" presetSubtype="1" fill="hold" grpId="0" nodeType="withEffect">
                                  <p:stCondLst>
                                    <p:cond delay="0"/>
                                  </p:stCondLst>
                                  <p:iterate type="lt">
                                    <p:tmPct val="10000"/>
                                  </p:iterate>
                                  <p:childTnLst>
                                    <p:set>
                                      <p:cBhvr>
                                        <p:cTn id="64" dur="1" fill="hold">
                                          <p:stCondLst>
                                            <p:cond delay="0"/>
                                          </p:stCondLst>
                                        </p:cTn>
                                        <p:tgtEl>
                                          <p:spTgt spid="54"/>
                                        </p:tgtEl>
                                        <p:attrNameLst>
                                          <p:attrName>style.visibility</p:attrName>
                                        </p:attrNameLst>
                                      </p:cBhvr>
                                      <p:to>
                                        <p:strVal val="visible"/>
                                      </p:to>
                                    </p:set>
                                    <p:animEffect transition="in" filter="wheel(1)">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51" grpId="0"/>
      <p:bldP spid="53"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37</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315892" y="1497807"/>
            <a:ext cx="2540793" cy="2540793"/>
            <a:chOff x="3315892" y="1497807"/>
            <a:chExt cx="2540793" cy="2540793"/>
          </a:xfrm>
        </p:grpSpPr>
        <p:sp>
          <p:nvSpPr>
            <p:cNvPr id="53" name="Freeform 3"/>
            <p:cNvSpPr/>
            <p:nvPr/>
          </p:nvSpPr>
          <p:spPr bwMode="auto">
            <a:xfrm rot="13978264">
              <a:off x="3325417" y="2421732"/>
              <a:ext cx="1297781" cy="1316831"/>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1A3DF"/>
            </a:solidFill>
            <a:ln>
              <a:noFill/>
            </a:ln>
          </p:spPr>
          <p:txBody>
            <a:bodyPr wrap="none" lIns="68580" tIns="34290" rIns="68580" bIns="34290" anchor="ctr"/>
            <a:lstStyle/>
            <a:p>
              <a:endParaRPr lang="zh-CN" altLang="en-US"/>
            </a:p>
          </p:txBody>
        </p:sp>
        <p:grpSp>
          <p:nvGrpSpPr>
            <p:cNvPr id="54" name="组合 53"/>
            <p:cNvGrpSpPr/>
            <p:nvPr/>
          </p:nvGrpSpPr>
          <p:grpSpPr>
            <a:xfrm>
              <a:off x="3504010" y="1497807"/>
              <a:ext cx="2352675" cy="2540793"/>
              <a:chOff x="3504010" y="1497807"/>
              <a:chExt cx="2352675" cy="2540793"/>
            </a:xfrm>
          </p:grpSpPr>
          <p:sp>
            <p:nvSpPr>
              <p:cNvPr id="55" name="Freeform 3"/>
              <p:cNvSpPr/>
              <p:nvPr/>
            </p:nvSpPr>
            <p:spPr bwMode="auto">
              <a:xfrm rot="3202081">
                <a:off x="4549379" y="1804988"/>
                <a:ext cx="1297781" cy="1316831"/>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1A3DF"/>
              </a:solidFill>
              <a:ln>
                <a:noFill/>
              </a:ln>
            </p:spPr>
            <p:txBody>
              <a:bodyPr wrap="none" lIns="68580" tIns="34290" rIns="68580" bIns="34290" anchor="ctr"/>
              <a:lstStyle/>
              <a:p>
                <a:endParaRPr lang="zh-CN" altLang="en-US"/>
              </a:p>
            </p:txBody>
          </p:sp>
          <p:grpSp>
            <p:nvGrpSpPr>
              <p:cNvPr id="56" name="组合 55"/>
              <p:cNvGrpSpPr/>
              <p:nvPr/>
            </p:nvGrpSpPr>
            <p:grpSpPr>
              <a:xfrm>
                <a:off x="3504010" y="1497807"/>
                <a:ext cx="2149078" cy="2540793"/>
                <a:chOff x="3504010" y="1497807"/>
                <a:chExt cx="2149078" cy="2540793"/>
              </a:xfrm>
            </p:grpSpPr>
            <p:sp>
              <p:nvSpPr>
                <p:cNvPr id="57" name="Freeform 3"/>
                <p:cNvSpPr/>
                <p:nvPr/>
              </p:nvSpPr>
              <p:spPr bwMode="auto">
                <a:xfrm rot="19397468">
                  <a:off x="3633788" y="1497807"/>
                  <a:ext cx="1297781" cy="1316831"/>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1C70A4"/>
                </a:solidFill>
                <a:ln>
                  <a:noFill/>
                </a:ln>
              </p:spPr>
              <p:txBody>
                <a:bodyPr wrap="none" lIns="68580" tIns="34290" rIns="68580" bIns="34290" anchor="ctr"/>
                <a:lstStyle/>
                <a:p>
                  <a:endParaRPr lang="zh-CN" altLang="en-US"/>
                </a:p>
              </p:txBody>
            </p:sp>
            <p:sp>
              <p:nvSpPr>
                <p:cNvPr id="58" name="Freeform 3"/>
                <p:cNvSpPr/>
                <p:nvPr/>
              </p:nvSpPr>
              <p:spPr bwMode="auto">
                <a:xfrm rot="8579122">
                  <a:off x="4241007" y="2721769"/>
                  <a:ext cx="1297781" cy="1316831"/>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1C70A4"/>
                </a:solidFill>
                <a:ln w="9525" cmpd="sng">
                  <a:solidFill>
                    <a:srgbClr val="FFFFFF"/>
                  </a:solidFill>
                  <a:round/>
                </a:ln>
              </p:spPr>
              <p:txBody>
                <a:bodyPr wrap="none" lIns="68580" tIns="34290" rIns="68580" bIns="34290" anchor="ctr"/>
                <a:lstStyle/>
                <a:p>
                  <a:endParaRPr lang="zh-CN" altLang="en-US"/>
                </a:p>
              </p:txBody>
            </p:sp>
            <p:sp>
              <p:nvSpPr>
                <p:cNvPr id="59" name="TextBox 19"/>
                <p:cNvSpPr txBox="1">
                  <a:spLocks noChangeArrowheads="1"/>
                </p:cNvSpPr>
                <p:nvPr/>
              </p:nvSpPr>
              <p:spPr bwMode="auto">
                <a:xfrm>
                  <a:off x="3881438" y="1754981"/>
                  <a:ext cx="820341" cy="7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2" rIns="68565" bIns="342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b="1" dirty="0">
                      <a:solidFill>
                        <a:srgbClr val="FFFFFF"/>
                      </a:solidFill>
                      <a:latin typeface="Arial" panose="020B0604020202020204" pitchFamily="34" charset="0"/>
                      <a:ea typeface="微软雅黑" panose="020B0503020204020204" pitchFamily="34" charset="-122"/>
                      <a:sym typeface="Arial" panose="020B0604020202020204" pitchFamily="34" charset="0"/>
                    </a:rPr>
                    <a:t>S</a:t>
                  </a:r>
                  <a:endParaRPr lang="ru-RU" altLang="en-US" sz="41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20"/>
                <p:cNvSpPr txBox="1">
                  <a:spLocks noChangeArrowheads="1"/>
                </p:cNvSpPr>
                <p:nvPr/>
              </p:nvSpPr>
              <p:spPr bwMode="auto">
                <a:xfrm>
                  <a:off x="4831557" y="2137173"/>
                  <a:ext cx="821531" cy="7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2" rIns="68565" bIns="342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id-ID" altLang="en-US" sz="4100" b="1">
                      <a:solidFill>
                        <a:srgbClr val="FFFFFF"/>
                      </a:solidFill>
                      <a:latin typeface="Arial" panose="020B0604020202020204" pitchFamily="34" charset="0"/>
                      <a:ea typeface="微软雅黑" panose="020B0503020204020204" pitchFamily="34" charset="-122"/>
                      <a:sym typeface="Arial" panose="020B0604020202020204" pitchFamily="34" charset="0"/>
                    </a:rPr>
                    <a:t>O</a:t>
                  </a:r>
                  <a:endParaRPr lang="ru-RU" altLang="en-US" sz="4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1"/>
                <p:cNvSpPr txBox="1">
                  <a:spLocks noChangeArrowheads="1"/>
                </p:cNvSpPr>
                <p:nvPr/>
              </p:nvSpPr>
              <p:spPr bwMode="auto">
                <a:xfrm>
                  <a:off x="4470798" y="3140869"/>
                  <a:ext cx="820340" cy="7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2" rIns="68565" bIns="342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b="1">
                      <a:solidFill>
                        <a:srgbClr val="FFFFFF"/>
                      </a:solidFill>
                      <a:latin typeface="Arial" panose="020B0604020202020204" pitchFamily="34" charset="0"/>
                      <a:ea typeface="微软雅黑" panose="020B0503020204020204" pitchFamily="34" charset="-122"/>
                      <a:sym typeface="Arial" panose="020B0604020202020204" pitchFamily="34" charset="0"/>
                    </a:rPr>
                    <a:t>T</a:t>
                  </a:r>
                  <a:endParaRPr lang="ru-RU" altLang="en-US" sz="4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22"/>
                <p:cNvSpPr txBox="1">
                  <a:spLocks noChangeArrowheads="1"/>
                </p:cNvSpPr>
                <p:nvPr/>
              </p:nvSpPr>
              <p:spPr bwMode="auto">
                <a:xfrm>
                  <a:off x="3504010" y="2725341"/>
                  <a:ext cx="820340" cy="7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2" rIns="68565" bIns="342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b="1">
                      <a:solidFill>
                        <a:srgbClr val="FFFFFF"/>
                      </a:solidFill>
                      <a:latin typeface="Arial" panose="020B0604020202020204" pitchFamily="34" charset="0"/>
                      <a:ea typeface="微软雅黑" panose="020B0503020204020204" pitchFamily="34" charset="-122"/>
                      <a:sym typeface="Arial" panose="020B0604020202020204" pitchFamily="34" charset="0"/>
                    </a:rPr>
                    <a:t>W</a:t>
                  </a:r>
                  <a:endParaRPr lang="ru-RU" altLang="en-US" sz="4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pic>
        <p:nvPicPr>
          <p:cNvPr id="63" name="Group 3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57900" y="1618060"/>
            <a:ext cx="352425" cy="10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Group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206" y="1540669"/>
            <a:ext cx="566738" cy="10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Group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285" y="2847976"/>
            <a:ext cx="489347" cy="9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Group 39"/>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801916" y="2875360"/>
            <a:ext cx="5988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组合 66"/>
          <p:cNvGrpSpPr/>
          <p:nvPr/>
        </p:nvGrpSpPr>
        <p:grpSpPr>
          <a:xfrm>
            <a:off x="6588919" y="1729978"/>
            <a:ext cx="1522810" cy="517922"/>
            <a:chOff x="6588919" y="1729978"/>
            <a:chExt cx="1522810" cy="517922"/>
          </a:xfrm>
        </p:grpSpPr>
        <p:sp>
          <p:nvSpPr>
            <p:cNvPr id="68" name="TextBox 13"/>
            <p:cNvSpPr txBox="1">
              <a:spLocks noChangeArrowheads="1"/>
            </p:cNvSpPr>
            <p:nvPr/>
          </p:nvSpPr>
          <p:spPr bwMode="auto">
            <a:xfrm>
              <a:off x="6588919" y="1729978"/>
              <a:ext cx="11227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a:spLocks noChangeArrowheads="1"/>
            </p:cNvSpPr>
            <p:nvPr/>
          </p:nvSpPr>
          <p:spPr bwMode="auto">
            <a:xfrm>
              <a:off x="6588919" y="1971675"/>
              <a:ext cx="15228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1107282" y="1729978"/>
            <a:ext cx="1522810" cy="517922"/>
            <a:chOff x="1107282" y="1729978"/>
            <a:chExt cx="1522810" cy="517922"/>
          </a:xfrm>
        </p:grpSpPr>
        <p:sp>
          <p:nvSpPr>
            <p:cNvPr id="71" name="TextBox 13"/>
            <p:cNvSpPr txBox="1">
              <a:spLocks noChangeArrowheads="1"/>
            </p:cNvSpPr>
            <p:nvPr/>
          </p:nvSpPr>
          <p:spPr bwMode="auto">
            <a:xfrm>
              <a:off x="1672828" y="1729978"/>
              <a:ext cx="957263"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107282" y="1971675"/>
              <a:ext cx="15228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6588919" y="3253978"/>
            <a:ext cx="1522810" cy="517922"/>
            <a:chOff x="6588919" y="3253978"/>
            <a:chExt cx="1522810" cy="517922"/>
          </a:xfrm>
        </p:grpSpPr>
        <p:sp>
          <p:nvSpPr>
            <p:cNvPr id="74" name="TextBox 13"/>
            <p:cNvSpPr txBox="1">
              <a:spLocks noChangeArrowheads="1"/>
            </p:cNvSpPr>
            <p:nvPr/>
          </p:nvSpPr>
          <p:spPr bwMode="auto">
            <a:xfrm>
              <a:off x="6588919" y="3253978"/>
              <a:ext cx="11227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6588919" y="3495675"/>
              <a:ext cx="15228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1107282" y="3253978"/>
            <a:ext cx="1522810" cy="517922"/>
            <a:chOff x="1107282" y="3253978"/>
            <a:chExt cx="1522810" cy="517922"/>
          </a:xfrm>
        </p:grpSpPr>
        <p:sp>
          <p:nvSpPr>
            <p:cNvPr id="77" name="TextBox 13"/>
            <p:cNvSpPr txBox="1">
              <a:spLocks noChangeArrowheads="1"/>
            </p:cNvSpPr>
            <p:nvPr/>
          </p:nvSpPr>
          <p:spPr bwMode="auto">
            <a:xfrm>
              <a:off x="1672828" y="3253978"/>
              <a:ext cx="957263"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13"/>
            <p:cNvSpPr txBox="1">
              <a:spLocks noChangeArrowheads="1"/>
            </p:cNvSpPr>
            <p:nvPr/>
          </p:nvSpPr>
          <p:spPr bwMode="auto">
            <a:xfrm>
              <a:off x="1107282" y="3495675"/>
              <a:ext cx="15228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 calcmode="lin" valueType="num">
                                      <p:cBhvr>
                                        <p:cTn id="49" dur="1000" fill="hold"/>
                                        <p:tgtEl>
                                          <p:spTgt spid="51"/>
                                        </p:tgtEl>
                                        <p:attrNameLst>
                                          <p:attrName>style.rotation</p:attrName>
                                        </p:attrNameLst>
                                      </p:cBhvr>
                                      <p:tavLst>
                                        <p:tav tm="0">
                                          <p:val>
                                            <p:fltVal val="90"/>
                                          </p:val>
                                        </p:tav>
                                        <p:tav tm="100000">
                                          <p:val>
                                            <p:fltVal val="0"/>
                                          </p:val>
                                        </p:tav>
                                      </p:tavLst>
                                    </p:anim>
                                    <p:animEffect transition="in" filter="fade">
                                      <p:cBhvr>
                                        <p:cTn id="50" dur="10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1000"/>
                                        <p:tgtEl>
                                          <p:spTgt spid="64"/>
                                        </p:tgtEl>
                                      </p:cBhvr>
                                    </p:animEffect>
                                    <p:anim calcmode="lin" valueType="num">
                                      <p:cBhvr>
                                        <p:cTn id="56" dur="1000" fill="hold"/>
                                        <p:tgtEl>
                                          <p:spTgt spid="64"/>
                                        </p:tgtEl>
                                        <p:attrNameLst>
                                          <p:attrName>ppt_x</p:attrName>
                                        </p:attrNameLst>
                                      </p:cBhvr>
                                      <p:tavLst>
                                        <p:tav tm="0">
                                          <p:val>
                                            <p:strVal val="#ppt_x"/>
                                          </p:val>
                                        </p:tav>
                                        <p:tav tm="100000">
                                          <p:val>
                                            <p:strVal val="#ppt_x"/>
                                          </p:val>
                                        </p:tav>
                                      </p:tavLst>
                                    </p:anim>
                                    <p:anim calcmode="lin" valueType="num">
                                      <p:cBhvr>
                                        <p:cTn id="57" dur="1000" fill="hold"/>
                                        <p:tgtEl>
                                          <p:spTgt spid="6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1000"/>
                                        <p:tgtEl>
                                          <p:spTgt spid="66"/>
                                        </p:tgtEl>
                                      </p:cBhvr>
                                    </p:animEffect>
                                    <p:anim calcmode="lin" valueType="num">
                                      <p:cBhvr>
                                        <p:cTn id="71" dur="1000" fill="hold"/>
                                        <p:tgtEl>
                                          <p:spTgt spid="66"/>
                                        </p:tgtEl>
                                        <p:attrNameLst>
                                          <p:attrName>ppt_x</p:attrName>
                                        </p:attrNameLst>
                                      </p:cBhvr>
                                      <p:tavLst>
                                        <p:tav tm="0">
                                          <p:val>
                                            <p:strVal val="#ppt_x"/>
                                          </p:val>
                                        </p:tav>
                                        <p:tav tm="100000">
                                          <p:val>
                                            <p:strVal val="#ppt_x"/>
                                          </p:val>
                                        </p:tav>
                                      </p:tavLst>
                                    </p:anim>
                                    <p:anim calcmode="lin" valueType="num">
                                      <p:cBhvr>
                                        <p:cTn id="7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right)">
                                      <p:cBhvr>
                                        <p:cTn id="77" dur="500"/>
                                        <p:tgtEl>
                                          <p:spTgt spid="70"/>
                                        </p:tgtEl>
                                      </p:cBhvr>
                                    </p:animEffect>
                                  </p:childTnLst>
                                </p:cTn>
                              </p:par>
                              <p:par>
                                <p:cTn id="78" presetID="22" presetClass="entr" presetSubtype="2"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right)">
                                      <p:cBhvr>
                                        <p:cTn id="80" dur="500"/>
                                        <p:tgtEl>
                                          <p:spTgt spid="7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left)">
                                      <p:cBhvr>
                                        <p:cTn id="8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38</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16" name="矩形 22"/>
          <p:cNvSpPr>
            <a:spLocks noChangeArrowheads="1"/>
          </p:cNvSpPr>
          <p:nvPr/>
        </p:nvSpPr>
        <p:spPr bwMode="auto">
          <a:xfrm>
            <a:off x="164306" y="1006078"/>
            <a:ext cx="8840391" cy="2051447"/>
          </a:xfrm>
          <a:prstGeom prst="rect">
            <a:avLst/>
          </a:prstGeom>
          <a:solidFill>
            <a:srgbClr val="41A3DF"/>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7" name="矩形 23"/>
          <p:cNvSpPr>
            <a:spLocks noChangeArrowheads="1"/>
          </p:cNvSpPr>
          <p:nvPr/>
        </p:nvSpPr>
        <p:spPr bwMode="auto">
          <a:xfrm>
            <a:off x="164306" y="1375173"/>
            <a:ext cx="8840391" cy="440531"/>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18" name="组合 117"/>
          <p:cNvGrpSpPr/>
          <p:nvPr/>
        </p:nvGrpSpPr>
        <p:grpSpPr>
          <a:xfrm>
            <a:off x="791766" y="1375172"/>
            <a:ext cx="1448990" cy="1413272"/>
            <a:chOff x="791766" y="1375172"/>
            <a:chExt cx="1448990" cy="1413272"/>
          </a:xfrm>
        </p:grpSpPr>
        <p:pic>
          <p:nvPicPr>
            <p:cNvPr id="119" name="图片 2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1766" y="1375172"/>
              <a:ext cx="864394" cy="14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372" y="2228850"/>
              <a:ext cx="1170384"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 name="组合 26"/>
          <p:cNvGrpSpPr>
            <a:grpSpLocks noChangeAspect="1"/>
          </p:cNvGrpSpPr>
          <p:nvPr/>
        </p:nvGrpSpPr>
        <p:grpSpPr bwMode="auto">
          <a:xfrm>
            <a:off x="1944291" y="1475185"/>
            <a:ext cx="2322909" cy="1419225"/>
            <a:chOff x="0" y="0"/>
            <a:chExt cx="3096852" cy="1892521"/>
          </a:xfrm>
        </p:grpSpPr>
        <p:pic>
          <p:nvPicPr>
            <p:cNvPr id="122"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96852" cy="189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图片 2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4614" y="203336"/>
              <a:ext cx="2046875" cy="136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 name="文本框 29"/>
          <p:cNvSpPr txBox="1">
            <a:spLocks noChangeArrowheads="1"/>
          </p:cNvSpPr>
          <p:nvPr/>
        </p:nvSpPr>
        <p:spPr bwMode="auto">
          <a:xfrm>
            <a:off x="4680347" y="1445419"/>
            <a:ext cx="18895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1500" b="1" dirty="0">
              <a:solidFill>
                <a:srgbClr val="FFFFFF"/>
              </a:solidFill>
              <a:latin typeface="微软雅黑" panose="020B0503020204020204" pitchFamily="34" charset="-122"/>
              <a:ea typeface="微软雅黑" panose="020B0503020204020204" pitchFamily="34" charset="-122"/>
            </a:endParaRPr>
          </a:p>
        </p:txBody>
      </p:sp>
      <p:sp>
        <p:nvSpPr>
          <p:cNvPr id="125" name="矩形 30"/>
          <p:cNvSpPr>
            <a:spLocks noChangeArrowheads="1"/>
          </p:cNvSpPr>
          <p:nvPr/>
        </p:nvSpPr>
        <p:spPr bwMode="auto">
          <a:xfrm>
            <a:off x="4687738" y="1864519"/>
            <a:ext cx="2620566"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rgbClr val="FFFFFF"/>
                </a:solidFill>
                <a:latin typeface="微软雅黑" panose="020B0503020204020204" pitchFamily="34" charset="-122"/>
                <a:ea typeface="微软雅黑" panose="020B0503020204020204" pitchFamily="34" charset="-122"/>
              </a:rPr>
              <a:t>我们熊猫致力于专业</a:t>
            </a:r>
            <a:r>
              <a:rPr lang="en-US" altLang="zh-CN" sz="900" dirty="0">
                <a:solidFill>
                  <a:srgbClr val="FFFFFF"/>
                </a:solidFill>
                <a:latin typeface="微软雅黑" panose="020B0503020204020204" pitchFamily="34" charset="-122"/>
                <a:ea typeface="微软雅黑" panose="020B0503020204020204" pitchFamily="34" charset="-122"/>
              </a:rPr>
              <a:t>PPT</a:t>
            </a:r>
            <a:r>
              <a:rPr lang="zh-CN" altLang="en-US" sz="900" dirty="0">
                <a:solidFill>
                  <a:srgbClr val="FFFFFF"/>
                </a:solidFill>
                <a:latin typeface="微软雅黑" panose="020B0503020204020204" pitchFamily="34" charset="-122"/>
                <a:ea typeface="微软雅黑" panose="020B0503020204020204" pitchFamily="34" charset="-122"/>
              </a:rPr>
              <a:t>模板的发布，课件及汇报</a:t>
            </a:r>
            <a:r>
              <a:rPr lang="en-US" altLang="zh-CN" sz="900" dirty="0">
                <a:solidFill>
                  <a:srgbClr val="FFFFFF"/>
                </a:solidFill>
                <a:latin typeface="微软雅黑" panose="020B0503020204020204" pitchFamily="34" charset="-122"/>
                <a:ea typeface="微软雅黑" panose="020B0503020204020204" pitchFamily="34" charset="-122"/>
              </a:rPr>
              <a:t>PPT</a:t>
            </a:r>
            <a:r>
              <a:rPr lang="zh-CN" altLang="en-US" sz="900" dirty="0">
                <a:solidFill>
                  <a:srgbClr val="FFFFFF"/>
                </a:solidFill>
                <a:latin typeface="微软雅黑" panose="020B0503020204020204" pitchFamily="34" charset="-122"/>
                <a:ea typeface="微软雅黑" panose="020B0503020204020204" pitchFamily="34" charset="-122"/>
              </a:rPr>
              <a:t>的美化，并为您提供专业的</a:t>
            </a:r>
            <a:r>
              <a:rPr lang="en-US" altLang="zh-CN" sz="900" dirty="0">
                <a:solidFill>
                  <a:srgbClr val="FFFFFF"/>
                </a:solidFill>
                <a:latin typeface="微软雅黑" panose="020B0503020204020204" pitchFamily="34" charset="-122"/>
                <a:ea typeface="微软雅黑" panose="020B0503020204020204" pitchFamily="34" charset="-122"/>
              </a:rPr>
              <a:t>PPT</a:t>
            </a:r>
            <a:r>
              <a:rPr lang="zh-CN" altLang="en-US" sz="900" dirty="0">
                <a:solidFill>
                  <a:srgbClr val="FFFFFF"/>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900" dirty="0">
                <a:solidFill>
                  <a:srgbClr val="FFFFFF"/>
                </a:solidFill>
                <a:latin typeface="微软雅黑" panose="020B0503020204020204" pitchFamily="34" charset="-122"/>
                <a:ea typeface="微软雅黑" panose="020B0503020204020204" pitchFamily="34" charset="-122"/>
              </a:rPr>
              <a:t>,</a:t>
            </a:r>
            <a:r>
              <a:rPr lang="zh-CN" altLang="en-US" sz="900" dirty="0">
                <a:solidFill>
                  <a:srgbClr val="FFFFFF"/>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900" dirty="0">
              <a:solidFill>
                <a:srgbClr val="FFFFFF"/>
              </a:solidFill>
              <a:latin typeface="微软雅黑" panose="020B0503020204020204" pitchFamily="34" charset="-122"/>
              <a:ea typeface="微软雅黑" panose="020B0503020204020204" pitchFamily="34" charset="-122"/>
            </a:endParaRPr>
          </a:p>
        </p:txBody>
      </p:sp>
      <p:grpSp>
        <p:nvGrpSpPr>
          <p:cNvPr id="126" name="组合 31"/>
          <p:cNvGrpSpPr/>
          <p:nvPr/>
        </p:nvGrpSpPr>
        <p:grpSpPr bwMode="auto">
          <a:xfrm>
            <a:off x="875110" y="3470673"/>
            <a:ext cx="2230040" cy="1138848"/>
            <a:chOff x="0" y="0"/>
            <a:chExt cx="2973745" cy="1518764"/>
          </a:xfrm>
        </p:grpSpPr>
        <p:sp>
          <p:nvSpPr>
            <p:cNvPr id="127" name="矩形 32"/>
            <p:cNvSpPr>
              <a:spLocks noChangeArrowheads="1"/>
            </p:cNvSpPr>
            <p:nvPr/>
          </p:nvSpPr>
          <p:spPr bwMode="auto">
            <a:xfrm>
              <a:off x="0" y="472117"/>
              <a:ext cx="2973745" cy="10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dirty="0">
                  <a:solidFill>
                    <a:srgbClr val="262626"/>
                  </a:solidFill>
                  <a:latin typeface="微软雅黑" panose="020B0503020204020204" pitchFamily="34" charset="-122"/>
                  <a:ea typeface="微软雅黑" panose="020B0503020204020204" pitchFamily="34" charset="-122"/>
                </a:rPr>
                <a:t>我们熊猫致力于专业</a:t>
              </a:r>
              <a:r>
                <a:rPr lang="en-US" altLang="zh-CN" sz="900" dirty="0">
                  <a:solidFill>
                    <a:srgbClr val="262626"/>
                  </a:solidFill>
                  <a:latin typeface="微软雅黑" panose="020B0503020204020204" pitchFamily="34" charset="-122"/>
                  <a:ea typeface="微软雅黑" panose="020B0503020204020204" pitchFamily="34" charset="-122"/>
                </a:rPr>
                <a:t>PPT</a:t>
              </a:r>
              <a:r>
                <a:rPr lang="zh-CN" altLang="en-US" sz="9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900" dirty="0">
                  <a:solidFill>
                    <a:srgbClr val="262626"/>
                  </a:solidFill>
                  <a:latin typeface="微软雅黑" panose="020B0503020204020204" pitchFamily="34" charset="-122"/>
                  <a:ea typeface="微软雅黑" panose="020B0503020204020204" pitchFamily="34" charset="-122"/>
                </a:rPr>
                <a:t>PPT</a:t>
              </a:r>
              <a:r>
                <a:rPr lang="zh-CN" altLang="en-US" sz="9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900" dirty="0">
                  <a:solidFill>
                    <a:srgbClr val="262626"/>
                  </a:solidFill>
                  <a:latin typeface="微软雅黑" panose="020B0503020204020204" pitchFamily="34" charset="-122"/>
                  <a:ea typeface="微软雅黑" panose="020B0503020204020204" pitchFamily="34" charset="-122"/>
                </a:rPr>
                <a:t>PPT</a:t>
              </a:r>
              <a:r>
                <a:rPr lang="zh-CN" altLang="en-US" sz="900" dirty="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900" dirty="0">
                  <a:solidFill>
                    <a:srgbClr val="262626"/>
                  </a:solidFill>
                  <a:latin typeface="微软雅黑" panose="020B0503020204020204" pitchFamily="34" charset="-122"/>
                  <a:ea typeface="微软雅黑" panose="020B0503020204020204" pitchFamily="34" charset="-122"/>
                </a:rPr>
                <a:t>,</a:t>
              </a:r>
              <a:r>
                <a:rPr lang="zh-CN" altLang="en-US" sz="900" dirty="0">
                  <a:solidFill>
                    <a:srgbClr val="262626"/>
                  </a:solidFill>
                  <a:latin typeface="微软雅黑" panose="020B0503020204020204" pitchFamily="34" charset="-122"/>
                  <a:ea typeface="微软雅黑" panose="020B0503020204020204" pitchFamily="34" charset="-122"/>
                </a:rPr>
                <a:t>让您的每一次亮相都信心澎湃。</a:t>
              </a:r>
              <a:endParaRPr lang="en-US" altLang="zh-CN" sz="900" dirty="0">
                <a:solidFill>
                  <a:srgbClr val="262626"/>
                </a:solidFill>
                <a:latin typeface="微软雅黑" panose="020B0503020204020204" pitchFamily="34" charset="-122"/>
                <a:ea typeface="微软雅黑" panose="020B0503020204020204" pitchFamily="34" charset="-122"/>
              </a:endParaRPr>
            </a:p>
          </p:txBody>
        </p:sp>
        <p:sp>
          <p:nvSpPr>
            <p:cNvPr id="128" name="文本框 33"/>
            <p:cNvSpPr txBox="1">
              <a:spLocks noChangeArrowheads="1"/>
            </p:cNvSpPr>
            <p:nvPr/>
          </p:nvSpPr>
          <p:spPr bwMode="auto">
            <a:xfrm>
              <a:off x="779749" y="0"/>
              <a:ext cx="1289234" cy="4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1C70A4"/>
                  </a:solidFill>
                  <a:latin typeface="微软雅黑" panose="020B0503020204020204" pitchFamily="34" charset="-122"/>
                  <a:ea typeface="微软雅黑" panose="020B0503020204020204" pitchFamily="34" charset="-122"/>
                </a:rPr>
                <a:t>添加标题</a:t>
              </a:r>
              <a:endParaRPr lang="zh-CN" altLang="en-US" sz="1500" b="1" dirty="0">
                <a:solidFill>
                  <a:srgbClr val="1C70A4"/>
                </a:solidFill>
                <a:latin typeface="微软雅黑" panose="020B0503020204020204" pitchFamily="34" charset="-122"/>
                <a:ea typeface="微软雅黑" panose="020B0503020204020204" pitchFamily="34" charset="-122"/>
              </a:endParaRPr>
            </a:p>
          </p:txBody>
        </p:sp>
      </p:grpSp>
      <p:grpSp>
        <p:nvGrpSpPr>
          <p:cNvPr id="129" name="组合 34"/>
          <p:cNvGrpSpPr/>
          <p:nvPr/>
        </p:nvGrpSpPr>
        <p:grpSpPr bwMode="auto">
          <a:xfrm>
            <a:off x="3467100" y="3475435"/>
            <a:ext cx="2230041" cy="1138848"/>
            <a:chOff x="0" y="0"/>
            <a:chExt cx="2973745" cy="1518764"/>
          </a:xfrm>
        </p:grpSpPr>
        <p:sp>
          <p:nvSpPr>
            <p:cNvPr id="130" name="矩形 35"/>
            <p:cNvSpPr>
              <a:spLocks noChangeArrowheads="1"/>
            </p:cNvSpPr>
            <p:nvPr/>
          </p:nvSpPr>
          <p:spPr bwMode="auto">
            <a:xfrm>
              <a:off x="0" y="472117"/>
              <a:ext cx="2973745" cy="10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a:solidFill>
                    <a:srgbClr val="262626"/>
                  </a:solidFill>
                  <a:latin typeface="微软雅黑" panose="020B0503020204020204" pitchFamily="34" charset="-122"/>
                  <a:ea typeface="微软雅黑" panose="020B0503020204020204" pitchFamily="34" charset="-122"/>
                </a:rPr>
                <a:t>我们熊猫致力于专业</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模板的发布，课件及汇报</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的美化，并为您提供专业的</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900">
                  <a:solidFill>
                    <a:srgbClr val="262626"/>
                  </a:solidFill>
                  <a:latin typeface="微软雅黑" panose="020B0503020204020204" pitchFamily="34" charset="-122"/>
                  <a:ea typeface="微软雅黑" panose="020B0503020204020204" pitchFamily="34" charset="-122"/>
                </a:rPr>
                <a:t>,</a:t>
              </a:r>
              <a:r>
                <a:rPr lang="zh-CN" altLang="en-US" sz="900">
                  <a:solidFill>
                    <a:srgbClr val="262626"/>
                  </a:solidFill>
                  <a:latin typeface="微软雅黑" panose="020B0503020204020204" pitchFamily="34" charset="-122"/>
                  <a:ea typeface="微软雅黑" panose="020B0503020204020204" pitchFamily="34" charset="-122"/>
                </a:rPr>
                <a:t>让您的每一次亮相都信心澎湃。</a:t>
              </a:r>
              <a:endParaRPr lang="en-US" altLang="zh-CN" sz="900">
                <a:solidFill>
                  <a:srgbClr val="262626"/>
                </a:solidFill>
                <a:latin typeface="微软雅黑" panose="020B0503020204020204" pitchFamily="34" charset="-122"/>
                <a:ea typeface="微软雅黑" panose="020B0503020204020204" pitchFamily="34" charset="-122"/>
              </a:endParaRPr>
            </a:p>
          </p:txBody>
        </p:sp>
        <p:sp>
          <p:nvSpPr>
            <p:cNvPr id="131" name="文本框 36"/>
            <p:cNvSpPr txBox="1">
              <a:spLocks noChangeArrowheads="1"/>
            </p:cNvSpPr>
            <p:nvPr/>
          </p:nvSpPr>
          <p:spPr bwMode="auto">
            <a:xfrm>
              <a:off x="779748" y="0"/>
              <a:ext cx="1289233" cy="4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1C70A4"/>
                  </a:solidFill>
                  <a:latin typeface="微软雅黑" panose="020B0503020204020204" pitchFamily="34" charset="-122"/>
                  <a:ea typeface="微软雅黑" panose="020B0503020204020204" pitchFamily="34" charset="-122"/>
                </a:rPr>
                <a:t>添加标题</a:t>
              </a:r>
              <a:endParaRPr lang="zh-CN" altLang="en-US" sz="1500" b="1" dirty="0">
                <a:solidFill>
                  <a:srgbClr val="1C70A4"/>
                </a:solidFill>
                <a:latin typeface="微软雅黑" panose="020B0503020204020204" pitchFamily="34" charset="-122"/>
                <a:ea typeface="微软雅黑" panose="020B0503020204020204" pitchFamily="34" charset="-122"/>
              </a:endParaRPr>
            </a:p>
          </p:txBody>
        </p:sp>
      </p:grpSp>
      <p:grpSp>
        <p:nvGrpSpPr>
          <p:cNvPr id="132" name="组合 37"/>
          <p:cNvGrpSpPr/>
          <p:nvPr/>
        </p:nvGrpSpPr>
        <p:grpSpPr bwMode="auto">
          <a:xfrm>
            <a:off x="6137673" y="3470673"/>
            <a:ext cx="2231231" cy="1138848"/>
            <a:chOff x="0" y="0"/>
            <a:chExt cx="2973745" cy="1518764"/>
          </a:xfrm>
        </p:grpSpPr>
        <p:sp>
          <p:nvSpPr>
            <p:cNvPr id="133" name="矩形 38"/>
            <p:cNvSpPr>
              <a:spLocks noChangeArrowheads="1"/>
            </p:cNvSpPr>
            <p:nvPr/>
          </p:nvSpPr>
          <p:spPr bwMode="auto">
            <a:xfrm>
              <a:off x="0" y="472117"/>
              <a:ext cx="2973745" cy="10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900">
                  <a:solidFill>
                    <a:srgbClr val="262626"/>
                  </a:solidFill>
                  <a:latin typeface="微软雅黑" panose="020B0503020204020204" pitchFamily="34" charset="-122"/>
                  <a:ea typeface="微软雅黑" panose="020B0503020204020204" pitchFamily="34" charset="-122"/>
                </a:rPr>
                <a:t>我们熊猫致力于专业</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模板的发布，课件及汇报</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的美化，并为您提供专业的</a:t>
              </a:r>
              <a:r>
                <a:rPr lang="en-US" altLang="zh-CN" sz="900">
                  <a:solidFill>
                    <a:srgbClr val="262626"/>
                  </a:solidFill>
                  <a:latin typeface="微软雅黑" panose="020B0503020204020204" pitchFamily="34" charset="-122"/>
                  <a:ea typeface="微软雅黑" panose="020B0503020204020204" pitchFamily="34" charset="-122"/>
                </a:rPr>
                <a:t>PPT</a:t>
              </a:r>
              <a:r>
                <a:rPr lang="zh-CN" altLang="en-US" sz="90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900">
                  <a:solidFill>
                    <a:srgbClr val="262626"/>
                  </a:solidFill>
                  <a:latin typeface="微软雅黑" panose="020B0503020204020204" pitchFamily="34" charset="-122"/>
                  <a:ea typeface="微软雅黑" panose="020B0503020204020204" pitchFamily="34" charset="-122"/>
                </a:rPr>
                <a:t>,</a:t>
              </a:r>
              <a:r>
                <a:rPr lang="zh-CN" altLang="en-US" sz="900">
                  <a:solidFill>
                    <a:srgbClr val="262626"/>
                  </a:solidFill>
                  <a:latin typeface="微软雅黑" panose="020B0503020204020204" pitchFamily="34" charset="-122"/>
                  <a:ea typeface="微软雅黑" panose="020B0503020204020204" pitchFamily="34" charset="-122"/>
                </a:rPr>
                <a:t>让您的每一次亮相都信心澎湃。</a:t>
              </a:r>
              <a:endParaRPr lang="en-US" altLang="zh-CN" sz="900">
                <a:solidFill>
                  <a:srgbClr val="262626"/>
                </a:solidFill>
                <a:latin typeface="微软雅黑" panose="020B0503020204020204" pitchFamily="34" charset="-122"/>
                <a:ea typeface="微软雅黑" panose="020B0503020204020204" pitchFamily="34" charset="-122"/>
              </a:endParaRPr>
            </a:p>
          </p:txBody>
        </p:sp>
        <p:sp>
          <p:nvSpPr>
            <p:cNvPr id="134" name="文本框 39"/>
            <p:cNvSpPr txBox="1">
              <a:spLocks noChangeArrowheads="1"/>
            </p:cNvSpPr>
            <p:nvPr/>
          </p:nvSpPr>
          <p:spPr bwMode="auto">
            <a:xfrm>
              <a:off x="779748" y="0"/>
              <a:ext cx="1289234" cy="43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1C70A4"/>
                  </a:solidFill>
                  <a:latin typeface="微软雅黑" panose="020B0503020204020204" pitchFamily="34" charset="-122"/>
                  <a:ea typeface="微软雅黑" panose="020B0503020204020204" pitchFamily="34" charset="-122"/>
                </a:rPr>
                <a:t>添加标题</a:t>
              </a:r>
              <a:endParaRPr lang="zh-CN" altLang="en-US" sz="1500" b="1" dirty="0">
                <a:solidFill>
                  <a:srgbClr val="1C70A4"/>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wipe(left)">
                                      <p:cBhvr>
                                        <p:cTn id="47" dur="500"/>
                                        <p:tgtEl>
                                          <p:spTgt spid="11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strips(downLeft)">
                                      <p:cBhvr>
                                        <p:cTn id="52" dur="500"/>
                                        <p:tgtEl>
                                          <p:spTgt spid="1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cBhvr>
                                        <p:cTn id="57" dur="500" fill="hold"/>
                                        <p:tgtEl>
                                          <p:spTgt spid="118"/>
                                        </p:tgtEl>
                                        <p:attrNameLst>
                                          <p:attrName>ppt_w</p:attrName>
                                        </p:attrNameLst>
                                      </p:cBhvr>
                                      <p:tavLst>
                                        <p:tav tm="0">
                                          <p:val>
                                            <p:fltVal val="0"/>
                                          </p:val>
                                        </p:tav>
                                        <p:tav tm="100000">
                                          <p:val>
                                            <p:strVal val="#ppt_w"/>
                                          </p:val>
                                        </p:tav>
                                      </p:tavLst>
                                    </p:anim>
                                    <p:anim calcmode="lin" valueType="num">
                                      <p:cBhvr>
                                        <p:cTn id="58" dur="500" fill="hold"/>
                                        <p:tgtEl>
                                          <p:spTgt spid="118"/>
                                        </p:tgtEl>
                                        <p:attrNameLst>
                                          <p:attrName>ppt_h</p:attrName>
                                        </p:attrNameLst>
                                      </p:cBhvr>
                                      <p:tavLst>
                                        <p:tav tm="0">
                                          <p:val>
                                            <p:fltVal val="0"/>
                                          </p:val>
                                        </p:tav>
                                        <p:tav tm="100000">
                                          <p:val>
                                            <p:strVal val="#ppt_h"/>
                                          </p:val>
                                        </p:tav>
                                      </p:tavLst>
                                    </p:anim>
                                    <p:animEffect transition="in" filter="fade">
                                      <p:cBhvr>
                                        <p:cTn id="59" dur="500"/>
                                        <p:tgtEl>
                                          <p:spTgt spid="11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21"/>
                                        </p:tgtEl>
                                        <p:attrNameLst>
                                          <p:attrName>style.visibility</p:attrName>
                                        </p:attrNameLst>
                                      </p:cBhvr>
                                      <p:to>
                                        <p:strVal val="visible"/>
                                      </p:to>
                                    </p:set>
                                    <p:animEffect transition="in" filter="fade">
                                      <p:cBhvr>
                                        <p:cTn id="64" dur="1000"/>
                                        <p:tgtEl>
                                          <p:spTgt spid="121"/>
                                        </p:tgtEl>
                                      </p:cBhvr>
                                    </p:animEffect>
                                    <p:anim calcmode="lin" valueType="num">
                                      <p:cBhvr>
                                        <p:cTn id="65" dur="1000" fill="hold"/>
                                        <p:tgtEl>
                                          <p:spTgt spid="121"/>
                                        </p:tgtEl>
                                        <p:attrNameLst>
                                          <p:attrName>ppt_x</p:attrName>
                                        </p:attrNameLst>
                                      </p:cBhvr>
                                      <p:tavLst>
                                        <p:tav tm="0">
                                          <p:val>
                                            <p:strVal val="#ppt_x"/>
                                          </p:val>
                                        </p:tav>
                                        <p:tav tm="100000">
                                          <p:val>
                                            <p:strVal val="#ppt_x"/>
                                          </p:val>
                                        </p:tav>
                                      </p:tavLst>
                                    </p:anim>
                                    <p:anim calcmode="lin" valueType="num">
                                      <p:cBhvr>
                                        <p:cTn id="6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24"/>
                                        </p:tgtEl>
                                        <p:attrNameLst>
                                          <p:attrName>style.visibility</p:attrName>
                                        </p:attrNameLst>
                                      </p:cBhvr>
                                      <p:to>
                                        <p:strVal val="visible"/>
                                      </p:to>
                                    </p:set>
                                    <p:anim by="(-#ppt_w*2)" calcmode="lin" valueType="num">
                                      <p:cBhvr rctx="PPT">
                                        <p:cTn id="71" dur="500" autoRev="1" fill="hold">
                                          <p:stCondLst>
                                            <p:cond delay="0"/>
                                          </p:stCondLst>
                                        </p:cTn>
                                        <p:tgtEl>
                                          <p:spTgt spid="124"/>
                                        </p:tgtEl>
                                        <p:attrNameLst>
                                          <p:attrName>ppt_w</p:attrName>
                                        </p:attrNameLst>
                                      </p:cBhvr>
                                    </p:anim>
                                    <p:anim by="(#ppt_w*0.50)" calcmode="lin" valueType="num">
                                      <p:cBhvr>
                                        <p:cTn id="72" dur="500" decel="50000" autoRev="1" fill="hold">
                                          <p:stCondLst>
                                            <p:cond delay="0"/>
                                          </p:stCondLst>
                                        </p:cTn>
                                        <p:tgtEl>
                                          <p:spTgt spid="124"/>
                                        </p:tgtEl>
                                        <p:attrNameLst>
                                          <p:attrName>ppt_x</p:attrName>
                                        </p:attrNameLst>
                                      </p:cBhvr>
                                    </p:anim>
                                    <p:anim from="(-#ppt_h/2)" to="(#ppt_y)" calcmode="lin" valueType="num">
                                      <p:cBhvr>
                                        <p:cTn id="73" dur="1000" fill="hold">
                                          <p:stCondLst>
                                            <p:cond delay="0"/>
                                          </p:stCondLst>
                                        </p:cTn>
                                        <p:tgtEl>
                                          <p:spTgt spid="124"/>
                                        </p:tgtEl>
                                        <p:attrNameLst>
                                          <p:attrName>ppt_y</p:attrName>
                                        </p:attrNameLst>
                                      </p:cBhvr>
                                    </p:anim>
                                    <p:animRot by="21600000">
                                      <p:cBhvr>
                                        <p:cTn id="74" dur="1000" fill="hold">
                                          <p:stCondLst>
                                            <p:cond delay="0"/>
                                          </p:stCondLst>
                                        </p:cTn>
                                        <p:tgtEl>
                                          <p:spTgt spid="124"/>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grpId="0" nodeType="click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plus(in)">
                                      <p:cBhvr>
                                        <p:cTn id="79" dur="2000"/>
                                        <p:tgtEl>
                                          <p:spTgt spid="125"/>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126"/>
                                        </p:tgtEl>
                                        <p:attrNameLst>
                                          <p:attrName>style.visibility</p:attrName>
                                        </p:attrNameLst>
                                      </p:cBhvr>
                                      <p:to>
                                        <p:strVal val="visible"/>
                                      </p:to>
                                    </p:set>
                                    <p:anim calcmode="lin" valueType="num">
                                      <p:cBhvr>
                                        <p:cTn id="84" dur="1000" fill="hold"/>
                                        <p:tgtEl>
                                          <p:spTgt spid="126"/>
                                        </p:tgtEl>
                                        <p:attrNameLst>
                                          <p:attrName>ppt_w</p:attrName>
                                        </p:attrNameLst>
                                      </p:cBhvr>
                                      <p:tavLst>
                                        <p:tav tm="0">
                                          <p:val>
                                            <p:strVal val="#ppt_w*0.70"/>
                                          </p:val>
                                        </p:tav>
                                        <p:tav tm="100000">
                                          <p:val>
                                            <p:strVal val="#ppt_w"/>
                                          </p:val>
                                        </p:tav>
                                      </p:tavLst>
                                    </p:anim>
                                    <p:anim calcmode="lin" valueType="num">
                                      <p:cBhvr>
                                        <p:cTn id="85" dur="1000" fill="hold"/>
                                        <p:tgtEl>
                                          <p:spTgt spid="126"/>
                                        </p:tgtEl>
                                        <p:attrNameLst>
                                          <p:attrName>ppt_h</p:attrName>
                                        </p:attrNameLst>
                                      </p:cBhvr>
                                      <p:tavLst>
                                        <p:tav tm="0">
                                          <p:val>
                                            <p:strVal val="#ppt_h"/>
                                          </p:val>
                                        </p:tav>
                                        <p:tav tm="100000">
                                          <p:val>
                                            <p:strVal val="#ppt_h"/>
                                          </p:val>
                                        </p:tav>
                                      </p:tavLst>
                                    </p:anim>
                                    <p:animEffect transition="in" filter="fade">
                                      <p:cBhvr>
                                        <p:cTn id="86" dur="1000"/>
                                        <p:tgtEl>
                                          <p:spTgt spid="126"/>
                                        </p:tgtEl>
                                      </p:cBhvr>
                                    </p:animEffect>
                                  </p:childTnLst>
                                </p:cTn>
                              </p:par>
                              <p:par>
                                <p:cTn id="87" presetID="55" presetClass="entr" presetSubtype="0" fill="hold" nodeType="withEffect">
                                  <p:stCondLst>
                                    <p:cond delay="0"/>
                                  </p:stCondLst>
                                  <p:childTnLst>
                                    <p:set>
                                      <p:cBhvr>
                                        <p:cTn id="88" dur="1" fill="hold">
                                          <p:stCondLst>
                                            <p:cond delay="0"/>
                                          </p:stCondLst>
                                        </p:cTn>
                                        <p:tgtEl>
                                          <p:spTgt spid="129"/>
                                        </p:tgtEl>
                                        <p:attrNameLst>
                                          <p:attrName>style.visibility</p:attrName>
                                        </p:attrNameLst>
                                      </p:cBhvr>
                                      <p:to>
                                        <p:strVal val="visible"/>
                                      </p:to>
                                    </p:set>
                                    <p:anim calcmode="lin" valueType="num">
                                      <p:cBhvr>
                                        <p:cTn id="89" dur="1000" fill="hold"/>
                                        <p:tgtEl>
                                          <p:spTgt spid="129"/>
                                        </p:tgtEl>
                                        <p:attrNameLst>
                                          <p:attrName>ppt_w</p:attrName>
                                        </p:attrNameLst>
                                      </p:cBhvr>
                                      <p:tavLst>
                                        <p:tav tm="0">
                                          <p:val>
                                            <p:strVal val="#ppt_w*0.70"/>
                                          </p:val>
                                        </p:tav>
                                        <p:tav tm="100000">
                                          <p:val>
                                            <p:strVal val="#ppt_w"/>
                                          </p:val>
                                        </p:tav>
                                      </p:tavLst>
                                    </p:anim>
                                    <p:anim calcmode="lin" valueType="num">
                                      <p:cBhvr>
                                        <p:cTn id="90" dur="1000" fill="hold"/>
                                        <p:tgtEl>
                                          <p:spTgt spid="129"/>
                                        </p:tgtEl>
                                        <p:attrNameLst>
                                          <p:attrName>ppt_h</p:attrName>
                                        </p:attrNameLst>
                                      </p:cBhvr>
                                      <p:tavLst>
                                        <p:tav tm="0">
                                          <p:val>
                                            <p:strVal val="#ppt_h"/>
                                          </p:val>
                                        </p:tav>
                                        <p:tav tm="100000">
                                          <p:val>
                                            <p:strVal val="#ppt_h"/>
                                          </p:val>
                                        </p:tav>
                                      </p:tavLst>
                                    </p:anim>
                                    <p:animEffect transition="in" filter="fade">
                                      <p:cBhvr>
                                        <p:cTn id="91" dur="1000"/>
                                        <p:tgtEl>
                                          <p:spTgt spid="129"/>
                                        </p:tgtEl>
                                      </p:cBhvr>
                                    </p:animEffect>
                                  </p:childTnLst>
                                </p:cTn>
                              </p:par>
                              <p:par>
                                <p:cTn id="92" presetID="55"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anim calcmode="lin" valueType="num">
                                      <p:cBhvr>
                                        <p:cTn id="94" dur="1000" fill="hold"/>
                                        <p:tgtEl>
                                          <p:spTgt spid="132"/>
                                        </p:tgtEl>
                                        <p:attrNameLst>
                                          <p:attrName>ppt_w</p:attrName>
                                        </p:attrNameLst>
                                      </p:cBhvr>
                                      <p:tavLst>
                                        <p:tav tm="0">
                                          <p:val>
                                            <p:strVal val="#ppt_w*0.70"/>
                                          </p:val>
                                        </p:tav>
                                        <p:tav tm="100000">
                                          <p:val>
                                            <p:strVal val="#ppt_w"/>
                                          </p:val>
                                        </p:tav>
                                      </p:tavLst>
                                    </p:anim>
                                    <p:anim calcmode="lin" valueType="num">
                                      <p:cBhvr>
                                        <p:cTn id="95" dur="1000" fill="hold"/>
                                        <p:tgtEl>
                                          <p:spTgt spid="132"/>
                                        </p:tgtEl>
                                        <p:attrNameLst>
                                          <p:attrName>ppt_h</p:attrName>
                                        </p:attrNameLst>
                                      </p:cBhvr>
                                      <p:tavLst>
                                        <p:tav tm="0">
                                          <p:val>
                                            <p:strVal val="#ppt_h"/>
                                          </p:val>
                                        </p:tav>
                                        <p:tav tm="100000">
                                          <p:val>
                                            <p:strVal val="#ppt_h"/>
                                          </p:val>
                                        </p:tav>
                                      </p:tavLst>
                                    </p:anim>
                                    <p:animEffect transition="in" filter="fade">
                                      <p:cBhvr>
                                        <p:cTn id="96"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6" grpId="0" animBg="1"/>
      <p:bldP spid="117" grpId="0" animBg="1"/>
      <p:bldP spid="124" grpId="0"/>
      <p:bldP spid="1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735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39</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3862388" y="4749800"/>
            <a:ext cx="1668462" cy="125413"/>
          </a:xfrm>
          <a:prstGeom prst="ellipse">
            <a:avLst/>
          </a:prstGeom>
          <a:gradFill flip="none" rotWithShape="1">
            <a:gsLst>
              <a:gs pos="0">
                <a:sysClr val="windowText" lastClr="000000">
                  <a:alpha val="70000"/>
                </a:sysClr>
              </a:gs>
              <a:gs pos="100000">
                <a:srgbClr val="FFFFFF">
                  <a:alpha val="0"/>
                </a:srgbClr>
              </a:gs>
            </a:gsLst>
            <a:path path="rect">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12" name="Freeform 18"/>
          <p:cNvSpPr/>
          <p:nvPr/>
        </p:nvSpPr>
        <p:spPr bwMode="auto">
          <a:xfrm>
            <a:off x="3708400" y="1004888"/>
            <a:ext cx="869950" cy="730250"/>
          </a:xfrm>
          <a:custGeom>
            <a:avLst/>
            <a:gdLst>
              <a:gd name="T0" fmla="*/ 210 w 1040"/>
              <a:gd name="T1" fmla="*/ 0 h 874"/>
              <a:gd name="T2" fmla="*/ 0 w 1040"/>
              <a:gd name="T3" fmla="*/ 634 h 874"/>
              <a:gd name="T4" fmla="*/ 624 w 1040"/>
              <a:gd name="T5" fmla="*/ 874 h 874"/>
              <a:gd name="T6" fmla="*/ 1040 w 1040"/>
              <a:gd name="T7" fmla="*/ 0 h 874"/>
              <a:gd name="T8" fmla="*/ 210 w 1040"/>
              <a:gd name="T9" fmla="*/ 0 h 874"/>
            </a:gdLst>
            <a:ahLst/>
            <a:cxnLst>
              <a:cxn ang="0">
                <a:pos x="T0" y="T1"/>
              </a:cxn>
              <a:cxn ang="0">
                <a:pos x="T2" y="T3"/>
              </a:cxn>
              <a:cxn ang="0">
                <a:pos x="T4" y="T5"/>
              </a:cxn>
              <a:cxn ang="0">
                <a:pos x="T6" y="T7"/>
              </a:cxn>
              <a:cxn ang="0">
                <a:pos x="T8" y="T9"/>
              </a:cxn>
            </a:cxnLst>
            <a:rect l="0" t="0" r="r" b="b"/>
            <a:pathLst>
              <a:path w="1040" h="874">
                <a:moveTo>
                  <a:pt x="210" y="0"/>
                </a:moveTo>
                <a:lnTo>
                  <a:pt x="0" y="634"/>
                </a:lnTo>
                <a:lnTo>
                  <a:pt x="624" y="874"/>
                </a:lnTo>
                <a:lnTo>
                  <a:pt x="1040" y="0"/>
                </a:lnTo>
                <a:lnTo>
                  <a:pt x="210" y="0"/>
                </a:lnTo>
                <a:close/>
              </a:path>
            </a:pathLst>
          </a:custGeom>
          <a:solidFill>
            <a:sysClr val="window" lastClr="FFFFFF">
              <a:lumMod val="50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3" name="组合 12"/>
          <p:cNvGrpSpPr/>
          <p:nvPr/>
        </p:nvGrpSpPr>
        <p:grpSpPr bwMode="auto">
          <a:xfrm>
            <a:off x="3630613" y="1252538"/>
            <a:ext cx="1862137" cy="1989137"/>
            <a:chOff x="3558425" y="1091119"/>
            <a:chExt cx="1862563" cy="1989688"/>
          </a:xfrm>
        </p:grpSpPr>
        <p:grpSp>
          <p:nvGrpSpPr>
            <p:cNvPr id="57357" name="组合 13"/>
            <p:cNvGrpSpPr/>
            <p:nvPr/>
          </p:nvGrpSpPr>
          <p:grpSpPr bwMode="auto">
            <a:xfrm>
              <a:off x="3558425" y="1091119"/>
              <a:ext cx="1862563" cy="1989688"/>
              <a:chOff x="3836713" y="1091119"/>
              <a:chExt cx="1862563" cy="1989688"/>
            </a:xfrm>
          </p:grpSpPr>
          <p:sp>
            <p:nvSpPr>
              <p:cNvPr id="16" name="Freeform 17"/>
              <p:cNvSpPr/>
              <p:nvPr/>
            </p:nvSpPr>
            <p:spPr bwMode="auto">
              <a:xfrm>
                <a:off x="3836713" y="1091119"/>
                <a:ext cx="1862563" cy="1989688"/>
              </a:xfrm>
              <a:custGeom>
                <a:avLst/>
                <a:gdLst>
                  <a:gd name="T0" fmla="*/ 441 w 943"/>
                  <a:gd name="T1" fmla="*/ 1007 h 1007"/>
                  <a:gd name="T2" fmla="*/ 943 w 943"/>
                  <a:gd name="T3" fmla="*/ 596 h 1007"/>
                  <a:gd name="T4" fmla="*/ 309 w 943"/>
                  <a:gd name="T5" fmla="*/ 63 h 1007"/>
                  <a:gd name="T6" fmla="*/ 208 w 943"/>
                  <a:gd name="T7" fmla="*/ 14 h 1007"/>
                  <a:gd name="T8" fmla="*/ 5 w 943"/>
                  <a:gd name="T9" fmla="*/ 167 h 1007"/>
                  <a:gd name="T10" fmla="*/ 23 w 943"/>
                  <a:gd name="T11" fmla="*/ 275 h 1007"/>
                  <a:gd name="T12" fmla="*/ 23 w 943"/>
                  <a:gd name="T13" fmla="*/ 275 h 1007"/>
                  <a:gd name="T14" fmla="*/ 441 w 943"/>
                  <a:gd name="T15" fmla="*/ 1007 h 10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007">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9"/>
              <p:cNvSpPr/>
              <p:nvPr/>
            </p:nvSpPr>
            <p:spPr bwMode="auto">
              <a:xfrm>
                <a:off x="3870058" y="1129230"/>
                <a:ext cx="635145" cy="635176"/>
              </a:xfrm>
              <a:custGeom>
                <a:avLst/>
                <a:gdLst>
                  <a:gd name="T0" fmla="*/ 216 w 322"/>
                  <a:gd name="T1" fmla="*/ 31 h 322"/>
                  <a:gd name="T2" fmla="*/ 291 w 322"/>
                  <a:gd name="T3" fmla="*/ 216 h 322"/>
                  <a:gd name="T4" fmla="*/ 106 w 322"/>
                  <a:gd name="T5" fmla="*/ 291 h 322"/>
                  <a:gd name="T6" fmla="*/ 31 w 322"/>
                  <a:gd name="T7" fmla="*/ 106 h 322"/>
                  <a:gd name="T8" fmla="*/ 216 w 322"/>
                  <a:gd name="T9" fmla="*/ 31 h 322"/>
                </a:gdLst>
                <a:ahLst/>
                <a:cxnLst>
                  <a:cxn ang="0">
                    <a:pos x="T0" y="T1"/>
                  </a:cxn>
                  <a:cxn ang="0">
                    <a:pos x="T2" y="T3"/>
                  </a:cxn>
                  <a:cxn ang="0">
                    <a:pos x="T4" y="T5"/>
                  </a:cxn>
                  <a:cxn ang="0">
                    <a:pos x="T6" y="T7"/>
                  </a:cxn>
                  <a:cxn ang="0">
                    <a:pos x="T8" y="T9"/>
                  </a:cxn>
                </a:cxnLst>
                <a:rect l="0" t="0" r="r" b="b"/>
                <a:pathLst>
                  <a:path w="322" h="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30"/>
              <p:cNvSpPr>
                <a:spLocks noEditPoints="1"/>
              </p:cNvSpPr>
              <p:nvPr/>
            </p:nvSpPr>
            <p:spPr bwMode="auto">
              <a:xfrm>
                <a:off x="3989148" y="1295963"/>
                <a:ext cx="398553" cy="30170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5" name="TextBox 14"/>
            <p:cNvSpPr txBox="1"/>
            <p:nvPr/>
          </p:nvSpPr>
          <p:spPr>
            <a:xfrm>
              <a:off x="4050663" y="1704064"/>
              <a:ext cx="579570" cy="462090"/>
            </a:xfrm>
            <a:prstGeom prst="rect">
              <a:avLst/>
            </a:prstGeom>
            <a:noFill/>
          </p:spPr>
          <p:txBody>
            <a:bodyPr wrap="none">
              <a:spAutoFit/>
            </a:bodyPr>
            <a:lstStyle/>
            <a:p>
              <a:pPr fontAlgn="auto">
                <a:spcBef>
                  <a:spcPts val="0"/>
                </a:spcBef>
                <a:spcAft>
                  <a:spcPts val="0"/>
                </a:spcAft>
                <a:buFontTx/>
                <a:buNone/>
                <a:defRPr/>
              </a:pPr>
              <a:r>
                <a:rPr lang="en-US" altLang="zh-CN" sz="2400" kern="0" dirty="0">
                  <a:solidFill>
                    <a:sysClr val="window" lastClr="FFFFFF"/>
                  </a:solidFill>
                  <a:latin typeface="Broadway" pitchFamily="82" charset="0"/>
                </a:rPr>
                <a:t>04</a:t>
              </a:r>
              <a:endParaRPr lang="zh-CN" altLang="en-US" sz="2400" kern="0" dirty="0">
                <a:solidFill>
                  <a:sysClr val="window" lastClr="FFFFFF"/>
                </a:solidFill>
                <a:latin typeface="Broadway" pitchFamily="82" charset="0"/>
              </a:endParaRPr>
            </a:p>
          </p:txBody>
        </p:sp>
      </p:grpSp>
      <p:grpSp>
        <p:nvGrpSpPr>
          <p:cNvPr id="19" name="组合 18"/>
          <p:cNvGrpSpPr/>
          <p:nvPr/>
        </p:nvGrpSpPr>
        <p:grpSpPr bwMode="auto">
          <a:xfrm>
            <a:off x="3730625" y="2216150"/>
            <a:ext cx="1987550" cy="1751013"/>
            <a:chOff x="3658788" y="2055436"/>
            <a:chExt cx="1988016" cy="1750491"/>
          </a:xfrm>
        </p:grpSpPr>
        <p:grpSp>
          <p:nvGrpSpPr>
            <p:cNvPr id="57363" name="组合 19"/>
            <p:cNvGrpSpPr/>
            <p:nvPr/>
          </p:nvGrpSpPr>
          <p:grpSpPr bwMode="auto">
            <a:xfrm>
              <a:off x="3658788" y="2055436"/>
              <a:ext cx="1988016" cy="1750491"/>
              <a:chOff x="3658788" y="2055436"/>
              <a:chExt cx="1988016" cy="1750491"/>
            </a:xfrm>
          </p:grpSpPr>
          <p:grpSp>
            <p:nvGrpSpPr>
              <p:cNvPr id="57364" name="组合 21"/>
              <p:cNvGrpSpPr/>
              <p:nvPr/>
            </p:nvGrpSpPr>
            <p:grpSpPr bwMode="auto">
              <a:xfrm>
                <a:off x="3658788" y="2055436"/>
                <a:ext cx="1988016" cy="1750491"/>
                <a:chOff x="3937076" y="2055436"/>
                <a:chExt cx="1988016" cy="1750491"/>
              </a:xfrm>
            </p:grpSpPr>
            <p:sp>
              <p:nvSpPr>
                <p:cNvPr id="24" name="Freeform 20"/>
                <p:cNvSpPr/>
                <p:nvPr/>
              </p:nvSpPr>
              <p:spPr bwMode="auto">
                <a:xfrm>
                  <a:off x="3937076" y="2055436"/>
                  <a:ext cx="1988016" cy="1750491"/>
                </a:xfrm>
                <a:custGeom>
                  <a:avLst/>
                  <a:gdLst>
                    <a:gd name="T0" fmla="*/ 802 w 1006"/>
                    <a:gd name="T1" fmla="*/ 624 h 886"/>
                    <a:gd name="T2" fmla="*/ 802 w 1006"/>
                    <a:gd name="T3" fmla="*/ 624 h 886"/>
                    <a:gd name="T4" fmla="*/ 982 w 1006"/>
                    <a:gd name="T5" fmla="*/ 378 h 886"/>
                    <a:gd name="T6" fmla="*/ 707 w 1006"/>
                    <a:gd name="T7" fmla="*/ 14 h 886"/>
                    <a:gd name="T8" fmla="*/ 431 w 1006"/>
                    <a:gd name="T9" fmla="*/ 110 h 886"/>
                    <a:gd name="T10" fmla="*/ 0 w 1006"/>
                    <a:gd name="T11" fmla="*/ 620 h 886"/>
                    <a:gd name="T12" fmla="*/ 225 w 1006"/>
                    <a:gd name="T13" fmla="*/ 886 h 886"/>
                    <a:gd name="T14" fmla="*/ 802 w 1006"/>
                    <a:gd name="T15" fmla="*/ 624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886">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5" name="Freeform 21"/>
                <p:cNvSpPr/>
                <p:nvPr/>
              </p:nvSpPr>
              <p:spPr bwMode="auto">
                <a:xfrm>
                  <a:off x="4726249" y="2166528"/>
                  <a:ext cx="1065462" cy="1066482"/>
                </a:xfrm>
                <a:custGeom>
                  <a:avLst/>
                  <a:gdLst>
                    <a:gd name="T0" fmla="*/ 236 w 540"/>
                    <a:gd name="T1" fmla="*/ 521 h 540"/>
                    <a:gd name="T2" fmla="*/ 20 w 540"/>
                    <a:gd name="T3" fmla="*/ 235 h 540"/>
                    <a:gd name="T4" fmla="*/ 305 w 540"/>
                    <a:gd name="T5" fmla="*/ 19 h 540"/>
                    <a:gd name="T6" fmla="*/ 521 w 540"/>
                    <a:gd name="T7" fmla="*/ 305 h 540"/>
                    <a:gd name="T8" fmla="*/ 236 w 540"/>
                    <a:gd name="T9" fmla="*/ 521 h 540"/>
                  </a:gdLst>
                  <a:ahLst/>
                  <a:cxnLst>
                    <a:cxn ang="0">
                      <a:pos x="T0" y="T1"/>
                    </a:cxn>
                    <a:cxn ang="0">
                      <a:pos x="T2" y="T3"/>
                    </a:cxn>
                    <a:cxn ang="0">
                      <a:pos x="T4" y="T5"/>
                    </a:cxn>
                    <a:cxn ang="0">
                      <a:pos x="T6" y="T7"/>
                    </a:cxn>
                    <a:cxn ang="0">
                      <a:pos x="T8" y="T9"/>
                    </a:cxn>
                  </a:cxnLst>
                  <a:rect l="0" t="0" r="r" b="b"/>
                  <a:pathLst>
                    <a:path w="540" h="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3" name="TextBox 22"/>
              <p:cNvSpPr txBox="1"/>
              <p:nvPr/>
            </p:nvSpPr>
            <p:spPr>
              <a:xfrm>
                <a:off x="4124035" y="2896560"/>
                <a:ext cx="514471" cy="399931"/>
              </a:xfrm>
              <a:prstGeom prst="rect">
                <a:avLst/>
              </a:prstGeom>
              <a:noFill/>
            </p:spPr>
            <p:txBody>
              <a:bodyPr wrap="none">
                <a:spAutoFit/>
              </a:bodyPr>
              <a:lstStyle/>
              <a:p>
                <a:pPr fontAlgn="auto">
                  <a:spcBef>
                    <a:spcPts val="0"/>
                  </a:spcBef>
                  <a:spcAft>
                    <a:spcPts val="0"/>
                  </a:spcAft>
                  <a:buFontTx/>
                  <a:buNone/>
                  <a:defRPr/>
                </a:pPr>
                <a:r>
                  <a:rPr lang="en-US" altLang="zh-CN" sz="2000" kern="0" dirty="0">
                    <a:solidFill>
                      <a:sysClr val="window" lastClr="FFFFFF"/>
                    </a:solidFill>
                    <a:latin typeface="Broadway" pitchFamily="82" charset="0"/>
                  </a:rPr>
                  <a:t>03</a:t>
                </a:r>
                <a:endParaRPr lang="zh-CN" altLang="en-US" sz="2000" kern="0" dirty="0">
                  <a:solidFill>
                    <a:sysClr val="window" lastClr="FFFFFF"/>
                  </a:solidFill>
                  <a:latin typeface="Broadway" pitchFamily="82" charset="0"/>
                </a:endParaRPr>
              </a:p>
            </p:txBody>
          </p:sp>
        </p:grpSp>
        <p:sp>
          <p:nvSpPr>
            <p:cNvPr id="21" name="Freeform 45"/>
            <p:cNvSpPr>
              <a:spLocks noEditPoints="1"/>
            </p:cNvSpPr>
            <p:nvPr/>
          </p:nvSpPr>
          <p:spPr bwMode="auto">
            <a:xfrm>
              <a:off x="4762360" y="2374429"/>
              <a:ext cx="498592" cy="557046"/>
            </a:xfrm>
            <a:custGeom>
              <a:avLst/>
              <a:gdLst>
                <a:gd name="T0" fmla="*/ 0 w 86"/>
                <a:gd name="T1" fmla="*/ 41 h 96"/>
                <a:gd name="T2" fmla="*/ 13 w 86"/>
                <a:gd name="T3" fmla="*/ 62 h 96"/>
                <a:gd name="T4" fmla="*/ 27 w 86"/>
                <a:gd name="T5" fmla="*/ 51 h 96"/>
                <a:gd name="T6" fmla="*/ 27 w 86"/>
                <a:gd name="T7" fmla="*/ 51 h 96"/>
                <a:gd name="T8" fmla="*/ 27 w 86"/>
                <a:gd name="T9" fmla="*/ 51 h 96"/>
                <a:gd name="T10" fmla="*/ 27 w 86"/>
                <a:gd name="T11" fmla="*/ 51 h 96"/>
                <a:gd name="T12" fmla="*/ 27 w 86"/>
                <a:gd name="T13" fmla="*/ 51 h 96"/>
                <a:gd name="T14" fmla="*/ 27 w 86"/>
                <a:gd name="T15" fmla="*/ 51 h 96"/>
                <a:gd name="T16" fmla="*/ 27 w 86"/>
                <a:gd name="T17" fmla="*/ 51 h 96"/>
                <a:gd name="T18" fmla="*/ 27 w 86"/>
                <a:gd name="T19" fmla="*/ 51 h 96"/>
                <a:gd name="T20" fmla="*/ 27 w 86"/>
                <a:gd name="T21" fmla="*/ 51 h 96"/>
                <a:gd name="T22" fmla="*/ 27 w 86"/>
                <a:gd name="T23" fmla="*/ 50 h 96"/>
                <a:gd name="T24" fmla="*/ 27 w 86"/>
                <a:gd name="T25" fmla="*/ 50 h 96"/>
                <a:gd name="T26" fmla="*/ 27 w 86"/>
                <a:gd name="T27" fmla="*/ 50 h 96"/>
                <a:gd name="T28" fmla="*/ 28 w 86"/>
                <a:gd name="T29" fmla="*/ 50 h 96"/>
                <a:gd name="T30" fmla="*/ 28 w 86"/>
                <a:gd name="T31" fmla="*/ 50 h 96"/>
                <a:gd name="T32" fmla="*/ 28 w 86"/>
                <a:gd name="T33" fmla="*/ 50 h 96"/>
                <a:gd name="T34" fmla="*/ 28 w 86"/>
                <a:gd name="T35" fmla="*/ 50 h 96"/>
                <a:gd name="T36" fmla="*/ 28 w 86"/>
                <a:gd name="T37" fmla="*/ 50 h 96"/>
                <a:gd name="T38" fmla="*/ 28 w 86"/>
                <a:gd name="T39" fmla="*/ 50 h 96"/>
                <a:gd name="T40" fmla="*/ 28 w 86"/>
                <a:gd name="T41" fmla="*/ 50 h 96"/>
                <a:gd name="T42" fmla="*/ 28 w 86"/>
                <a:gd name="T43" fmla="*/ 50 h 96"/>
                <a:gd name="T44" fmla="*/ 28 w 86"/>
                <a:gd name="T45" fmla="*/ 50 h 96"/>
                <a:gd name="T46" fmla="*/ 28 w 86"/>
                <a:gd name="T47" fmla="*/ 50 h 96"/>
                <a:gd name="T48" fmla="*/ 29 w 86"/>
                <a:gd name="T49" fmla="*/ 50 h 96"/>
                <a:gd name="T50" fmla="*/ 36 w 86"/>
                <a:gd name="T51" fmla="*/ 32 h 96"/>
                <a:gd name="T52" fmla="*/ 75 w 86"/>
                <a:gd name="T53" fmla="*/ 50 h 96"/>
                <a:gd name="T54" fmla="*/ 82 w 86"/>
                <a:gd name="T55" fmla="*/ 30 h 96"/>
                <a:gd name="T56" fmla="*/ 53 w 86"/>
                <a:gd name="T57" fmla="*/ 13 h 96"/>
                <a:gd name="T58" fmla="*/ 35 w 86"/>
                <a:gd name="T59" fmla="*/ 3 h 96"/>
                <a:gd name="T60" fmla="*/ 2 w 86"/>
                <a:gd name="T61" fmla="*/ 0 h 96"/>
                <a:gd name="T62" fmla="*/ 9 w 86"/>
                <a:gd name="T63" fmla="*/ 30 h 96"/>
                <a:gd name="T64" fmla="*/ 23 w 86"/>
                <a:gd name="T65" fmla="*/ 36 h 96"/>
                <a:gd name="T66" fmla="*/ 72 w 86"/>
                <a:gd name="T67" fmla="*/ 45 h 96"/>
                <a:gd name="T68" fmla="*/ 41 w 86"/>
                <a:gd name="T69" fmla="*/ 36 h 96"/>
                <a:gd name="T70" fmla="*/ 41 w 86"/>
                <a:gd name="T71" fmla="*/ 39 h 96"/>
                <a:gd name="T72" fmla="*/ 50 w 86"/>
                <a:gd name="T73" fmla="*/ 26 h 96"/>
                <a:gd name="T74" fmla="*/ 31 w 86"/>
                <a:gd name="T75" fmla="*/ 26 h 96"/>
                <a:gd name="T76" fmla="*/ 50 w 86"/>
                <a:gd name="T77" fmla="*/ 23 h 96"/>
                <a:gd name="T78" fmla="*/ 30 w 86"/>
                <a:gd name="T79" fmla="*/ 18 h 96"/>
                <a:gd name="T80" fmla="*/ 30 w 86"/>
                <a:gd name="T81" fmla="*/ 20 h 96"/>
                <a:gd name="T82" fmla="*/ 6 w 86"/>
                <a:gd name="T83" fmla="*/ 96 h 96"/>
                <a:gd name="T84" fmla="*/ 28 w 86"/>
                <a:gd name="T85" fmla="*/ 55 h 96"/>
                <a:gd name="T86" fmla="*/ 86 w 86"/>
                <a:gd name="T87" fmla="*/ 57 h 96"/>
                <a:gd name="T88" fmla="*/ 74 w 86"/>
                <a:gd name="T89" fmla="*/ 96 h 96"/>
                <a:gd name="T90" fmla="*/ 27 w 86"/>
                <a:gd name="T91" fmla="*/ 29 h 96"/>
                <a:gd name="T92" fmla="*/ 54 w 86"/>
                <a:gd name="T93" fmla="*/ 29 h 96"/>
                <a:gd name="T94" fmla="*/ 33 w 86"/>
                <a:gd name="T95" fmla="*/ 31 h 96"/>
                <a:gd name="T96" fmla="*/ 12 w 86"/>
                <a:gd name="T97" fmla="*/ 29 h 96"/>
                <a:gd name="T98" fmla="*/ 30 w 86"/>
                <a:gd name="T99" fmla="*/ 3 h 96"/>
                <a:gd name="T100" fmla="*/ 23 w 86"/>
                <a:gd name="T10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3644900" y="3263900"/>
            <a:ext cx="1439863" cy="1262063"/>
            <a:chOff x="3573479" y="3102553"/>
            <a:chExt cx="1438531" cy="1262060"/>
          </a:xfrm>
        </p:grpSpPr>
        <p:grpSp>
          <p:nvGrpSpPr>
            <p:cNvPr id="57370" name="组合 26"/>
            <p:cNvGrpSpPr/>
            <p:nvPr/>
          </p:nvGrpSpPr>
          <p:grpSpPr bwMode="auto">
            <a:xfrm>
              <a:off x="3573479" y="3102553"/>
              <a:ext cx="1438531" cy="1262060"/>
              <a:chOff x="3851767" y="3102553"/>
              <a:chExt cx="1438531" cy="1262060"/>
            </a:xfrm>
          </p:grpSpPr>
          <p:sp>
            <p:nvSpPr>
              <p:cNvPr id="29" name="Freeform 22"/>
              <p:cNvSpPr/>
              <p:nvPr/>
            </p:nvSpPr>
            <p:spPr bwMode="auto">
              <a:xfrm>
                <a:off x="3851767" y="3102553"/>
                <a:ext cx="1438531" cy="1262060"/>
              </a:xfrm>
              <a:custGeom>
                <a:avLst/>
                <a:gdLst>
                  <a:gd name="T0" fmla="*/ 570 w 728"/>
                  <a:gd name="T1" fmla="*/ 639 h 639"/>
                  <a:gd name="T2" fmla="*/ 728 w 728"/>
                  <a:gd name="T3" fmla="*/ 422 h 639"/>
                  <a:gd name="T4" fmla="*/ 297 w 728"/>
                  <a:gd name="T5" fmla="*/ 46 h 639"/>
                  <a:gd name="T6" fmla="*/ 216 w 728"/>
                  <a:gd name="T7" fmla="*/ 14 h 639"/>
                  <a:gd name="T8" fmla="*/ 11 w 728"/>
                  <a:gd name="T9" fmla="*/ 169 h 639"/>
                  <a:gd name="T10" fmla="*/ 122 w 728"/>
                  <a:gd name="T11" fmla="*/ 368 h 639"/>
                  <a:gd name="T12" fmla="*/ 570 w 728"/>
                  <a:gd name="T13" fmla="*/ 639 h 639"/>
                </a:gdLst>
                <a:ahLst/>
                <a:cxnLst>
                  <a:cxn ang="0">
                    <a:pos x="T0" y="T1"/>
                  </a:cxn>
                  <a:cxn ang="0">
                    <a:pos x="T2" y="T3"/>
                  </a:cxn>
                  <a:cxn ang="0">
                    <a:pos x="T4" y="T5"/>
                  </a:cxn>
                  <a:cxn ang="0">
                    <a:pos x="T6" y="T7"/>
                  </a:cxn>
                  <a:cxn ang="0">
                    <a:pos x="T8" y="T9"/>
                  </a:cxn>
                  <a:cxn ang="0">
                    <a:pos x="T10" y="T11"/>
                  </a:cxn>
                  <a:cxn ang="0">
                    <a:pos x="T12" y="T13"/>
                  </a:cxn>
                </a:cxnLst>
                <a:rect l="0" t="0" r="r" b="b"/>
                <a:pathLst>
                  <a:path w="728" h="639">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0" name="Freeform 23"/>
              <p:cNvSpPr/>
              <p:nvPr/>
            </p:nvSpPr>
            <p:spPr bwMode="auto">
              <a:xfrm>
                <a:off x="3916795" y="3178753"/>
                <a:ext cx="642342" cy="642936"/>
              </a:xfrm>
              <a:custGeom>
                <a:avLst/>
                <a:gdLst>
                  <a:gd name="T0" fmla="*/ 141 w 325"/>
                  <a:gd name="T1" fmla="*/ 314 h 325"/>
                  <a:gd name="T2" fmla="*/ 11 w 325"/>
                  <a:gd name="T3" fmla="*/ 142 h 325"/>
                  <a:gd name="T4" fmla="*/ 183 w 325"/>
                  <a:gd name="T5" fmla="*/ 12 h 325"/>
                  <a:gd name="T6" fmla="*/ 313 w 325"/>
                  <a:gd name="T7" fmla="*/ 184 h 325"/>
                  <a:gd name="T8" fmla="*/ 141 w 325"/>
                  <a:gd name="T9" fmla="*/ 314 h 325"/>
                </a:gdLst>
                <a:ahLst/>
                <a:cxnLst>
                  <a:cxn ang="0">
                    <a:pos x="T0" y="T1"/>
                  </a:cxn>
                  <a:cxn ang="0">
                    <a:pos x="T2" y="T3"/>
                  </a:cxn>
                  <a:cxn ang="0">
                    <a:pos x="T4" y="T5"/>
                  </a:cxn>
                  <a:cxn ang="0">
                    <a:pos x="T6" y="T7"/>
                  </a:cxn>
                  <a:cxn ang="0">
                    <a:pos x="T8" y="T9"/>
                  </a:cxn>
                </a:cxnLst>
                <a:rect l="0" t="0" r="r" b="b"/>
                <a:pathLst>
                  <a:path w="325" h="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1" name="Freeform 35"/>
              <p:cNvSpPr>
                <a:spLocks noEditPoints="1"/>
              </p:cNvSpPr>
              <p:nvPr/>
            </p:nvSpPr>
            <p:spPr bwMode="auto">
              <a:xfrm>
                <a:off x="4007198" y="3307341"/>
                <a:ext cx="390164" cy="38576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8" name="TextBox 27"/>
            <p:cNvSpPr txBox="1"/>
            <p:nvPr/>
          </p:nvSpPr>
          <p:spPr>
            <a:xfrm>
              <a:off x="4174585" y="3621665"/>
              <a:ext cx="482154" cy="368299"/>
            </a:xfrm>
            <a:prstGeom prst="rect">
              <a:avLst/>
            </a:prstGeom>
            <a:noFill/>
          </p:spPr>
          <p:txBody>
            <a:bodyPr wrap="none">
              <a:spAutoFit/>
            </a:bodyPr>
            <a:lstStyle/>
            <a:p>
              <a:pPr fontAlgn="auto">
                <a:spcBef>
                  <a:spcPts val="0"/>
                </a:spcBef>
                <a:spcAft>
                  <a:spcPts val="0"/>
                </a:spcAft>
                <a:buFontTx/>
                <a:buNone/>
                <a:defRPr/>
              </a:pPr>
              <a:r>
                <a:rPr lang="en-US" altLang="zh-CN" kern="0" dirty="0">
                  <a:solidFill>
                    <a:sysClr val="window" lastClr="FFFFFF"/>
                  </a:solidFill>
                  <a:latin typeface="Broadway" pitchFamily="82" charset="0"/>
                </a:rPr>
                <a:t>02</a:t>
              </a:r>
              <a:endParaRPr lang="zh-CN" altLang="en-US" kern="0" dirty="0">
                <a:solidFill>
                  <a:sysClr val="window" lastClr="FFFFFF"/>
                </a:solidFill>
                <a:latin typeface="Broadway" pitchFamily="82" charset="0"/>
              </a:endParaRPr>
            </a:p>
          </p:txBody>
        </p:sp>
      </p:grpSp>
      <p:grpSp>
        <p:nvGrpSpPr>
          <p:cNvPr id="32" name="组合 31"/>
          <p:cNvGrpSpPr/>
          <p:nvPr/>
        </p:nvGrpSpPr>
        <p:grpSpPr bwMode="auto">
          <a:xfrm>
            <a:off x="4298950" y="4002088"/>
            <a:ext cx="889000" cy="790575"/>
            <a:chOff x="4227509" y="3840178"/>
            <a:chExt cx="887791" cy="790774"/>
          </a:xfrm>
        </p:grpSpPr>
        <p:grpSp>
          <p:nvGrpSpPr>
            <p:cNvPr id="57376" name="组合 32"/>
            <p:cNvGrpSpPr/>
            <p:nvPr/>
          </p:nvGrpSpPr>
          <p:grpSpPr bwMode="auto">
            <a:xfrm>
              <a:off x="4227509" y="3840178"/>
              <a:ext cx="887791" cy="790774"/>
              <a:chOff x="4505797" y="3840178"/>
              <a:chExt cx="887791" cy="790774"/>
            </a:xfrm>
          </p:grpSpPr>
          <p:sp>
            <p:nvSpPr>
              <p:cNvPr id="35" name="Freeform 13"/>
              <p:cNvSpPr/>
              <p:nvPr/>
            </p:nvSpPr>
            <p:spPr bwMode="auto">
              <a:xfrm>
                <a:off x="4824451" y="3840178"/>
                <a:ext cx="569137" cy="571644"/>
              </a:xfrm>
              <a:custGeom>
                <a:avLst/>
                <a:gdLst>
                  <a:gd name="T0" fmla="*/ 125 w 288"/>
                  <a:gd name="T1" fmla="*/ 279 h 289"/>
                  <a:gd name="T2" fmla="*/ 10 w 288"/>
                  <a:gd name="T3" fmla="*/ 126 h 289"/>
                  <a:gd name="T4" fmla="*/ 162 w 288"/>
                  <a:gd name="T5" fmla="*/ 11 h 289"/>
                  <a:gd name="T6" fmla="*/ 278 w 288"/>
                  <a:gd name="T7" fmla="*/ 163 h 289"/>
                  <a:gd name="T8" fmla="*/ 125 w 288"/>
                  <a:gd name="T9" fmla="*/ 279 h 289"/>
                </a:gdLst>
                <a:ahLst/>
                <a:cxnLst>
                  <a:cxn ang="0">
                    <a:pos x="T0" y="T1"/>
                  </a:cxn>
                  <a:cxn ang="0">
                    <a:pos x="T2" y="T3"/>
                  </a:cxn>
                  <a:cxn ang="0">
                    <a:pos x="T4" y="T5"/>
                  </a:cxn>
                  <a:cxn ang="0">
                    <a:pos x="T6" y="T7"/>
                  </a:cxn>
                  <a:cxn ang="0">
                    <a:pos x="T8" y="T9"/>
                  </a:cxn>
                </a:cxnLst>
                <a:rect l="0" t="0" r="r" b="b"/>
                <a:pathLst>
                  <a:path w="288" h="289">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6" name="Freeform 24"/>
              <p:cNvSpPr/>
              <p:nvPr/>
            </p:nvSpPr>
            <p:spPr bwMode="auto">
              <a:xfrm>
                <a:off x="4505797" y="3991028"/>
                <a:ext cx="864011" cy="639924"/>
              </a:xfrm>
              <a:custGeom>
                <a:avLst/>
                <a:gdLst>
                  <a:gd name="T0" fmla="*/ 901 w 1033"/>
                  <a:gd name="T1" fmla="*/ 766 h 766"/>
                  <a:gd name="T2" fmla="*/ 1033 w 1033"/>
                  <a:gd name="T3" fmla="*/ 213 h 766"/>
                  <a:gd name="T4" fmla="*/ 440 w 1033"/>
                  <a:gd name="T5" fmla="*/ 0 h 766"/>
                  <a:gd name="T6" fmla="*/ 0 w 1033"/>
                  <a:gd name="T7" fmla="*/ 766 h 766"/>
                  <a:gd name="T8" fmla="*/ 901 w 1033"/>
                  <a:gd name="T9" fmla="*/ 766 h 766"/>
                </a:gdLst>
                <a:ahLst/>
                <a:cxnLst>
                  <a:cxn ang="0">
                    <a:pos x="T0" y="T1"/>
                  </a:cxn>
                  <a:cxn ang="0">
                    <a:pos x="T2" y="T3"/>
                  </a:cxn>
                  <a:cxn ang="0">
                    <a:pos x="T4" y="T5"/>
                  </a:cxn>
                  <a:cxn ang="0">
                    <a:pos x="T6" y="T7"/>
                  </a:cxn>
                  <a:cxn ang="0">
                    <a:pos x="T8" y="T9"/>
                  </a:cxn>
                </a:cxnLst>
                <a:rect l="0" t="0" r="r" b="b"/>
                <a:pathLst>
                  <a:path w="1033" h="766">
                    <a:moveTo>
                      <a:pt x="901" y="766"/>
                    </a:moveTo>
                    <a:lnTo>
                      <a:pt x="1033" y="213"/>
                    </a:lnTo>
                    <a:lnTo>
                      <a:pt x="440" y="0"/>
                    </a:lnTo>
                    <a:lnTo>
                      <a:pt x="0" y="766"/>
                    </a:lnTo>
                    <a:lnTo>
                      <a:pt x="901" y="766"/>
                    </a:lnTo>
                    <a:close/>
                  </a:path>
                </a:pathLst>
              </a:cu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7" name="Freeform 25"/>
              <p:cNvSpPr/>
              <p:nvPr/>
            </p:nvSpPr>
            <p:spPr bwMode="auto">
              <a:xfrm>
                <a:off x="4886279" y="3902106"/>
                <a:ext cx="445481" cy="447788"/>
              </a:xfrm>
              <a:custGeom>
                <a:avLst/>
                <a:gdLst>
                  <a:gd name="T0" fmla="*/ 98 w 226"/>
                  <a:gd name="T1" fmla="*/ 219 h 227"/>
                  <a:gd name="T2" fmla="*/ 8 w 226"/>
                  <a:gd name="T3" fmla="*/ 99 h 227"/>
                  <a:gd name="T4" fmla="*/ 127 w 226"/>
                  <a:gd name="T5" fmla="*/ 8 h 227"/>
                  <a:gd name="T6" fmla="*/ 218 w 226"/>
                  <a:gd name="T7" fmla="*/ 128 h 227"/>
                  <a:gd name="T8" fmla="*/ 98 w 226"/>
                  <a:gd name="T9" fmla="*/ 219 h 227"/>
                </a:gdLst>
                <a:ahLst/>
                <a:cxnLst>
                  <a:cxn ang="0">
                    <a:pos x="T0" y="T1"/>
                  </a:cxn>
                  <a:cxn ang="0">
                    <a:pos x="T2" y="T3"/>
                  </a:cxn>
                  <a:cxn ang="0">
                    <a:pos x="T4" y="T5"/>
                  </a:cxn>
                  <a:cxn ang="0">
                    <a:pos x="T6" y="T7"/>
                  </a:cxn>
                  <a:cxn ang="0">
                    <a:pos x="T8" y="T9"/>
                  </a:cxn>
                </a:cxnLst>
                <a:rect l="0" t="0" r="r" b="b"/>
                <a:pathLst>
                  <a:path w="226" h="227">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8" name="Freeform 40"/>
              <p:cNvSpPr>
                <a:spLocks noEditPoints="1"/>
              </p:cNvSpPr>
              <p:nvPr/>
            </p:nvSpPr>
            <p:spPr bwMode="auto">
              <a:xfrm>
                <a:off x="4971887" y="3971973"/>
                <a:ext cx="286947" cy="284235"/>
              </a:xfrm>
              <a:custGeom>
                <a:avLst/>
                <a:gdLst>
                  <a:gd name="T0" fmla="*/ 23 w 257"/>
                  <a:gd name="T1" fmla="*/ 11 h 255"/>
                  <a:gd name="T2" fmla="*/ 0 w 257"/>
                  <a:gd name="T3" fmla="*/ 238 h 255"/>
                  <a:gd name="T4" fmla="*/ 0 w 257"/>
                  <a:gd name="T5" fmla="*/ 255 h 255"/>
                  <a:gd name="T6" fmla="*/ 170 w 257"/>
                  <a:gd name="T7" fmla="*/ 42 h 255"/>
                  <a:gd name="T8" fmla="*/ 170 w 257"/>
                  <a:gd name="T9" fmla="*/ 42 h 255"/>
                  <a:gd name="T10" fmla="*/ 170 w 257"/>
                  <a:gd name="T11" fmla="*/ 82 h 255"/>
                  <a:gd name="T12" fmla="*/ 229 w 257"/>
                  <a:gd name="T13" fmla="*/ 56 h 255"/>
                  <a:gd name="T14" fmla="*/ 229 w 257"/>
                  <a:gd name="T15" fmla="*/ 113 h 255"/>
                  <a:gd name="T16" fmla="*/ 229 w 257"/>
                  <a:gd name="T17" fmla="*/ 96 h 255"/>
                  <a:gd name="T18" fmla="*/ 170 w 257"/>
                  <a:gd name="T19" fmla="*/ 160 h 255"/>
                  <a:gd name="T20" fmla="*/ 229 w 257"/>
                  <a:gd name="T21" fmla="*/ 134 h 255"/>
                  <a:gd name="T22" fmla="*/ 229 w 257"/>
                  <a:gd name="T23" fmla="*/ 193 h 255"/>
                  <a:gd name="T24" fmla="*/ 229 w 257"/>
                  <a:gd name="T25" fmla="*/ 174 h 255"/>
                  <a:gd name="T26" fmla="*/ 191 w 257"/>
                  <a:gd name="T27" fmla="*/ 229 h 255"/>
                  <a:gd name="T28" fmla="*/ 229 w 257"/>
                  <a:gd name="T29" fmla="*/ 212 h 255"/>
                  <a:gd name="T30" fmla="*/ 158 w 257"/>
                  <a:gd name="T31" fmla="*/ 229 h 255"/>
                  <a:gd name="T32" fmla="*/ 96 w 257"/>
                  <a:gd name="T33" fmla="*/ 85 h 255"/>
                  <a:gd name="T34" fmla="*/ 23 w 257"/>
                  <a:gd name="T35" fmla="*/ 28 h 255"/>
                  <a:gd name="T36" fmla="*/ 66 w 257"/>
                  <a:gd name="T37" fmla="*/ 0 h 255"/>
                  <a:gd name="T38" fmla="*/ 23 w 257"/>
                  <a:gd name="T39" fmla="*/ 35 h 255"/>
                  <a:gd name="T40" fmla="*/ 85 w 257"/>
                  <a:gd name="T41" fmla="*/ 11 h 255"/>
                  <a:gd name="T42" fmla="*/ 85 w 257"/>
                  <a:gd name="T43" fmla="*/ 37 h 255"/>
                  <a:gd name="T44" fmla="*/ 85 w 257"/>
                  <a:gd name="T45" fmla="*/ 28 h 255"/>
                  <a:gd name="T46" fmla="*/ 85 w 257"/>
                  <a:gd name="T47" fmla="*/ 56 h 255"/>
                  <a:gd name="T48" fmla="*/ 85 w 257"/>
                  <a:gd name="T49" fmla="*/ 47 h 255"/>
                  <a:gd name="T50" fmla="*/ 23 w 257"/>
                  <a:gd name="T51" fmla="*/ 89 h 255"/>
                  <a:gd name="T52" fmla="*/ 85 w 257"/>
                  <a:gd name="T53" fmla="*/ 63 h 255"/>
                  <a:gd name="T54" fmla="*/ 23 w 257"/>
                  <a:gd name="T55" fmla="*/ 108 h 255"/>
                  <a:gd name="T56" fmla="*/ 85 w 257"/>
                  <a:gd name="T57" fmla="*/ 82 h 255"/>
                  <a:gd name="T58" fmla="*/ 85 w 257"/>
                  <a:gd name="T59" fmla="*/ 108 h 255"/>
                  <a:gd name="T60" fmla="*/ 85 w 257"/>
                  <a:gd name="T61" fmla="*/ 99 h 255"/>
                  <a:gd name="T62" fmla="*/ 85 w 257"/>
                  <a:gd name="T63" fmla="*/ 127 h 255"/>
                  <a:gd name="T64" fmla="*/ 85 w 257"/>
                  <a:gd name="T65" fmla="*/ 118 h 255"/>
                  <a:gd name="T66" fmla="*/ 23 w 257"/>
                  <a:gd name="T67" fmla="*/ 160 h 255"/>
                  <a:gd name="T68" fmla="*/ 85 w 257"/>
                  <a:gd name="T69" fmla="*/ 134 h 255"/>
                  <a:gd name="T70" fmla="*/ 23 w 257"/>
                  <a:gd name="T71" fmla="*/ 179 h 255"/>
                  <a:gd name="T72" fmla="*/ 85 w 257"/>
                  <a:gd name="T73" fmla="*/ 153 h 255"/>
                  <a:gd name="T74" fmla="*/ 85 w 257"/>
                  <a:gd name="T75" fmla="*/ 181 h 255"/>
                  <a:gd name="T76" fmla="*/ 85 w 257"/>
                  <a:gd name="T77" fmla="*/ 170 h 255"/>
                  <a:gd name="T78" fmla="*/ 85 w 257"/>
                  <a:gd name="T79" fmla="*/ 198 h 255"/>
                  <a:gd name="T80" fmla="*/ 85 w 257"/>
                  <a:gd name="T81" fmla="*/ 189 h 255"/>
                  <a:gd name="T82" fmla="*/ 30 w 257"/>
                  <a:gd name="T83" fmla="*/ 229 h 255"/>
                  <a:gd name="T84" fmla="*/ 85 w 257"/>
                  <a:gd name="T85" fmla="*/ 205 h 255"/>
                  <a:gd name="T86" fmla="*/ 71 w 257"/>
                  <a:gd name="T87" fmla="*/ 22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5">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4" name="TextBox 33"/>
            <p:cNvSpPr txBox="1"/>
            <p:nvPr/>
          </p:nvSpPr>
          <p:spPr>
            <a:xfrm>
              <a:off x="4458969" y="4280026"/>
              <a:ext cx="439140" cy="338223"/>
            </a:xfrm>
            <a:prstGeom prst="rect">
              <a:avLst/>
            </a:prstGeom>
            <a:noFill/>
          </p:spPr>
          <p:txBody>
            <a:bodyPr wrap="none">
              <a:spAutoFit/>
            </a:bodyPr>
            <a:lstStyle/>
            <a:p>
              <a:pPr fontAlgn="auto">
                <a:spcBef>
                  <a:spcPts val="0"/>
                </a:spcBef>
                <a:spcAft>
                  <a:spcPts val="0"/>
                </a:spcAft>
                <a:buFontTx/>
                <a:buNone/>
                <a:defRPr/>
              </a:pPr>
              <a:r>
                <a:rPr lang="en-US" altLang="zh-CN" sz="1600" kern="0" dirty="0">
                  <a:solidFill>
                    <a:sysClr val="window" lastClr="FFFFFF"/>
                  </a:solidFill>
                  <a:latin typeface="Broadway" pitchFamily="82" charset="0"/>
                </a:rPr>
                <a:t>01</a:t>
              </a:r>
              <a:endParaRPr lang="zh-CN" altLang="en-US" sz="1600" kern="0" dirty="0">
                <a:solidFill>
                  <a:sysClr val="window" lastClr="FFFFFF"/>
                </a:solidFill>
                <a:latin typeface="Broadway" pitchFamily="82" charset="0"/>
              </a:endParaRPr>
            </a:p>
          </p:txBody>
        </p:sp>
      </p:grpSp>
      <p:sp>
        <p:nvSpPr>
          <p:cNvPr id="39" name="矩形 38"/>
          <p:cNvSpPr>
            <a:spLocks noChangeArrowheads="1"/>
          </p:cNvSpPr>
          <p:nvPr/>
        </p:nvSpPr>
        <p:spPr bwMode="auto">
          <a:xfrm>
            <a:off x="5302250" y="4010025"/>
            <a:ext cx="2017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485900" y="3448050"/>
            <a:ext cx="2017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5795963" y="2536825"/>
            <a:ext cx="2017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1485900" y="1370013"/>
            <a:ext cx="2017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随着计算机技术的发展及印刷技术的进步，平面设计在熊猫感观领域的表现也越来越丰富。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300"/>
                                        <p:tgtEl>
                                          <p:spTgt spid="11"/>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200"/>
                                        <p:tgtEl>
                                          <p:spTgt spid="32"/>
                                        </p:tgtEl>
                                        <p:attrNameLst>
                                          <p:attrName>ppt_y</p:attrName>
                                        </p:attrNameLst>
                                      </p:cBhvr>
                                      <p:tavLst>
                                        <p:tav tm="0">
                                          <p:val>
                                            <p:strVal val="#ppt_y+#ppt_h*1.125000"/>
                                          </p:val>
                                        </p:tav>
                                        <p:tav tm="100000">
                                          <p:val>
                                            <p:strVal val="#ppt_y"/>
                                          </p:val>
                                        </p:tav>
                                      </p:tavLst>
                                    </p:anim>
                                    <p:animEffect transition="in" filter="wipe(up)">
                                      <p:cBhvr>
                                        <p:cTn id="51" dur="2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200"/>
                                        <p:tgtEl>
                                          <p:spTgt spid="26"/>
                                        </p:tgtEl>
                                      </p:cBhvr>
                                    </p:animEffect>
                                  </p:childTnLst>
                                </p:cTn>
                              </p:par>
                            </p:childTnLst>
                          </p:cTn>
                        </p:par>
                        <p:par>
                          <p:cTn id="61" fill="hold">
                            <p:stCondLst>
                              <p:cond delay="6000"/>
                            </p:stCondLst>
                            <p:childTnLst>
                              <p:par>
                                <p:cTn id="62" presetID="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0-#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200"/>
                                        <p:tgtEl>
                                          <p:spTgt spid="19"/>
                                        </p:tgtEl>
                                      </p:cBhvr>
                                    </p:animEffect>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200"/>
                                        <p:tgtEl>
                                          <p:spTgt spid="13"/>
                                        </p:tgtEl>
                                      </p:cBhvr>
                                    </p:animEffect>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4" name="图片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321"/>
          <a:stretch>
            <a:fillRect/>
          </a:stretch>
        </p:blipFill>
        <p:spPr bwMode="auto">
          <a:xfrm>
            <a:off x="-1222935" y="0"/>
            <a:ext cx="6652185" cy="515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平行四边形 8"/>
          <p:cNvSpPr>
            <a:spLocks noChangeArrowheads="1"/>
          </p:cNvSpPr>
          <p:nvPr/>
        </p:nvSpPr>
        <p:spPr bwMode="auto">
          <a:xfrm>
            <a:off x="3556398" y="1831181"/>
            <a:ext cx="5587603" cy="1481138"/>
          </a:xfrm>
          <a:prstGeom prst="parallelogram">
            <a:avLst>
              <a:gd name="adj" fmla="val 47034"/>
            </a:avLst>
          </a:prstGeom>
          <a:solidFill>
            <a:srgbClr val="1C70A4">
              <a:alpha val="86000"/>
            </a:srgbClr>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 name="TextBox 14"/>
          <p:cNvSpPr txBox="1"/>
          <p:nvPr/>
        </p:nvSpPr>
        <p:spPr>
          <a:xfrm>
            <a:off x="4583334" y="1904595"/>
            <a:ext cx="4083597" cy="566572"/>
          </a:xfrm>
          <a:prstGeom prst="rect">
            <a:avLst/>
          </a:prstGeom>
          <a:noFill/>
        </p:spPr>
        <p:txBody>
          <a:bodyPr wrap="square" lIns="68562" tIns="34281" rIns="68562" bIns="34281" rtlCol="0">
            <a:spAutoFit/>
          </a:bodyPr>
          <a:lstStyle/>
          <a:p>
            <a:pPr algn="dist"/>
            <a:r>
              <a:rPr lang="en-US" altLang="zh-CN" sz="3200" b="0" dirty="0">
                <a:solidFill>
                  <a:schemeClr val="bg1"/>
                </a:solidFill>
                <a:latin typeface="微软雅黑" panose="020B0503020204020204" pitchFamily="34" charset="-122"/>
                <a:ea typeface="微软雅黑" panose="020B0503020204020204" pitchFamily="34" charset="-122"/>
              </a:rPr>
              <a:t>1.</a:t>
            </a:r>
            <a:r>
              <a:rPr lang="zh-CN" altLang="en-US" sz="3200" b="0" dirty="0">
                <a:solidFill>
                  <a:schemeClr val="bg1"/>
                </a:solidFill>
                <a:latin typeface="微软雅黑" panose="020B0503020204020204" pitchFamily="34" charset="-122"/>
                <a:ea typeface="微软雅黑" panose="020B0503020204020204" pitchFamily="34" charset="-122"/>
              </a:rPr>
              <a:t>输入第一部分标题</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642867" y="2403351"/>
            <a:ext cx="3998069" cy="787523"/>
          </a:xfrm>
          <a:prstGeom prst="rect">
            <a:avLst/>
          </a:prstGeom>
          <a:noFill/>
        </p:spPr>
        <p:txBody>
          <a:bodyPr wrap="square" rtlCol="0">
            <a:spAutoFit/>
          </a:bodyPr>
          <a:lstStyle/>
          <a:p>
            <a:pPr>
              <a:lnSpc>
                <a:spcPct val="150000"/>
              </a:lnSpc>
            </a:pPr>
            <a:r>
              <a:rPr lang="zh-CN" altLang="en-US" sz="1600" b="0"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par>
                          <p:cTn id="20" fill="hold">
                            <p:stCondLst>
                              <p:cond delay="1950"/>
                            </p:stCondLst>
                            <p:childTnLst>
                              <p:par>
                                <p:cTn id="21" presetID="18" presetClass="entr" presetSubtype="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40</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1" name="AutoShape 7"/>
          <p:cNvSpPr/>
          <p:nvPr/>
        </p:nvSpPr>
        <p:spPr bwMode="auto">
          <a:xfrm>
            <a:off x="5381228" y="2674361"/>
            <a:ext cx="2527300" cy="251222"/>
          </a:xfrm>
          <a:prstGeom prst="roundRect">
            <a:avLst>
              <a:gd name="adj" fmla="val 50000"/>
            </a:avLst>
          </a:prstGeom>
          <a:solidFill>
            <a:srgbClr val="1C70A4"/>
          </a:solidFill>
          <a:ln w="25400" cmpd="sng">
            <a:solidFill>
              <a:srgbClr val="000000">
                <a:alpha val="0"/>
              </a:srgbClr>
            </a:solidFill>
            <a:round/>
          </a:ln>
        </p:spPr>
        <p:txBody>
          <a:bodyPr lIns="0" tIns="0" rIns="0" bIns="0" anchor="ctr"/>
          <a:lstStyle>
            <a:lvl1pPr defTabSz="582930">
              <a:defRPr>
                <a:solidFill>
                  <a:schemeClr val="tx1"/>
                </a:solidFill>
                <a:latin typeface="Calibri" panose="020F0502020204030204" pitchFamily="34" charset="0"/>
                <a:ea typeface="宋体" panose="02010600030101010101" pitchFamily="2" charset="-122"/>
              </a:defRPr>
            </a:lvl1pPr>
            <a:lvl2pPr marL="742950" indent="-285750" defTabSz="582930">
              <a:defRPr>
                <a:solidFill>
                  <a:schemeClr val="tx1"/>
                </a:solidFill>
                <a:latin typeface="Calibri" panose="020F0502020204030204" pitchFamily="34" charset="0"/>
                <a:ea typeface="宋体" panose="02010600030101010101" pitchFamily="2" charset="-122"/>
              </a:defRPr>
            </a:lvl2pPr>
            <a:lvl3pPr marL="1143000" indent="-228600" defTabSz="582930">
              <a:defRPr>
                <a:solidFill>
                  <a:schemeClr val="tx1"/>
                </a:solidFill>
                <a:latin typeface="Calibri" panose="020F0502020204030204" pitchFamily="34" charset="0"/>
                <a:ea typeface="宋体" panose="02010600030101010101" pitchFamily="2" charset="-122"/>
              </a:defRPr>
            </a:lvl3pPr>
            <a:lvl4pPr marL="1600200" indent="-228600" defTabSz="582930">
              <a:defRPr>
                <a:solidFill>
                  <a:schemeClr val="tx1"/>
                </a:solidFill>
                <a:latin typeface="Calibri" panose="020F0502020204030204" pitchFamily="34" charset="0"/>
                <a:ea typeface="宋体" panose="02010600030101010101" pitchFamily="2" charset="-122"/>
              </a:defRPr>
            </a:lvl4pPr>
            <a:lvl5pPr marL="2057400" indent="-228600" defTabSz="582930">
              <a:defRPr>
                <a:solidFill>
                  <a:schemeClr val="tx1"/>
                </a:solidFill>
                <a:latin typeface="Calibri" panose="020F0502020204030204" pitchFamily="34" charset="0"/>
                <a:ea typeface="宋体" panose="02010600030101010101" pitchFamily="2" charset="-122"/>
              </a:defRPr>
            </a:lvl5pPr>
            <a:lvl6pPr marL="25146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40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8"/>
          <p:cNvSpPr/>
          <p:nvPr/>
        </p:nvSpPr>
        <p:spPr bwMode="auto">
          <a:xfrm>
            <a:off x="3241278" y="2674361"/>
            <a:ext cx="2527300" cy="251222"/>
          </a:xfrm>
          <a:prstGeom prst="roundRect">
            <a:avLst>
              <a:gd name="adj" fmla="val 50000"/>
            </a:avLst>
          </a:prstGeom>
          <a:solidFill>
            <a:srgbClr val="41A3DF"/>
          </a:solidFill>
          <a:ln w="25400" cmpd="sng">
            <a:solidFill>
              <a:srgbClr val="000000">
                <a:alpha val="0"/>
              </a:srgbClr>
            </a:solidFill>
            <a:round/>
          </a:ln>
        </p:spPr>
        <p:txBody>
          <a:bodyPr lIns="0" tIns="0" rIns="0" bIns="0" anchor="ctr"/>
          <a:lstStyle>
            <a:lvl1pPr defTabSz="582930">
              <a:defRPr>
                <a:solidFill>
                  <a:schemeClr val="tx1"/>
                </a:solidFill>
                <a:latin typeface="Calibri" panose="020F0502020204030204" pitchFamily="34" charset="0"/>
                <a:ea typeface="宋体" panose="02010600030101010101" pitchFamily="2" charset="-122"/>
              </a:defRPr>
            </a:lvl1pPr>
            <a:lvl2pPr marL="742950" indent="-285750" defTabSz="582930">
              <a:defRPr>
                <a:solidFill>
                  <a:schemeClr val="tx1"/>
                </a:solidFill>
                <a:latin typeface="Calibri" panose="020F0502020204030204" pitchFamily="34" charset="0"/>
                <a:ea typeface="宋体" panose="02010600030101010101" pitchFamily="2" charset="-122"/>
              </a:defRPr>
            </a:lvl2pPr>
            <a:lvl3pPr marL="1143000" indent="-228600" defTabSz="582930">
              <a:defRPr>
                <a:solidFill>
                  <a:schemeClr val="tx1"/>
                </a:solidFill>
                <a:latin typeface="Calibri" panose="020F0502020204030204" pitchFamily="34" charset="0"/>
                <a:ea typeface="宋体" panose="02010600030101010101" pitchFamily="2" charset="-122"/>
              </a:defRPr>
            </a:lvl3pPr>
            <a:lvl4pPr marL="1600200" indent="-228600" defTabSz="582930">
              <a:defRPr>
                <a:solidFill>
                  <a:schemeClr val="tx1"/>
                </a:solidFill>
                <a:latin typeface="Calibri" panose="020F0502020204030204" pitchFamily="34" charset="0"/>
                <a:ea typeface="宋体" panose="02010600030101010101" pitchFamily="2" charset="-122"/>
              </a:defRPr>
            </a:lvl4pPr>
            <a:lvl5pPr marL="2057400" indent="-228600" defTabSz="582930">
              <a:defRPr>
                <a:solidFill>
                  <a:schemeClr val="tx1"/>
                </a:solidFill>
                <a:latin typeface="Calibri" panose="020F0502020204030204" pitchFamily="34" charset="0"/>
                <a:ea typeface="宋体" panose="02010600030101010101" pitchFamily="2" charset="-122"/>
              </a:defRPr>
            </a:lvl5pPr>
            <a:lvl6pPr marL="25146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40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9"/>
          <p:cNvSpPr/>
          <p:nvPr/>
        </p:nvSpPr>
        <p:spPr bwMode="auto">
          <a:xfrm>
            <a:off x="1115616" y="2674361"/>
            <a:ext cx="2525712" cy="251222"/>
          </a:xfrm>
          <a:prstGeom prst="roundRect">
            <a:avLst>
              <a:gd name="adj" fmla="val 50000"/>
            </a:avLst>
          </a:prstGeom>
          <a:solidFill>
            <a:srgbClr val="1C70A4"/>
          </a:solidFill>
          <a:ln w="25400" cmpd="sng">
            <a:solidFill>
              <a:srgbClr val="000000">
                <a:alpha val="0"/>
              </a:srgbClr>
            </a:solidFill>
            <a:round/>
          </a:ln>
        </p:spPr>
        <p:txBody>
          <a:bodyPr lIns="0" tIns="0" rIns="0" bIns="0" anchor="ctr"/>
          <a:lstStyle>
            <a:lvl1pPr defTabSz="582930">
              <a:defRPr>
                <a:solidFill>
                  <a:schemeClr val="tx1"/>
                </a:solidFill>
                <a:latin typeface="Calibri" panose="020F0502020204030204" pitchFamily="34" charset="0"/>
                <a:ea typeface="宋体" panose="02010600030101010101" pitchFamily="2" charset="-122"/>
              </a:defRPr>
            </a:lvl1pPr>
            <a:lvl2pPr marL="742950" indent="-285750" defTabSz="582930">
              <a:defRPr>
                <a:solidFill>
                  <a:schemeClr val="tx1"/>
                </a:solidFill>
                <a:latin typeface="Calibri" panose="020F0502020204030204" pitchFamily="34" charset="0"/>
                <a:ea typeface="宋体" panose="02010600030101010101" pitchFamily="2" charset="-122"/>
              </a:defRPr>
            </a:lvl2pPr>
            <a:lvl3pPr marL="1143000" indent="-228600" defTabSz="582930">
              <a:defRPr>
                <a:solidFill>
                  <a:schemeClr val="tx1"/>
                </a:solidFill>
                <a:latin typeface="Calibri" panose="020F0502020204030204" pitchFamily="34" charset="0"/>
                <a:ea typeface="宋体" panose="02010600030101010101" pitchFamily="2" charset="-122"/>
              </a:defRPr>
            </a:lvl3pPr>
            <a:lvl4pPr marL="1600200" indent="-228600" defTabSz="582930">
              <a:defRPr>
                <a:solidFill>
                  <a:schemeClr val="tx1"/>
                </a:solidFill>
                <a:latin typeface="Calibri" panose="020F0502020204030204" pitchFamily="34" charset="0"/>
                <a:ea typeface="宋体" panose="02010600030101010101" pitchFamily="2" charset="-122"/>
              </a:defRPr>
            </a:lvl4pPr>
            <a:lvl5pPr marL="2057400" indent="-228600" defTabSz="582930">
              <a:defRPr>
                <a:solidFill>
                  <a:schemeClr val="tx1"/>
                </a:solidFill>
                <a:latin typeface="Calibri" panose="020F0502020204030204" pitchFamily="34" charset="0"/>
                <a:ea typeface="宋体" panose="02010600030101010101" pitchFamily="2" charset="-122"/>
              </a:defRPr>
            </a:lvl5pPr>
            <a:lvl6pPr marL="25146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582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40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55" name="Group 4678"/>
          <p:cNvPicPr>
            <a:picLocks noChangeArrowheads="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23641" y="3092271"/>
            <a:ext cx="798512"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Group 132"/>
          <p:cNvPicPr>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7104" y="1849258"/>
            <a:ext cx="854075" cy="60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Group 137"/>
          <p:cNvPicPr>
            <a:picLocks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19453" y="3061314"/>
            <a:ext cx="5603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组合 57"/>
          <p:cNvGrpSpPr/>
          <p:nvPr/>
        </p:nvGrpSpPr>
        <p:grpSpPr>
          <a:xfrm>
            <a:off x="1429941" y="1683488"/>
            <a:ext cx="1939926" cy="914877"/>
            <a:chOff x="1429941" y="1635646"/>
            <a:chExt cx="1939926" cy="914877"/>
          </a:xfrm>
        </p:grpSpPr>
        <p:sp>
          <p:nvSpPr>
            <p:cNvPr id="59" name="矩形 28"/>
            <p:cNvSpPr>
              <a:spLocks noChangeArrowheads="1"/>
            </p:cNvSpPr>
            <p:nvPr/>
          </p:nvSpPr>
          <p:spPr bwMode="auto">
            <a:xfrm>
              <a:off x="1429942" y="1811859"/>
              <a:ext cx="1939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a:spLocks noChangeArrowheads="1"/>
            </p:cNvSpPr>
            <p:nvPr/>
          </p:nvSpPr>
          <p:spPr bwMode="auto">
            <a:xfrm>
              <a:off x="1429941" y="1635646"/>
              <a:ext cx="971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5809853" y="1611480"/>
            <a:ext cx="1938338" cy="952977"/>
            <a:chOff x="5809853" y="1563638"/>
            <a:chExt cx="1938338" cy="952977"/>
          </a:xfrm>
        </p:grpSpPr>
        <p:sp>
          <p:nvSpPr>
            <p:cNvPr id="62" name="矩形 30"/>
            <p:cNvSpPr>
              <a:spLocks noChangeArrowheads="1"/>
            </p:cNvSpPr>
            <p:nvPr/>
          </p:nvSpPr>
          <p:spPr bwMode="auto">
            <a:xfrm>
              <a:off x="5809853" y="1777951"/>
              <a:ext cx="1938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a:spLocks noChangeArrowheads="1"/>
            </p:cNvSpPr>
            <p:nvPr/>
          </p:nvSpPr>
          <p:spPr bwMode="auto">
            <a:xfrm>
              <a:off x="5809854" y="1563638"/>
              <a:ext cx="9699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3604816" y="3092270"/>
            <a:ext cx="1938338" cy="919640"/>
            <a:chOff x="3604816" y="3044428"/>
            <a:chExt cx="1938338" cy="919640"/>
          </a:xfrm>
        </p:grpSpPr>
        <p:sp>
          <p:nvSpPr>
            <p:cNvPr id="65" name="矩形 32"/>
            <p:cNvSpPr>
              <a:spLocks noChangeArrowheads="1"/>
            </p:cNvSpPr>
            <p:nvPr/>
          </p:nvSpPr>
          <p:spPr bwMode="auto">
            <a:xfrm>
              <a:off x="3604817" y="3225404"/>
              <a:ext cx="19383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a:spLocks noChangeArrowheads="1"/>
            </p:cNvSpPr>
            <p:nvPr/>
          </p:nvSpPr>
          <p:spPr bwMode="auto">
            <a:xfrm>
              <a:off x="3604816" y="3044428"/>
              <a:ext cx="9699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00"/>
                                        <p:tgtEl>
                                          <p:spTgt spid="55"/>
                                        </p:tgtEl>
                                      </p:cBhvr>
                                    </p:animEffect>
                                    <p:anim calcmode="lin" valueType="num">
                                      <p:cBhvr>
                                        <p:cTn id="59" dur="1000" fill="hold"/>
                                        <p:tgtEl>
                                          <p:spTgt spid="55"/>
                                        </p:tgtEl>
                                        <p:attrNameLst>
                                          <p:attrName>ppt_x</p:attrName>
                                        </p:attrNameLst>
                                      </p:cBhvr>
                                      <p:tavLst>
                                        <p:tav tm="0">
                                          <p:val>
                                            <p:strVal val="#ppt_x"/>
                                          </p:val>
                                        </p:tav>
                                        <p:tav tm="100000">
                                          <p:val>
                                            <p:strVal val="#ppt_x"/>
                                          </p:val>
                                        </p:tav>
                                      </p:tavLst>
                                    </p:anim>
                                    <p:anim calcmode="lin" valueType="num">
                                      <p:cBhvr>
                                        <p:cTn id="60" dur="1000" fill="hold"/>
                                        <p:tgtEl>
                                          <p:spTgt spid="5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500"/>
                                        <p:tgtEl>
                                          <p:spTgt spid="58"/>
                                        </p:tgtEl>
                                      </p:cBhvr>
                                    </p:animEffect>
                                  </p:childTnLst>
                                </p:cTn>
                              </p:par>
                              <p:par>
                                <p:cTn id="76" presetID="22" presetClass="entr" presetSubtype="4"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down)">
                                      <p:cBhvr>
                                        <p:cTn id="78" dur="500"/>
                                        <p:tgtEl>
                                          <p:spTgt spid="61"/>
                                        </p:tgtEl>
                                      </p:cBhvr>
                                    </p:animEffect>
                                  </p:childTnLst>
                                </p:cTn>
                              </p:par>
                              <p:par>
                                <p:cTn id="79" presetID="22" presetClass="entr" presetSubtype="1"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up)">
                                      <p:cBhvr>
                                        <p:cTn id="8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51"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41</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3908823" y="1450182"/>
            <a:ext cx="4536281" cy="2759869"/>
            <a:chOff x="3908823" y="1450182"/>
            <a:chExt cx="4536281" cy="2759869"/>
          </a:xfrm>
        </p:grpSpPr>
        <p:sp>
          <p:nvSpPr>
            <p:cNvPr id="103" name="矩形 5"/>
            <p:cNvSpPr>
              <a:spLocks noChangeArrowheads="1"/>
            </p:cNvSpPr>
            <p:nvPr/>
          </p:nvSpPr>
          <p:spPr bwMode="auto">
            <a:xfrm>
              <a:off x="3908823" y="1450182"/>
              <a:ext cx="4536281" cy="2759869"/>
            </a:xfrm>
            <a:prstGeom prst="rect">
              <a:avLst/>
            </a:prstGeom>
            <a:solidFill>
              <a:srgbClr val="E6E9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4" name="图片 6"/>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227198" y="1535906"/>
              <a:ext cx="3903102"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组合 104"/>
          <p:cNvGrpSpPr/>
          <p:nvPr/>
        </p:nvGrpSpPr>
        <p:grpSpPr>
          <a:xfrm>
            <a:off x="662360" y="1450182"/>
            <a:ext cx="1101328" cy="1102519"/>
            <a:chOff x="662360" y="1450182"/>
            <a:chExt cx="1101328" cy="1102519"/>
          </a:xfrm>
        </p:grpSpPr>
        <p:sp>
          <p:nvSpPr>
            <p:cNvPr id="106" name="椭圆 7"/>
            <p:cNvSpPr>
              <a:spLocks noChangeArrowheads="1"/>
            </p:cNvSpPr>
            <p:nvPr/>
          </p:nvSpPr>
          <p:spPr bwMode="auto">
            <a:xfrm>
              <a:off x="662360" y="1450182"/>
              <a:ext cx="1101328" cy="1102519"/>
            </a:xfrm>
            <a:prstGeom prst="ellipse">
              <a:avLst/>
            </a:pr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7" name="组合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80" y="1737123"/>
              <a:ext cx="598884"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组合 107"/>
          <p:cNvGrpSpPr/>
          <p:nvPr/>
        </p:nvGrpSpPr>
        <p:grpSpPr>
          <a:xfrm>
            <a:off x="767954" y="2915841"/>
            <a:ext cx="2733675" cy="1257360"/>
            <a:chOff x="767954" y="2915841"/>
            <a:chExt cx="2733675" cy="1257360"/>
          </a:xfrm>
        </p:grpSpPr>
        <p:sp>
          <p:nvSpPr>
            <p:cNvPr id="109" name="矩形 12"/>
            <p:cNvSpPr>
              <a:spLocks noChangeArrowheads="1"/>
            </p:cNvSpPr>
            <p:nvPr/>
          </p:nvSpPr>
          <p:spPr bwMode="auto">
            <a:xfrm>
              <a:off x="767954" y="3157538"/>
              <a:ext cx="2733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TextBox 13"/>
            <p:cNvSpPr txBox="1">
              <a:spLocks noChangeArrowheads="1"/>
            </p:cNvSpPr>
            <p:nvPr/>
          </p:nvSpPr>
          <p:spPr bwMode="auto">
            <a:xfrm>
              <a:off x="767954" y="2915841"/>
              <a:ext cx="2064544"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3B495B"/>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3B495B"/>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p:tgtEl>
                                          <p:spTgt spid="96"/>
                                        </p:tgtEl>
                                        <p:attrNameLst>
                                          <p:attrName>ppt_x</p:attrName>
                                        </p:attrNameLst>
                                      </p:cBhvr>
                                      <p:tavLst>
                                        <p:tav tm="0">
                                          <p:val>
                                            <p:strVal val="#ppt_x+#ppt_w*1.125000"/>
                                          </p:val>
                                        </p:tav>
                                        <p:tav tm="100000">
                                          <p:val>
                                            <p:strVal val="#ppt_x"/>
                                          </p:val>
                                        </p:tav>
                                      </p:tavLst>
                                    </p:anim>
                                    <p:animEffect transition="in" filter="wipe(left)">
                                      <p:cBhvr>
                                        <p:cTn id="48" dur="500"/>
                                        <p:tgtEl>
                                          <p:spTgt spid="9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fill="hold"/>
                                        <p:tgtEl>
                                          <p:spTgt spid="105"/>
                                        </p:tgtEl>
                                        <p:attrNameLst>
                                          <p:attrName>ppt_x</p:attrName>
                                        </p:attrNameLst>
                                      </p:cBhvr>
                                      <p:tavLst>
                                        <p:tav tm="0">
                                          <p:val>
                                            <p:strVal val="0-#ppt_w/2"/>
                                          </p:val>
                                        </p:tav>
                                        <p:tav tm="100000">
                                          <p:val>
                                            <p:strVal val="#ppt_x"/>
                                          </p:val>
                                        </p:tav>
                                      </p:tavLst>
                                    </p:anim>
                                    <p:anim calcmode="lin" valueType="num">
                                      <p:cBhvr additive="base">
                                        <p:cTn id="54"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l="-10000" r="-10000"/>
          </a:stretch>
        </a:blipFill>
        <a:effectLst/>
      </p:bgPr>
    </p:bg>
    <p:spTree>
      <p:nvGrpSpPr>
        <p:cNvPr id="1" name=""/>
        <p:cNvGrpSpPr/>
        <p:nvPr/>
      </p:nvGrpSpPr>
      <p:grpSpPr>
        <a:xfrm>
          <a:off x="0" y="0"/>
          <a:ext cx="0" cy="0"/>
          <a:chOff x="0" y="0"/>
          <a:chExt cx="0" cy="0"/>
        </a:xfrm>
      </p:grpSpPr>
      <p:sp>
        <p:nvSpPr>
          <p:cNvPr id="5" name="标题层"/>
          <p:cNvSpPr txBox="1"/>
          <p:nvPr/>
        </p:nvSpPr>
        <p:spPr>
          <a:xfrm>
            <a:off x="4021968" y="2283718"/>
            <a:ext cx="4059238" cy="585787"/>
          </a:xfrm>
          <a:prstGeom prst="rect">
            <a:avLst/>
          </a:prstGeom>
          <a:noFill/>
          <a:effectLst>
            <a:outerShdw blurRad="12700" dist="12700" dir="4380000" algn="tl" rotWithShape="0">
              <a:prstClr val="black">
                <a:alpha val="40000"/>
              </a:prstClr>
            </a:outerShdw>
          </a:effectLst>
        </p:spPr>
        <p:txBody>
          <a:bodyPr anchor="b">
            <a:spAutoFit/>
          </a:bodyPr>
          <a:lstStyle/>
          <a:p>
            <a:pPr algn="r" fontAlgn="auto">
              <a:spcBef>
                <a:spcPts val="0"/>
              </a:spcBef>
              <a:spcAft>
                <a:spcPts val="0"/>
              </a:spcAft>
              <a:buFontTx/>
              <a:buNone/>
              <a:defRPr/>
            </a:pPr>
            <a:r>
              <a:rPr lang="zh-CN" altLang="en-US" sz="3200" b="1" dirty="0">
                <a:latin typeface="微软雅黑" panose="020B0503020204020204" pitchFamily="34" charset="-122"/>
                <a:ea typeface="微软雅黑" panose="020B0503020204020204" pitchFamily="34" charset="-122"/>
              </a:rPr>
              <a:t>汇报完毕  谢谢大家</a:t>
            </a:r>
            <a:endParaRPr lang="zh-CN" altLang="en-US" sz="3200" b="1" dirty="0">
              <a:latin typeface="微软雅黑" panose="020B0503020204020204" pitchFamily="34" charset="-122"/>
              <a:ea typeface="微软雅黑" panose="020B0503020204020204" pitchFamily="34" charset="-122"/>
            </a:endParaRPr>
          </a:p>
        </p:txBody>
      </p:sp>
      <p:sp>
        <p:nvSpPr>
          <p:cNvPr id="7" name="小标题层"/>
          <p:cNvSpPr txBox="1"/>
          <p:nvPr/>
        </p:nvSpPr>
        <p:spPr>
          <a:xfrm>
            <a:off x="5244343" y="2774255"/>
            <a:ext cx="2809875" cy="338138"/>
          </a:xfrm>
          <a:prstGeom prst="rect">
            <a:avLst/>
          </a:prstGeom>
          <a:noFill/>
          <a:effectLst>
            <a:outerShdw blurRad="12700" dist="12700" dir="2700000" algn="tl" rotWithShape="0">
              <a:prstClr val="black">
                <a:alpha val="40000"/>
              </a:prstClr>
            </a:outerShdw>
          </a:effectLst>
        </p:spPr>
        <p:txBody>
          <a:bodyPr>
            <a:spAutoFit/>
          </a:bodyPr>
          <a:lstStyle/>
          <a:p>
            <a:pPr algn="r"/>
            <a:r>
              <a:rPr lang="en-US" altLang="zh-CN" sz="1600" dirty="0">
                <a:solidFill>
                  <a:srgbClr val="000000"/>
                </a:solidFill>
                <a:ea typeface="Adobe 黑体 Std R" pitchFamily="34" charset="-122"/>
              </a:rPr>
              <a:t>Fighting a race against time</a:t>
            </a:r>
            <a:endParaRPr lang="zh-CN" altLang="en-US" sz="1600" dirty="0">
              <a:solidFill>
                <a:srgbClr val="000000"/>
              </a:solidFill>
              <a:ea typeface="Adobe 黑体 Std R"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92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05</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28" name="图片 17"/>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865019" y="1037630"/>
            <a:ext cx="3278981"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3"/>
          <p:cNvSpPr>
            <a:spLocks noChangeArrowheads="1"/>
          </p:cNvSpPr>
          <p:nvPr/>
        </p:nvSpPr>
        <p:spPr bwMode="auto">
          <a:xfrm>
            <a:off x="908448" y="3920951"/>
            <a:ext cx="1654969"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809625"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5"/>
          <p:cNvSpPr>
            <a:spLocks noChangeArrowheads="1"/>
          </p:cNvSpPr>
          <p:nvPr/>
        </p:nvSpPr>
        <p:spPr bwMode="auto">
          <a:xfrm>
            <a:off x="3835004" y="3920951"/>
            <a:ext cx="1654969"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3737372" y="3651870"/>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
          <p:cNvSpPr>
            <a:spLocks noChangeArrowheads="1"/>
          </p:cNvSpPr>
          <p:nvPr/>
        </p:nvSpPr>
        <p:spPr bwMode="auto">
          <a:xfrm>
            <a:off x="6663929" y="3920951"/>
            <a:ext cx="1654969"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6565106"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7"/>
          <p:cNvSpPr>
            <a:spLocks noChangeArrowheads="1"/>
          </p:cNvSpPr>
          <p:nvPr/>
        </p:nvSpPr>
        <p:spPr bwMode="auto">
          <a:xfrm>
            <a:off x="3278981" y="951310"/>
            <a:ext cx="2586038" cy="2359819"/>
          </a:xfrm>
          <a:prstGeom prst="rect">
            <a:avLst/>
          </a:prstGeom>
          <a:solidFill>
            <a:srgbClr val="1C70A4"/>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40" name="矩形 12"/>
          <p:cNvSpPr>
            <a:spLocks noChangeArrowheads="1"/>
          </p:cNvSpPr>
          <p:nvPr/>
        </p:nvSpPr>
        <p:spPr bwMode="auto">
          <a:xfrm>
            <a:off x="3737373" y="1731169"/>
            <a:ext cx="181570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13"/>
          <p:cNvSpPr txBox="1">
            <a:spLocks noChangeArrowheads="1"/>
          </p:cNvSpPr>
          <p:nvPr/>
        </p:nvSpPr>
        <p:spPr bwMode="auto">
          <a:xfrm>
            <a:off x="4125516" y="1412082"/>
            <a:ext cx="11215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2" name="图片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951310"/>
            <a:ext cx="3278981" cy="2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0-#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up)">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randombar(horizontal)">
                                      <p:cBhvr>
                                        <p:cTn id="76" dur="500"/>
                                        <p:tgtEl>
                                          <p:spTgt spid="3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randombar(horizontal)">
                                      <p:cBhvr>
                                        <p:cTn id="82" dur="500"/>
                                        <p:tgtEl>
                                          <p:spTgt spid="3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randombar(horizontal)">
                                      <p:cBhvr>
                                        <p:cTn id="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9" grpId="0"/>
      <p:bldP spid="30" grpId="0"/>
      <p:bldP spid="35" grpId="0"/>
      <p:bldP spid="36" grpId="0"/>
      <p:bldP spid="37" grpId="0"/>
      <p:bldP spid="38" grpId="0"/>
      <p:bldP spid="39"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994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06</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bwMode="auto">
          <a:xfrm>
            <a:off x="1547813" y="2978150"/>
            <a:ext cx="1009650" cy="936625"/>
            <a:chOff x="1008439" y="1995686"/>
            <a:chExt cx="1009476" cy="936104"/>
          </a:xfrm>
        </p:grpSpPr>
        <p:sp>
          <p:nvSpPr>
            <p:cNvPr id="40" name="空心弧 39"/>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41" name="椭圆 40"/>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 name="椭圆 41"/>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43" name="直接连接符 42"/>
          <p:cNvCxnSpPr>
            <a:stCxn id="41" idx="6"/>
          </p:cNvCxnSpPr>
          <p:nvPr/>
        </p:nvCxnSpPr>
        <p:spPr>
          <a:xfrm flipV="1">
            <a:off x="2557463" y="3402013"/>
            <a:ext cx="1473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bwMode="auto">
          <a:xfrm>
            <a:off x="4032250" y="2984500"/>
            <a:ext cx="1009650" cy="936625"/>
            <a:chOff x="1008439" y="1995686"/>
            <a:chExt cx="1009476" cy="936104"/>
          </a:xfrm>
        </p:grpSpPr>
        <p:sp>
          <p:nvSpPr>
            <p:cNvPr id="51" name="空心弧 50"/>
            <p:cNvSpPr/>
            <p:nvPr/>
          </p:nvSpPr>
          <p:spPr>
            <a:xfrm rot="10800000">
              <a:off x="1043358" y="1995686"/>
              <a:ext cx="934877"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3" name="椭圆 52"/>
            <p:cNvSpPr/>
            <p:nvPr/>
          </p:nvSpPr>
          <p:spPr>
            <a:xfrm>
              <a:off x="1930618" y="2376474"/>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 name="椭圆 53"/>
            <p:cNvSpPr/>
            <p:nvPr/>
          </p:nvSpPr>
          <p:spPr>
            <a:xfrm>
              <a:off x="1008439" y="2382821"/>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55" name="直接连接符 54"/>
          <p:cNvCxnSpPr/>
          <p:nvPr/>
        </p:nvCxnSpPr>
        <p:spPr>
          <a:xfrm flipV="1">
            <a:off x="5041900" y="3402013"/>
            <a:ext cx="1474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bwMode="auto">
          <a:xfrm>
            <a:off x="6516688" y="2984500"/>
            <a:ext cx="1009650" cy="936625"/>
            <a:chOff x="1008439" y="1995686"/>
            <a:chExt cx="1009476" cy="936104"/>
          </a:xfrm>
        </p:grpSpPr>
        <p:sp>
          <p:nvSpPr>
            <p:cNvPr id="57" name="空心弧 56"/>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8" name="椭圆 57"/>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9" name="椭圆 58"/>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grpSp>
        <p:nvGrpSpPr>
          <p:cNvPr id="60" name="组合 59"/>
          <p:cNvGrpSpPr/>
          <p:nvPr/>
        </p:nvGrpSpPr>
        <p:grpSpPr bwMode="auto">
          <a:xfrm>
            <a:off x="1690688" y="3049588"/>
            <a:ext cx="719137" cy="720725"/>
            <a:chOff x="1833996" y="1994647"/>
            <a:chExt cx="720080" cy="720080"/>
          </a:xfrm>
        </p:grpSpPr>
        <p:sp>
          <p:nvSpPr>
            <p:cNvPr id="61" name="椭圆 60"/>
            <p:cNvSpPr/>
            <p:nvPr/>
          </p:nvSpPr>
          <p:spPr>
            <a:xfrm>
              <a:off x="1833996" y="1994647"/>
              <a:ext cx="720080" cy="720080"/>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2" name="图片 6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23195" y="20779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组合 62"/>
          <p:cNvGrpSpPr/>
          <p:nvPr/>
        </p:nvGrpSpPr>
        <p:grpSpPr bwMode="auto">
          <a:xfrm>
            <a:off x="6657975" y="3049588"/>
            <a:ext cx="720725" cy="720725"/>
            <a:chOff x="6802442" y="1994647"/>
            <a:chExt cx="720080" cy="720080"/>
          </a:xfrm>
        </p:grpSpPr>
        <p:sp>
          <p:nvSpPr>
            <p:cNvPr id="64" name="椭圆 63"/>
            <p:cNvSpPr/>
            <p:nvPr/>
          </p:nvSpPr>
          <p:spPr>
            <a:xfrm>
              <a:off x="6802442" y="1994647"/>
              <a:ext cx="720080" cy="720080"/>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5" name="图片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641" y="2091420"/>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组合 65"/>
          <p:cNvGrpSpPr/>
          <p:nvPr/>
        </p:nvGrpSpPr>
        <p:grpSpPr bwMode="auto">
          <a:xfrm>
            <a:off x="4175125" y="3049588"/>
            <a:ext cx="720725" cy="720725"/>
            <a:chOff x="4319001" y="1994647"/>
            <a:chExt cx="720080" cy="720080"/>
          </a:xfrm>
        </p:grpSpPr>
        <p:sp>
          <p:nvSpPr>
            <p:cNvPr id="67" name="椭圆 66"/>
            <p:cNvSpPr/>
            <p:nvPr/>
          </p:nvSpPr>
          <p:spPr>
            <a:xfrm>
              <a:off x="4319001" y="1994647"/>
              <a:ext cx="720080" cy="720080"/>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8" name="图片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00" y="2077955"/>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矩形 68"/>
          <p:cNvSpPr>
            <a:spLocks noChangeArrowheads="1"/>
          </p:cNvSpPr>
          <p:nvPr/>
        </p:nvSpPr>
        <p:spPr bwMode="auto">
          <a:xfrm>
            <a:off x="936625"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anose="020B0503020204020204" pitchFamily="34" charset="-122"/>
                <a:ea typeface="微软雅黑" panose="020B0503020204020204" pitchFamily="34" charset="-122"/>
              </a:rPr>
              <a:t>随着计算机技术发展及印刷技术的进步，平面设计注重熊猫感观领域的表现。</a:t>
            </a:r>
            <a:endParaRPr lang="zh-CN" altLang="en-US" sz="1400">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3422650"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anose="020B0503020204020204" pitchFamily="34" charset="-122"/>
                <a:ea typeface="微软雅黑" panose="020B0503020204020204" pitchFamily="34" charset="-122"/>
              </a:rPr>
              <a:t>随着计算机技术发展及印刷技术的进步，平面设计注重熊猫感观领域的表现。</a:t>
            </a:r>
            <a:endParaRPr lang="zh-CN" altLang="en-US" sz="1400">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908675"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anose="020B0503020204020204" pitchFamily="34" charset="-122"/>
                <a:ea typeface="微软雅黑" panose="020B0503020204020204" pitchFamily="34" charset="-122"/>
              </a:rPr>
              <a:t>随着计算机技术发展及印刷技术的进步，平面设计注重熊猫感观领域的表现。</a:t>
            </a:r>
            <a:endParaRPr lang="zh-CN" altLang="en-US" sz="1400">
              <a:latin typeface="微软雅黑" panose="020B0503020204020204" pitchFamily="34" charset="-122"/>
              <a:ea typeface="微软雅黑" panose="020B0503020204020204" pitchFamily="34" charset="-122"/>
            </a:endParaRPr>
          </a:p>
        </p:txBody>
      </p:sp>
      <p:sp>
        <p:nvSpPr>
          <p:cNvPr id="72" name="矩形 71"/>
          <p:cNvSpPr/>
          <p:nvPr/>
        </p:nvSpPr>
        <p:spPr>
          <a:xfrm>
            <a:off x="306388" y="987425"/>
            <a:ext cx="8494712" cy="18002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childTnLst>
                          </p:cTn>
                        </p:par>
                        <p:par>
                          <p:cTn id="46" fill="hold">
                            <p:stCondLst>
                              <p:cond delay="4000"/>
                            </p:stCondLst>
                            <p:childTnLst>
                              <p:par>
                                <p:cTn id="47" presetID="21" presetClass="entr" presetSubtype="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heel(1)">
                                      <p:cBhvr>
                                        <p:cTn id="49" dur="1000"/>
                                        <p:tgtEl>
                                          <p:spTgt spid="56"/>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childTnLst>
                          </p:cTn>
                        </p:par>
                        <p:par>
                          <p:cTn id="54" fill="hold">
                            <p:stCondLst>
                              <p:cond delay="5500"/>
                            </p:stCondLst>
                            <p:childTnLst>
                              <p:par>
                                <p:cTn id="55" presetID="21"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heel(1)">
                                      <p:cBhvr>
                                        <p:cTn id="57" dur="1000"/>
                                        <p:tgtEl>
                                          <p:spTgt spid="44"/>
                                        </p:tgtEl>
                                      </p:cBhvr>
                                    </p:animEffect>
                                  </p:childTnLst>
                                </p:cTn>
                              </p:par>
                            </p:childTnLst>
                          </p:cTn>
                        </p:par>
                        <p:par>
                          <p:cTn id="58" fill="hold">
                            <p:stCondLst>
                              <p:cond delay="6500"/>
                            </p:stCondLst>
                            <p:childTnLst>
                              <p:par>
                                <p:cTn id="59" presetID="2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right)">
                                      <p:cBhvr>
                                        <p:cTn id="61" dur="500"/>
                                        <p:tgtEl>
                                          <p:spTgt spid="43"/>
                                        </p:tgtEl>
                                      </p:cBhvr>
                                    </p:animEffect>
                                  </p:childTnLst>
                                </p:cTn>
                              </p:par>
                            </p:childTnLst>
                          </p:cTn>
                        </p:par>
                        <p:par>
                          <p:cTn id="62" fill="hold">
                            <p:stCondLst>
                              <p:cond delay="7000"/>
                            </p:stCondLst>
                            <p:childTnLst>
                              <p:par>
                                <p:cTn id="63" presetID="21" presetClass="entr" presetSubtype="1"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1000"/>
                                        <p:tgtEl>
                                          <p:spTgt spid="39"/>
                                        </p:tgtEl>
                                      </p:cBhvr>
                                    </p:animEffect>
                                  </p:childTnLst>
                                </p:cTn>
                              </p:par>
                            </p:childTnLst>
                          </p:cTn>
                        </p:par>
                        <p:par>
                          <p:cTn id="66" fill="hold">
                            <p:stCondLst>
                              <p:cond delay="8000"/>
                            </p:stCondLst>
                            <p:childTnLst>
                              <p:par>
                                <p:cTn id="67" presetID="2" presetClass="entr" presetSubtype="1" decel="10000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300" fill="hold"/>
                                        <p:tgtEl>
                                          <p:spTgt spid="63"/>
                                        </p:tgtEl>
                                        <p:attrNameLst>
                                          <p:attrName>ppt_x</p:attrName>
                                        </p:attrNameLst>
                                      </p:cBhvr>
                                      <p:tavLst>
                                        <p:tav tm="0">
                                          <p:val>
                                            <p:strVal val="#ppt_x"/>
                                          </p:val>
                                        </p:tav>
                                        <p:tav tm="100000">
                                          <p:val>
                                            <p:strVal val="#ppt_x"/>
                                          </p:val>
                                        </p:tav>
                                      </p:tavLst>
                                    </p:anim>
                                    <p:anim calcmode="lin" valueType="num">
                                      <p:cBhvr additive="base">
                                        <p:cTn id="70" dur="300" fill="hold"/>
                                        <p:tgtEl>
                                          <p:spTgt spid="63"/>
                                        </p:tgtEl>
                                        <p:attrNameLst>
                                          <p:attrName>ppt_y</p:attrName>
                                        </p:attrNameLst>
                                      </p:cBhvr>
                                      <p:tavLst>
                                        <p:tav tm="0">
                                          <p:val>
                                            <p:strVal val="0-#ppt_h/2"/>
                                          </p:val>
                                        </p:tav>
                                        <p:tav tm="100000">
                                          <p:val>
                                            <p:strVal val="#ppt_y"/>
                                          </p:val>
                                        </p:tav>
                                      </p:tavLst>
                                    </p:anim>
                                  </p:childTnLst>
                                </p:cTn>
                              </p:par>
                            </p:childTnLst>
                          </p:cTn>
                        </p:par>
                        <p:par>
                          <p:cTn id="71" fill="hold">
                            <p:stCondLst>
                              <p:cond delay="8500"/>
                            </p:stCondLst>
                            <p:childTnLst>
                              <p:par>
                                <p:cTn id="72" presetID="2" presetClass="entr" presetSubtype="1" decel="100000"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300" fill="hold"/>
                                        <p:tgtEl>
                                          <p:spTgt spid="66"/>
                                        </p:tgtEl>
                                        <p:attrNameLst>
                                          <p:attrName>ppt_x</p:attrName>
                                        </p:attrNameLst>
                                      </p:cBhvr>
                                      <p:tavLst>
                                        <p:tav tm="0">
                                          <p:val>
                                            <p:strVal val="#ppt_x"/>
                                          </p:val>
                                        </p:tav>
                                        <p:tav tm="100000">
                                          <p:val>
                                            <p:strVal val="#ppt_x"/>
                                          </p:val>
                                        </p:tav>
                                      </p:tavLst>
                                    </p:anim>
                                    <p:anim calcmode="lin" valueType="num">
                                      <p:cBhvr additive="base">
                                        <p:cTn id="75" dur="300" fill="hold"/>
                                        <p:tgtEl>
                                          <p:spTgt spid="66"/>
                                        </p:tgtEl>
                                        <p:attrNameLst>
                                          <p:attrName>ppt_y</p:attrName>
                                        </p:attrNameLst>
                                      </p:cBhvr>
                                      <p:tavLst>
                                        <p:tav tm="0">
                                          <p:val>
                                            <p:strVal val="0-#ppt_h/2"/>
                                          </p:val>
                                        </p:tav>
                                        <p:tav tm="100000">
                                          <p:val>
                                            <p:strVal val="#ppt_y"/>
                                          </p:val>
                                        </p:tav>
                                      </p:tavLst>
                                    </p:anim>
                                  </p:childTnLst>
                                </p:cTn>
                              </p:par>
                            </p:childTnLst>
                          </p:cTn>
                        </p:par>
                        <p:par>
                          <p:cTn id="76" fill="hold">
                            <p:stCondLst>
                              <p:cond delay="9000"/>
                            </p:stCondLst>
                            <p:childTnLst>
                              <p:par>
                                <p:cTn id="77" presetID="2" presetClass="entr" presetSubtype="1" decel="10000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300" fill="hold"/>
                                        <p:tgtEl>
                                          <p:spTgt spid="60"/>
                                        </p:tgtEl>
                                        <p:attrNameLst>
                                          <p:attrName>ppt_x</p:attrName>
                                        </p:attrNameLst>
                                      </p:cBhvr>
                                      <p:tavLst>
                                        <p:tav tm="0">
                                          <p:val>
                                            <p:strVal val="#ppt_x"/>
                                          </p:val>
                                        </p:tav>
                                        <p:tav tm="100000">
                                          <p:val>
                                            <p:strVal val="#ppt_x"/>
                                          </p:val>
                                        </p:tav>
                                      </p:tavLst>
                                    </p:anim>
                                    <p:anim calcmode="lin" valueType="num">
                                      <p:cBhvr additive="base">
                                        <p:cTn id="80" dur="300" fill="hold"/>
                                        <p:tgtEl>
                                          <p:spTgt spid="60"/>
                                        </p:tgtEl>
                                        <p:attrNameLst>
                                          <p:attrName>ppt_y</p:attrName>
                                        </p:attrNameLst>
                                      </p:cBhvr>
                                      <p:tavLst>
                                        <p:tav tm="0">
                                          <p:val>
                                            <p:strVal val="0-#ppt_h/2"/>
                                          </p:val>
                                        </p:tav>
                                        <p:tav tm="100000">
                                          <p:val>
                                            <p:strVal val="#ppt_y"/>
                                          </p:val>
                                        </p:tav>
                                      </p:tavLst>
                                    </p:anim>
                                  </p:childTnLst>
                                </p:cTn>
                              </p:par>
                            </p:childTnLst>
                          </p:cTn>
                        </p:par>
                        <p:par>
                          <p:cTn id="81" fill="hold">
                            <p:stCondLst>
                              <p:cond delay="9500"/>
                            </p:stCondLst>
                            <p:childTnLst>
                              <p:par>
                                <p:cTn id="82" presetID="53" presetClass="entr" presetSubtype="16"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400" fill="hold"/>
                                        <p:tgtEl>
                                          <p:spTgt spid="69"/>
                                        </p:tgtEl>
                                        <p:attrNameLst>
                                          <p:attrName>ppt_w</p:attrName>
                                        </p:attrNameLst>
                                      </p:cBhvr>
                                      <p:tavLst>
                                        <p:tav tm="0">
                                          <p:val>
                                            <p:fltVal val="0"/>
                                          </p:val>
                                        </p:tav>
                                        <p:tav tm="100000">
                                          <p:val>
                                            <p:strVal val="#ppt_w"/>
                                          </p:val>
                                        </p:tav>
                                      </p:tavLst>
                                    </p:anim>
                                    <p:anim calcmode="lin" valueType="num">
                                      <p:cBhvr>
                                        <p:cTn id="85" dur="400" fill="hold"/>
                                        <p:tgtEl>
                                          <p:spTgt spid="69"/>
                                        </p:tgtEl>
                                        <p:attrNameLst>
                                          <p:attrName>ppt_h</p:attrName>
                                        </p:attrNameLst>
                                      </p:cBhvr>
                                      <p:tavLst>
                                        <p:tav tm="0">
                                          <p:val>
                                            <p:fltVal val="0"/>
                                          </p:val>
                                        </p:tav>
                                        <p:tav tm="100000">
                                          <p:val>
                                            <p:strVal val="#ppt_h"/>
                                          </p:val>
                                        </p:tav>
                                      </p:tavLst>
                                    </p:anim>
                                    <p:animEffect transition="in" filter="fade">
                                      <p:cBhvr>
                                        <p:cTn id="86" dur="400"/>
                                        <p:tgtEl>
                                          <p:spTgt spid="69"/>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p:cTn id="90" dur="400" fill="hold"/>
                                        <p:tgtEl>
                                          <p:spTgt spid="70"/>
                                        </p:tgtEl>
                                        <p:attrNameLst>
                                          <p:attrName>ppt_w</p:attrName>
                                        </p:attrNameLst>
                                      </p:cBhvr>
                                      <p:tavLst>
                                        <p:tav tm="0">
                                          <p:val>
                                            <p:fltVal val="0"/>
                                          </p:val>
                                        </p:tav>
                                        <p:tav tm="100000">
                                          <p:val>
                                            <p:strVal val="#ppt_w"/>
                                          </p:val>
                                        </p:tav>
                                      </p:tavLst>
                                    </p:anim>
                                    <p:anim calcmode="lin" valueType="num">
                                      <p:cBhvr>
                                        <p:cTn id="91" dur="400" fill="hold"/>
                                        <p:tgtEl>
                                          <p:spTgt spid="70"/>
                                        </p:tgtEl>
                                        <p:attrNameLst>
                                          <p:attrName>ppt_h</p:attrName>
                                        </p:attrNameLst>
                                      </p:cBhvr>
                                      <p:tavLst>
                                        <p:tav tm="0">
                                          <p:val>
                                            <p:fltVal val="0"/>
                                          </p:val>
                                        </p:tav>
                                        <p:tav tm="100000">
                                          <p:val>
                                            <p:strVal val="#ppt_h"/>
                                          </p:val>
                                        </p:tav>
                                      </p:tavLst>
                                    </p:anim>
                                    <p:animEffect transition="in" filter="fade">
                                      <p:cBhvr>
                                        <p:cTn id="92" dur="400"/>
                                        <p:tgtEl>
                                          <p:spTgt spid="70"/>
                                        </p:tgtEl>
                                      </p:cBhvr>
                                    </p:animEffect>
                                  </p:childTnLst>
                                </p:cTn>
                              </p:par>
                            </p:childTnLst>
                          </p:cTn>
                        </p:par>
                        <p:par>
                          <p:cTn id="93" fill="hold">
                            <p:stCondLst>
                              <p:cond delay="10500"/>
                            </p:stCondLst>
                            <p:childTnLst>
                              <p:par>
                                <p:cTn id="94" presetID="53" presetClass="entr" presetSubtype="16"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p:cTn id="96" dur="400" fill="hold"/>
                                        <p:tgtEl>
                                          <p:spTgt spid="71"/>
                                        </p:tgtEl>
                                        <p:attrNameLst>
                                          <p:attrName>ppt_w</p:attrName>
                                        </p:attrNameLst>
                                      </p:cBhvr>
                                      <p:tavLst>
                                        <p:tav tm="0">
                                          <p:val>
                                            <p:fltVal val="0"/>
                                          </p:val>
                                        </p:tav>
                                        <p:tav tm="100000">
                                          <p:val>
                                            <p:strVal val="#ppt_w"/>
                                          </p:val>
                                        </p:tav>
                                      </p:tavLst>
                                    </p:anim>
                                    <p:anim calcmode="lin" valueType="num">
                                      <p:cBhvr>
                                        <p:cTn id="97" dur="400" fill="hold"/>
                                        <p:tgtEl>
                                          <p:spTgt spid="71"/>
                                        </p:tgtEl>
                                        <p:attrNameLst>
                                          <p:attrName>ppt_h</p:attrName>
                                        </p:attrNameLst>
                                      </p:cBhvr>
                                      <p:tavLst>
                                        <p:tav tm="0">
                                          <p:val>
                                            <p:fltVal val="0"/>
                                          </p:val>
                                        </p:tav>
                                        <p:tav tm="100000">
                                          <p:val>
                                            <p:strVal val="#ppt_h"/>
                                          </p:val>
                                        </p:tav>
                                      </p:tavLst>
                                    </p:anim>
                                    <p:animEffect transition="in" filter="fade">
                                      <p:cBhvr>
                                        <p:cTn id="98"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9" grpId="0"/>
      <p:bldP spid="70" grpId="0"/>
      <p:bldP spid="71"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96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07</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6"/>
          <p:cNvCxnSpPr>
            <a:cxnSpLocks noChangeShapeType="1"/>
          </p:cNvCxnSpPr>
          <p:nvPr/>
        </p:nvCxnSpPr>
        <p:spPr bwMode="auto">
          <a:xfrm>
            <a:off x="4681538" y="1470422"/>
            <a:ext cx="0" cy="2628900"/>
          </a:xfrm>
          <a:prstGeom prst="line">
            <a:avLst/>
          </a:prstGeom>
          <a:noFill/>
          <a:ln w="6350" cmpd="sng">
            <a:solidFill>
              <a:srgbClr val="ADBACA"/>
            </a:solidFill>
            <a:round/>
          </a:ln>
          <a:extLst>
            <a:ext uri="{909E8E84-426E-40DD-AFC4-6F175D3DCCD1}">
              <a14:hiddenFill xmlns:a14="http://schemas.microsoft.com/office/drawing/2010/main">
                <a:noFill/>
              </a14:hiddenFill>
            </a:ext>
          </a:extLst>
        </p:spPr>
      </p:cxnSp>
      <p:sp>
        <p:nvSpPr>
          <p:cNvPr id="29" name="圆角矩形 7"/>
          <p:cNvSpPr>
            <a:spLocks noChangeArrowheads="1"/>
          </p:cNvSpPr>
          <p:nvPr/>
        </p:nvSpPr>
        <p:spPr bwMode="auto">
          <a:xfrm>
            <a:off x="5151835" y="1645444"/>
            <a:ext cx="3443288" cy="1107281"/>
          </a:xfrm>
          <a:prstGeom prst="roundRect">
            <a:avLst>
              <a:gd name="adj" fmla="val 9083"/>
            </a:avLst>
          </a:prstGeom>
          <a:noFill/>
          <a:ln w="12700" cmpd="sng">
            <a:solidFill>
              <a:srgbClr val="9696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 name="矩形 8"/>
          <p:cNvSpPr>
            <a:spLocks noChangeArrowheads="1"/>
          </p:cNvSpPr>
          <p:nvPr/>
        </p:nvSpPr>
        <p:spPr bwMode="auto">
          <a:xfrm>
            <a:off x="5401866" y="1891903"/>
            <a:ext cx="294322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5643563" y="1470422"/>
            <a:ext cx="2459831" cy="346472"/>
            <a:chOff x="5643563" y="1470422"/>
            <a:chExt cx="2459831" cy="346472"/>
          </a:xfrm>
        </p:grpSpPr>
        <p:sp>
          <p:nvSpPr>
            <p:cNvPr id="34" name="圆角矩形 10"/>
            <p:cNvSpPr>
              <a:spLocks noChangeArrowheads="1"/>
            </p:cNvSpPr>
            <p:nvPr/>
          </p:nvSpPr>
          <p:spPr bwMode="auto">
            <a:xfrm>
              <a:off x="5643563" y="1470422"/>
              <a:ext cx="2459831" cy="346472"/>
            </a:xfrm>
            <a:prstGeom prst="roundRect">
              <a:avLst>
                <a:gd name="adj" fmla="val 16667"/>
              </a:avLst>
            </a:prstGeom>
            <a:solidFill>
              <a:srgbClr val="1C70A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5" name="文本框 11"/>
            <p:cNvSpPr txBox="1">
              <a:spLocks noChangeArrowheads="1"/>
            </p:cNvSpPr>
            <p:nvPr/>
          </p:nvSpPr>
          <p:spPr bwMode="auto">
            <a:xfrm>
              <a:off x="5816203" y="1507331"/>
              <a:ext cx="2099072"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圆角矩形 12"/>
          <p:cNvSpPr>
            <a:spLocks noChangeArrowheads="1"/>
          </p:cNvSpPr>
          <p:nvPr/>
        </p:nvSpPr>
        <p:spPr bwMode="auto">
          <a:xfrm>
            <a:off x="5151835" y="3002757"/>
            <a:ext cx="3443288" cy="1107281"/>
          </a:xfrm>
          <a:prstGeom prst="roundRect">
            <a:avLst>
              <a:gd name="adj" fmla="val 9083"/>
            </a:avLst>
          </a:prstGeom>
          <a:noFill/>
          <a:ln w="12700" cmpd="sng">
            <a:solidFill>
              <a:srgbClr val="9696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9" name="矩形 13"/>
          <p:cNvSpPr>
            <a:spLocks noChangeArrowheads="1"/>
          </p:cNvSpPr>
          <p:nvPr/>
        </p:nvSpPr>
        <p:spPr bwMode="auto">
          <a:xfrm>
            <a:off x="5401866" y="3248025"/>
            <a:ext cx="294322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2" name="组合 41"/>
          <p:cNvGrpSpPr/>
          <p:nvPr/>
        </p:nvGrpSpPr>
        <p:grpSpPr>
          <a:xfrm>
            <a:off x="5643563" y="2826544"/>
            <a:ext cx="2459831" cy="347663"/>
            <a:chOff x="5643563" y="2826544"/>
            <a:chExt cx="2459831" cy="347663"/>
          </a:xfrm>
        </p:grpSpPr>
        <p:sp>
          <p:nvSpPr>
            <p:cNvPr id="43" name="圆角矩形 15"/>
            <p:cNvSpPr>
              <a:spLocks noChangeArrowheads="1"/>
            </p:cNvSpPr>
            <p:nvPr/>
          </p:nvSpPr>
          <p:spPr bwMode="auto">
            <a:xfrm>
              <a:off x="5643563" y="2826544"/>
              <a:ext cx="2459831" cy="347663"/>
            </a:xfrm>
            <a:prstGeom prst="roundRect">
              <a:avLst>
                <a:gd name="adj" fmla="val 16667"/>
              </a:avLst>
            </a:prstGeom>
            <a:solidFill>
              <a:srgbClr val="41A3D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4" name="文本框 16"/>
            <p:cNvSpPr txBox="1">
              <a:spLocks noChangeArrowheads="1"/>
            </p:cNvSpPr>
            <p:nvPr/>
          </p:nvSpPr>
          <p:spPr bwMode="auto">
            <a:xfrm>
              <a:off x="5816203" y="2864644"/>
              <a:ext cx="2099072"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51" name="图片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29841" y="1547614"/>
            <a:ext cx="37242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heel(1)">
                                      <p:cBhvr>
                                        <p:cTn id="47" dur="2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30"/>
                                        </p:tgtEl>
                                        <p:attrNameLst>
                                          <p:attrName>style.visibility</p:attrName>
                                        </p:attrNameLst>
                                      </p:cBhvr>
                                      <p:to>
                                        <p:strVal val="visible"/>
                                      </p:to>
                                    </p:set>
                                    <p:anim by="(-#ppt_w*2)" calcmode="lin" valueType="num">
                                      <p:cBhvr rctx="PPT">
                                        <p:cTn id="77" dur="500" autoRev="1" fill="hold">
                                          <p:stCondLst>
                                            <p:cond delay="0"/>
                                          </p:stCondLst>
                                        </p:cTn>
                                        <p:tgtEl>
                                          <p:spTgt spid="30"/>
                                        </p:tgtEl>
                                        <p:attrNameLst>
                                          <p:attrName>ppt_w</p:attrName>
                                        </p:attrNameLst>
                                      </p:cBhvr>
                                    </p:anim>
                                    <p:anim by="(#ppt_w*0.50)" calcmode="lin" valueType="num">
                                      <p:cBhvr>
                                        <p:cTn id="78" dur="500" decel="50000" autoRev="1" fill="hold">
                                          <p:stCondLst>
                                            <p:cond delay="0"/>
                                          </p:stCondLst>
                                        </p:cTn>
                                        <p:tgtEl>
                                          <p:spTgt spid="30"/>
                                        </p:tgtEl>
                                        <p:attrNameLst>
                                          <p:attrName>ppt_x</p:attrName>
                                        </p:attrNameLst>
                                      </p:cBhvr>
                                    </p:anim>
                                    <p:anim from="(-#ppt_h/2)" to="(#ppt_y)" calcmode="lin" valueType="num">
                                      <p:cBhvr>
                                        <p:cTn id="79" dur="1000" fill="hold">
                                          <p:stCondLst>
                                            <p:cond delay="0"/>
                                          </p:stCondLst>
                                        </p:cTn>
                                        <p:tgtEl>
                                          <p:spTgt spid="30"/>
                                        </p:tgtEl>
                                        <p:attrNameLst>
                                          <p:attrName>ppt_y</p:attrName>
                                        </p:attrNameLst>
                                      </p:cBhvr>
                                    </p:anim>
                                    <p:animRot by="21600000">
                                      <p:cBhvr>
                                        <p:cTn id="80" dur="1000" fill="hold">
                                          <p:stCondLst>
                                            <p:cond delay="0"/>
                                          </p:stCondLst>
                                        </p:cTn>
                                        <p:tgtEl>
                                          <p:spTgt spid="30"/>
                                        </p:tgtEl>
                                        <p:attrNameLst>
                                          <p:attrName>r</p:attrName>
                                        </p:attrNameLst>
                                      </p:cBhvr>
                                    </p:animRot>
                                  </p:childTnLst>
                                </p:cTn>
                              </p:par>
                              <p:par>
                                <p:cTn id="81" presetID="56" presetClass="entr" presetSubtype="0" fill="hold" grpId="0" nodeType="withEffect">
                                  <p:stCondLst>
                                    <p:cond delay="0"/>
                                  </p:stCondLst>
                                  <p:iterate type="lt">
                                    <p:tmPct val="10000"/>
                                  </p:iterate>
                                  <p:childTnLst>
                                    <p:set>
                                      <p:cBhvr>
                                        <p:cTn id="82" dur="1" fill="hold">
                                          <p:stCondLst>
                                            <p:cond delay="0"/>
                                          </p:stCondLst>
                                        </p:cTn>
                                        <p:tgtEl>
                                          <p:spTgt spid="39"/>
                                        </p:tgtEl>
                                        <p:attrNameLst>
                                          <p:attrName>style.visibility</p:attrName>
                                        </p:attrNameLst>
                                      </p:cBhvr>
                                      <p:to>
                                        <p:strVal val="visible"/>
                                      </p:to>
                                    </p:set>
                                    <p:anim by="(-#ppt_w*2)" calcmode="lin" valueType="num">
                                      <p:cBhvr rctx="PPT">
                                        <p:cTn id="83" dur="500" autoRev="1" fill="hold">
                                          <p:stCondLst>
                                            <p:cond delay="0"/>
                                          </p:stCondLst>
                                        </p:cTn>
                                        <p:tgtEl>
                                          <p:spTgt spid="39"/>
                                        </p:tgtEl>
                                        <p:attrNameLst>
                                          <p:attrName>ppt_w</p:attrName>
                                        </p:attrNameLst>
                                      </p:cBhvr>
                                    </p:anim>
                                    <p:anim by="(#ppt_w*0.50)" calcmode="lin" valueType="num">
                                      <p:cBhvr>
                                        <p:cTn id="84" dur="500" decel="50000" autoRev="1" fill="hold">
                                          <p:stCondLst>
                                            <p:cond delay="0"/>
                                          </p:stCondLst>
                                        </p:cTn>
                                        <p:tgtEl>
                                          <p:spTgt spid="39"/>
                                        </p:tgtEl>
                                        <p:attrNameLst>
                                          <p:attrName>ppt_x</p:attrName>
                                        </p:attrNameLst>
                                      </p:cBhvr>
                                    </p:anim>
                                    <p:anim from="(-#ppt_h/2)" to="(#ppt_y)" calcmode="lin" valueType="num">
                                      <p:cBhvr>
                                        <p:cTn id="85" dur="1000" fill="hold">
                                          <p:stCondLst>
                                            <p:cond delay="0"/>
                                          </p:stCondLst>
                                        </p:cTn>
                                        <p:tgtEl>
                                          <p:spTgt spid="39"/>
                                        </p:tgtEl>
                                        <p:attrNameLst>
                                          <p:attrName>ppt_y</p:attrName>
                                        </p:attrNameLst>
                                      </p:cBhvr>
                                    </p:anim>
                                    <p:animRot by="21600000">
                                      <p:cBhvr>
                                        <p:cTn id="86" dur="10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9" grpId="0" animBg="1"/>
      <p:bldP spid="30" grpId="0"/>
      <p:bldP spid="36"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bwMode="auto">
          <a:xfrm>
            <a:off x="3267075" y="1995488"/>
            <a:ext cx="936625" cy="1728787"/>
            <a:chOff x="3131840" y="1995686"/>
            <a:chExt cx="936104" cy="1728192"/>
          </a:xfrm>
        </p:grpSpPr>
        <p:grpSp>
          <p:nvGrpSpPr>
            <p:cNvPr id="41986" name="组合 19"/>
            <p:cNvGrpSpPr/>
            <p:nvPr/>
          </p:nvGrpSpPr>
          <p:grpSpPr bwMode="auto">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89" name="图片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9051"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4813300" y="1995488"/>
            <a:ext cx="936625" cy="1728787"/>
            <a:chOff x="4678051" y="1995686"/>
            <a:chExt cx="936104" cy="1728192"/>
          </a:xfrm>
        </p:grpSpPr>
        <p:grpSp>
          <p:nvGrpSpPr>
            <p:cNvPr id="41991" name="组合 20"/>
            <p:cNvGrpSpPr/>
            <p:nvPr/>
          </p:nvGrpSpPr>
          <p:grpSpPr bwMode="auto">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4"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616"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bwMode="auto">
          <a:xfrm>
            <a:off x="5211763" y="3040063"/>
            <a:ext cx="1736725" cy="1116012"/>
            <a:chOff x="5076056" y="3039802"/>
            <a:chExt cx="1736552" cy="1116124"/>
          </a:xfrm>
        </p:grpSpPr>
        <p:grpSp>
          <p:nvGrpSpPr>
            <p:cNvPr id="41996" name="组合 21"/>
            <p:cNvGrpSpPr/>
            <p:nvPr/>
          </p:nvGrpSpPr>
          <p:grpSpPr bwMode="auto">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9" name="图片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15"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bwMode="auto">
          <a:xfrm>
            <a:off x="2116138" y="3040063"/>
            <a:ext cx="1727200" cy="1044575"/>
            <a:chOff x="1979712" y="3039802"/>
            <a:chExt cx="1728192" cy="1044116"/>
          </a:xfrm>
        </p:grpSpPr>
        <p:grpSp>
          <p:nvGrpSpPr>
            <p:cNvPr id="42001" name="组合 18"/>
            <p:cNvGrpSpPr/>
            <p:nvPr/>
          </p:nvGrpSpPr>
          <p:grpSpPr bwMode="auto">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2004" name="图片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923"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08</a:t>
            </a:r>
            <a:endParaRPr lang="en-US" altLang="zh-CN" sz="1000"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008063" y="4408488"/>
            <a:ext cx="7164387" cy="0"/>
          </a:xfrm>
          <a:prstGeom prst="line">
            <a:avLst/>
          </a:prstGeom>
          <a:ln>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bwMode="auto">
          <a:xfrm>
            <a:off x="3627438" y="3508375"/>
            <a:ext cx="1944687" cy="1800225"/>
            <a:chOff x="3491879" y="3507854"/>
            <a:chExt cx="1944217" cy="1800200"/>
          </a:xfrm>
        </p:grpSpPr>
        <p:sp>
          <p:nvSpPr>
            <p:cNvPr id="5" name="弦形 4"/>
            <p:cNvSpPr/>
            <p:nvPr/>
          </p:nvSpPr>
          <p:spPr>
            <a:xfrm rot="10800000">
              <a:off x="3491879" y="3507854"/>
              <a:ext cx="1799790" cy="1800200"/>
            </a:xfrm>
            <a:prstGeom prst="chord">
              <a:avLst>
                <a:gd name="adj1" fmla="val 21560248"/>
                <a:gd name="adj2" fmla="val 10854228"/>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7" name="TextBox 38"/>
            <p:cNvSpPr txBox="1">
              <a:spLocks noChangeArrowheads="1"/>
            </p:cNvSpPr>
            <p:nvPr/>
          </p:nvSpPr>
          <p:spPr bwMode="auto">
            <a:xfrm>
              <a:off x="3563888" y="3867894"/>
              <a:ext cx="1872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rPr>
                <a:t>填写标题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sp>
        <p:nvSpPr>
          <p:cNvPr id="41" name="矩形 40"/>
          <p:cNvSpPr>
            <a:spLocks noChangeArrowheads="1"/>
          </p:cNvSpPr>
          <p:nvPr/>
        </p:nvSpPr>
        <p:spPr bwMode="auto">
          <a:xfrm>
            <a:off x="803275" y="2141538"/>
            <a:ext cx="1716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随着计算机技术的发展及印刷技术进步，平面设计在熊猫感观领域的表现也就会越来越丰富。 </a:t>
            </a:r>
            <a:endParaRPr lang="zh-CN" altLang="en-US" sz="1200">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2032000" y="1052513"/>
            <a:ext cx="1716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随着计算机技术的发展及印刷技术进步，平面设计在熊猫感观领域的表现也就会越来越丰富。 </a:t>
            </a:r>
            <a:endParaRPr lang="zh-CN" altLang="en-US" sz="1200">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5362575" y="1052513"/>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随着计算机技术的发展及印刷技术进步，平面设计在熊猫感观领域的表现也就会越来越丰富。 </a:t>
            </a:r>
            <a:endParaRPr lang="zh-CN" altLang="en-US" sz="1200">
              <a:latin typeface="微软雅黑" panose="020B0503020204020204" pitchFamily="34" charset="-122"/>
              <a:ea typeface="微软雅黑" panose="020B0503020204020204" pitchFamily="34" charset="-122"/>
            </a:endParaRPr>
          </a:p>
        </p:txBody>
      </p:sp>
      <p:sp>
        <p:nvSpPr>
          <p:cNvPr id="44" name="矩形 43"/>
          <p:cNvSpPr>
            <a:spLocks noChangeArrowheads="1"/>
          </p:cNvSpPr>
          <p:nvPr/>
        </p:nvSpPr>
        <p:spPr bwMode="auto">
          <a:xfrm>
            <a:off x="6529388" y="2141538"/>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随着计算机技术的发展及印刷技术进步，平面设计在熊猫感观领域的表现也就会越来越丰富。 </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300"/>
                                        <p:tgtEl>
                                          <p:spTgt spid="23"/>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300"/>
                                        <p:tgtEl>
                                          <p:spTgt spid="24"/>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300"/>
                                        <p:tgtEl>
                                          <p:spTgt spid="25"/>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300"/>
                                        <p:tgtEl>
                                          <p:spTgt spid="26"/>
                                        </p:tgtEl>
                                      </p:cBhvr>
                                    </p:animEffect>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p:tgtEl>
                                          <p:spTgt spid="41"/>
                                        </p:tgtEl>
                                        <p:attrNameLst>
                                          <p:attrName>ppt_y</p:attrName>
                                        </p:attrNameLst>
                                      </p:cBhvr>
                                      <p:tavLst>
                                        <p:tav tm="0">
                                          <p:val>
                                            <p:strVal val="#ppt_y+#ppt_h*1.125000"/>
                                          </p:val>
                                        </p:tav>
                                        <p:tav tm="100000">
                                          <p:val>
                                            <p:strVal val="#ppt_y"/>
                                          </p:val>
                                        </p:tav>
                                      </p:tavLst>
                                    </p:anim>
                                    <p:animEffect transition="in" filter="wipe(up)">
                                      <p:cBhvr>
                                        <p:cTn id="72" dur="300"/>
                                        <p:tgtEl>
                                          <p:spTgt spid="41"/>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ppt_y</p:attrName>
                                        </p:attrNameLst>
                                      </p:cBhvr>
                                      <p:tavLst>
                                        <p:tav tm="0">
                                          <p:val>
                                            <p:strVal val="#ppt_y+#ppt_h*1.125000"/>
                                          </p:val>
                                        </p:tav>
                                        <p:tav tm="100000">
                                          <p:val>
                                            <p:strVal val="#ppt_y"/>
                                          </p:val>
                                        </p:tav>
                                      </p:tavLst>
                                    </p:anim>
                                    <p:animEffect transition="in" filter="wipe(up)">
                                      <p:cBhvr>
                                        <p:cTn id="77" dur="300"/>
                                        <p:tgtEl>
                                          <p:spTgt spid="44"/>
                                        </p:tgtEl>
                                      </p:cBhvr>
                                    </p:animEffect>
                                  </p:childTnLst>
                                </p:cTn>
                              </p:par>
                            </p:childTnLst>
                          </p:cTn>
                        </p:par>
                        <p:par>
                          <p:cTn id="78" fill="hold">
                            <p:stCondLst>
                              <p:cond delay="8000"/>
                            </p:stCondLst>
                            <p:childTnLst>
                              <p:par>
                                <p:cTn id="79" presetID="1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300"/>
                                        <p:tgtEl>
                                          <p:spTgt spid="42"/>
                                        </p:tgtEl>
                                        <p:attrNameLst>
                                          <p:attrName>ppt_y</p:attrName>
                                        </p:attrNameLst>
                                      </p:cBhvr>
                                      <p:tavLst>
                                        <p:tav tm="0">
                                          <p:val>
                                            <p:strVal val="#ppt_y+#ppt_h*1.125000"/>
                                          </p:val>
                                        </p:tav>
                                        <p:tav tm="100000">
                                          <p:val>
                                            <p:strVal val="#ppt_y"/>
                                          </p:val>
                                        </p:tav>
                                      </p:tavLst>
                                    </p:anim>
                                    <p:animEffect transition="in" filter="wipe(up)">
                                      <p:cBhvr>
                                        <p:cTn id="82" dur="300"/>
                                        <p:tgtEl>
                                          <p:spTgt spid="42"/>
                                        </p:tgtEl>
                                      </p:cBhvr>
                                    </p:animEffect>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300"/>
                                        <p:tgtEl>
                                          <p:spTgt spid="43"/>
                                        </p:tgtEl>
                                        <p:attrNameLst>
                                          <p:attrName>ppt_y</p:attrName>
                                        </p:attrNameLst>
                                      </p:cBhvr>
                                      <p:tavLst>
                                        <p:tav tm="0">
                                          <p:val>
                                            <p:strVal val="#ppt_y+#ppt_h*1.125000"/>
                                          </p:val>
                                        </p:tav>
                                        <p:tav tm="100000">
                                          <p:val>
                                            <p:strVal val="#ppt_y"/>
                                          </p:val>
                                        </p:tav>
                                      </p:tavLst>
                                    </p:anim>
                                    <p:animEffect transition="in" filter="wipe(up)">
                                      <p:cBhvr>
                                        <p:cTn id="87"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8"/>
          <p:cNvSpPr txBox="1">
            <a:spLocks noChangeArrowheads="1"/>
          </p:cNvSpPr>
          <p:nvPr/>
        </p:nvSpPr>
        <p:spPr bwMode="auto">
          <a:xfrm>
            <a:off x="1258888"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2" name="TextBox 18"/>
          <p:cNvSpPr txBox="1">
            <a:spLocks noChangeArrowheads="1"/>
          </p:cNvSpPr>
          <p:nvPr/>
        </p:nvSpPr>
        <p:spPr bwMode="auto">
          <a:xfrm>
            <a:off x="2244725" y="3562350"/>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3" name="TextBox 18"/>
          <p:cNvSpPr txBox="1">
            <a:spLocks noChangeArrowheads="1"/>
          </p:cNvSpPr>
          <p:nvPr/>
        </p:nvSpPr>
        <p:spPr bwMode="auto">
          <a:xfrm>
            <a:off x="5942013" y="3562350"/>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4" name="TextBox 18"/>
          <p:cNvSpPr txBox="1">
            <a:spLocks noChangeArrowheads="1"/>
          </p:cNvSpPr>
          <p:nvPr/>
        </p:nvSpPr>
        <p:spPr bwMode="auto">
          <a:xfrm>
            <a:off x="6946900"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92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dirty="0">
                <a:solidFill>
                  <a:schemeClr val="bg1"/>
                </a:solidFill>
                <a:latin typeface="微软雅黑" panose="020B0503020204020204" pitchFamily="34" charset="-122"/>
                <a:ea typeface="微软雅黑" panose="020B0503020204020204" pitchFamily="34" charset="-122"/>
              </a:rPr>
              <a:t>09</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587750" y="1209675"/>
            <a:ext cx="1944688" cy="1944688"/>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9" name="组合 8"/>
          <p:cNvGrpSpPr/>
          <p:nvPr/>
        </p:nvGrpSpPr>
        <p:grpSpPr bwMode="auto">
          <a:xfrm>
            <a:off x="2424113" y="2289175"/>
            <a:ext cx="1116012" cy="1116013"/>
            <a:chOff x="2555776" y="2067694"/>
            <a:chExt cx="1115289" cy="1115289"/>
          </a:xfrm>
        </p:grpSpPr>
        <p:sp>
          <p:nvSpPr>
            <p:cNvPr id="4" name="椭圆 3"/>
            <p:cNvSpPr/>
            <p:nvPr/>
          </p:nvSpPr>
          <p:spPr>
            <a:xfrm>
              <a:off x="2555776" y="2067694"/>
              <a:ext cx="1115289" cy="1115289"/>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2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98" y="2210114"/>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bwMode="auto">
          <a:xfrm>
            <a:off x="5592763" y="2289175"/>
            <a:ext cx="1116012" cy="1116013"/>
            <a:chOff x="5724128" y="2067694"/>
            <a:chExt cx="1115289" cy="1115289"/>
          </a:xfrm>
        </p:grpSpPr>
        <p:sp>
          <p:nvSpPr>
            <p:cNvPr id="17" name="椭圆 16"/>
            <p:cNvSpPr/>
            <p:nvPr/>
          </p:nvSpPr>
          <p:spPr>
            <a:xfrm>
              <a:off x="5724128" y="2067694"/>
              <a:ext cx="1115289" cy="111528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2"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714" y="2258088"/>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bwMode="auto">
          <a:xfrm>
            <a:off x="4683125" y="3255963"/>
            <a:ext cx="1116013" cy="1116012"/>
            <a:chOff x="4814425" y="3034686"/>
            <a:chExt cx="1115289" cy="1115289"/>
          </a:xfrm>
        </p:grpSpPr>
        <p:sp>
          <p:nvSpPr>
            <p:cNvPr id="16" name="椭圆 15"/>
            <p:cNvSpPr/>
            <p:nvPr/>
          </p:nvSpPr>
          <p:spPr>
            <a:xfrm>
              <a:off x="4814425" y="3034686"/>
              <a:ext cx="1115289" cy="1115289"/>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5"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947"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bwMode="auto">
          <a:xfrm>
            <a:off x="3360738" y="3255963"/>
            <a:ext cx="1114425" cy="1116012"/>
            <a:chOff x="3491879" y="3034686"/>
            <a:chExt cx="1115289" cy="1115289"/>
          </a:xfrm>
        </p:grpSpPr>
        <p:sp>
          <p:nvSpPr>
            <p:cNvPr id="15" name="椭圆 14"/>
            <p:cNvSpPr/>
            <p:nvPr/>
          </p:nvSpPr>
          <p:spPr>
            <a:xfrm>
              <a:off x="3491879" y="3034686"/>
              <a:ext cx="1115289" cy="111528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8"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401"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 fill="hold"/>
                                        <p:tgtEl>
                                          <p:spTgt spid="9"/>
                                        </p:tgtEl>
                                        <p:attrNameLst>
                                          <p:attrName>ppt_w</p:attrName>
                                        </p:attrNameLst>
                                      </p:cBhvr>
                                      <p:tavLst>
                                        <p:tav tm="0">
                                          <p:val>
                                            <p:fltVal val="0"/>
                                          </p:val>
                                        </p:tav>
                                        <p:tav tm="100000">
                                          <p:val>
                                            <p:strVal val="#ppt_w"/>
                                          </p:val>
                                        </p:tav>
                                      </p:tavLst>
                                    </p:anim>
                                    <p:anim calcmode="lin" valueType="num">
                                      <p:cBhvr>
                                        <p:cTn id="53" dur="200" fill="hold"/>
                                        <p:tgtEl>
                                          <p:spTgt spid="9"/>
                                        </p:tgtEl>
                                        <p:attrNameLst>
                                          <p:attrName>ppt_h</p:attrName>
                                        </p:attrNameLst>
                                      </p:cBhvr>
                                      <p:tavLst>
                                        <p:tav tm="0">
                                          <p:val>
                                            <p:fltVal val="0"/>
                                          </p:val>
                                        </p:tav>
                                        <p:tav tm="100000">
                                          <p:val>
                                            <p:strVal val="#ppt_h"/>
                                          </p:val>
                                        </p:tav>
                                      </p:tavLst>
                                    </p:anim>
                                    <p:animEffect transition="in" filter="fade">
                                      <p:cBhvr>
                                        <p:cTn id="54" dur="200"/>
                                        <p:tgtEl>
                                          <p:spTgt spid="9"/>
                                        </p:tgtEl>
                                      </p:cBhvr>
                                    </p:animEffect>
                                  </p:childTnLst>
                                </p:cTn>
                              </p:par>
                              <p:par>
                                <p:cTn id="55" presetID="6" presetClass="emph" presetSubtype="0" autoRev="1" fill="hold" nodeType="withEffect">
                                  <p:stCondLst>
                                    <p:cond delay="150"/>
                                  </p:stCondLst>
                                  <p:childTnLst>
                                    <p:animScale>
                                      <p:cBhvr>
                                        <p:cTn id="56" dur="100" fill="hold"/>
                                        <p:tgtEl>
                                          <p:spTgt spid="9"/>
                                        </p:tgtEl>
                                      </p:cBhvr>
                                      <p:by x="130000" y="130000"/>
                                    </p:animScale>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200" fill="hold"/>
                                        <p:tgtEl>
                                          <p:spTgt spid="10"/>
                                        </p:tgtEl>
                                        <p:attrNameLst>
                                          <p:attrName>ppt_w</p:attrName>
                                        </p:attrNameLst>
                                      </p:cBhvr>
                                      <p:tavLst>
                                        <p:tav tm="0">
                                          <p:val>
                                            <p:fltVal val="0"/>
                                          </p:val>
                                        </p:tav>
                                        <p:tav tm="100000">
                                          <p:val>
                                            <p:strVal val="#ppt_w"/>
                                          </p:val>
                                        </p:tav>
                                      </p:tavLst>
                                    </p:anim>
                                    <p:anim calcmode="lin" valueType="num">
                                      <p:cBhvr>
                                        <p:cTn id="61" dur="200" fill="hold"/>
                                        <p:tgtEl>
                                          <p:spTgt spid="10"/>
                                        </p:tgtEl>
                                        <p:attrNameLst>
                                          <p:attrName>ppt_h</p:attrName>
                                        </p:attrNameLst>
                                      </p:cBhvr>
                                      <p:tavLst>
                                        <p:tav tm="0">
                                          <p:val>
                                            <p:fltVal val="0"/>
                                          </p:val>
                                        </p:tav>
                                        <p:tav tm="100000">
                                          <p:val>
                                            <p:strVal val="#ppt_h"/>
                                          </p:val>
                                        </p:tav>
                                      </p:tavLst>
                                    </p:anim>
                                    <p:animEffect transition="in" filter="fade">
                                      <p:cBhvr>
                                        <p:cTn id="62" dur="200"/>
                                        <p:tgtEl>
                                          <p:spTgt spid="10"/>
                                        </p:tgtEl>
                                      </p:cBhvr>
                                    </p:animEffect>
                                  </p:childTnLst>
                                </p:cTn>
                              </p:par>
                              <p:par>
                                <p:cTn id="63" presetID="6" presetClass="emph" presetSubtype="0" autoRev="1" fill="hold" nodeType="withEffect">
                                  <p:stCondLst>
                                    <p:cond delay="150"/>
                                  </p:stCondLst>
                                  <p:childTnLst>
                                    <p:animScale>
                                      <p:cBhvr>
                                        <p:cTn id="64" dur="100" fill="hold"/>
                                        <p:tgtEl>
                                          <p:spTgt spid="10"/>
                                        </p:tgtEl>
                                      </p:cBhvr>
                                      <p:by x="130000" y="130000"/>
                                    </p:animScale>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200" fill="hold"/>
                                        <p:tgtEl>
                                          <p:spTgt spid="11"/>
                                        </p:tgtEl>
                                        <p:attrNameLst>
                                          <p:attrName>ppt_w</p:attrName>
                                        </p:attrNameLst>
                                      </p:cBhvr>
                                      <p:tavLst>
                                        <p:tav tm="0">
                                          <p:val>
                                            <p:fltVal val="0"/>
                                          </p:val>
                                        </p:tav>
                                        <p:tav tm="100000">
                                          <p:val>
                                            <p:strVal val="#ppt_w"/>
                                          </p:val>
                                        </p:tav>
                                      </p:tavLst>
                                    </p:anim>
                                    <p:anim calcmode="lin" valueType="num">
                                      <p:cBhvr>
                                        <p:cTn id="69" dur="200" fill="hold"/>
                                        <p:tgtEl>
                                          <p:spTgt spid="11"/>
                                        </p:tgtEl>
                                        <p:attrNameLst>
                                          <p:attrName>ppt_h</p:attrName>
                                        </p:attrNameLst>
                                      </p:cBhvr>
                                      <p:tavLst>
                                        <p:tav tm="0">
                                          <p:val>
                                            <p:fltVal val="0"/>
                                          </p:val>
                                        </p:tav>
                                        <p:tav tm="100000">
                                          <p:val>
                                            <p:strVal val="#ppt_h"/>
                                          </p:val>
                                        </p:tav>
                                      </p:tavLst>
                                    </p:anim>
                                    <p:animEffect transition="in" filter="fade">
                                      <p:cBhvr>
                                        <p:cTn id="70" dur="200"/>
                                        <p:tgtEl>
                                          <p:spTgt spid="11"/>
                                        </p:tgtEl>
                                      </p:cBhvr>
                                    </p:animEffect>
                                  </p:childTnLst>
                                </p:cTn>
                              </p:par>
                              <p:par>
                                <p:cTn id="71" presetID="6" presetClass="emph" presetSubtype="0" autoRev="1" fill="hold" nodeType="withEffect">
                                  <p:stCondLst>
                                    <p:cond delay="150"/>
                                  </p:stCondLst>
                                  <p:childTnLst>
                                    <p:animScale>
                                      <p:cBhvr>
                                        <p:cTn id="72" dur="100" fill="hold"/>
                                        <p:tgtEl>
                                          <p:spTgt spid="11"/>
                                        </p:tgtEl>
                                      </p:cBhvr>
                                      <p:by x="130000" y="130000"/>
                                    </p:animScale>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 fill="hold"/>
                                        <p:tgtEl>
                                          <p:spTgt spid="12"/>
                                        </p:tgtEl>
                                        <p:attrNameLst>
                                          <p:attrName>ppt_w</p:attrName>
                                        </p:attrNameLst>
                                      </p:cBhvr>
                                      <p:tavLst>
                                        <p:tav tm="0">
                                          <p:val>
                                            <p:fltVal val="0"/>
                                          </p:val>
                                        </p:tav>
                                        <p:tav tm="100000">
                                          <p:val>
                                            <p:strVal val="#ppt_w"/>
                                          </p:val>
                                        </p:tav>
                                      </p:tavLst>
                                    </p:anim>
                                    <p:anim calcmode="lin" valueType="num">
                                      <p:cBhvr>
                                        <p:cTn id="77" dur="200" fill="hold"/>
                                        <p:tgtEl>
                                          <p:spTgt spid="12"/>
                                        </p:tgtEl>
                                        <p:attrNameLst>
                                          <p:attrName>ppt_h</p:attrName>
                                        </p:attrNameLst>
                                      </p:cBhvr>
                                      <p:tavLst>
                                        <p:tav tm="0">
                                          <p:val>
                                            <p:fltVal val="0"/>
                                          </p:val>
                                        </p:tav>
                                        <p:tav tm="100000">
                                          <p:val>
                                            <p:strVal val="#ppt_h"/>
                                          </p:val>
                                        </p:tav>
                                      </p:tavLst>
                                    </p:anim>
                                    <p:animEffect transition="in" filter="fade">
                                      <p:cBhvr>
                                        <p:cTn id="78" dur="200"/>
                                        <p:tgtEl>
                                          <p:spTgt spid="12"/>
                                        </p:tgtEl>
                                      </p:cBhvr>
                                    </p:animEffect>
                                  </p:childTnLst>
                                </p:cTn>
                              </p:par>
                              <p:par>
                                <p:cTn id="79" presetID="6" presetClass="emph" presetSubtype="0" autoRev="1" fill="hold" nodeType="withEffect">
                                  <p:stCondLst>
                                    <p:cond delay="150"/>
                                  </p:stCondLst>
                                  <p:childTnLst>
                                    <p:animScale>
                                      <p:cBhvr>
                                        <p:cTn id="80" dur="100" fill="hold"/>
                                        <p:tgtEl>
                                          <p:spTgt spid="12"/>
                                        </p:tgtEl>
                                      </p:cBhvr>
                                      <p:by x="130000" y="130000"/>
                                    </p:animScale>
                                  </p:childTnLst>
                                </p:cTn>
                              </p:par>
                            </p:childTnLst>
                          </p:cTn>
                        </p:par>
                        <p:par>
                          <p:cTn id="81" fill="hold">
                            <p:stCondLst>
                              <p:cond delay="6500"/>
                            </p:stCondLst>
                            <p:childTnLst>
                              <p:par>
                                <p:cTn id="82" presetID="1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300"/>
                                        <p:tgtEl>
                                          <p:spTgt spid="31"/>
                                        </p:tgtEl>
                                        <p:attrNameLst>
                                          <p:attrName>ppt_x</p:attrName>
                                        </p:attrNameLst>
                                      </p:cBhvr>
                                      <p:tavLst>
                                        <p:tav tm="0">
                                          <p:val>
                                            <p:strVal val="#ppt_x+#ppt_w*1.125000"/>
                                          </p:val>
                                        </p:tav>
                                        <p:tav tm="100000">
                                          <p:val>
                                            <p:strVal val="#ppt_x"/>
                                          </p:val>
                                        </p:tav>
                                      </p:tavLst>
                                    </p:anim>
                                    <p:animEffect transition="in" filter="wipe(left)">
                                      <p:cBhvr>
                                        <p:cTn id="85" dur="300"/>
                                        <p:tgtEl>
                                          <p:spTgt spid="31"/>
                                        </p:tgtEl>
                                      </p:cBhvr>
                                    </p:animEffect>
                                  </p:childTnLst>
                                </p:cTn>
                              </p:par>
                            </p:childTnLst>
                          </p:cTn>
                        </p:par>
                        <p:par>
                          <p:cTn id="86" fill="hold">
                            <p:stCondLst>
                              <p:cond delay="7000"/>
                            </p:stCondLst>
                            <p:childTnLst>
                              <p:par>
                                <p:cTn id="87" presetID="12" presetClass="entr" presetSubtype="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300"/>
                                        <p:tgtEl>
                                          <p:spTgt spid="32"/>
                                        </p:tgtEl>
                                        <p:attrNameLst>
                                          <p:attrName>ppt_x</p:attrName>
                                        </p:attrNameLst>
                                      </p:cBhvr>
                                      <p:tavLst>
                                        <p:tav tm="0">
                                          <p:val>
                                            <p:strVal val="#ppt_x+#ppt_w*1.125000"/>
                                          </p:val>
                                        </p:tav>
                                        <p:tav tm="100000">
                                          <p:val>
                                            <p:strVal val="#ppt_x"/>
                                          </p:val>
                                        </p:tav>
                                      </p:tavLst>
                                    </p:anim>
                                    <p:animEffect transition="in" filter="wipe(left)">
                                      <p:cBhvr>
                                        <p:cTn id="90" dur="300"/>
                                        <p:tgtEl>
                                          <p:spTgt spid="32"/>
                                        </p:tgtEl>
                                      </p:cBhvr>
                                    </p:animEffect>
                                  </p:childTnLst>
                                </p:cTn>
                              </p:par>
                            </p:childTnLst>
                          </p:cTn>
                        </p:par>
                        <p:par>
                          <p:cTn id="91" fill="hold">
                            <p:stCondLst>
                              <p:cond delay="7500"/>
                            </p:stCondLst>
                            <p:childTnLst>
                              <p:par>
                                <p:cTn id="92" presetID="12" presetClass="entr" presetSubtype="8"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300"/>
                                        <p:tgtEl>
                                          <p:spTgt spid="33"/>
                                        </p:tgtEl>
                                        <p:attrNameLst>
                                          <p:attrName>ppt_x</p:attrName>
                                        </p:attrNameLst>
                                      </p:cBhvr>
                                      <p:tavLst>
                                        <p:tav tm="0">
                                          <p:val>
                                            <p:strVal val="#ppt_x-#ppt_w*1.125000"/>
                                          </p:val>
                                        </p:tav>
                                        <p:tav tm="100000">
                                          <p:val>
                                            <p:strVal val="#ppt_x"/>
                                          </p:val>
                                        </p:tav>
                                      </p:tavLst>
                                    </p:anim>
                                    <p:animEffect transition="in" filter="wipe(right)">
                                      <p:cBhvr>
                                        <p:cTn id="95" dur="300"/>
                                        <p:tgtEl>
                                          <p:spTgt spid="33"/>
                                        </p:tgtEl>
                                      </p:cBhvr>
                                    </p:animEffect>
                                  </p:childTnLst>
                                </p:cTn>
                              </p:par>
                            </p:childTnLst>
                          </p:cTn>
                        </p:par>
                        <p:par>
                          <p:cTn id="96" fill="hold">
                            <p:stCondLst>
                              <p:cond delay="8000"/>
                            </p:stCondLst>
                            <p:childTnLst>
                              <p:par>
                                <p:cTn id="97" presetID="1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300"/>
                                        <p:tgtEl>
                                          <p:spTgt spid="34"/>
                                        </p:tgtEl>
                                        <p:attrNameLst>
                                          <p:attrName>ppt_x</p:attrName>
                                        </p:attrNameLst>
                                      </p:cBhvr>
                                      <p:tavLst>
                                        <p:tav tm="0">
                                          <p:val>
                                            <p:strVal val="#ppt_x-#ppt_w*1.125000"/>
                                          </p:val>
                                        </p:tav>
                                        <p:tav tm="100000">
                                          <p:val>
                                            <p:strVal val="#ppt_x"/>
                                          </p:val>
                                        </p:tav>
                                      </p:tavLst>
                                    </p:anim>
                                    <p:animEffect transition="in" filter="wipe(right)">
                                      <p:cBhvr>
                                        <p:cTn id="100"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45" grpId="0" animBg="1"/>
      <p:bldP spid="46" grpId="0" animBg="1"/>
      <p:bldP spid="47" grpId="0" animBg="1"/>
      <p:bldP spid="48" grpId="0" animBg="1"/>
      <p:bldP spid="49" grpId="0" animBg="1"/>
      <p:bldP spid="50" grpId="0"/>
      <p:bldP spid="2" grpId="0" animBg="1"/>
      <p:bldP spid="3"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7178</Words>
  <Application>WPS 演示</Application>
  <PresentationFormat>全屏显示(16:9)</PresentationFormat>
  <Paragraphs>678</Paragraphs>
  <Slides>43</Slides>
  <Notes>43</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43</vt:i4>
      </vt:variant>
    </vt:vector>
  </HeadingPairs>
  <TitlesOfParts>
    <vt:vector size="66" baseType="lpstr">
      <vt:lpstr>Arial</vt:lpstr>
      <vt:lpstr>宋体</vt:lpstr>
      <vt:lpstr>Wingdings</vt:lpstr>
      <vt:lpstr>Calibri</vt:lpstr>
      <vt:lpstr>Calibri</vt:lpstr>
      <vt:lpstr>微软雅黑</vt:lpstr>
      <vt:lpstr>仿宋_GB2312</vt:lpstr>
      <vt:lpstr>仿宋</vt:lpstr>
      <vt:lpstr>Britannic Bold</vt:lpstr>
      <vt:lpstr>Segoe Print</vt:lpstr>
      <vt:lpstr>Arial Unicode MS</vt:lpstr>
      <vt:lpstr>Malgun Gothic</vt:lpstr>
      <vt:lpstr>Broadway</vt:lpstr>
      <vt:lpstr>Adobe 黑体 Std R</vt:lpstr>
      <vt:lpstr>黑体</vt:lpstr>
      <vt:lpstr>Meiryo</vt:lpstr>
      <vt:lpstr>Yu Gothic UI</vt:lpstr>
      <vt:lpstr>Arial Narrow</vt:lpstr>
      <vt:lpstr>Calibri Light</vt:lpstr>
      <vt:lpstr>Office 主题​​</vt:lpstr>
      <vt:lpstr>1_Office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4</cp:revision>
  <dcterms:created xsi:type="dcterms:W3CDTF">2013-02-20T08:47:00Z</dcterms:created>
  <dcterms:modified xsi:type="dcterms:W3CDTF">2024-06-26T10:24:49Z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CED30E7395584EDA85C116BCFE2B0909_13</vt:lpwstr>
  </property>
</Properties>
</file>