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56" r:id="rId5"/>
    <p:sldId id="271" r:id="rId6"/>
    <p:sldId id="257" r:id="rId7"/>
    <p:sldId id="267" r:id="rId8"/>
    <p:sldId id="270" r:id="rId9"/>
    <p:sldId id="258" r:id="rId10"/>
    <p:sldId id="259" r:id="rId11"/>
    <p:sldId id="260" r:id="rId12"/>
    <p:sldId id="261" r:id="rId13"/>
    <p:sldId id="262" r:id="rId14"/>
    <p:sldId id="275" r:id="rId15"/>
    <p:sldId id="263" r:id="rId16"/>
    <p:sldId id="264" r:id="rId17"/>
    <p:sldId id="265" r:id="rId18"/>
    <p:sldId id="266" r:id="rId19"/>
    <p:sldId id="268" r:id="rId20"/>
    <p:sldId id="269" r:id="rId21"/>
    <p:sldId id="276" r:id="rId22"/>
    <p:sldId id="272" r:id="rId23"/>
    <p:sldId id="273" r:id="rId24"/>
    <p:sldId id="278" r:id="rId25"/>
    <p:sldId id="277" r:id="rId26"/>
    <p:sldId id="274" r:id="rId27"/>
    <p:sldId id="279" r:id="rId28"/>
    <p:sldId id="283" r:id="rId29"/>
    <p:sldId id="284" r:id="rId30"/>
    <p:sldId id="285" r:id="rId31"/>
    <p:sldId id="286" r:id="rId32"/>
    <p:sldId id="287" r:id="rId33"/>
    <p:sldId id="288" r:id="rId34"/>
    <p:sldId id="320" r:id="rId35"/>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78" d="100"/>
          <a:sy n="78" d="100"/>
        </p:scale>
        <p:origin x="96" y="666"/>
      </p:cViewPr>
      <p:guideLst>
        <p:guide orient="horz" pos="1620"/>
        <p:guide pos="2880"/>
      </p:guideLst>
    </p:cSldViewPr>
  </p:slideViewPr>
  <p:notesTextViewPr>
    <p:cViewPr>
      <p:scale>
        <a:sx n="1" d="1"/>
        <a:sy n="1" d="1"/>
      </p:scale>
      <p:origin x="0" y="0"/>
    </p:cViewPr>
  </p:notesTextViewPr>
  <p:sorterViewPr>
    <p:cViewPr>
      <p:scale>
        <a:sx n="182" d="100"/>
        <a:sy n="182" d="100"/>
      </p:scale>
      <p:origin x="0" y="846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3.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022D7-46A6-40BD-A85B-0609FDBDC39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A5C38-9EF5-4D4C-A83B-698A75F923F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https://shop58478898.taobao.com/</a:t>
            </a:r>
            <a:endParaRPr lang="zh-CN" altLang="en-US" dirty="0"/>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34870E1-A045-47FD-AE11-CC0B20A5BD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E8BD09-E76A-4027-A777-35CFD38BE92D}" type="slidenum">
              <a:rPr lang="zh-CN" altLang="en-US" smtClean="0"/>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34870E1-A045-47FD-AE11-CC0B20A5BD0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E8BD09-E76A-4027-A777-35CFD38BE92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2.xml"/><Relationship Id="rId3" Type="http://schemas.openxmlformats.org/officeDocument/2006/relationships/image" Target="../media/image3.png"/><Relationship Id="rId2" Type="http://schemas.openxmlformats.org/officeDocument/2006/relationships/tags" Target="../tags/tag11.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rot="20972371">
            <a:off x="2995776" y="1510461"/>
            <a:ext cx="3490224" cy="1200329"/>
          </a:xfrm>
          <a:prstGeom prst="rect">
            <a:avLst/>
          </a:prstGeom>
        </p:spPr>
        <p:txBody>
          <a:bodyPr wrap="square">
            <a:spAutoFit/>
          </a:bodyPr>
          <a:lstStyle/>
          <a:p>
            <a:pPr algn="ctr"/>
            <a:r>
              <a:rPr lang="zh-CN" altLang="en-US" sz="3600" b="1" kern="0" dirty="0">
                <a:solidFill>
                  <a:schemeClr val="bg1">
                    <a:lumMod val="85000"/>
                  </a:schemeClr>
                </a:solidFill>
                <a:cs typeface="+mn-ea"/>
                <a:sym typeface="+mn-lt"/>
              </a:rPr>
              <a:t>手绘黑板风格通</a:t>
            </a:r>
            <a:endParaRPr lang="en-US" altLang="zh-CN" sz="3600" b="1" kern="0" dirty="0">
              <a:solidFill>
                <a:schemeClr val="bg1">
                  <a:lumMod val="85000"/>
                </a:schemeClr>
              </a:solidFill>
              <a:cs typeface="+mn-ea"/>
              <a:sym typeface="+mn-lt"/>
            </a:endParaRPr>
          </a:p>
          <a:p>
            <a:pPr algn="ctr"/>
            <a:r>
              <a:rPr lang="zh-CN" altLang="en-US" sz="3600" b="1" kern="0" dirty="0">
                <a:solidFill>
                  <a:schemeClr val="bg1">
                    <a:lumMod val="85000"/>
                  </a:schemeClr>
                </a:solidFill>
                <a:cs typeface="+mn-ea"/>
                <a:sym typeface="+mn-lt"/>
              </a:rPr>
              <a:t>用</a:t>
            </a:r>
            <a:r>
              <a:rPr lang="en-US" altLang="zh-CN" sz="3600" b="1" kern="0" dirty="0">
                <a:solidFill>
                  <a:schemeClr val="bg1">
                    <a:lumMod val="85000"/>
                  </a:schemeClr>
                </a:solidFill>
                <a:cs typeface="+mn-ea"/>
                <a:sym typeface="+mn-lt"/>
              </a:rPr>
              <a:t>PPT</a:t>
            </a:r>
            <a:r>
              <a:rPr lang="zh-CN" altLang="en-US" sz="3600" b="1" kern="0" dirty="0">
                <a:solidFill>
                  <a:schemeClr val="bg1">
                    <a:lumMod val="85000"/>
                  </a:schemeClr>
                </a:solidFill>
                <a:cs typeface="+mn-ea"/>
                <a:sym typeface="+mn-lt"/>
              </a:rPr>
              <a:t>模板</a:t>
            </a:r>
            <a:endParaRPr lang="zh-CN" altLang="en-US" sz="3600" dirty="0">
              <a:cs typeface="+mn-ea"/>
              <a:sym typeface="+mn-lt"/>
            </a:endParaRPr>
          </a:p>
        </p:txBody>
      </p:sp>
      <p:sp>
        <p:nvSpPr>
          <p:cNvPr id="6" name="矩形 5"/>
          <p:cNvSpPr/>
          <p:nvPr/>
        </p:nvSpPr>
        <p:spPr>
          <a:xfrm>
            <a:off x="4572000" y="4697592"/>
            <a:ext cx="4464496" cy="306705"/>
          </a:xfrm>
          <a:prstGeom prst="rect">
            <a:avLst/>
          </a:prstGeom>
        </p:spPr>
        <p:txBody>
          <a:bodyPr wrap="square">
            <a:spAutoFit/>
          </a:bodyPr>
          <a:lstStyle/>
          <a:p>
            <a:r>
              <a:rPr lang="zh-CN" altLang="en-US" sz="1400" b="1" kern="0" dirty="0">
                <a:solidFill>
                  <a:schemeClr val="bg1">
                    <a:lumMod val="85000"/>
                  </a:schemeClr>
                </a:solidFill>
                <a:cs typeface="+mn-ea"/>
                <a:sym typeface="+mn-lt"/>
              </a:rPr>
              <a:t>汇报时间：201</a:t>
            </a:r>
            <a:r>
              <a:rPr lang="en-US" altLang="zh-CN" sz="1400" b="1" kern="0" dirty="0">
                <a:solidFill>
                  <a:schemeClr val="bg1">
                    <a:lumMod val="85000"/>
                  </a:schemeClr>
                </a:solidFill>
                <a:cs typeface="+mn-ea"/>
                <a:sym typeface="+mn-lt"/>
              </a:rPr>
              <a:t>9</a:t>
            </a:r>
            <a:r>
              <a:rPr lang="zh-CN" altLang="en-US" sz="1400" b="1" kern="0" dirty="0">
                <a:solidFill>
                  <a:schemeClr val="bg1">
                    <a:lumMod val="85000"/>
                  </a:schemeClr>
                </a:solidFill>
                <a:cs typeface="+mn-ea"/>
                <a:sym typeface="+mn-lt"/>
              </a:rPr>
              <a:t>年10月21日    汇报人：</a:t>
            </a:r>
            <a:r>
              <a:rPr lang="en-US" altLang="zh-CN" sz="1400" b="1" kern="0" dirty="0">
                <a:solidFill>
                  <a:schemeClr val="bg1">
                    <a:lumMod val="85000"/>
                  </a:schemeClr>
                </a:solidFill>
                <a:cs typeface="+mn-ea"/>
                <a:sym typeface="+mn-lt"/>
              </a:rPr>
              <a:t>PPT</a:t>
            </a:r>
            <a:r>
              <a:rPr lang="zh-CN" altLang="en-US" sz="1400" b="1" kern="0" dirty="0">
                <a:solidFill>
                  <a:schemeClr val="bg1">
                    <a:lumMod val="85000"/>
                  </a:schemeClr>
                </a:solidFill>
                <a:cs typeface="+mn-ea"/>
                <a:sym typeface="+mn-lt"/>
              </a:rPr>
              <a:t>营</a:t>
            </a:r>
            <a:endParaRPr lang="zh-CN" altLang="en-US" sz="1400" b="1" kern="0" dirty="0">
              <a:solidFill>
                <a:schemeClr val="bg1">
                  <a:lumMod val="8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6080" y="978623"/>
            <a:ext cx="1984101" cy="3465335"/>
            <a:chOff x="5091861" y="1777487"/>
            <a:chExt cx="2645468" cy="4620446"/>
          </a:xfrm>
        </p:grpSpPr>
        <p:sp>
          <p:nvSpPr>
            <p:cNvPr id="3" name="Oval 5"/>
            <p:cNvSpPr>
              <a:spLocks noChangeArrowheads="1"/>
            </p:cNvSpPr>
            <p:nvPr/>
          </p:nvSpPr>
          <p:spPr bwMode="auto">
            <a:xfrm>
              <a:off x="6136365" y="2763836"/>
              <a:ext cx="594090" cy="594090"/>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 name="Freeform 6"/>
            <p:cNvSpPr/>
            <p:nvPr/>
          </p:nvSpPr>
          <p:spPr bwMode="auto">
            <a:xfrm>
              <a:off x="5728142" y="2181149"/>
              <a:ext cx="102626" cy="697856"/>
            </a:xfrm>
            <a:custGeom>
              <a:avLst/>
              <a:gdLst>
                <a:gd name="T0" fmla="*/ 62 w 90"/>
                <a:gd name="T1" fmla="*/ 612 h 612"/>
                <a:gd name="T2" fmla="*/ 0 w 90"/>
                <a:gd name="T3" fmla="*/ 4 h 612"/>
                <a:gd name="T4" fmla="*/ 26 w 90"/>
                <a:gd name="T5" fmla="*/ 0 h 612"/>
                <a:gd name="T6" fmla="*/ 90 w 90"/>
                <a:gd name="T7" fmla="*/ 610 h 612"/>
                <a:gd name="T8" fmla="*/ 62 w 90"/>
                <a:gd name="T9" fmla="*/ 612 h 612"/>
              </a:gdLst>
              <a:ahLst/>
              <a:cxnLst>
                <a:cxn ang="0">
                  <a:pos x="T0" y="T1"/>
                </a:cxn>
                <a:cxn ang="0">
                  <a:pos x="T2" y="T3"/>
                </a:cxn>
                <a:cxn ang="0">
                  <a:pos x="T4" y="T5"/>
                </a:cxn>
                <a:cxn ang="0">
                  <a:pos x="T6" y="T7"/>
                </a:cxn>
                <a:cxn ang="0">
                  <a:pos x="T8" y="T9"/>
                </a:cxn>
              </a:cxnLst>
              <a:rect l="0" t="0" r="r" b="b"/>
              <a:pathLst>
                <a:path w="90" h="612">
                  <a:moveTo>
                    <a:pt x="62" y="612"/>
                  </a:moveTo>
                  <a:lnTo>
                    <a:pt x="0" y="4"/>
                  </a:lnTo>
                  <a:lnTo>
                    <a:pt x="26" y="0"/>
                  </a:lnTo>
                  <a:lnTo>
                    <a:pt x="90" y="610"/>
                  </a:lnTo>
                  <a:lnTo>
                    <a:pt x="62" y="6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 name="Freeform 7"/>
            <p:cNvSpPr/>
            <p:nvPr/>
          </p:nvSpPr>
          <p:spPr bwMode="auto">
            <a:xfrm>
              <a:off x="5225275" y="2863041"/>
              <a:ext cx="595230" cy="263406"/>
            </a:xfrm>
            <a:custGeom>
              <a:avLst/>
              <a:gdLst>
                <a:gd name="T0" fmla="*/ 522 w 522"/>
                <a:gd name="T1" fmla="*/ 26 h 231"/>
                <a:gd name="T2" fmla="*/ 10 w 522"/>
                <a:gd name="T3" fmla="*/ 231 h 231"/>
                <a:gd name="T4" fmla="*/ 0 w 522"/>
                <a:gd name="T5" fmla="*/ 206 h 231"/>
                <a:gd name="T6" fmla="*/ 512 w 522"/>
                <a:gd name="T7" fmla="*/ 0 h 231"/>
                <a:gd name="T8" fmla="*/ 522 w 522"/>
                <a:gd name="T9" fmla="*/ 26 h 231"/>
              </a:gdLst>
              <a:ahLst/>
              <a:cxnLst>
                <a:cxn ang="0">
                  <a:pos x="T0" y="T1"/>
                </a:cxn>
                <a:cxn ang="0">
                  <a:pos x="T2" y="T3"/>
                </a:cxn>
                <a:cxn ang="0">
                  <a:pos x="T4" y="T5"/>
                </a:cxn>
                <a:cxn ang="0">
                  <a:pos x="T6" y="T7"/>
                </a:cxn>
                <a:cxn ang="0">
                  <a:pos x="T8" y="T9"/>
                </a:cxn>
              </a:cxnLst>
              <a:rect l="0" t="0" r="r" b="b"/>
              <a:pathLst>
                <a:path w="522" h="231">
                  <a:moveTo>
                    <a:pt x="522" y="26"/>
                  </a:moveTo>
                  <a:lnTo>
                    <a:pt x="10" y="231"/>
                  </a:lnTo>
                  <a:lnTo>
                    <a:pt x="0" y="206"/>
                  </a:lnTo>
                  <a:lnTo>
                    <a:pt x="512" y="0"/>
                  </a:lnTo>
                  <a:lnTo>
                    <a:pt x="522"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 name="Freeform 8"/>
            <p:cNvSpPr/>
            <p:nvPr/>
          </p:nvSpPr>
          <p:spPr bwMode="auto">
            <a:xfrm>
              <a:off x="5801120" y="2872163"/>
              <a:ext cx="360331" cy="1018277"/>
            </a:xfrm>
            <a:custGeom>
              <a:avLst/>
              <a:gdLst>
                <a:gd name="T0" fmla="*/ 24 w 316"/>
                <a:gd name="T1" fmla="*/ 0 h 893"/>
                <a:gd name="T2" fmla="*/ 316 w 316"/>
                <a:gd name="T3" fmla="*/ 884 h 893"/>
                <a:gd name="T4" fmla="*/ 290 w 316"/>
                <a:gd name="T5" fmla="*/ 893 h 893"/>
                <a:gd name="T6" fmla="*/ 0 w 316"/>
                <a:gd name="T7" fmla="*/ 9 h 893"/>
                <a:gd name="T8" fmla="*/ 24 w 316"/>
                <a:gd name="T9" fmla="*/ 0 h 893"/>
              </a:gdLst>
              <a:ahLst/>
              <a:cxnLst>
                <a:cxn ang="0">
                  <a:pos x="T0" y="T1"/>
                </a:cxn>
                <a:cxn ang="0">
                  <a:pos x="T2" y="T3"/>
                </a:cxn>
                <a:cxn ang="0">
                  <a:pos x="T4" y="T5"/>
                </a:cxn>
                <a:cxn ang="0">
                  <a:pos x="T6" y="T7"/>
                </a:cxn>
                <a:cxn ang="0">
                  <a:pos x="T8" y="T9"/>
                </a:cxn>
              </a:cxnLst>
              <a:rect l="0" t="0" r="r" b="b"/>
              <a:pathLst>
                <a:path w="316" h="893">
                  <a:moveTo>
                    <a:pt x="24" y="0"/>
                  </a:moveTo>
                  <a:lnTo>
                    <a:pt x="316" y="884"/>
                  </a:lnTo>
                  <a:lnTo>
                    <a:pt x="290" y="893"/>
                  </a:lnTo>
                  <a:lnTo>
                    <a:pt x="0" y="9"/>
                  </a:lnTo>
                  <a:lnTo>
                    <a:pt x="2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 name="Freeform 9"/>
            <p:cNvSpPr/>
            <p:nvPr/>
          </p:nvSpPr>
          <p:spPr bwMode="auto">
            <a:xfrm>
              <a:off x="6075929" y="3884739"/>
              <a:ext cx="85522" cy="832410"/>
            </a:xfrm>
            <a:custGeom>
              <a:avLst/>
              <a:gdLst>
                <a:gd name="T0" fmla="*/ 75 w 75"/>
                <a:gd name="T1" fmla="*/ 2 h 730"/>
                <a:gd name="T2" fmla="*/ 28 w 75"/>
                <a:gd name="T3" fmla="*/ 730 h 730"/>
                <a:gd name="T4" fmla="*/ 0 w 75"/>
                <a:gd name="T5" fmla="*/ 728 h 730"/>
                <a:gd name="T6" fmla="*/ 49 w 75"/>
                <a:gd name="T7" fmla="*/ 0 h 730"/>
                <a:gd name="T8" fmla="*/ 75 w 75"/>
                <a:gd name="T9" fmla="*/ 2 h 730"/>
              </a:gdLst>
              <a:ahLst/>
              <a:cxnLst>
                <a:cxn ang="0">
                  <a:pos x="T0" y="T1"/>
                </a:cxn>
                <a:cxn ang="0">
                  <a:pos x="T2" y="T3"/>
                </a:cxn>
                <a:cxn ang="0">
                  <a:pos x="T4" y="T5"/>
                </a:cxn>
                <a:cxn ang="0">
                  <a:pos x="T6" y="T7"/>
                </a:cxn>
                <a:cxn ang="0">
                  <a:pos x="T8" y="T9"/>
                </a:cxn>
              </a:cxnLst>
              <a:rect l="0" t="0" r="r" b="b"/>
              <a:pathLst>
                <a:path w="75" h="730">
                  <a:moveTo>
                    <a:pt x="75" y="2"/>
                  </a:moveTo>
                  <a:lnTo>
                    <a:pt x="28" y="730"/>
                  </a:lnTo>
                  <a:lnTo>
                    <a:pt x="0" y="728"/>
                  </a:lnTo>
                  <a:lnTo>
                    <a:pt x="49" y="0"/>
                  </a:lnTo>
                  <a:lnTo>
                    <a:pt x="75"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 name="Freeform 10"/>
            <p:cNvSpPr/>
            <p:nvPr/>
          </p:nvSpPr>
          <p:spPr bwMode="auto">
            <a:xfrm>
              <a:off x="6983599" y="3092239"/>
              <a:ext cx="556461" cy="558741"/>
            </a:xfrm>
            <a:custGeom>
              <a:avLst/>
              <a:gdLst>
                <a:gd name="T0" fmla="*/ 488 w 488"/>
                <a:gd name="T1" fmla="*/ 19 h 490"/>
                <a:gd name="T2" fmla="*/ 19 w 488"/>
                <a:gd name="T3" fmla="*/ 490 h 490"/>
                <a:gd name="T4" fmla="*/ 0 w 488"/>
                <a:gd name="T5" fmla="*/ 471 h 490"/>
                <a:gd name="T6" fmla="*/ 469 w 488"/>
                <a:gd name="T7" fmla="*/ 0 h 490"/>
                <a:gd name="T8" fmla="*/ 488 w 488"/>
                <a:gd name="T9" fmla="*/ 19 h 490"/>
              </a:gdLst>
              <a:ahLst/>
              <a:cxnLst>
                <a:cxn ang="0">
                  <a:pos x="T0" y="T1"/>
                </a:cxn>
                <a:cxn ang="0">
                  <a:pos x="T2" y="T3"/>
                </a:cxn>
                <a:cxn ang="0">
                  <a:pos x="T4" y="T5"/>
                </a:cxn>
                <a:cxn ang="0">
                  <a:pos x="T6" y="T7"/>
                </a:cxn>
                <a:cxn ang="0">
                  <a:pos x="T8" y="T9"/>
                </a:cxn>
              </a:cxnLst>
              <a:rect l="0" t="0" r="r" b="b"/>
              <a:pathLst>
                <a:path w="488" h="490">
                  <a:moveTo>
                    <a:pt x="488" y="19"/>
                  </a:moveTo>
                  <a:lnTo>
                    <a:pt x="19" y="490"/>
                  </a:lnTo>
                  <a:lnTo>
                    <a:pt x="0" y="471"/>
                  </a:lnTo>
                  <a:lnTo>
                    <a:pt x="469" y="0"/>
                  </a:lnTo>
                  <a:lnTo>
                    <a:pt x="488"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11"/>
            <p:cNvSpPr/>
            <p:nvPr/>
          </p:nvSpPr>
          <p:spPr bwMode="auto">
            <a:xfrm>
              <a:off x="6134084" y="2718224"/>
              <a:ext cx="599791" cy="1174496"/>
            </a:xfrm>
            <a:custGeom>
              <a:avLst/>
              <a:gdLst>
                <a:gd name="T0" fmla="*/ 0 w 526"/>
                <a:gd name="T1" fmla="*/ 1018 h 1030"/>
                <a:gd name="T2" fmla="*/ 502 w 526"/>
                <a:gd name="T3" fmla="*/ 0 h 1030"/>
                <a:gd name="T4" fmla="*/ 526 w 526"/>
                <a:gd name="T5" fmla="*/ 10 h 1030"/>
                <a:gd name="T6" fmla="*/ 24 w 526"/>
                <a:gd name="T7" fmla="*/ 1030 h 1030"/>
                <a:gd name="T8" fmla="*/ 0 w 526"/>
                <a:gd name="T9" fmla="*/ 1018 h 1030"/>
              </a:gdLst>
              <a:ahLst/>
              <a:cxnLst>
                <a:cxn ang="0">
                  <a:pos x="T0" y="T1"/>
                </a:cxn>
                <a:cxn ang="0">
                  <a:pos x="T2" y="T3"/>
                </a:cxn>
                <a:cxn ang="0">
                  <a:pos x="T4" y="T5"/>
                </a:cxn>
                <a:cxn ang="0">
                  <a:pos x="T6" y="T7"/>
                </a:cxn>
                <a:cxn ang="0">
                  <a:pos x="T8" y="T9"/>
                </a:cxn>
              </a:cxnLst>
              <a:rect l="0" t="0" r="r" b="b"/>
              <a:pathLst>
                <a:path w="526" h="1030">
                  <a:moveTo>
                    <a:pt x="0" y="1018"/>
                  </a:moveTo>
                  <a:lnTo>
                    <a:pt x="502" y="0"/>
                  </a:lnTo>
                  <a:lnTo>
                    <a:pt x="526" y="10"/>
                  </a:lnTo>
                  <a:lnTo>
                    <a:pt x="24" y="1030"/>
                  </a:lnTo>
                  <a:lnTo>
                    <a:pt x="0" y="101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12"/>
            <p:cNvSpPr/>
            <p:nvPr/>
          </p:nvSpPr>
          <p:spPr bwMode="auto">
            <a:xfrm>
              <a:off x="6143206" y="3624753"/>
              <a:ext cx="856356" cy="275950"/>
            </a:xfrm>
            <a:custGeom>
              <a:avLst/>
              <a:gdLst>
                <a:gd name="T0" fmla="*/ 0 w 751"/>
                <a:gd name="T1" fmla="*/ 216 h 242"/>
                <a:gd name="T2" fmla="*/ 742 w 751"/>
                <a:gd name="T3" fmla="*/ 0 h 242"/>
                <a:gd name="T4" fmla="*/ 751 w 751"/>
                <a:gd name="T5" fmla="*/ 26 h 242"/>
                <a:gd name="T6" fmla="*/ 7 w 751"/>
                <a:gd name="T7" fmla="*/ 242 h 242"/>
                <a:gd name="T8" fmla="*/ 0 w 751"/>
                <a:gd name="T9" fmla="*/ 216 h 242"/>
              </a:gdLst>
              <a:ahLst/>
              <a:cxnLst>
                <a:cxn ang="0">
                  <a:pos x="T0" y="T1"/>
                </a:cxn>
                <a:cxn ang="0">
                  <a:pos x="T2" y="T3"/>
                </a:cxn>
                <a:cxn ang="0">
                  <a:pos x="T4" y="T5"/>
                </a:cxn>
                <a:cxn ang="0">
                  <a:pos x="T6" y="T7"/>
                </a:cxn>
                <a:cxn ang="0">
                  <a:pos x="T8" y="T9"/>
                </a:cxn>
              </a:cxnLst>
              <a:rect l="0" t="0" r="r" b="b"/>
              <a:pathLst>
                <a:path w="751" h="242">
                  <a:moveTo>
                    <a:pt x="0" y="216"/>
                  </a:moveTo>
                  <a:lnTo>
                    <a:pt x="742" y="0"/>
                  </a:lnTo>
                  <a:lnTo>
                    <a:pt x="751" y="26"/>
                  </a:lnTo>
                  <a:lnTo>
                    <a:pt x="7" y="242"/>
                  </a:lnTo>
                  <a:lnTo>
                    <a:pt x="0" y="21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13"/>
            <p:cNvSpPr/>
            <p:nvPr/>
          </p:nvSpPr>
          <p:spPr bwMode="auto">
            <a:xfrm>
              <a:off x="5803401" y="1906340"/>
              <a:ext cx="706979" cy="979507"/>
            </a:xfrm>
            <a:custGeom>
              <a:avLst/>
              <a:gdLst>
                <a:gd name="T0" fmla="*/ 620 w 620"/>
                <a:gd name="T1" fmla="*/ 15 h 859"/>
                <a:gd name="T2" fmla="*/ 21 w 620"/>
                <a:gd name="T3" fmla="*/ 859 h 859"/>
                <a:gd name="T4" fmla="*/ 0 w 620"/>
                <a:gd name="T5" fmla="*/ 844 h 859"/>
                <a:gd name="T6" fmla="*/ 597 w 620"/>
                <a:gd name="T7" fmla="*/ 0 h 859"/>
                <a:gd name="T8" fmla="*/ 620 w 620"/>
                <a:gd name="T9" fmla="*/ 15 h 859"/>
              </a:gdLst>
              <a:ahLst/>
              <a:cxnLst>
                <a:cxn ang="0">
                  <a:pos x="T0" y="T1"/>
                </a:cxn>
                <a:cxn ang="0">
                  <a:pos x="T2" y="T3"/>
                </a:cxn>
                <a:cxn ang="0">
                  <a:pos x="T4" y="T5"/>
                </a:cxn>
                <a:cxn ang="0">
                  <a:pos x="T6" y="T7"/>
                </a:cxn>
                <a:cxn ang="0">
                  <a:pos x="T8" y="T9"/>
                </a:cxn>
              </a:cxnLst>
              <a:rect l="0" t="0" r="r" b="b"/>
              <a:pathLst>
                <a:path w="620" h="859">
                  <a:moveTo>
                    <a:pt x="620" y="15"/>
                  </a:moveTo>
                  <a:lnTo>
                    <a:pt x="21" y="859"/>
                  </a:lnTo>
                  <a:lnTo>
                    <a:pt x="0" y="844"/>
                  </a:lnTo>
                  <a:lnTo>
                    <a:pt x="597" y="0"/>
                  </a:lnTo>
                  <a:lnTo>
                    <a:pt x="620" y="1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14"/>
            <p:cNvSpPr/>
            <p:nvPr/>
          </p:nvSpPr>
          <p:spPr bwMode="auto">
            <a:xfrm>
              <a:off x="6137505" y="3874476"/>
              <a:ext cx="604353" cy="574705"/>
            </a:xfrm>
            <a:custGeom>
              <a:avLst/>
              <a:gdLst>
                <a:gd name="T0" fmla="*/ 513 w 530"/>
                <a:gd name="T1" fmla="*/ 504 h 504"/>
                <a:gd name="T2" fmla="*/ 0 w 530"/>
                <a:gd name="T3" fmla="*/ 19 h 504"/>
                <a:gd name="T4" fmla="*/ 18 w 530"/>
                <a:gd name="T5" fmla="*/ 0 h 504"/>
                <a:gd name="T6" fmla="*/ 530 w 530"/>
                <a:gd name="T7" fmla="*/ 485 h 504"/>
                <a:gd name="T8" fmla="*/ 513 w 530"/>
                <a:gd name="T9" fmla="*/ 504 h 504"/>
              </a:gdLst>
              <a:ahLst/>
              <a:cxnLst>
                <a:cxn ang="0">
                  <a:pos x="T0" y="T1"/>
                </a:cxn>
                <a:cxn ang="0">
                  <a:pos x="T2" y="T3"/>
                </a:cxn>
                <a:cxn ang="0">
                  <a:pos x="T4" y="T5"/>
                </a:cxn>
                <a:cxn ang="0">
                  <a:pos x="T6" y="T7"/>
                </a:cxn>
                <a:cxn ang="0">
                  <a:pos x="T8" y="T9"/>
                </a:cxn>
              </a:cxnLst>
              <a:rect l="0" t="0" r="r" b="b"/>
              <a:pathLst>
                <a:path w="530" h="504">
                  <a:moveTo>
                    <a:pt x="513" y="504"/>
                  </a:moveTo>
                  <a:lnTo>
                    <a:pt x="0" y="19"/>
                  </a:lnTo>
                  <a:lnTo>
                    <a:pt x="18" y="0"/>
                  </a:lnTo>
                  <a:lnTo>
                    <a:pt x="530" y="485"/>
                  </a:lnTo>
                  <a:lnTo>
                    <a:pt x="513" y="50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Freeform 15"/>
            <p:cNvSpPr/>
            <p:nvPr/>
          </p:nvSpPr>
          <p:spPr bwMode="auto">
            <a:xfrm>
              <a:off x="7314282" y="2345350"/>
              <a:ext cx="229198" cy="760572"/>
            </a:xfrm>
            <a:custGeom>
              <a:avLst/>
              <a:gdLst>
                <a:gd name="T0" fmla="*/ 26 w 201"/>
                <a:gd name="T1" fmla="*/ 0 h 667"/>
                <a:gd name="T2" fmla="*/ 201 w 201"/>
                <a:gd name="T3" fmla="*/ 660 h 667"/>
                <a:gd name="T4" fmla="*/ 175 w 201"/>
                <a:gd name="T5" fmla="*/ 667 h 667"/>
                <a:gd name="T6" fmla="*/ 0 w 201"/>
                <a:gd name="T7" fmla="*/ 7 h 667"/>
                <a:gd name="T8" fmla="*/ 26 w 201"/>
                <a:gd name="T9" fmla="*/ 0 h 667"/>
              </a:gdLst>
              <a:ahLst/>
              <a:cxnLst>
                <a:cxn ang="0">
                  <a:pos x="T0" y="T1"/>
                </a:cxn>
                <a:cxn ang="0">
                  <a:pos x="T2" y="T3"/>
                </a:cxn>
                <a:cxn ang="0">
                  <a:pos x="T4" y="T5"/>
                </a:cxn>
                <a:cxn ang="0">
                  <a:pos x="T6" y="T7"/>
                </a:cxn>
                <a:cxn ang="0">
                  <a:pos x="T8" y="T9"/>
                </a:cxn>
              </a:cxnLst>
              <a:rect l="0" t="0" r="r" b="b"/>
              <a:pathLst>
                <a:path w="201" h="667">
                  <a:moveTo>
                    <a:pt x="26" y="0"/>
                  </a:moveTo>
                  <a:lnTo>
                    <a:pt x="201" y="660"/>
                  </a:lnTo>
                  <a:lnTo>
                    <a:pt x="175" y="667"/>
                  </a:lnTo>
                  <a:lnTo>
                    <a:pt x="0" y="7"/>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16"/>
            <p:cNvSpPr/>
            <p:nvPr/>
          </p:nvSpPr>
          <p:spPr bwMode="auto">
            <a:xfrm>
              <a:off x="6720192" y="4429796"/>
              <a:ext cx="360331" cy="443572"/>
            </a:xfrm>
            <a:custGeom>
              <a:avLst/>
              <a:gdLst>
                <a:gd name="T0" fmla="*/ 295 w 316"/>
                <a:gd name="T1" fmla="*/ 389 h 389"/>
                <a:gd name="T2" fmla="*/ 0 w 316"/>
                <a:gd name="T3" fmla="*/ 15 h 389"/>
                <a:gd name="T4" fmla="*/ 21 w 316"/>
                <a:gd name="T5" fmla="*/ 0 h 389"/>
                <a:gd name="T6" fmla="*/ 316 w 316"/>
                <a:gd name="T7" fmla="*/ 373 h 389"/>
                <a:gd name="T8" fmla="*/ 295 w 316"/>
                <a:gd name="T9" fmla="*/ 389 h 389"/>
              </a:gdLst>
              <a:ahLst/>
              <a:cxnLst>
                <a:cxn ang="0">
                  <a:pos x="T0" y="T1"/>
                </a:cxn>
                <a:cxn ang="0">
                  <a:pos x="T2" y="T3"/>
                </a:cxn>
                <a:cxn ang="0">
                  <a:pos x="T4" y="T5"/>
                </a:cxn>
                <a:cxn ang="0">
                  <a:pos x="T6" y="T7"/>
                </a:cxn>
                <a:cxn ang="0">
                  <a:pos x="T8" y="T9"/>
                </a:cxn>
              </a:cxnLst>
              <a:rect l="0" t="0" r="r" b="b"/>
              <a:pathLst>
                <a:path w="316" h="389">
                  <a:moveTo>
                    <a:pt x="295" y="389"/>
                  </a:moveTo>
                  <a:lnTo>
                    <a:pt x="0" y="15"/>
                  </a:lnTo>
                  <a:lnTo>
                    <a:pt x="21" y="0"/>
                  </a:lnTo>
                  <a:lnTo>
                    <a:pt x="316" y="373"/>
                  </a:lnTo>
                  <a:lnTo>
                    <a:pt x="295" y="38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 name="Freeform 17"/>
            <p:cNvSpPr/>
            <p:nvPr/>
          </p:nvSpPr>
          <p:spPr bwMode="auto">
            <a:xfrm>
              <a:off x="5421404" y="3791235"/>
              <a:ext cx="728644" cy="109468"/>
            </a:xfrm>
            <a:custGeom>
              <a:avLst/>
              <a:gdLst>
                <a:gd name="T0" fmla="*/ 1 w 639"/>
                <a:gd name="T1" fmla="*/ 0 h 96"/>
                <a:gd name="T2" fmla="*/ 639 w 639"/>
                <a:gd name="T3" fmla="*/ 70 h 96"/>
                <a:gd name="T4" fmla="*/ 635 w 639"/>
                <a:gd name="T5" fmla="*/ 96 h 96"/>
                <a:gd name="T6" fmla="*/ 0 w 639"/>
                <a:gd name="T7" fmla="*/ 26 h 96"/>
                <a:gd name="T8" fmla="*/ 1 w 639"/>
                <a:gd name="T9" fmla="*/ 0 h 96"/>
              </a:gdLst>
              <a:ahLst/>
              <a:cxnLst>
                <a:cxn ang="0">
                  <a:pos x="T0" y="T1"/>
                </a:cxn>
                <a:cxn ang="0">
                  <a:pos x="T2" y="T3"/>
                </a:cxn>
                <a:cxn ang="0">
                  <a:pos x="T4" y="T5"/>
                </a:cxn>
                <a:cxn ang="0">
                  <a:pos x="T6" y="T7"/>
                </a:cxn>
                <a:cxn ang="0">
                  <a:pos x="T8" y="T9"/>
                </a:cxn>
              </a:cxnLst>
              <a:rect l="0" t="0" r="r" b="b"/>
              <a:pathLst>
                <a:path w="639" h="96">
                  <a:moveTo>
                    <a:pt x="1" y="0"/>
                  </a:moveTo>
                  <a:lnTo>
                    <a:pt x="639" y="70"/>
                  </a:lnTo>
                  <a:lnTo>
                    <a:pt x="635" y="96"/>
                  </a:lnTo>
                  <a:lnTo>
                    <a:pt x="0" y="26"/>
                  </a:lnTo>
                  <a:lnTo>
                    <a:pt x="1"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 name="Freeform 18"/>
            <p:cNvSpPr/>
            <p:nvPr/>
          </p:nvSpPr>
          <p:spPr bwMode="auto">
            <a:xfrm>
              <a:off x="6706509" y="1998703"/>
              <a:ext cx="354630" cy="730924"/>
            </a:xfrm>
            <a:custGeom>
              <a:avLst/>
              <a:gdLst>
                <a:gd name="T0" fmla="*/ 311 w 311"/>
                <a:gd name="T1" fmla="*/ 12 h 641"/>
                <a:gd name="T2" fmla="*/ 24 w 311"/>
                <a:gd name="T3" fmla="*/ 641 h 641"/>
                <a:gd name="T4" fmla="*/ 0 w 311"/>
                <a:gd name="T5" fmla="*/ 631 h 641"/>
                <a:gd name="T6" fmla="*/ 286 w 311"/>
                <a:gd name="T7" fmla="*/ 0 h 641"/>
                <a:gd name="T8" fmla="*/ 311 w 311"/>
                <a:gd name="T9" fmla="*/ 12 h 641"/>
              </a:gdLst>
              <a:ahLst/>
              <a:cxnLst>
                <a:cxn ang="0">
                  <a:pos x="T0" y="T1"/>
                </a:cxn>
                <a:cxn ang="0">
                  <a:pos x="T2" y="T3"/>
                </a:cxn>
                <a:cxn ang="0">
                  <a:pos x="T4" y="T5"/>
                </a:cxn>
                <a:cxn ang="0">
                  <a:pos x="T6" y="T7"/>
                </a:cxn>
                <a:cxn ang="0">
                  <a:pos x="T8" y="T9"/>
                </a:cxn>
              </a:cxnLst>
              <a:rect l="0" t="0" r="r" b="b"/>
              <a:pathLst>
                <a:path w="311" h="641">
                  <a:moveTo>
                    <a:pt x="311" y="12"/>
                  </a:moveTo>
                  <a:lnTo>
                    <a:pt x="24" y="641"/>
                  </a:lnTo>
                  <a:lnTo>
                    <a:pt x="0" y="631"/>
                  </a:lnTo>
                  <a:lnTo>
                    <a:pt x="286" y="0"/>
                  </a:lnTo>
                  <a:lnTo>
                    <a:pt x="311"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19"/>
            <p:cNvSpPr/>
            <p:nvPr/>
          </p:nvSpPr>
          <p:spPr bwMode="auto">
            <a:xfrm>
              <a:off x="6131804" y="3126447"/>
              <a:ext cx="109468" cy="761712"/>
            </a:xfrm>
            <a:custGeom>
              <a:avLst/>
              <a:gdLst>
                <a:gd name="T0" fmla="*/ 96 w 96"/>
                <a:gd name="T1" fmla="*/ 1 h 668"/>
                <a:gd name="T2" fmla="*/ 26 w 96"/>
                <a:gd name="T3" fmla="*/ 668 h 668"/>
                <a:gd name="T4" fmla="*/ 0 w 96"/>
                <a:gd name="T5" fmla="*/ 665 h 668"/>
                <a:gd name="T6" fmla="*/ 70 w 96"/>
                <a:gd name="T7" fmla="*/ 0 h 668"/>
                <a:gd name="T8" fmla="*/ 96 w 96"/>
                <a:gd name="T9" fmla="*/ 1 h 668"/>
              </a:gdLst>
              <a:ahLst/>
              <a:cxnLst>
                <a:cxn ang="0">
                  <a:pos x="T0" y="T1"/>
                </a:cxn>
                <a:cxn ang="0">
                  <a:pos x="T2" y="T3"/>
                </a:cxn>
                <a:cxn ang="0">
                  <a:pos x="T4" y="T5"/>
                </a:cxn>
                <a:cxn ang="0">
                  <a:pos x="T6" y="T7"/>
                </a:cxn>
                <a:cxn ang="0">
                  <a:pos x="T8" y="T9"/>
                </a:cxn>
              </a:cxnLst>
              <a:rect l="0" t="0" r="r" b="b"/>
              <a:pathLst>
                <a:path w="96" h="668">
                  <a:moveTo>
                    <a:pt x="96" y="1"/>
                  </a:moveTo>
                  <a:lnTo>
                    <a:pt x="26" y="668"/>
                  </a:lnTo>
                  <a:lnTo>
                    <a:pt x="0" y="665"/>
                  </a:lnTo>
                  <a:lnTo>
                    <a:pt x="70" y="0"/>
                  </a:lnTo>
                  <a:lnTo>
                    <a:pt x="96" y="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20"/>
            <p:cNvSpPr/>
            <p:nvPr/>
          </p:nvSpPr>
          <p:spPr bwMode="auto">
            <a:xfrm>
              <a:off x="6139786" y="1853886"/>
              <a:ext cx="358050" cy="75259"/>
            </a:xfrm>
            <a:custGeom>
              <a:avLst/>
              <a:gdLst>
                <a:gd name="T0" fmla="*/ 3 w 314"/>
                <a:gd name="T1" fmla="*/ 0 h 66"/>
                <a:gd name="T2" fmla="*/ 314 w 314"/>
                <a:gd name="T3" fmla="*/ 40 h 66"/>
                <a:gd name="T4" fmla="*/ 311 w 314"/>
                <a:gd name="T5" fmla="*/ 66 h 66"/>
                <a:gd name="T6" fmla="*/ 0 w 314"/>
                <a:gd name="T7" fmla="*/ 27 h 66"/>
                <a:gd name="T8" fmla="*/ 3 w 314"/>
                <a:gd name="T9" fmla="*/ 0 h 66"/>
              </a:gdLst>
              <a:ahLst/>
              <a:cxnLst>
                <a:cxn ang="0">
                  <a:pos x="T0" y="T1"/>
                </a:cxn>
                <a:cxn ang="0">
                  <a:pos x="T2" y="T3"/>
                </a:cxn>
                <a:cxn ang="0">
                  <a:pos x="T4" y="T5"/>
                </a:cxn>
                <a:cxn ang="0">
                  <a:pos x="T6" y="T7"/>
                </a:cxn>
                <a:cxn ang="0">
                  <a:pos x="T8" y="T9"/>
                </a:cxn>
              </a:cxnLst>
              <a:rect l="0" t="0" r="r" b="b"/>
              <a:pathLst>
                <a:path w="314" h="66">
                  <a:moveTo>
                    <a:pt x="3" y="0"/>
                  </a:moveTo>
                  <a:lnTo>
                    <a:pt x="314" y="40"/>
                  </a:lnTo>
                  <a:lnTo>
                    <a:pt x="311" y="66"/>
                  </a:lnTo>
                  <a:lnTo>
                    <a:pt x="0" y="27"/>
                  </a:lnTo>
                  <a:lnTo>
                    <a:pt x="3"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9" name="Freeform 21"/>
            <p:cNvSpPr/>
            <p:nvPr/>
          </p:nvSpPr>
          <p:spPr bwMode="auto">
            <a:xfrm>
              <a:off x="6916322" y="3639577"/>
              <a:ext cx="92363" cy="454975"/>
            </a:xfrm>
            <a:custGeom>
              <a:avLst/>
              <a:gdLst>
                <a:gd name="T0" fmla="*/ 0 w 81"/>
                <a:gd name="T1" fmla="*/ 396 h 399"/>
                <a:gd name="T2" fmla="*/ 55 w 81"/>
                <a:gd name="T3" fmla="*/ 0 h 399"/>
                <a:gd name="T4" fmla="*/ 81 w 81"/>
                <a:gd name="T5" fmla="*/ 3 h 399"/>
                <a:gd name="T6" fmla="*/ 26 w 81"/>
                <a:gd name="T7" fmla="*/ 399 h 399"/>
                <a:gd name="T8" fmla="*/ 0 w 81"/>
                <a:gd name="T9" fmla="*/ 396 h 399"/>
              </a:gdLst>
              <a:ahLst/>
              <a:cxnLst>
                <a:cxn ang="0">
                  <a:pos x="T0" y="T1"/>
                </a:cxn>
                <a:cxn ang="0">
                  <a:pos x="T2" y="T3"/>
                </a:cxn>
                <a:cxn ang="0">
                  <a:pos x="T4" y="T5"/>
                </a:cxn>
                <a:cxn ang="0">
                  <a:pos x="T6" y="T7"/>
                </a:cxn>
                <a:cxn ang="0">
                  <a:pos x="T8" y="T9"/>
                </a:cxn>
              </a:cxnLst>
              <a:rect l="0" t="0" r="r" b="b"/>
              <a:pathLst>
                <a:path w="81" h="399">
                  <a:moveTo>
                    <a:pt x="0" y="396"/>
                  </a:moveTo>
                  <a:lnTo>
                    <a:pt x="55" y="0"/>
                  </a:lnTo>
                  <a:lnTo>
                    <a:pt x="81" y="3"/>
                  </a:lnTo>
                  <a:lnTo>
                    <a:pt x="26" y="399"/>
                  </a:lnTo>
                  <a:lnTo>
                    <a:pt x="0" y="39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0" name="Freeform 22"/>
            <p:cNvSpPr/>
            <p:nvPr/>
          </p:nvSpPr>
          <p:spPr bwMode="auto">
            <a:xfrm>
              <a:off x="6985879" y="3627034"/>
              <a:ext cx="486903" cy="324982"/>
            </a:xfrm>
            <a:custGeom>
              <a:avLst/>
              <a:gdLst>
                <a:gd name="T0" fmla="*/ 413 w 427"/>
                <a:gd name="T1" fmla="*/ 285 h 285"/>
                <a:gd name="T2" fmla="*/ 0 w 427"/>
                <a:gd name="T3" fmla="*/ 23 h 285"/>
                <a:gd name="T4" fmla="*/ 15 w 427"/>
                <a:gd name="T5" fmla="*/ 0 h 285"/>
                <a:gd name="T6" fmla="*/ 427 w 427"/>
                <a:gd name="T7" fmla="*/ 262 h 285"/>
                <a:gd name="T8" fmla="*/ 413 w 427"/>
                <a:gd name="T9" fmla="*/ 285 h 285"/>
              </a:gdLst>
              <a:ahLst/>
              <a:cxnLst>
                <a:cxn ang="0">
                  <a:pos x="T0" y="T1"/>
                </a:cxn>
                <a:cxn ang="0">
                  <a:pos x="T2" y="T3"/>
                </a:cxn>
                <a:cxn ang="0">
                  <a:pos x="T4" y="T5"/>
                </a:cxn>
                <a:cxn ang="0">
                  <a:pos x="T6" y="T7"/>
                </a:cxn>
                <a:cxn ang="0">
                  <a:pos x="T8" y="T9"/>
                </a:cxn>
              </a:cxnLst>
              <a:rect l="0" t="0" r="r" b="b"/>
              <a:pathLst>
                <a:path w="427" h="285">
                  <a:moveTo>
                    <a:pt x="413" y="285"/>
                  </a:moveTo>
                  <a:lnTo>
                    <a:pt x="0" y="23"/>
                  </a:lnTo>
                  <a:lnTo>
                    <a:pt x="15" y="0"/>
                  </a:lnTo>
                  <a:lnTo>
                    <a:pt x="427" y="262"/>
                  </a:lnTo>
                  <a:lnTo>
                    <a:pt x="413" y="28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23"/>
            <p:cNvSpPr/>
            <p:nvPr/>
          </p:nvSpPr>
          <p:spPr bwMode="auto">
            <a:xfrm>
              <a:off x="5222994" y="3100221"/>
              <a:ext cx="439011" cy="306737"/>
            </a:xfrm>
            <a:custGeom>
              <a:avLst/>
              <a:gdLst>
                <a:gd name="T0" fmla="*/ 14 w 385"/>
                <a:gd name="T1" fmla="*/ 0 h 269"/>
                <a:gd name="T2" fmla="*/ 385 w 385"/>
                <a:gd name="T3" fmla="*/ 247 h 269"/>
                <a:gd name="T4" fmla="*/ 372 w 385"/>
                <a:gd name="T5" fmla="*/ 269 h 269"/>
                <a:gd name="T6" fmla="*/ 0 w 385"/>
                <a:gd name="T7" fmla="*/ 21 h 269"/>
                <a:gd name="T8" fmla="*/ 14 w 385"/>
                <a:gd name="T9" fmla="*/ 0 h 269"/>
              </a:gdLst>
              <a:ahLst/>
              <a:cxnLst>
                <a:cxn ang="0">
                  <a:pos x="T0" y="T1"/>
                </a:cxn>
                <a:cxn ang="0">
                  <a:pos x="T2" y="T3"/>
                </a:cxn>
                <a:cxn ang="0">
                  <a:pos x="T4" y="T5"/>
                </a:cxn>
                <a:cxn ang="0">
                  <a:pos x="T6" y="T7"/>
                </a:cxn>
                <a:cxn ang="0">
                  <a:pos x="T8" y="T9"/>
                </a:cxn>
              </a:cxnLst>
              <a:rect l="0" t="0" r="r" b="b"/>
              <a:pathLst>
                <a:path w="385" h="269">
                  <a:moveTo>
                    <a:pt x="14" y="0"/>
                  </a:moveTo>
                  <a:lnTo>
                    <a:pt x="385" y="247"/>
                  </a:lnTo>
                  <a:lnTo>
                    <a:pt x="372" y="269"/>
                  </a:lnTo>
                  <a:lnTo>
                    <a:pt x="0" y="21"/>
                  </a:lnTo>
                  <a:lnTo>
                    <a:pt x="1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2" name="Freeform 24"/>
            <p:cNvSpPr/>
            <p:nvPr/>
          </p:nvSpPr>
          <p:spPr bwMode="auto">
            <a:xfrm>
              <a:off x="5254922" y="2170886"/>
              <a:ext cx="497166" cy="388838"/>
            </a:xfrm>
            <a:custGeom>
              <a:avLst/>
              <a:gdLst>
                <a:gd name="T0" fmla="*/ 0 w 436"/>
                <a:gd name="T1" fmla="*/ 320 h 341"/>
                <a:gd name="T2" fmla="*/ 420 w 436"/>
                <a:gd name="T3" fmla="*/ 0 h 341"/>
                <a:gd name="T4" fmla="*/ 436 w 436"/>
                <a:gd name="T5" fmla="*/ 21 h 341"/>
                <a:gd name="T6" fmla="*/ 15 w 436"/>
                <a:gd name="T7" fmla="*/ 341 h 341"/>
                <a:gd name="T8" fmla="*/ 0 w 436"/>
                <a:gd name="T9" fmla="*/ 320 h 341"/>
              </a:gdLst>
              <a:ahLst/>
              <a:cxnLst>
                <a:cxn ang="0">
                  <a:pos x="T0" y="T1"/>
                </a:cxn>
                <a:cxn ang="0">
                  <a:pos x="T2" y="T3"/>
                </a:cxn>
                <a:cxn ang="0">
                  <a:pos x="T4" y="T5"/>
                </a:cxn>
                <a:cxn ang="0">
                  <a:pos x="T6" y="T7"/>
                </a:cxn>
                <a:cxn ang="0">
                  <a:pos x="T8" y="T9"/>
                </a:cxn>
              </a:cxnLst>
              <a:rect l="0" t="0" r="r" b="b"/>
              <a:pathLst>
                <a:path w="436" h="341">
                  <a:moveTo>
                    <a:pt x="0" y="320"/>
                  </a:moveTo>
                  <a:lnTo>
                    <a:pt x="420" y="0"/>
                  </a:lnTo>
                  <a:lnTo>
                    <a:pt x="436" y="21"/>
                  </a:lnTo>
                  <a:lnTo>
                    <a:pt x="15" y="341"/>
                  </a:lnTo>
                  <a:lnTo>
                    <a:pt x="0" y="32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3" name="Freeform 25"/>
            <p:cNvSpPr/>
            <p:nvPr/>
          </p:nvSpPr>
          <p:spPr bwMode="auto">
            <a:xfrm>
              <a:off x="5173962" y="3522127"/>
              <a:ext cx="258845" cy="293054"/>
            </a:xfrm>
            <a:custGeom>
              <a:avLst/>
              <a:gdLst>
                <a:gd name="T0" fmla="*/ 20 w 227"/>
                <a:gd name="T1" fmla="*/ 0 h 257"/>
                <a:gd name="T2" fmla="*/ 227 w 227"/>
                <a:gd name="T3" fmla="*/ 240 h 257"/>
                <a:gd name="T4" fmla="*/ 208 w 227"/>
                <a:gd name="T5" fmla="*/ 257 h 257"/>
                <a:gd name="T6" fmla="*/ 0 w 227"/>
                <a:gd name="T7" fmla="*/ 17 h 257"/>
                <a:gd name="T8" fmla="*/ 20 w 227"/>
                <a:gd name="T9" fmla="*/ 0 h 257"/>
              </a:gdLst>
              <a:ahLst/>
              <a:cxnLst>
                <a:cxn ang="0">
                  <a:pos x="T0" y="T1"/>
                </a:cxn>
                <a:cxn ang="0">
                  <a:pos x="T2" y="T3"/>
                </a:cxn>
                <a:cxn ang="0">
                  <a:pos x="T4" y="T5"/>
                </a:cxn>
                <a:cxn ang="0">
                  <a:pos x="T6" y="T7"/>
                </a:cxn>
                <a:cxn ang="0">
                  <a:pos x="T8" y="T9"/>
                </a:cxn>
              </a:cxnLst>
              <a:rect l="0" t="0" r="r" b="b"/>
              <a:pathLst>
                <a:path w="227" h="257">
                  <a:moveTo>
                    <a:pt x="20" y="0"/>
                  </a:moveTo>
                  <a:lnTo>
                    <a:pt x="227" y="240"/>
                  </a:lnTo>
                  <a:lnTo>
                    <a:pt x="208" y="257"/>
                  </a:lnTo>
                  <a:lnTo>
                    <a:pt x="0" y="17"/>
                  </a:lnTo>
                  <a:lnTo>
                    <a:pt x="20"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26"/>
            <p:cNvSpPr/>
            <p:nvPr/>
          </p:nvSpPr>
          <p:spPr bwMode="auto">
            <a:xfrm>
              <a:off x="6685984" y="4437778"/>
              <a:ext cx="61576" cy="683032"/>
            </a:xfrm>
            <a:custGeom>
              <a:avLst/>
              <a:gdLst>
                <a:gd name="T0" fmla="*/ 0 w 54"/>
                <a:gd name="T1" fmla="*/ 597 h 599"/>
                <a:gd name="T2" fmla="*/ 26 w 54"/>
                <a:gd name="T3" fmla="*/ 0 h 599"/>
                <a:gd name="T4" fmla="*/ 54 w 54"/>
                <a:gd name="T5" fmla="*/ 1 h 599"/>
                <a:gd name="T6" fmla="*/ 26 w 54"/>
                <a:gd name="T7" fmla="*/ 599 h 599"/>
                <a:gd name="T8" fmla="*/ 0 w 54"/>
                <a:gd name="T9" fmla="*/ 597 h 599"/>
              </a:gdLst>
              <a:ahLst/>
              <a:cxnLst>
                <a:cxn ang="0">
                  <a:pos x="T0" y="T1"/>
                </a:cxn>
                <a:cxn ang="0">
                  <a:pos x="T2" y="T3"/>
                </a:cxn>
                <a:cxn ang="0">
                  <a:pos x="T4" y="T5"/>
                </a:cxn>
                <a:cxn ang="0">
                  <a:pos x="T6" y="T7"/>
                </a:cxn>
                <a:cxn ang="0">
                  <a:pos x="T8" y="T9"/>
                </a:cxn>
              </a:cxnLst>
              <a:rect l="0" t="0" r="r" b="b"/>
              <a:pathLst>
                <a:path w="54" h="599">
                  <a:moveTo>
                    <a:pt x="0" y="597"/>
                  </a:moveTo>
                  <a:lnTo>
                    <a:pt x="26" y="0"/>
                  </a:lnTo>
                  <a:lnTo>
                    <a:pt x="54" y="1"/>
                  </a:lnTo>
                  <a:lnTo>
                    <a:pt x="26" y="599"/>
                  </a:lnTo>
                  <a:lnTo>
                    <a:pt x="0" y="597"/>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27"/>
            <p:cNvSpPr/>
            <p:nvPr/>
          </p:nvSpPr>
          <p:spPr bwMode="auto">
            <a:xfrm>
              <a:off x="5573063" y="3874476"/>
              <a:ext cx="584968" cy="523392"/>
            </a:xfrm>
            <a:custGeom>
              <a:avLst/>
              <a:gdLst>
                <a:gd name="T0" fmla="*/ 513 w 513"/>
                <a:gd name="T1" fmla="*/ 19 h 459"/>
                <a:gd name="T2" fmla="*/ 18 w 513"/>
                <a:gd name="T3" fmla="*/ 459 h 459"/>
                <a:gd name="T4" fmla="*/ 0 w 513"/>
                <a:gd name="T5" fmla="*/ 438 h 459"/>
                <a:gd name="T6" fmla="*/ 495 w 513"/>
                <a:gd name="T7" fmla="*/ 0 h 459"/>
                <a:gd name="T8" fmla="*/ 513 w 513"/>
                <a:gd name="T9" fmla="*/ 19 h 459"/>
              </a:gdLst>
              <a:ahLst/>
              <a:cxnLst>
                <a:cxn ang="0">
                  <a:pos x="T0" y="T1"/>
                </a:cxn>
                <a:cxn ang="0">
                  <a:pos x="T2" y="T3"/>
                </a:cxn>
                <a:cxn ang="0">
                  <a:pos x="T4" y="T5"/>
                </a:cxn>
                <a:cxn ang="0">
                  <a:pos x="T6" y="T7"/>
                </a:cxn>
                <a:cxn ang="0">
                  <a:pos x="T8" y="T9"/>
                </a:cxn>
              </a:cxnLst>
              <a:rect l="0" t="0" r="r" b="b"/>
              <a:pathLst>
                <a:path w="513" h="459">
                  <a:moveTo>
                    <a:pt x="513" y="19"/>
                  </a:moveTo>
                  <a:lnTo>
                    <a:pt x="18" y="459"/>
                  </a:lnTo>
                  <a:lnTo>
                    <a:pt x="0" y="438"/>
                  </a:lnTo>
                  <a:lnTo>
                    <a:pt x="495" y="0"/>
                  </a:lnTo>
                  <a:lnTo>
                    <a:pt x="513"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28"/>
            <p:cNvSpPr/>
            <p:nvPr/>
          </p:nvSpPr>
          <p:spPr bwMode="auto">
            <a:xfrm>
              <a:off x="5860415" y="4709167"/>
              <a:ext cx="245162" cy="427608"/>
            </a:xfrm>
            <a:custGeom>
              <a:avLst/>
              <a:gdLst>
                <a:gd name="T0" fmla="*/ 215 w 215"/>
                <a:gd name="T1" fmla="*/ 12 h 375"/>
                <a:gd name="T2" fmla="*/ 24 w 215"/>
                <a:gd name="T3" fmla="*/ 375 h 375"/>
                <a:gd name="T4" fmla="*/ 0 w 215"/>
                <a:gd name="T5" fmla="*/ 363 h 375"/>
                <a:gd name="T6" fmla="*/ 191 w 215"/>
                <a:gd name="T7" fmla="*/ 0 h 375"/>
                <a:gd name="T8" fmla="*/ 215 w 215"/>
                <a:gd name="T9" fmla="*/ 12 h 375"/>
              </a:gdLst>
              <a:ahLst/>
              <a:cxnLst>
                <a:cxn ang="0">
                  <a:pos x="T0" y="T1"/>
                </a:cxn>
                <a:cxn ang="0">
                  <a:pos x="T2" y="T3"/>
                </a:cxn>
                <a:cxn ang="0">
                  <a:pos x="T4" y="T5"/>
                </a:cxn>
                <a:cxn ang="0">
                  <a:pos x="T6" y="T7"/>
                </a:cxn>
                <a:cxn ang="0">
                  <a:pos x="T8" y="T9"/>
                </a:cxn>
              </a:cxnLst>
              <a:rect l="0" t="0" r="r" b="b"/>
              <a:pathLst>
                <a:path w="215" h="375">
                  <a:moveTo>
                    <a:pt x="215" y="12"/>
                  </a:moveTo>
                  <a:lnTo>
                    <a:pt x="24" y="375"/>
                  </a:lnTo>
                  <a:lnTo>
                    <a:pt x="0" y="363"/>
                  </a:lnTo>
                  <a:lnTo>
                    <a:pt x="191" y="0"/>
                  </a:lnTo>
                  <a:lnTo>
                    <a:pt x="215"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29"/>
            <p:cNvSpPr/>
            <p:nvPr/>
          </p:nvSpPr>
          <p:spPr bwMode="auto">
            <a:xfrm>
              <a:off x="6833081" y="1890375"/>
              <a:ext cx="225777" cy="145957"/>
            </a:xfrm>
            <a:custGeom>
              <a:avLst/>
              <a:gdLst>
                <a:gd name="T0" fmla="*/ 186 w 198"/>
                <a:gd name="T1" fmla="*/ 128 h 128"/>
                <a:gd name="T2" fmla="*/ 0 w 198"/>
                <a:gd name="T3" fmla="*/ 24 h 128"/>
                <a:gd name="T4" fmla="*/ 14 w 198"/>
                <a:gd name="T5" fmla="*/ 0 h 128"/>
                <a:gd name="T6" fmla="*/ 198 w 198"/>
                <a:gd name="T7" fmla="*/ 106 h 128"/>
                <a:gd name="T8" fmla="*/ 186 w 198"/>
                <a:gd name="T9" fmla="*/ 128 h 128"/>
              </a:gdLst>
              <a:ahLst/>
              <a:cxnLst>
                <a:cxn ang="0">
                  <a:pos x="T0" y="T1"/>
                </a:cxn>
                <a:cxn ang="0">
                  <a:pos x="T2" y="T3"/>
                </a:cxn>
                <a:cxn ang="0">
                  <a:pos x="T4" y="T5"/>
                </a:cxn>
                <a:cxn ang="0">
                  <a:pos x="T6" y="T7"/>
                </a:cxn>
                <a:cxn ang="0">
                  <a:pos x="T8" y="T9"/>
                </a:cxn>
              </a:cxnLst>
              <a:rect l="0" t="0" r="r" b="b"/>
              <a:pathLst>
                <a:path w="198" h="128">
                  <a:moveTo>
                    <a:pt x="186" y="128"/>
                  </a:moveTo>
                  <a:lnTo>
                    <a:pt x="0" y="24"/>
                  </a:lnTo>
                  <a:lnTo>
                    <a:pt x="14" y="0"/>
                  </a:lnTo>
                  <a:lnTo>
                    <a:pt x="198" y="106"/>
                  </a:lnTo>
                  <a:lnTo>
                    <a:pt x="186" y="1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8" name="Freeform 30"/>
            <p:cNvSpPr/>
            <p:nvPr/>
          </p:nvSpPr>
          <p:spPr bwMode="auto">
            <a:xfrm>
              <a:off x="7513833" y="2653228"/>
              <a:ext cx="103766" cy="452694"/>
            </a:xfrm>
            <a:custGeom>
              <a:avLst/>
              <a:gdLst>
                <a:gd name="T0" fmla="*/ 91 w 91"/>
                <a:gd name="T1" fmla="*/ 5 h 397"/>
                <a:gd name="T2" fmla="*/ 26 w 91"/>
                <a:gd name="T3" fmla="*/ 397 h 397"/>
                <a:gd name="T4" fmla="*/ 0 w 91"/>
                <a:gd name="T5" fmla="*/ 392 h 397"/>
                <a:gd name="T6" fmla="*/ 64 w 91"/>
                <a:gd name="T7" fmla="*/ 0 h 397"/>
                <a:gd name="T8" fmla="*/ 91 w 91"/>
                <a:gd name="T9" fmla="*/ 5 h 397"/>
              </a:gdLst>
              <a:ahLst/>
              <a:cxnLst>
                <a:cxn ang="0">
                  <a:pos x="T0" y="T1"/>
                </a:cxn>
                <a:cxn ang="0">
                  <a:pos x="T2" y="T3"/>
                </a:cxn>
                <a:cxn ang="0">
                  <a:pos x="T4" y="T5"/>
                </a:cxn>
                <a:cxn ang="0">
                  <a:pos x="T6" y="T7"/>
                </a:cxn>
                <a:cxn ang="0">
                  <a:pos x="T8" y="T9"/>
                </a:cxn>
              </a:cxnLst>
              <a:rect l="0" t="0" r="r" b="b"/>
              <a:pathLst>
                <a:path w="91" h="397">
                  <a:moveTo>
                    <a:pt x="91" y="5"/>
                  </a:moveTo>
                  <a:lnTo>
                    <a:pt x="26" y="397"/>
                  </a:lnTo>
                  <a:lnTo>
                    <a:pt x="0" y="392"/>
                  </a:lnTo>
                  <a:lnTo>
                    <a:pt x="64" y="0"/>
                  </a:lnTo>
                  <a:lnTo>
                    <a:pt x="91"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31"/>
            <p:cNvSpPr/>
            <p:nvPr/>
          </p:nvSpPr>
          <p:spPr bwMode="auto">
            <a:xfrm>
              <a:off x="6973336" y="3175480"/>
              <a:ext cx="139115" cy="469799"/>
            </a:xfrm>
            <a:custGeom>
              <a:avLst/>
              <a:gdLst>
                <a:gd name="T0" fmla="*/ 122 w 122"/>
                <a:gd name="T1" fmla="*/ 5 h 412"/>
                <a:gd name="T2" fmla="*/ 26 w 122"/>
                <a:gd name="T3" fmla="*/ 412 h 412"/>
                <a:gd name="T4" fmla="*/ 0 w 122"/>
                <a:gd name="T5" fmla="*/ 407 h 412"/>
                <a:gd name="T6" fmla="*/ 96 w 122"/>
                <a:gd name="T7" fmla="*/ 0 h 412"/>
                <a:gd name="T8" fmla="*/ 122 w 122"/>
                <a:gd name="T9" fmla="*/ 5 h 412"/>
              </a:gdLst>
              <a:ahLst/>
              <a:cxnLst>
                <a:cxn ang="0">
                  <a:pos x="T0" y="T1"/>
                </a:cxn>
                <a:cxn ang="0">
                  <a:pos x="T2" y="T3"/>
                </a:cxn>
                <a:cxn ang="0">
                  <a:pos x="T4" y="T5"/>
                </a:cxn>
                <a:cxn ang="0">
                  <a:pos x="T6" y="T7"/>
                </a:cxn>
                <a:cxn ang="0">
                  <a:pos x="T8" y="T9"/>
                </a:cxn>
              </a:cxnLst>
              <a:rect l="0" t="0" r="r" b="b"/>
              <a:pathLst>
                <a:path w="122" h="412">
                  <a:moveTo>
                    <a:pt x="122" y="5"/>
                  </a:moveTo>
                  <a:lnTo>
                    <a:pt x="26" y="412"/>
                  </a:lnTo>
                  <a:lnTo>
                    <a:pt x="0" y="407"/>
                  </a:lnTo>
                  <a:lnTo>
                    <a:pt x="96" y="0"/>
                  </a:lnTo>
                  <a:lnTo>
                    <a:pt x="122"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32"/>
            <p:cNvSpPr/>
            <p:nvPr/>
          </p:nvSpPr>
          <p:spPr bwMode="auto">
            <a:xfrm>
              <a:off x="6992721" y="3441167"/>
              <a:ext cx="655666" cy="215514"/>
            </a:xfrm>
            <a:custGeom>
              <a:avLst/>
              <a:gdLst>
                <a:gd name="T0" fmla="*/ 575 w 575"/>
                <a:gd name="T1" fmla="*/ 24 h 189"/>
                <a:gd name="T2" fmla="*/ 9 w 575"/>
                <a:gd name="T3" fmla="*/ 189 h 189"/>
                <a:gd name="T4" fmla="*/ 0 w 575"/>
                <a:gd name="T5" fmla="*/ 163 h 189"/>
                <a:gd name="T6" fmla="*/ 567 w 575"/>
                <a:gd name="T7" fmla="*/ 0 h 189"/>
                <a:gd name="T8" fmla="*/ 575 w 575"/>
                <a:gd name="T9" fmla="*/ 24 h 189"/>
              </a:gdLst>
              <a:ahLst/>
              <a:cxnLst>
                <a:cxn ang="0">
                  <a:pos x="T0" y="T1"/>
                </a:cxn>
                <a:cxn ang="0">
                  <a:pos x="T2" y="T3"/>
                </a:cxn>
                <a:cxn ang="0">
                  <a:pos x="T4" y="T5"/>
                </a:cxn>
                <a:cxn ang="0">
                  <a:pos x="T6" y="T7"/>
                </a:cxn>
                <a:cxn ang="0">
                  <a:pos x="T8" y="T9"/>
                </a:cxn>
              </a:cxnLst>
              <a:rect l="0" t="0" r="r" b="b"/>
              <a:pathLst>
                <a:path w="575" h="189">
                  <a:moveTo>
                    <a:pt x="575" y="24"/>
                  </a:moveTo>
                  <a:lnTo>
                    <a:pt x="9" y="189"/>
                  </a:lnTo>
                  <a:lnTo>
                    <a:pt x="0" y="163"/>
                  </a:lnTo>
                  <a:lnTo>
                    <a:pt x="567" y="0"/>
                  </a:lnTo>
                  <a:lnTo>
                    <a:pt x="575" y="2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33"/>
            <p:cNvSpPr/>
            <p:nvPr/>
          </p:nvSpPr>
          <p:spPr bwMode="auto">
            <a:xfrm>
              <a:off x="6655196" y="2720505"/>
              <a:ext cx="82101" cy="554180"/>
            </a:xfrm>
            <a:custGeom>
              <a:avLst/>
              <a:gdLst>
                <a:gd name="T0" fmla="*/ 0 w 72"/>
                <a:gd name="T1" fmla="*/ 484 h 486"/>
                <a:gd name="T2" fmla="*/ 45 w 72"/>
                <a:gd name="T3" fmla="*/ 0 h 486"/>
                <a:gd name="T4" fmla="*/ 72 w 72"/>
                <a:gd name="T5" fmla="*/ 1 h 486"/>
                <a:gd name="T6" fmla="*/ 26 w 72"/>
                <a:gd name="T7" fmla="*/ 486 h 486"/>
                <a:gd name="T8" fmla="*/ 0 w 72"/>
                <a:gd name="T9" fmla="*/ 484 h 486"/>
              </a:gdLst>
              <a:ahLst/>
              <a:cxnLst>
                <a:cxn ang="0">
                  <a:pos x="T0" y="T1"/>
                </a:cxn>
                <a:cxn ang="0">
                  <a:pos x="T2" y="T3"/>
                </a:cxn>
                <a:cxn ang="0">
                  <a:pos x="T4" y="T5"/>
                </a:cxn>
                <a:cxn ang="0">
                  <a:pos x="T6" y="T7"/>
                </a:cxn>
                <a:cxn ang="0">
                  <a:pos x="T8" y="T9"/>
                </a:cxn>
              </a:cxnLst>
              <a:rect l="0" t="0" r="r" b="b"/>
              <a:pathLst>
                <a:path w="72" h="486">
                  <a:moveTo>
                    <a:pt x="0" y="484"/>
                  </a:moveTo>
                  <a:lnTo>
                    <a:pt x="45" y="0"/>
                  </a:lnTo>
                  <a:lnTo>
                    <a:pt x="72" y="1"/>
                  </a:lnTo>
                  <a:lnTo>
                    <a:pt x="26" y="486"/>
                  </a:lnTo>
                  <a:lnTo>
                    <a:pt x="0" y="48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34"/>
            <p:cNvSpPr/>
            <p:nvPr/>
          </p:nvSpPr>
          <p:spPr bwMode="auto">
            <a:xfrm>
              <a:off x="5747527" y="2143519"/>
              <a:ext cx="319281" cy="57014"/>
            </a:xfrm>
            <a:custGeom>
              <a:avLst/>
              <a:gdLst>
                <a:gd name="T0" fmla="*/ 280 w 280"/>
                <a:gd name="T1" fmla="*/ 28 h 50"/>
                <a:gd name="T2" fmla="*/ 4 w 280"/>
                <a:gd name="T3" fmla="*/ 50 h 50"/>
                <a:gd name="T4" fmla="*/ 0 w 280"/>
                <a:gd name="T5" fmla="*/ 24 h 50"/>
                <a:gd name="T6" fmla="*/ 278 w 280"/>
                <a:gd name="T7" fmla="*/ 0 h 50"/>
                <a:gd name="T8" fmla="*/ 280 w 280"/>
                <a:gd name="T9" fmla="*/ 28 h 50"/>
              </a:gdLst>
              <a:ahLst/>
              <a:cxnLst>
                <a:cxn ang="0">
                  <a:pos x="T0" y="T1"/>
                </a:cxn>
                <a:cxn ang="0">
                  <a:pos x="T2" y="T3"/>
                </a:cxn>
                <a:cxn ang="0">
                  <a:pos x="T4" y="T5"/>
                </a:cxn>
                <a:cxn ang="0">
                  <a:pos x="T6" y="T7"/>
                </a:cxn>
                <a:cxn ang="0">
                  <a:pos x="T8" y="T9"/>
                </a:cxn>
              </a:cxnLst>
              <a:rect l="0" t="0" r="r" b="b"/>
              <a:pathLst>
                <a:path w="280" h="50">
                  <a:moveTo>
                    <a:pt x="280" y="28"/>
                  </a:moveTo>
                  <a:lnTo>
                    <a:pt x="4" y="50"/>
                  </a:lnTo>
                  <a:lnTo>
                    <a:pt x="0" y="24"/>
                  </a:lnTo>
                  <a:lnTo>
                    <a:pt x="278" y="0"/>
                  </a:lnTo>
                  <a:lnTo>
                    <a:pt x="280" y="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35"/>
            <p:cNvSpPr/>
            <p:nvPr/>
          </p:nvSpPr>
          <p:spPr bwMode="auto">
            <a:xfrm>
              <a:off x="5137473" y="2855059"/>
              <a:ext cx="85522" cy="272529"/>
            </a:xfrm>
            <a:custGeom>
              <a:avLst/>
              <a:gdLst>
                <a:gd name="T0" fmla="*/ 49 w 75"/>
                <a:gd name="T1" fmla="*/ 239 h 239"/>
                <a:gd name="T2" fmla="*/ 0 w 75"/>
                <a:gd name="T3" fmla="*/ 5 h 239"/>
                <a:gd name="T4" fmla="*/ 26 w 75"/>
                <a:gd name="T5" fmla="*/ 0 h 239"/>
                <a:gd name="T6" fmla="*/ 75 w 75"/>
                <a:gd name="T7" fmla="*/ 234 h 239"/>
                <a:gd name="T8" fmla="*/ 49 w 75"/>
                <a:gd name="T9" fmla="*/ 239 h 239"/>
              </a:gdLst>
              <a:ahLst/>
              <a:cxnLst>
                <a:cxn ang="0">
                  <a:pos x="T0" y="T1"/>
                </a:cxn>
                <a:cxn ang="0">
                  <a:pos x="T2" y="T3"/>
                </a:cxn>
                <a:cxn ang="0">
                  <a:pos x="T4" y="T5"/>
                </a:cxn>
                <a:cxn ang="0">
                  <a:pos x="T6" y="T7"/>
                </a:cxn>
                <a:cxn ang="0">
                  <a:pos x="T8" y="T9"/>
                </a:cxn>
              </a:cxnLst>
              <a:rect l="0" t="0" r="r" b="b"/>
              <a:pathLst>
                <a:path w="75" h="239">
                  <a:moveTo>
                    <a:pt x="49" y="239"/>
                  </a:moveTo>
                  <a:lnTo>
                    <a:pt x="0" y="5"/>
                  </a:lnTo>
                  <a:lnTo>
                    <a:pt x="26" y="0"/>
                  </a:lnTo>
                  <a:lnTo>
                    <a:pt x="75" y="234"/>
                  </a:lnTo>
                  <a:lnTo>
                    <a:pt x="49" y="23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36"/>
            <p:cNvSpPr/>
            <p:nvPr/>
          </p:nvSpPr>
          <p:spPr bwMode="auto">
            <a:xfrm>
              <a:off x="6670019" y="4045519"/>
              <a:ext cx="77540" cy="355770"/>
            </a:xfrm>
            <a:custGeom>
              <a:avLst/>
              <a:gdLst>
                <a:gd name="T0" fmla="*/ 26 w 68"/>
                <a:gd name="T1" fmla="*/ 0 h 312"/>
                <a:gd name="T2" fmla="*/ 68 w 68"/>
                <a:gd name="T3" fmla="*/ 309 h 312"/>
                <a:gd name="T4" fmla="*/ 40 w 68"/>
                <a:gd name="T5" fmla="*/ 312 h 312"/>
                <a:gd name="T6" fmla="*/ 0 w 68"/>
                <a:gd name="T7" fmla="*/ 3 h 312"/>
                <a:gd name="T8" fmla="*/ 26 w 68"/>
                <a:gd name="T9" fmla="*/ 0 h 312"/>
              </a:gdLst>
              <a:ahLst/>
              <a:cxnLst>
                <a:cxn ang="0">
                  <a:pos x="T0" y="T1"/>
                </a:cxn>
                <a:cxn ang="0">
                  <a:pos x="T2" y="T3"/>
                </a:cxn>
                <a:cxn ang="0">
                  <a:pos x="T4" y="T5"/>
                </a:cxn>
                <a:cxn ang="0">
                  <a:pos x="T6" y="T7"/>
                </a:cxn>
                <a:cxn ang="0">
                  <a:pos x="T8" y="T9"/>
                </a:cxn>
              </a:cxnLst>
              <a:rect l="0" t="0" r="r" b="b"/>
              <a:pathLst>
                <a:path w="68" h="312">
                  <a:moveTo>
                    <a:pt x="26" y="0"/>
                  </a:moveTo>
                  <a:lnTo>
                    <a:pt x="68" y="309"/>
                  </a:lnTo>
                  <a:lnTo>
                    <a:pt x="40" y="312"/>
                  </a:lnTo>
                  <a:lnTo>
                    <a:pt x="0" y="3"/>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37"/>
            <p:cNvSpPr/>
            <p:nvPr/>
          </p:nvSpPr>
          <p:spPr bwMode="auto">
            <a:xfrm>
              <a:off x="6082771" y="4701185"/>
              <a:ext cx="253144" cy="339806"/>
            </a:xfrm>
            <a:custGeom>
              <a:avLst/>
              <a:gdLst>
                <a:gd name="T0" fmla="*/ 22 w 222"/>
                <a:gd name="T1" fmla="*/ 0 h 298"/>
                <a:gd name="T2" fmla="*/ 222 w 222"/>
                <a:gd name="T3" fmla="*/ 283 h 298"/>
                <a:gd name="T4" fmla="*/ 201 w 222"/>
                <a:gd name="T5" fmla="*/ 298 h 298"/>
                <a:gd name="T6" fmla="*/ 0 w 222"/>
                <a:gd name="T7" fmla="*/ 14 h 298"/>
                <a:gd name="T8" fmla="*/ 22 w 222"/>
                <a:gd name="T9" fmla="*/ 0 h 298"/>
              </a:gdLst>
              <a:ahLst/>
              <a:cxnLst>
                <a:cxn ang="0">
                  <a:pos x="T0" y="T1"/>
                </a:cxn>
                <a:cxn ang="0">
                  <a:pos x="T2" y="T3"/>
                </a:cxn>
                <a:cxn ang="0">
                  <a:pos x="T4" y="T5"/>
                </a:cxn>
                <a:cxn ang="0">
                  <a:pos x="T6" y="T7"/>
                </a:cxn>
                <a:cxn ang="0">
                  <a:pos x="T8" y="T9"/>
                </a:cxn>
              </a:cxnLst>
              <a:rect l="0" t="0" r="r" b="b"/>
              <a:pathLst>
                <a:path w="222" h="298">
                  <a:moveTo>
                    <a:pt x="22" y="0"/>
                  </a:moveTo>
                  <a:lnTo>
                    <a:pt x="222" y="283"/>
                  </a:lnTo>
                  <a:lnTo>
                    <a:pt x="201" y="298"/>
                  </a:lnTo>
                  <a:lnTo>
                    <a:pt x="0" y="14"/>
                  </a:lnTo>
                  <a:lnTo>
                    <a:pt x="22"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38"/>
            <p:cNvSpPr/>
            <p:nvPr/>
          </p:nvSpPr>
          <p:spPr bwMode="auto">
            <a:xfrm>
              <a:off x="5736124" y="4690922"/>
              <a:ext cx="350068" cy="41050"/>
            </a:xfrm>
            <a:custGeom>
              <a:avLst/>
              <a:gdLst>
                <a:gd name="T0" fmla="*/ 305 w 307"/>
                <a:gd name="T1" fmla="*/ 36 h 36"/>
                <a:gd name="T2" fmla="*/ 0 w 307"/>
                <a:gd name="T3" fmla="*/ 28 h 36"/>
                <a:gd name="T4" fmla="*/ 0 w 307"/>
                <a:gd name="T5" fmla="*/ 0 h 36"/>
                <a:gd name="T6" fmla="*/ 307 w 307"/>
                <a:gd name="T7" fmla="*/ 10 h 36"/>
                <a:gd name="T8" fmla="*/ 305 w 307"/>
                <a:gd name="T9" fmla="*/ 36 h 36"/>
              </a:gdLst>
              <a:ahLst/>
              <a:cxnLst>
                <a:cxn ang="0">
                  <a:pos x="T0" y="T1"/>
                </a:cxn>
                <a:cxn ang="0">
                  <a:pos x="T2" y="T3"/>
                </a:cxn>
                <a:cxn ang="0">
                  <a:pos x="T4" y="T5"/>
                </a:cxn>
                <a:cxn ang="0">
                  <a:pos x="T6" y="T7"/>
                </a:cxn>
                <a:cxn ang="0">
                  <a:pos x="T8" y="T9"/>
                </a:cxn>
              </a:cxnLst>
              <a:rect l="0" t="0" r="r" b="b"/>
              <a:pathLst>
                <a:path w="307" h="36">
                  <a:moveTo>
                    <a:pt x="305" y="36"/>
                  </a:moveTo>
                  <a:lnTo>
                    <a:pt x="0" y="28"/>
                  </a:lnTo>
                  <a:lnTo>
                    <a:pt x="0" y="0"/>
                  </a:lnTo>
                  <a:lnTo>
                    <a:pt x="307" y="10"/>
                  </a:lnTo>
                  <a:lnTo>
                    <a:pt x="305" y="3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39"/>
            <p:cNvSpPr/>
            <p:nvPr/>
          </p:nvSpPr>
          <p:spPr bwMode="auto">
            <a:xfrm>
              <a:off x="5408861" y="3645278"/>
              <a:ext cx="246302" cy="180165"/>
            </a:xfrm>
            <a:custGeom>
              <a:avLst/>
              <a:gdLst>
                <a:gd name="T0" fmla="*/ 0 w 216"/>
                <a:gd name="T1" fmla="*/ 135 h 158"/>
                <a:gd name="T2" fmla="*/ 200 w 216"/>
                <a:gd name="T3" fmla="*/ 0 h 158"/>
                <a:gd name="T4" fmla="*/ 216 w 216"/>
                <a:gd name="T5" fmla="*/ 21 h 158"/>
                <a:gd name="T6" fmla="*/ 16 w 216"/>
                <a:gd name="T7" fmla="*/ 158 h 158"/>
                <a:gd name="T8" fmla="*/ 0 w 216"/>
                <a:gd name="T9" fmla="*/ 135 h 158"/>
              </a:gdLst>
              <a:ahLst/>
              <a:cxnLst>
                <a:cxn ang="0">
                  <a:pos x="T0" y="T1"/>
                </a:cxn>
                <a:cxn ang="0">
                  <a:pos x="T2" y="T3"/>
                </a:cxn>
                <a:cxn ang="0">
                  <a:pos x="T4" y="T5"/>
                </a:cxn>
                <a:cxn ang="0">
                  <a:pos x="T6" y="T7"/>
                </a:cxn>
                <a:cxn ang="0">
                  <a:pos x="T8" y="T9"/>
                </a:cxn>
              </a:cxnLst>
              <a:rect l="0" t="0" r="r" b="b"/>
              <a:pathLst>
                <a:path w="216" h="158">
                  <a:moveTo>
                    <a:pt x="0" y="135"/>
                  </a:moveTo>
                  <a:lnTo>
                    <a:pt x="200" y="0"/>
                  </a:lnTo>
                  <a:lnTo>
                    <a:pt x="216" y="21"/>
                  </a:lnTo>
                  <a:lnTo>
                    <a:pt x="16" y="158"/>
                  </a:lnTo>
                  <a:lnTo>
                    <a:pt x="0" y="1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40"/>
            <p:cNvSpPr/>
            <p:nvPr/>
          </p:nvSpPr>
          <p:spPr bwMode="auto">
            <a:xfrm>
              <a:off x="6752120" y="4385325"/>
              <a:ext cx="470939" cy="50173"/>
            </a:xfrm>
            <a:custGeom>
              <a:avLst/>
              <a:gdLst>
                <a:gd name="T0" fmla="*/ 413 w 413"/>
                <a:gd name="T1" fmla="*/ 26 h 44"/>
                <a:gd name="T2" fmla="*/ 1 w 413"/>
                <a:gd name="T3" fmla="*/ 44 h 44"/>
                <a:gd name="T4" fmla="*/ 0 w 413"/>
                <a:gd name="T5" fmla="*/ 16 h 44"/>
                <a:gd name="T6" fmla="*/ 411 w 413"/>
                <a:gd name="T7" fmla="*/ 0 h 44"/>
                <a:gd name="T8" fmla="*/ 413 w 413"/>
                <a:gd name="T9" fmla="*/ 26 h 44"/>
              </a:gdLst>
              <a:ahLst/>
              <a:cxnLst>
                <a:cxn ang="0">
                  <a:pos x="T0" y="T1"/>
                </a:cxn>
                <a:cxn ang="0">
                  <a:pos x="T2" y="T3"/>
                </a:cxn>
                <a:cxn ang="0">
                  <a:pos x="T4" y="T5"/>
                </a:cxn>
                <a:cxn ang="0">
                  <a:pos x="T6" y="T7"/>
                </a:cxn>
                <a:cxn ang="0">
                  <a:pos x="T8" y="T9"/>
                </a:cxn>
              </a:cxnLst>
              <a:rect l="0" t="0" r="r" b="b"/>
              <a:pathLst>
                <a:path w="413" h="44">
                  <a:moveTo>
                    <a:pt x="413" y="26"/>
                  </a:moveTo>
                  <a:lnTo>
                    <a:pt x="1" y="44"/>
                  </a:lnTo>
                  <a:lnTo>
                    <a:pt x="0" y="16"/>
                  </a:lnTo>
                  <a:lnTo>
                    <a:pt x="411" y="0"/>
                  </a:lnTo>
                  <a:lnTo>
                    <a:pt x="413"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41"/>
            <p:cNvSpPr/>
            <p:nvPr/>
          </p:nvSpPr>
          <p:spPr bwMode="auto">
            <a:xfrm>
              <a:off x="5835329" y="5227998"/>
              <a:ext cx="1191601" cy="1059327"/>
            </a:xfrm>
            <a:custGeom>
              <a:avLst/>
              <a:gdLst>
                <a:gd name="T0" fmla="*/ 293 w 602"/>
                <a:gd name="T1" fmla="*/ 535 h 535"/>
                <a:gd name="T2" fmla="*/ 143 w 602"/>
                <a:gd name="T3" fmla="*/ 515 h 535"/>
                <a:gd name="T4" fmla="*/ 87 w 602"/>
                <a:gd name="T5" fmla="*/ 469 h 535"/>
                <a:gd name="T6" fmla="*/ 38 w 602"/>
                <a:gd name="T7" fmla="*/ 403 h 535"/>
                <a:gd name="T8" fmla="*/ 31 w 602"/>
                <a:gd name="T9" fmla="*/ 368 h 535"/>
                <a:gd name="T10" fmla="*/ 32 w 602"/>
                <a:gd name="T11" fmla="*/ 347 h 535"/>
                <a:gd name="T12" fmla="*/ 38 w 602"/>
                <a:gd name="T13" fmla="*/ 314 h 535"/>
                <a:gd name="T14" fmla="*/ 32 w 602"/>
                <a:gd name="T15" fmla="*/ 293 h 535"/>
                <a:gd name="T16" fmla="*/ 29 w 602"/>
                <a:gd name="T17" fmla="*/ 270 h 535"/>
                <a:gd name="T18" fmla="*/ 37 w 602"/>
                <a:gd name="T19" fmla="*/ 241 h 535"/>
                <a:gd name="T20" fmla="*/ 31 w 602"/>
                <a:gd name="T21" fmla="*/ 214 h 535"/>
                <a:gd name="T22" fmla="*/ 35 w 602"/>
                <a:gd name="T23" fmla="*/ 191 h 535"/>
                <a:gd name="T24" fmla="*/ 41 w 602"/>
                <a:gd name="T25" fmla="*/ 169 h 535"/>
                <a:gd name="T26" fmla="*/ 44 w 602"/>
                <a:gd name="T27" fmla="*/ 145 h 535"/>
                <a:gd name="T28" fmla="*/ 17 w 602"/>
                <a:gd name="T29" fmla="*/ 126 h 535"/>
                <a:gd name="T30" fmla="*/ 0 w 602"/>
                <a:gd name="T31" fmla="*/ 0 h 535"/>
                <a:gd name="T32" fmla="*/ 602 w 602"/>
                <a:gd name="T33" fmla="*/ 0 h 535"/>
                <a:gd name="T34" fmla="*/ 590 w 602"/>
                <a:gd name="T35" fmla="*/ 94 h 535"/>
                <a:gd name="T36" fmla="*/ 563 w 602"/>
                <a:gd name="T37" fmla="*/ 114 h 535"/>
                <a:gd name="T38" fmla="*/ 566 w 602"/>
                <a:gd name="T39" fmla="*/ 138 h 535"/>
                <a:gd name="T40" fmla="*/ 572 w 602"/>
                <a:gd name="T41" fmla="*/ 160 h 535"/>
                <a:gd name="T42" fmla="*/ 577 w 602"/>
                <a:gd name="T43" fmla="*/ 182 h 535"/>
                <a:gd name="T44" fmla="*/ 571 w 602"/>
                <a:gd name="T45" fmla="*/ 209 h 535"/>
                <a:gd name="T46" fmla="*/ 578 w 602"/>
                <a:gd name="T47" fmla="*/ 239 h 535"/>
                <a:gd name="T48" fmla="*/ 575 w 602"/>
                <a:gd name="T49" fmla="*/ 261 h 535"/>
                <a:gd name="T50" fmla="*/ 569 w 602"/>
                <a:gd name="T51" fmla="*/ 282 h 535"/>
                <a:gd name="T52" fmla="*/ 575 w 602"/>
                <a:gd name="T53" fmla="*/ 315 h 535"/>
                <a:gd name="T54" fmla="*/ 577 w 602"/>
                <a:gd name="T55" fmla="*/ 336 h 535"/>
                <a:gd name="T56" fmla="*/ 569 w 602"/>
                <a:gd name="T57" fmla="*/ 372 h 535"/>
                <a:gd name="T58" fmla="*/ 580 w 602"/>
                <a:gd name="T59" fmla="*/ 392 h 535"/>
                <a:gd name="T60" fmla="*/ 524 w 602"/>
                <a:gd name="T61" fmla="*/ 469 h 535"/>
                <a:gd name="T62" fmla="*/ 469 w 602"/>
                <a:gd name="T63" fmla="*/ 515 h 535"/>
                <a:gd name="T64" fmla="*/ 293 w 60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535">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blipFill>
              <a:blip r:embed="rId2"/>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0" name="Freeform 42"/>
            <p:cNvSpPr/>
            <p:nvPr/>
          </p:nvSpPr>
          <p:spPr bwMode="auto">
            <a:xfrm>
              <a:off x="6090753" y="5227998"/>
              <a:ext cx="336385" cy="1059327"/>
            </a:xfrm>
            <a:custGeom>
              <a:avLst/>
              <a:gdLst>
                <a:gd name="T0" fmla="*/ 82 w 170"/>
                <a:gd name="T1" fmla="*/ 535 h 535"/>
                <a:gd name="T2" fmla="*/ 38 w 170"/>
                <a:gd name="T3" fmla="*/ 515 h 535"/>
                <a:gd name="T4" fmla="*/ 22 w 170"/>
                <a:gd name="T5" fmla="*/ 469 h 535"/>
                <a:gd name="T6" fmla="*/ 8 w 170"/>
                <a:gd name="T7" fmla="*/ 403 h 535"/>
                <a:gd name="T8" fmla="*/ 6 w 170"/>
                <a:gd name="T9" fmla="*/ 368 h 535"/>
                <a:gd name="T10" fmla="*/ 7 w 170"/>
                <a:gd name="T11" fmla="*/ 347 h 535"/>
                <a:gd name="T12" fmla="*/ 8 w 170"/>
                <a:gd name="T13" fmla="*/ 314 h 535"/>
                <a:gd name="T14" fmla="*/ 7 w 170"/>
                <a:gd name="T15" fmla="*/ 293 h 535"/>
                <a:gd name="T16" fmla="*/ 6 w 170"/>
                <a:gd name="T17" fmla="*/ 270 h 535"/>
                <a:gd name="T18" fmla="*/ 8 w 170"/>
                <a:gd name="T19" fmla="*/ 241 h 535"/>
                <a:gd name="T20" fmla="*/ 6 w 170"/>
                <a:gd name="T21" fmla="*/ 214 h 535"/>
                <a:gd name="T22" fmla="*/ 7 w 170"/>
                <a:gd name="T23" fmla="*/ 191 h 535"/>
                <a:gd name="T24" fmla="*/ 9 w 170"/>
                <a:gd name="T25" fmla="*/ 169 h 535"/>
                <a:gd name="T26" fmla="*/ 10 w 170"/>
                <a:gd name="T27" fmla="*/ 145 h 535"/>
                <a:gd name="T28" fmla="*/ 2 w 170"/>
                <a:gd name="T29" fmla="*/ 126 h 535"/>
                <a:gd name="T30" fmla="*/ 5 w 170"/>
                <a:gd name="T31" fmla="*/ 90 h 535"/>
                <a:gd name="T32" fmla="*/ 4 w 170"/>
                <a:gd name="T33" fmla="*/ 43 h 535"/>
                <a:gd name="T34" fmla="*/ 0 w 170"/>
                <a:gd name="T35" fmla="*/ 0 h 535"/>
                <a:gd name="T36" fmla="*/ 170 w 170"/>
                <a:gd name="T37" fmla="*/ 0 h 535"/>
                <a:gd name="T38" fmla="*/ 168 w 170"/>
                <a:gd name="T39" fmla="*/ 23 h 535"/>
                <a:gd name="T40" fmla="*/ 164 w 170"/>
                <a:gd name="T41" fmla="*/ 58 h 535"/>
                <a:gd name="T42" fmla="*/ 167 w 170"/>
                <a:gd name="T43" fmla="*/ 94 h 535"/>
                <a:gd name="T44" fmla="*/ 159 w 170"/>
                <a:gd name="T45" fmla="*/ 114 h 535"/>
                <a:gd name="T46" fmla="*/ 160 w 170"/>
                <a:gd name="T47" fmla="*/ 138 h 535"/>
                <a:gd name="T48" fmla="*/ 162 w 170"/>
                <a:gd name="T49" fmla="*/ 160 h 535"/>
                <a:gd name="T50" fmla="*/ 163 w 170"/>
                <a:gd name="T51" fmla="*/ 182 h 535"/>
                <a:gd name="T52" fmla="*/ 161 w 170"/>
                <a:gd name="T53" fmla="*/ 209 h 535"/>
                <a:gd name="T54" fmla="*/ 163 w 170"/>
                <a:gd name="T55" fmla="*/ 239 h 535"/>
                <a:gd name="T56" fmla="*/ 163 w 170"/>
                <a:gd name="T57" fmla="*/ 261 h 535"/>
                <a:gd name="T58" fmla="*/ 161 w 170"/>
                <a:gd name="T59" fmla="*/ 282 h 535"/>
                <a:gd name="T60" fmla="*/ 163 w 170"/>
                <a:gd name="T61" fmla="*/ 315 h 535"/>
                <a:gd name="T62" fmla="*/ 163 w 170"/>
                <a:gd name="T63" fmla="*/ 336 h 535"/>
                <a:gd name="T64" fmla="*/ 161 w 170"/>
                <a:gd name="T65" fmla="*/ 372 h 535"/>
                <a:gd name="T66" fmla="*/ 164 w 170"/>
                <a:gd name="T67" fmla="*/ 392 h 535"/>
                <a:gd name="T68" fmla="*/ 148 w 170"/>
                <a:gd name="T69" fmla="*/ 469 h 535"/>
                <a:gd name="T70" fmla="*/ 132 w 170"/>
                <a:gd name="T71" fmla="*/ 515 h 535"/>
                <a:gd name="T72" fmla="*/ 82 w 170"/>
                <a:gd name="T73"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535">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1" name="Oval 43"/>
            <p:cNvSpPr>
              <a:spLocks noChangeArrowheads="1"/>
            </p:cNvSpPr>
            <p:nvPr/>
          </p:nvSpPr>
          <p:spPr bwMode="auto">
            <a:xfrm>
              <a:off x="6303987" y="6277062"/>
              <a:ext cx="271389" cy="120871"/>
            </a:xfrm>
            <a:prstGeom prst="ellipse">
              <a:avLst/>
            </a:pr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Oval 44"/>
            <p:cNvSpPr>
              <a:spLocks noChangeArrowheads="1"/>
            </p:cNvSpPr>
            <p:nvPr/>
          </p:nvSpPr>
          <p:spPr bwMode="auto">
            <a:xfrm>
              <a:off x="6203642" y="6223469"/>
              <a:ext cx="473219" cy="131133"/>
            </a:xfrm>
            <a:prstGeom prst="ellipse">
              <a:avLst/>
            </a:pr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45"/>
            <p:cNvSpPr/>
            <p:nvPr/>
          </p:nvSpPr>
          <p:spPr bwMode="auto">
            <a:xfrm>
              <a:off x="6139786" y="6261098"/>
              <a:ext cx="599791" cy="50173"/>
            </a:xfrm>
            <a:custGeom>
              <a:avLst/>
              <a:gdLst>
                <a:gd name="T0" fmla="*/ 140 w 303"/>
                <a:gd name="T1" fmla="*/ 25 h 25"/>
                <a:gd name="T2" fmla="*/ 2 w 303"/>
                <a:gd name="T3" fmla="*/ 7 h 25"/>
                <a:gd name="T4" fmla="*/ 0 w 303"/>
                <a:gd name="T5" fmla="*/ 1 h 25"/>
                <a:gd name="T6" fmla="*/ 139 w 303"/>
                <a:gd name="T7" fmla="*/ 13 h 25"/>
                <a:gd name="T8" fmla="*/ 303 w 303"/>
                <a:gd name="T9" fmla="*/ 0 h 25"/>
                <a:gd name="T10" fmla="*/ 301 w 303"/>
                <a:gd name="T11" fmla="*/ 7 h 25"/>
                <a:gd name="T12" fmla="*/ 140 w 30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03" h="25">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46"/>
            <p:cNvSpPr/>
            <p:nvPr/>
          </p:nvSpPr>
          <p:spPr bwMode="auto">
            <a:xfrm>
              <a:off x="5894624" y="5529034"/>
              <a:ext cx="1100378" cy="80960"/>
            </a:xfrm>
            <a:custGeom>
              <a:avLst/>
              <a:gdLst>
                <a:gd name="T0" fmla="*/ 13 w 556"/>
                <a:gd name="T1" fmla="*/ 24 h 41"/>
                <a:gd name="T2" fmla="*/ 531 w 556"/>
                <a:gd name="T3" fmla="*/ 0 h 41"/>
                <a:gd name="T4" fmla="*/ 542 w 556"/>
                <a:gd name="T5" fmla="*/ 8 h 41"/>
                <a:gd name="T6" fmla="*/ 556 w 556"/>
                <a:gd name="T7" fmla="*/ 15 h 41"/>
                <a:gd name="T8" fmla="*/ 0 w 556"/>
                <a:gd name="T9" fmla="*/ 41 h 41"/>
                <a:gd name="T10" fmla="*/ 5 w 556"/>
                <a:gd name="T11" fmla="*/ 39 h 41"/>
                <a:gd name="T12" fmla="*/ 13 w 556"/>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556" h="41">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Freeform 47"/>
            <p:cNvSpPr/>
            <p:nvPr/>
          </p:nvSpPr>
          <p:spPr bwMode="auto">
            <a:xfrm>
              <a:off x="5872958" y="5437811"/>
              <a:ext cx="1118622" cy="83241"/>
            </a:xfrm>
            <a:custGeom>
              <a:avLst/>
              <a:gdLst>
                <a:gd name="T0" fmla="*/ 0 w 565"/>
                <a:gd name="T1" fmla="*/ 27 h 42"/>
                <a:gd name="T2" fmla="*/ 565 w 565"/>
                <a:gd name="T3" fmla="*/ 0 h 42"/>
                <a:gd name="T4" fmla="*/ 544 w 565"/>
                <a:gd name="T5" fmla="*/ 8 h 42"/>
                <a:gd name="T6" fmla="*/ 543 w 565"/>
                <a:gd name="T7" fmla="*/ 17 h 42"/>
                <a:gd name="T8" fmla="*/ 29 w 565"/>
                <a:gd name="T9" fmla="*/ 42 h 42"/>
                <a:gd name="T10" fmla="*/ 25 w 565"/>
                <a:gd name="T11" fmla="*/ 39 h 42"/>
                <a:gd name="T12" fmla="*/ 0 w 565"/>
                <a:gd name="T13" fmla="*/ 27 h 42"/>
              </a:gdLst>
              <a:ahLst/>
              <a:cxnLst>
                <a:cxn ang="0">
                  <a:pos x="T0" y="T1"/>
                </a:cxn>
                <a:cxn ang="0">
                  <a:pos x="T2" y="T3"/>
                </a:cxn>
                <a:cxn ang="0">
                  <a:pos x="T4" y="T5"/>
                </a:cxn>
                <a:cxn ang="0">
                  <a:pos x="T6" y="T7"/>
                </a:cxn>
                <a:cxn ang="0">
                  <a:pos x="T8" y="T9"/>
                </a:cxn>
                <a:cxn ang="0">
                  <a:pos x="T10" y="T11"/>
                </a:cxn>
                <a:cxn ang="0">
                  <a:pos x="T12" y="T13"/>
                </a:cxn>
              </a:cxnLst>
              <a:rect l="0" t="0" r="r" b="b"/>
              <a:pathLst>
                <a:path w="565" h="42">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48"/>
            <p:cNvSpPr/>
            <p:nvPr/>
          </p:nvSpPr>
          <p:spPr bwMode="auto">
            <a:xfrm>
              <a:off x="5898045" y="5602012"/>
              <a:ext cx="1065029" cy="80960"/>
            </a:xfrm>
            <a:custGeom>
              <a:avLst/>
              <a:gdLst>
                <a:gd name="T0" fmla="*/ 0 w 538"/>
                <a:gd name="T1" fmla="*/ 25 h 41"/>
                <a:gd name="T2" fmla="*/ 536 w 538"/>
                <a:gd name="T3" fmla="*/ 0 h 41"/>
                <a:gd name="T4" fmla="*/ 538 w 538"/>
                <a:gd name="T5" fmla="*/ 16 h 41"/>
                <a:gd name="T6" fmla="*/ 6 w 538"/>
                <a:gd name="T7" fmla="*/ 41 h 41"/>
                <a:gd name="T8" fmla="*/ 0 w 538"/>
                <a:gd name="T9" fmla="*/ 25 h 41"/>
              </a:gdLst>
              <a:ahLst/>
              <a:cxnLst>
                <a:cxn ang="0">
                  <a:pos x="T0" y="T1"/>
                </a:cxn>
                <a:cxn ang="0">
                  <a:pos x="T2" y="T3"/>
                </a:cxn>
                <a:cxn ang="0">
                  <a:pos x="T4" y="T5"/>
                </a:cxn>
                <a:cxn ang="0">
                  <a:pos x="T6" y="T7"/>
                </a:cxn>
                <a:cxn ang="0">
                  <a:pos x="T8" y="T9"/>
                </a:cxn>
              </a:cxnLst>
              <a:rect l="0" t="0" r="r" b="b"/>
              <a:pathLst>
                <a:path w="538" h="41">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49"/>
            <p:cNvSpPr/>
            <p:nvPr/>
          </p:nvSpPr>
          <p:spPr bwMode="auto">
            <a:xfrm>
              <a:off x="5906027" y="5673850"/>
              <a:ext cx="1083274" cy="82101"/>
            </a:xfrm>
            <a:custGeom>
              <a:avLst/>
              <a:gdLst>
                <a:gd name="T0" fmla="*/ 2 w 547"/>
                <a:gd name="T1" fmla="*/ 25 h 42"/>
                <a:gd name="T2" fmla="*/ 532 w 547"/>
                <a:gd name="T3" fmla="*/ 0 h 42"/>
                <a:gd name="T4" fmla="*/ 542 w 547"/>
                <a:gd name="T5" fmla="*/ 14 h 42"/>
                <a:gd name="T6" fmla="*/ 547 w 547"/>
                <a:gd name="T7" fmla="*/ 16 h 42"/>
                <a:gd name="T8" fmla="*/ 0 w 547"/>
                <a:gd name="T9" fmla="*/ 42 h 42"/>
                <a:gd name="T10" fmla="*/ 2 w 547"/>
                <a:gd name="T11" fmla="*/ 25 h 42"/>
              </a:gdLst>
              <a:ahLst/>
              <a:cxnLst>
                <a:cxn ang="0">
                  <a:pos x="T0" y="T1"/>
                </a:cxn>
                <a:cxn ang="0">
                  <a:pos x="T2" y="T3"/>
                </a:cxn>
                <a:cxn ang="0">
                  <a:pos x="T4" y="T5"/>
                </a:cxn>
                <a:cxn ang="0">
                  <a:pos x="T6" y="T7"/>
                </a:cxn>
                <a:cxn ang="0">
                  <a:pos x="T8" y="T9"/>
                </a:cxn>
                <a:cxn ang="0">
                  <a:pos x="T10" y="T11"/>
                </a:cxn>
              </a:cxnLst>
              <a:rect l="0" t="0" r="r" b="b"/>
              <a:pathLst>
                <a:path w="547" h="42">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50"/>
            <p:cNvSpPr/>
            <p:nvPr/>
          </p:nvSpPr>
          <p:spPr bwMode="auto">
            <a:xfrm>
              <a:off x="5898045" y="5758232"/>
              <a:ext cx="1063889" cy="80960"/>
            </a:xfrm>
            <a:custGeom>
              <a:avLst/>
              <a:gdLst>
                <a:gd name="T0" fmla="*/ 0 w 537"/>
                <a:gd name="T1" fmla="*/ 25 h 41"/>
                <a:gd name="T2" fmla="*/ 532 w 537"/>
                <a:gd name="T3" fmla="*/ 0 h 41"/>
                <a:gd name="T4" fmla="*/ 537 w 537"/>
                <a:gd name="T5" fmla="*/ 14 h 41"/>
                <a:gd name="T6" fmla="*/ 537 w 537"/>
                <a:gd name="T7" fmla="*/ 16 h 41"/>
                <a:gd name="T8" fmla="*/ 7 w 537"/>
                <a:gd name="T9" fmla="*/ 41 h 41"/>
                <a:gd name="T10" fmla="*/ 0 w 537"/>
                <a:gd name="T11" fmla="*/ 25 h 41"/>
              </a:gdLst>
              <a:ahLst/>
              <a:cxnLst>
                <a:cxn ang="0">
                  <a:pos x="T0" y="T1"/>
                </a:cxn>
                <a:cxn ang="0">
                  <a:pos x="T2" y="T3"/>
                </a:cxn>
                <a:cxn ang="0">
                  <a:pos x="T4" y="T5"/>
                </a:cxn>
                <a:cxn ang="0">
                  <a:pos x="T6" y="T7"/>
                </a:cxn>
                <a:cxn ang="0">
                  <a:pos x="T8" y="T9"/>
                </a:cxn>
                <a:cxn ang="0">
                  <a:pos x="T10" y="T11"/>
                </a:cxn>
              </a:cxnLst>
              <a:rect l="0" t="0" r="r" b="b"/>
              <a:pathLst>
                <a:path w="537" h="41">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51"/>
            <p:cNvSpPr/>
            <p:nvPr/>
          </p:nvSpPr>
          <p:spPr bwMode="auto">
            <a:xfrm>
              <a:off x="5894624" y="5833491"/>
              <a:ext cx="1102658" cy="80960"/>
            </a:xfrm>
            <a:custGeom>
              <a:avLst/>
              <a:gdLst>
                <a:gd name="T0" fmla="*/ 11 w 557"/>
                <a:gd name="T1" fmla="*/ 25 h 41"/>
                <a:gd name="T2" fmla="*/ 536 w 557"/>
                <a:gd name="T3" fmla="*/ 0 h 41"/>
                <a:gd name="T4" fmla="*/ 545 w 557"/>
                <a:gd name="T5" fmla="*/ 9 h 41"/>
                <a:gd name="T6" fmla="*/ 557 w 557"/>
                <a:gd name="T7" fmla="*/ 15 h 41"/>
                <a:gd name="T8" fmla="*/ 0 w 557"/>
                <a:gd name="T9" fmla="*/ 41 h 41"/>
                <a:gd name="T10" fmla="*/ 2 w 557"/>
                <a:gd name="T11" fmla="*/ 41 h 41"/>
                <a:gd name="T12" fmla="*/ 11 w 557"/>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557" h="41">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52"/>
            <p:cNvSpPr/>
            <p:nvPr/>
          </p:nvSpPr>
          <p:spPr bwMode="auto">
            <a:xfrm>
              <a:off x="5906027" y="5911030"/>
              <a:ext cx="1053626" cy="80960"/>
            </a:xfrm>
            <a:custGeom>
              <a:avLst/>
              <a:gdLst>
                <a:gd name="T0" fmla="*/ 0 w 532"/>
                <a:gd name="T1" fmla="*/ 25 h 41"/>
                <a:gd name="T2" fmla="*/ 530 w 532"/>
                <a:gd name="T3" fmla="*/ 0 h 41"/>
                <a:gd name="T4" fmla="*/ 532 w 532"/>
                <a:gd name="T5" fmla="*/ 17 h 41"/>
                <a:gd name="T6" fmla="*/ 5 w 532"/>
                <a:gd name="T7" fmla="*/ 41 h 41"/>
                <a:gd name="T8" fmla="*/ 0 w 532"/>
                <a:gd name="T9" fmla="*/ 25 h 41"/>
              </a:gdLst>
              <a:ahLst/>
              <a:cxnLst>
                <a:cxn ang="0">
                  <a:pos x="T0" y="T1"/>
                </a:cxn>
                <a:cxn ang="0">
                  <a:pos x="T2" y="T3"/>
                </a:cxn>
                <a:cxn ang="0">
                  <a:pos x="T4" y="T5"/>
                </a:cxn>
                <a:cxn ang="0">
                  <a:pos x="T6" y="T7"/>
                </a:cxn>
                <a:cxn ang="0">
                  <a:pos x="T8" y="T9"/>
                </a:cxn>
              </a:cxnLst>
              <a:rect l="0" t="0" r="r" b="b"/>
              <a:pathLst>
                <a:path w="532" h="41">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Freeform 53"/>
            <p:cNvSpPr/>
            <p:nvPr/>
          </p:nvSpPr>
          <p:spPr bwMode="auto">
            <a:xfrm>
              <a:off x="5924271" y="6023919"/>
              <a:ext cx="1053626" cy="263406"/>
            </a:xfrm>
            <a:custGeom>
              <a:avLst/>
              <a:gdLst>
                <a:gd name="T0" fmla="*/ 248 w 532"/>
                <a:gd name="T1" fmla="*/ 133 h 133"/>
                <a:gd name="T2" fmla="*/ 98 w 532"/>
                <a:gd name="T3" fmla="*/ 113 h 133"/>
                <a:gd name="T4" fmla="*/ 42 w 532"/>
                <a:gd name="T5" fmla="*/ 67 h 133"/>
                <a:gd name="T6" fmla="*/ 0 w 532"/>
                <a:gd name="T7" fmla="*/ 25 h 133"/>
                <a:gd name="T8" fmla="*/ 532 w 532"/>
                <a:gd name="T9" fmla="*/ 0 h 133"/>
                <a:gd name="T10" fmla="*/ 479 w 532"/>
                <a:gd name="T11" fmla="*/ 67 h 133"/>
                <a:gd name="T12" fmla="*/ 424 w 532"/>
                <a:gd name="T13" fmla="*/ 113 h 133"/>
                <a:gd name="T14" fmla="*/ 248 w 53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2" h="133">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2" name="Freeform 54"/>
            <p:cNvSpPr/>
            <p:nvPr/>
          </p:nvSpPr>
          <p:spPr bwMode="auto">
            <a:xfrm>
              <a:off x="6110138" y="6050145"/>
              <a:ext cx="304457" cy="237180"/>
            </a:xfrm>
            <a:custGeom>
              <a:avLst/>
              <a:gdLst>
                <a:gd name="T0" fmla="*/ 55 w 154"/>
                <a:gd name="T1" fmla="*/ 115 h 120"/>
                <a:gd name="T2" fmla="*/ 24 w 154"/>
                <a:gd name="T3" fmla="*/ 55 h 120"/>
                <a:gd name="T4" fmla="*/ 0 w 154"/>
                <a:gd name="T5" fmla="*/ 8 h 120"/>
                <a:gd name="T6" fmla="*/ 152 w 154"/>
                <a:gd name="T7" fmla="*/ 0 h 120"/>
                <a:gd name="T8" fmla="*/ 154 w 154"/>
                <a:gd name="T9" fmla="*/ 55 h 120"/>
                <a:gd name="T10" fmla="*/ 153 w 154"/>
                <a:gd name="T11" fmla="*/ 117 h 120"/>
                <a:gd name="T12" fmla="*/ 153 w 154"/>
                <a:gd name="T13" fmla="*/ 120 h 120"/>
                <a:gd name="T14" fmla="*/ 55 w 154"/>
                <a:gd name="T15" fmla="*/ 115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0">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3" name="Oval 55"/>
            <p:cNvSpPr>
              <a:spLocks noChangeArrowheads="1"/>
            </p:cNvSpPr>
            <p:nvPr/>
          </p:nvSpPr>
          <p:spPr bwMode="auto">
            <a:xfrm>
              <a:off x="5833048" y="4454883"/>
              <a:ext cx="521112" cy="521112"/>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4" name="Oval 56"/>
            <p:cNvSpPr>
              <a:spLocks noChangeArrowheads="1"/>
            </p:cNvSpPr>
            <p:nvPr/>
          </p:nvSpPr>
          <p:spPr bwMode="auto">
            <a:xfrm>
              <a:off x="6532045" y="4239368"/>
              <a:ext cx="397960" cy="397960"/>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5" name="Oval 57"/>
            <p:cNvSpPr>
              <a:spLocks noChangeArrowheads="1"/>
            </p:cNvSpPr>
            <p:nvPr/>
          </p:nvSpPr>
          <p:spPr bwMode="auto">
            <a:xfrm>
              <a:off x="5785156" y="3524408"/>
              <a:ext cx="722943" cy="722942"/>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6" name="Oval 58"/>
            <p:cNvSpPr>
              <a:spLocks noChangeArrowheads="1"/>
            </p:cNvSpPr>
            <p:nvPr/>
          </p:nvSpPr>
          <p:spPr bwMode="auto">
            <a:xfrm>
              <a:off x="6733876" y="3379591"/>
              <a:ext cx="521112" cy="521112"/>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7" name="Oval 59"/>
            <p:cNvSpPr>
              <a:spLocks noChangeArrowheads="1"/>
            </p:cNvSpPr>
            <p:nvPr/>
          </p:nvSpPr>
          <p:spPr bwMode="auto">
            <a:xfrm>
              <a:off x="7330246" y="2904091"/>
              <a:ext cx="397960" cy="397960"/>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8" name="Oval 60"/>
            <p:cNvSpPr>
              <a:spLocks noChangeArrowheads="1"/>
            </p:cNvSpPr>
            <p:nvPr/>
          </p:nvSpPr>
          <p:spPr bwMode="auto">
            <a:xfrm>
              <a:off x="7191131" y="2210796"/>
              <a:ext cx="277090" cy="277090"/>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9" name="Oval 61"/>
            <p:cNvSpPr>
              <a:spLocks noChangeArrowheads="1"/>
            </p:cNvSpPr>
            <p:nvPr/>
          </p:nvSpPr>
          <p:spPr bwMode="auto">
            <a:xfrm>
              <a:off x="6357581" y="2361314"/>
              <a:ext cx="722943" cy="725223"/>
            </a:xfrm>
            <a:prstGeom prst="ellipse">
              <a:avLst/>
            </a:prstGeom>
            <a:blipFill dpi="0" rotWithShape="1">
              <a:blip r:embed="rId1">
                <a:alphaModFix amt="5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0" name="Oval 62"/>
            <p:cNvSpPr>
              <a:spLocks noChangeArrowheads="1"/>
            </p:cNvSpPr>
            <p:nvPr/>
          </p:nvSpPr>
          <p:spPr bwMode="auto">
            <a:xfrm>
              <a:off x="5555958" y="2616739"/>
              <a:ext cx="518831" cy="521112"/>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1" name="Oval 63"/>
            <p:cNvSpPr>
              <a:spLocks noChangeArrowheads="1"/>
            </p:cNvSpPr>
            <p:nvPr/>
          </p:nvSpPr>
          <p:spPr bwMode="auto">
            <a:xfrm>
              <a:off x="5543415" y="1985019"/>
              <a:ext cx="397960" cy="397960"/>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2" name="Oval 64"/>
            <p:cNvSpPr>
              <a:spLocks noChangeArrowheads="1"/>
            </p:cNvSpPr>
            <p:nvPr/>
          </p:nvSpPr>
          <p:spPr bwMode="auto">
            <a:xfrm>
              <a:off x="5282289" y="3666944"/>
              <a:ext cx="277090" cy="277090"/>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3" name="Oval 65"/>
            <p:cNvSpPr>
              <a:spLocks noChangeArrowheads="1"/>
            </p:cNvSpPr>
            <p:nvPr/>
          </p:nvSpPr>
          <p:spPr bwMode="auto">
            <a:xfrm>
              <a:off x="6357581" y="1777487"/>
              <a:ext cx="277090" cy="277090"/>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4" name="Oval 66"/>
            <p:cNvSpPr>
              <a:spLocks noChangeArrowheads="1"/>
            </p:cNvSpPr>
            <p:nvPr/>
          </p:nvSpPr>
          <p:spPr bwMode="auto">
            <a:xfrm>
              <a:off x="5091861" y="2973649"/>
              <a:ext cx="277090" cy="277090"/>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5" name="Oval 67"/>
            <p:cNvSpPr>
              <a:spLocks noChangeArrowheads="1"/>
            </p:cNvSpPr>
            <p:nvPr/>
          </p:nvSpPr>
          <p:spPr bwMode="auto">
            <a:xfrm>
              <a:off x="6930005" y="4723991"/>
              <a:ext cx="277090" cy="278230"/>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6" name="Oval 68"/>
            <p:cNvSpPr>
              <a:spLocks noChangeArrowheads="1"/>
            </p:cNvSpPr>
            <p:nvPr/>
          </p:nvSpPr>
          <p:spPr bwMode="auto">
            <a:xfrm>
              <a:off x="7395243" y="3871055"/>
              <a:ext cx="13911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7" name="Oval 69"/>
            <p:cNvSpPr>
              <a:spLocks noChangeArrowheads="1"/>
            </p:cNvSpPr>
            <p:nvPr/>
          </p:nvSpPr>
          <p:spPr bwMode="auto">
            <a:xfrm>
              <a:off x="6072509" y="1801433"/>
              <a:ext cx="13911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Oval 70"/>
            <p:cNvSpPr>
              <a:spLocks noChangeArrowheads="1"/>
            </p:cNvSpPr>
            <p:nvPr/>
          </p:nvSpPr>
          <p:spPr bwMode="auto">
            <a:xfrm>
              <a:off x="5115807" y="3462832"/>
              <a:ext cx="139115" cy="13911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Oval 71"/>
            <p:cNvSpPr>
              <a:spLocks noChangeArrowheads="1"/>
            </p:cNvSpPr>
            <p:nvPr/>
          </p:nvSpPr>
          <p:spPr bwMode="auto">
            <a:xfrm>
              <a:off x="5193347" y="2478764"/>
              <a:ext cx="13797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0" name="Oval 72"/>
            <p:cNvSpPr>
              <a:spLocks noChangeArrowheads="1"/>
            </p:cNvSpPr>
            <p:nvPr/>
          </p:nvSpPr>
          <p:spPr bwMode="auto">
            <a:xfrm>
              <a:off x="6977897" y="1935987"/>
              <a:ext cx="137975" cy="14025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1" name="Oval 73"/>
            <p:cNvSpPr>
              <a:spLocks noChangeArrowheads="1"/>
            </p:cNvSpPr>
            <p:nvPr/>
          </p:nvSpPr>
          <p:spPr bwMode="auto">
            <a:xfrm>
              <a:off x="5805681" y="5061516"/>
              <a:ext cx="13797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Oval 74"/>
            <p:cNvSpPr>
              <a:spLocks noChangeArrowheads="1"/>
            </p:cNvSpPr>
            <p:nvPr/>
          </p:nvSpPr>
          <p:spPr bwMode="auto">
            <a:xfrm>
              <a:off x="6631250" y="5048973"/>
              <a:ext cx="137975" cy="13911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Oval 75"/>
            <p:cNvSpPr>
              <a:spLocks noChangeArrowheads="1"/>
            </p:cNvSpPr>
            <p:nvPr/>
          </p:nvSpPr>
          <p:spPr bwMode="auto">
            <a:xfrm>
              <a:off x="5513768" y="4316908"/>
              <a:ext cx="13911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Oval 76"/>
            <p:cNvSpPr>
              <a:spLocks noChangeArrowheads="1"/>
            </p:cNvSpPr>
            <p:nvPr/>
          </p:nvSpPr>
          <p:spPr bwMode="auto">
            <a:xfrm>
              <a:off x="6155750" y="3056890"/>
              <a:ext cx="140255" cy="14025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Oval 77"/>
            <p:cNvSpPr>
              <a:spLocks noChangeArrowheads="1"/>
            </p:cNvSpPr>
            <p:nvPr/>
          </p:nvSpPr>
          <p:spPr bwMode="auto">
            <a:xfrm>
              <a:off x="6860448" y="4023854"/>
              <a:ext cx="14025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Oval 78"/>
            <p:cNvSpPr>
              <a:spLocks noChangeArrowheads="1"/>
            </p:cNvSpPr>
            <p:nvPr/>
          </p:nvSpPr>
          <p:spPr bwMode="auto">
            <a:xfrm>
              <a:off x="5585606" y="3323717"/>
              <a:ext cx="137975" cy="13911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7" name="Freeform 79"/>
            <p:cNvSpPr>
              <a:spLocks noEditPoints="1"/>
            </p:cNvSpPr>
            <p:nvPr/>
          </p:nvSpPr>
          <p:spPr bwMode="auto">
            <a:xfrm>
              <a:off x="6749840" y="1836782"/>
              <a:ext cx="100345" cy="102626"/>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8" name="Freeform 80"/>
            <p:cNvSpPr>
              <a:spLocks noEditPoints="1"/>
            </p:cNvSpPr>
            <p:nvPr/>
          </p:nvSpPr>
          <p:spPr bwMode="auto">
            <a:xfrm>
              <a:off x="5094142" y="2761555"/>
              <a:ext cx="101486" cy="101486"/>
            </a:xfrm>
            <a:custGeom>
              <a:avLst/>
              <a:gdLst>
                <a:gd name="T0" fmla="*/ 26 w 51"/>
                <a:gd name="T1" fmla="*/ 0 h 51"/>
                <a:gd name="T2" fmla="*/ 51 w 51"/>
                <a:gd name="T3" fmla="*/ 26 h 51"/>
                <a:gd name="T4" fmla="*/ 26 w 51"/>
                <a:gd name="T5" fmla="*/ 51 h 51"/>
                <a:gd name="T6" fmla="*/ 26 w 51"/>
                <a:gd name="T7" fmla="*/ 45 h 51"/>
                <a:gd name="T8" fmla="*/ 45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9" name="Freeform 81"/>
            <p:cNvSpPr>
              <a:spLocks noEditPoints="1"/>
            </p:cNvSpPr>
            <p:nvPr/>
          </p:nvSpPr>
          <p:spPr bwMode="auto">
            <a:xfrm>
              <a:off x="5642620" y="4656714"/>
              <a:ext cx="101486" cy="101486"/>
            </a:xfrm>
            <a:custGeom>
              <a:avLst/>
              <a:gdLst>
                <a:gd name="T0" fmla="*/ 25 w 51"/>
                <a:gd name="T1" fmla="*/ 0 h 51"/>
                <a:gd name="T2" fmla="*/ 51 w 51"/>
                <a:gd name="T3" fmla="*/ 26 h 51"/>
                <a:gd name="T4" fmla="*/ 25 w 51"/>
                <a:gd name="T5" fmla="*/ 51 h 51"/>
                <a:gd name="T6" fmla="*/ 25 w 51"/>
                <a:gd name="T7" fmla="*/ 45 h 51"/>
                <a:gd name="T8" fmla="*/ 45 w 51"/>
                <a:gd name="T9" fmla="*/ 26 h 51"/>
                <a:gd name="T10" fmla="*/ 25 w 51"/>
                <a:gd name="T11" fmla="*/ 6 h 51"/>
                <a:gd name="T12" fmla="*/ 25 w 51"/>
                <a:gd name="T13" fmla="*/ 0 h 51"/>
                <a:gd name="T14" fmla="*/ 25 w 51"/>
                <a:gd name="T15" fmla="*/ 51 h 51"/>
                <a:gd name="T16" fmla="*/ 0 w 51"/>
                <a:gd name="T17" fmla="*/ 26 h 51"/>
                <a:gd name="T18" fmla="*/ 25 w 51"/>
                <a:gd name="T19" fmla="*/ 0 h 51"/>
                <a:gd name="T20" fmla="*/ 25 w 51"/>
                <a:gd name="T21" fmla="*/ 6 h 51"/>
                <a:gd name="T22" fmla="*/ 6 w 51"/>
                <a:gd name="T23" fmla="*/ 26 h 51"/>
                <a:gd name="T24" fmla="*/ 25 w 51"/>
                <a:gd name="T25" fmla="*/ 45 h 51"/>
                <a:gd name="T26" fmla="*/ 25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82"/>
            <p:cNvSpPr>
              <a:spLocks noEditPoints="1"/>
            </p:cNvSpPr>
            <p:nvPr/>
          </p:nvSpPr>
          <p:spPr bwMode="auto">
            <a:xfrm>
              <a:off x="6293724" y="5013624"/>
              <a:ext cx="101486" cy="101486"/>
            </a:xfrm>
            <a:custGeom>
              <a:avLst/>
              <a:gdLst>
                <a:gd name="T0" fmla="*/ 26 w 51"/>
                <a:gd name="T1" fmla="*/ 0 h 51"/>
                <a:gd name="T2" fmla="*/ 51 w 51"/>
                <a:gd name="T3" fmla="*/ 25 h 51"/>
                <a:gd name="T4" fmla="*/ 26 w 51"/>
                <a:gd name="T5" fmla="*/ 51 h 51"/>
                <a:gd name="T6" fmla="*/ 26 w 51"/>
                <a:gd name="T7" fmla="*/ 45 h 51"/>
                <a:gd name="T8" fmla="*/ 45 w 51"/>
                <a:gd name="T9" fmla="*/ 25 h 51"/>
                <a:gd name="T10" fmla="*/ 26 w 51"/>
                <a:gd name="T11" fmla="*/ 6 h 51"/>
                <a:gd name="T12" fmla="*/ 26 w 51"/>
                <a:gd name="T13" fmla="*/ 0 h 51"/>
                <a:gd name="T14" fmla="*/ 26 w 51"/>
                <a:gd name="T15" fmla="*/ 51 h 51"/>
                <a:gd name="T16" fmla="*/ 0 w 51"/>
                <a:gd name="T17" fmla="*/ 25 h 51"/>
                <a:gd name="T18" fmla="*/ 26 w 51"/>
                <a:gd name="T19" fmla="*/ 0 h 51"/>
                <a:gd name="T20" fmla="*/ 26 w 51"/>
                <a:gd name="T21" fmla="*/ 6 h 51"/>
                <a:gd name="T22" fmla="*/ 6 w 51"/>
                <a:gd name="T23" fmla="*/ 25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Freeform 83"/>
            <p:cNvSpPr>
              <a:spLocks noEditPoints="1"/>
            </p:cNvSpPr>
            <p:nvPr/>
          </p:nvSpPr>
          <p:spPr bwMode="auto">
            <a:xfrm>
              <a:off x="7215077" y="4349976"/>
              <a:ext cx="101486"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Freeform 84"/>
            <p:cNvSpPr>
              <a:spLocks noEditPoints="1"/>
            </p:cNvSpPr>
            <p:nvPr/>
          </p:nvSpPr>
          <p:spPr bwMode="auto">
            <a:xfrm>
              <a:off x="7636984" y="3390994"/>
              <a:ext cx="100345"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Freeform 85"/>
            <p:cNvSpPr>
              <a:spLocks noEditPoints="1"/>
            </p:cNvSpPr>
            <p:nvPr/>
          </p:nvSpPr>
          <p:spPr bwMode="auto">
            <a:xfrm>
              <a:off x="7559444" y="2563145"/>
              <a:ext cx="101486" cy="103766"/>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86"/>
            <p:cNvSpPr>
              <a:spLocks noEditPoints="1"/>
            </p:cNvSpPr>
            <p:nvPr/>
          </p:nvSpPr>
          <p:spPr bwMode="auto">
            <a:xfrm>
              <a:off x="6615286" y="3264422"/>
              <a:ext cx="100345"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87"/>
            <p:cNvSpPr>
              <a:spLocks noEditPoints="1"/>
            </p:cNvSpPr>
            <p:nvPr/>
          </p:nvSpPr>
          <p:spPr bwMode="auto">
            <a:xfrm>
              <a:off x="6056545" y="2108170"/>
              <a:ext cx="101486" cy="102626"/>
            </a:xfrm>
            <a:custGeom>
              <a:avLst/>
              <a:gdLst>
                <a:gd name="T0" fmla="*/ 25 w 51"/>
                <a:gd name="T1" fmla="*/ 0 h 52"/>
                <a:gd name="T2" fmla="*/ 51 w 51"/>
                <a:gd name="T3" fmla="*/ 26 h 52"/>
                <a:gd name="T4" fmla="*/ 25 w 51"/>
                <a:gd name="T5" fmla="*/ 52 h 52"/>
                <a:gd name="T6" fmla="*/ 25 w 51"/>
                <a:gd name="T7" fmla="*/ 46 h 52"/>
                <a:gd name="T8" fmla="*/ 45 w 51"/>
                <a:gd name="T9" fmla="*/ 26 h 52"/>
                <a:gd name="T10" fmla="*/ 25 w 51"/>
                <a:gd name="T11" fmla="*/ 6 h 52"/>
                <a:gd name="T12" fmla="*/ 25 w 51"/>
                <a:gd name="T13" fmla="*/ 0 h 52"/>
                <a:gd name="T14" fmla="*/ 25 w 51"/>
                <a:gd name="T15" fmla="*/ 52 h 52"/>
                <a:gd name="T16" fmla="*/ 0 w 51"/>
                <a:gd name="T17" fmla="*/ 26 h 52"/>
                <a:gd name="T18" fmla="*/ 25 w 51"/>
                <a:gd name="T19" fmla="*/ 0 h 52"/>
                <a:gd name="T20" fmla="*/ 25 w 51"/>
                <a:gd name="T21" fmla="*/ 6 h 52"/>
                <a:gd name="T22" fmla="*/ 6 w 51"/>
                <a:gd name="T23" fmla="*/ 26 h 52"/>
                <a:gd name="T24" fmla="*/ 25 w 51"/>
                <a:gd name="T25" fmla="*/ 46 h 52"/>
                <a:gd name="T26" fmla="*/ 25 w 51"/>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2">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88"/>
            <p:cNvSpPr>
              <a:spLocks noEditPoints="1"/>
            </p:cNvSpPr>
            <p:nvPr/>
          </p:nvSpPr>
          <p:spPr bwMode="auto">
            <a:xfrm>
              <a:off x="5624375" y="3587124"/>
              <a:ext cx="101486" cy="101486"/>
            </a:xfrm>
            <a:custGeom>
              <a:avLst/>
              <a:gdLst>
                <a:gd name="T0" fmla="*/ 26 w 51"/>
                <a:gd name="T1" fmla="*/ 0 h 51"/>
                <a:gd name="T2" fmla="*/ 51 w 51"/>
                <a:gd name="T3" fmla="*/ 26 h 51"/>
                <a:gd name="T4" fmla="*/ 26 w 51"/>
                <a:gd name="T5" fmla="*/ 51 h 51"/>
                <a:gd name="T6" fmla="*/ 26 w 51"/>
                <a:gd name="T7" fmla="*/ 45 h 51"/>
                <a:gd name="T8" fmla="*/ 46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7" name="Freeform 89"/>
            <p:cNvSpPr>
              <a:spLocks noEditPoints="1"/>
            </p:cNvSpPr>
            <p:nvPr/>
          </p:nvSpPr>
          <p:spPr bwMode="auto">
            <a:xfrm>
              <a:off x="7054297" y="3081976"/>
              <a:ext cx="103766" cy="103766"/>
            </a:xfrm>
            <a:custGeom>
              <a:avLst/>
              <a:gdLst>
                <a:gd name="T0" fmla="*/ 26 w 52"/>
                <a:gd name="T1" fmla="*/ 0 h 52"/>
                <a:gd name="T2" fmla="*/ 52 w 52"/>
                <a:gd name="T3" fmla="*/ 26 h 52"/>
                <a:gd name="T4" fmla="*/ 26 w 52"/>
                <a:gd name="T5" fmla="*/ 52 h 52"/>
                <a:gd name="T6" fmla="*/ 26 w 52"/>
                <a:gd name="T7" fmla="*/ 52 h 52"/>
                <a:gd name="T8" fmla="*/ 26 w 52"/>
                <a:gd name="T9" fmla="*/ 46 h 52"/>
                <a:gd name="T10" fmla="*/ 26 w 52"/>
                <a:gd name="T11" fmla="*/ 46 h 52"/>
                <a:gd name="T12" fmla="*/ 46 w 52"/>
                <a:gd name="T13" fmla="*/ 26 h 52"/>
                <a:gd name="T14" fmla="*/ 26 w 52"/>
                <a:gd name="T15" fmla="*/ 6 h 52"/>
                <a:gd name="T16" fmla="*/ 26 w 52"/>
                <a:gd name="T17" fmla="*/ 6 h 52"/>
                <a:gd name="T18" fmla="*/ 26 w 52"/>
                <a:gd name="T19" fmla="*/ 0 h 52"/>
                <a:gd name="T20" fmla="*/ 26 w 52"/>
                <a:gd name="T21" fmla="*/ 52 h 52"/>
                <a:gd name="T22" fmla="*/ 0 w 52"/>
                <a:gd name="T23" fmla="*/ 26 h 52"/>
                <a:gd name="T24" fmla="*/ 26 w 52"/>
                <a:gd name="T25" fmla="*/ 0 h 52"/>
                <a:gd name="T26" fmla="*/ 26 w 52"/>
                <a:gd name="T27" fmla="*/ 6 h 52"/>
                <a:gd name="T28" fmla="*/ 6 w 52"/>
                <a:gd name="T29" fmla="*/ 26 h 52"/>
                <a:gd name="T30" fmla="*/ 26 w 52"/>
                <a:gd name="T31" fmla="*/ 46 h 52"/>
                <a:gd name="T32" fmla="*/ 26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8" name="Freeform 90"/>
            <p:cNvSpPr>
              <a:spLocks noEditPoints="1"/>
            </p:cNvSpPr>
            <p:nvPr/>
          </p:nvSpPr>
          <p:spPr bwMode="auto">
            <a:xfrm>
              <a:off x="6624408" y="3955437"/>
              <a:ext cx="101486" cy="101486"/>
            </a:xfrm>
            <a:custGeom>
              <a:avLst/>
              <a:gdLst>
                <a:gd name="T0" fmla="*/ 25 w 51"/>
                <a:gd name="T1" fmla="*/ 0 h 51"/>
                <a:gd name="T2" fmla="*/ 51 w 51"/>
                <a:gd name="T3" fmla="*/ 25 h 51"/>
                <a:gd name="T4" fmla="*/ 25 w 51"/>
                <a:gd name="T5" fmla="*/ 51 h 51"/>
                <a:gd name="T6" fmla="*/ 25 w 51"/>
                <a:gd name="T7" fmla="*/ 51 h 51"/>
                <a:gd name="T8" fmla="*/ 25 w 51"/>
                <a:gd name="T9" fmla="*/ 45 h 51"/>
                <a:gd name="T10" fmla="*/ 25 w 51"/>
                <a:gd name="T11" fmla="*/ 45 h 51"/>
                <a:gd name="T12" fmla="*/ 45 w 51"/>
                <a:gd name="T13" fmla="*/ 25 h 51"/>
                <a:gd name="T14" fmla="*/ 25 w 51"/>
                <a:gd name="T15" fmla="*/ 5 h 51"/>
                <a:gd name="T16" fmla="*/ 25 w 51"/>
                <a:gd name="T17" fmla="*/ 5 h 51"/>
                <a:gd name="T18" fmla="*/ 25 w 51"/>
                <a:gd name="T19" fmla="*/ 0 h 51"/>
                <a:gd name="T20" fmla="*/ 25 w 51"/>
                <a:gd name="T21" fmla="*/ 51 h 51"/>
                <a:gd name="T22" fmla="*/ 0 w 51"/>
                <a:gd name="T23" fmla="*/ 25 h 51"/>
                <a:gd name="T24" fmla="*/ 25 w 51"/>
                <a:gd name="T25" fmla="*/ 0 h 51"/>
                <a:gd name="T26" fmla="*/ 25 w 51"/>
                <a:gd name="T27" fmla="*/ 5 h 51"/>
                <a:gd name="T28" fmla="*/ 6 w 51"/>
                <a:gd name="T29" fmla="*/ 25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9" name="Freeform 91"/>
            <p:cNvSpPr/>
            <p:nvPr/>
          </p:nvSpPr>
          <p:spPr bwMode="auto">
            <a:xfrm>
              <a:off x="6115840" y="2632703"/>
              <a:ext cx="168763" cy="126572"/>
            </a:xfrm>
            <a:custGeom>
              <a:avLst/>
              <a:gdLst>
                <a:gd name="T0" fmla="*/ 43 w 85"/>
                <a:gd name="T1" fmla="*/ 0 h 64"/>
                <a:gd name="T2" fmla="*/ 0 w 85"/>
                <a:gd name="T3" fmla="*/ 43 h 64"/>
                <a:gd name="T4" fmla="*/ 5 w 85"/>
                <a:gd name="T5" fmla="*/ 63 h 64"/>
                <a:gd name="T6" fmla="*/ 5 w 85"/>
                <a:gd name="T7" fmla="*/ 52 h 64"/>
                <a:gd name="T8" fmla="*/ 7 w 85"/>
                <a:gd name="T9" fmla="*/ 46 h 64"/>
                <a:gd name="T10" fmla="*/ 7 w 85"/>
                <a:gd name="T11" fmla="*/ 43 h 64"/>
                <a:gd name="T12" fmla="*/ 43 w 85"/>
                <a:gd name="T13" fmla="*/ 7 h 64"/>
                <a:gd name="T14" fmla="*/ 78 w 85"/>
                <a:gd name="T15" fmla="*/ 43 h 64"/>
                <a:gd name="T16" fmla="*/ 78 w 85"/>
                <a:gd name="T17" fmla="*/ 47 h 64"/>
                <a:gd name="T18" fmla="*/ 80 w 85"/>
                <a:gd name="T19" fmla="*/ 52 h 64"/>
                <a:gd name="T20" fmla="*/ 80 w 85"/>
                <a:gd name="T21" fmla="*/ 64 h 64"/>
                <a:gd name="T22" fmla="*/ 85 w 85"/>
                <a:gd name="T23" fmla="*/ 43 h 64"/>
                <a:gd name="T24" fmla="*/ 43 w 85"/>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64">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0" name="Freeform 92"/>
            <p:cNvSpPr/>
            <p:nvPr/>
          </p:nvSpPr>
          <p:spPr bwMode="auto">
            <a:xfrm>
              <a:off x="6129523" y="2718224"/>
              <a:ext cx="37630" cy="67277"/>
            </a:xfrm>
            <a:custGeom>
              <a:avLst/>
              <a:gdLst>
                <a:gd name="T0" fmla="*/ 1 w 19"/>
                <a:gd name="T1" fmla="*/ 7 h 34"/>
                <a:gd name="T2" fmla="*/ 0 w 19"/>
                <a:gd name="T3" fmla="*/ 9 h 34"/>
                <a:gd name="T4" fmla="*/ 0 w 19"/>
                <a:gd name="T5" fmla="*/ 20 h 34"/>
                <a:gd name="T6" fmla="*/ 0 w 19"/>
                <a:gd name="T7" fmla="*/ 25 h 34"/>
                <a:gd name="T8" fmla="*/ 14 w 19"/>
                <a:gd name="T9" fmla="*/ 34 h 34"/>
                <a:gd name="T10" fmla="*/ 19 w 19"/>
                <a:gd name="T11" fmla="*/ 34 h 34"/>
                <a:gd name="T12" fmla="*/ 19 w 19"/>
                <a:gd name="T13" fmla="*/ 0 h 34"/>
                <a:gd name="T14" fmla="*/ 14 w 19"/>
                <a:gd name="T15" fmla="*/ 0 h 34"/>
                <a:gd name="T16" fmla="*/ 1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1" name="Freeform 93"/>
            <p:cNvSpPr/>
            <p:nvPr/>
          </p:nvSpPr>
          <p:spPr bwMode="auto">
            <a:xfrm>
              <a:off x="6233289" y="2718224"/>
              <a:ext cx="35349" cy="67277"/>
            </a:xfrm>
            <a:custGeom>
              <a:avLst/>
              <a:gdLst>
                <a:gd name="T0" fmla="*/ 18 w 18"/>
                <a:gd name="T1" fmla="*/ 25 h 34"/>
                <a:gd name="T2" fmla="*/ 18 w 18"/>
                <a:gd name="T3" fmla="*/ 20 h 34"/>
                <a:gd name="T4" fmla="*/ 18 w 18"/>
                <a:gd name="T5" fmla="*/ 9 h 34"/>
                <a:gd name="T6" fmla="*/ 18 w 18"/>
                <a:gd name="T7" fmla="*/ 8 h 34"/>
                <a:gd name="T8" fmla="*/ 5 w 18"/>
                <a:gd name="T9" fmla="*/ 0 h 34"/>
                <a:gd name="T10" fmla="*/ 0 w 18"/>
                <a:gd name="T11" fmla="*/ 0 h 34"/>
                <a:gd name="T12" fmla="*/ 0 w 18"/>
                <a:gd name="T13" fmla="*/ 34 h 34"/>
                <a:gd name="T14" fmla="*/ 5 w 18"/>
                <a:gd name="T15" fmla="*/ 34 h 34"/>
                <a:gd name="T16" fmla="*/ 18 w 18"/>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2" name="Freeform 94"/>
            <p:cNvSpPr/>
            <p:nvPr/>
          </p:nvSpPr>
          <p:spPr bwMode="auto">
            <a:xfrm>
              <a:off x="7120433" y="4062624"/>
              <a:ext cx="43331" cy="88942"/>
            </a:xfrm>
            <a:custGeom>
              <a:avLst/>
              <a:gdLst>
                <a:gd name="T0" fmla="*/ 0 w 38"/>
                <a:gd name="T1" fmla="*/ 78 h 78"/>
                <a:gd name="T2" fmla="*/ 38 w 38"/>
                <a:gd name="T3" fmla="*/ 32 h 78"/>
                <a:gd name="T4" fmla="*/ 0 w 38"/>
                <a:gd name="T5" fmla="*/ 0 h 78"/>
                <a:gd name="T6" fmla="*/ 0 w 38"/>
                <a:gd name="T7" fmla="*/ 78 h 78"/>
              </a:gdLst>
              <a:ahLst/>
              <a:cxnLst>
                <a:cxn ang="0">
                  <a:pos x="T0" y="T1"/>
                </a:cxn>
                <a:cxn ang="0">
                  <a:pos x="T2" y="T3"/>
                </a:cxn>
                <a:cxn ang="0">
                  <a:pos x="T4" y="T5"/>
                </a:cxn>
                <a:cxn ang="0">
                  <a:pos x="T6" y="T7"/>
                </a:cxn>
              </a:cxnLst>
              <a:rect l="0" t="0" r="r" b="b"/>
              <a:pathLst>
                <a:path w="38" h="78">
                  <a:moveTo>
                    <a:pt x="0" y="78"/>
                  </a:moveTo>
                  <a:lnTo>
                    <a:pt x="38" y="32"/>
                  </a:lnTo>
                  <a:lnTo>
                    <a:pt x="0" y="0"/>
                  </a:lnTo>
                  <a:lnTo>
                    <a:pt x="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3" name="Freeform 95"/>
            <p:cNvSpPr/>
            <p:nvPr/>
          </p:nvSpPr>
          <p:spPr bwMode="auto">
            <a:xfrm>
              <a:off x="7225340" y="4062624"/>
              <a:ext cx="45612" cy="88942"/>
            </a:xfrm>
            <a:custGeom>
              <a:avLst/>
              <a:gdLst>
                <a:gd name="T0" fmla="*/ 40 w 40"/>
                <a:gd name="T1" fmla="*/ 78 h 78"/>
                <a:gd name="T2" fmla="*/ 40 w 40"/>
                <a:gd name="T3" fmla="*/ 0 h 78"/>
                <a:gd name="T4" fmla="*/ 0 w 40"/>
                <a:gd name="T5" fmla="*/ 32 h 78"/>
                <a:gd name="T6" fmla="*/ 40 w 40"/>
                <a:gd name="T7" fmla="*/ 78 h 78"/>
              </a:gdLst>
              <a:ahLst/>
              <a:cxnLst>
                <a:cxn ang="0">
                  <a:pos x="T0" y="T1"/>
                </a:cxn>
                <a:cxn ang="0">
                  <a:pos x="T2" y="T3"/>
                </a:cxn>
                <a:cxn ang="0">
                  <a:pos x="T4" y="T5"/>
                </a:cxn>
                <a:cxn ang="0">
                  <a:pos x="T6" y="T7"/>
                </a:cxn>
              </a:cxnLst>
              <a:rect l="0" t="0" r="r" b="b"/>
              <a:pathLst>
                <a:path w="40" h="78">
                  <a:moveTo>
                    <a:pt x="40" y="78"/>
                  </a:moveTo>
                  <a:lnTo>
                    <a:pt x="40" y="0"/>
                  </a:lnTo>
                  <a:lnTo>
                    <a:pt x="0" y="32"/>
                  </a:lnTo>
                  <a:lnTo>
                    <a:pt x="4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96"/>
            <p:cNvSpPr/>
            <p:nvPr/>
          </p:nvSpPr>
          <p:spPr bwMode="auto">
            <a:xfrm>
              <a:off x="7270951" y="4153847"/>
              <a:ext cx="0" cy="2281"/>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5" name="Freeform 97"/>
            <p:cNvSpPr/>
            <p:nvPr/>
          </p:nvSpPr>
          <p:spPr bwMode="auto">
            <a:xfrm>
              <a:off x="7120433" y="4153847"/>
              <a:ext cx="0" cy="2281"/>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6" name="Freeform 98"/>
            <p:cNvSpPr/>
            <p:nvPr/>
          </p:nvSpPr>
          <p:spPr bwMode="auto">
            <a:xfrm>
              <a:off x="7121574" y="4100253"/>
              <a:ext cx="144817" cy="55874"/>
            </a:xfrm>
            <a:custGeom>
              <a:avLst/>
              <a:gdLst>
                <a:gd name="T0" fmla="*/ 127 w 127"/>
                <a:gd name="T1" fmla="*/ 49 h 49"/>
                <a:gd name="T2" fmla="*/ 127 w 127"/>
                <a:gd name="T3" fmla="*/ 47 h 49"/>
                <a:gd name="T4" fmla="*/ 89 w 127"/>
                <a:gd name="T5" fmla="*/ 0 h 49"/>
                <a:gd name="T6" fmla="*/ 65 w 127"/>
                <a:gd name="T7" fmla="*/ 21 h 49"/>
                <a:gd name="T8" fmla="*/ 40 w 127"/>
                <a:gd name="T9" fmla="*/ 0 h 49"/>
                <a:gd name="T10" fmla="*/ 0 w 127"/>
                <a:gd name="T11" fmla="*/ 47 h 49"/>
                <a:gd name="T12" fmla="*/ 0 w 127"/>
                <a:gd name="T13" fmla="*/ 49 h 49"/>
                <a:gd name="T14" fmla="*/ 127 w 127"/>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9">
                  <a:moveTo>
                    <a:pt x="127" y="49"/>
                  </a:moveTo>
                  <a:lnTo>
                    <a:pt x="127" y="47"/>
                  </a:lnTo>
                  <a:lnTo>
                    <a:pt x="89" y="0"/>
                  </a:lnTo>
                  <a:lnTo>
                    <a:pt x="65" y="21"/>
                  </a:lnTo>
                  <a:lnTo>
                    <a:pt x="40" y="0"/>
                  </a:lnTo>
                  <a:lnTo>
                    <a:pt x="0" y="47"/>
                  </a:lnTo>
                  <a:lnTo>
                    <a:pt x="0" y="49"/>
                  </a:lnTo>
                  <a:lnTo>
                    <a:pt x="127" y="4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7" name="Freeform 99"/>
            <p:cNvSpPr/>
            <p:nvPr/>
          </p:nvSpPr>
          <p:spPr bwMode="auto">
            <a:xfrm>
              <a:off x="7123854" y="4061483"/>
              <a:ext cx="142536" cy="57014"/>
            </a:xfrm>
            <a:custGeom>
              <a:avLst/>
              <a:gdLst>
                <a:gd name="T0" fmla="*/ 37 w 125"/>
                <a:gd name="T1" fmla="*/ 29 h 50"/>
                <a:gd name="T2" fmla="*/ 38 w 125"/>
                <a:gd name="T3" fmla="*/ 31 h 50"/>
                <a:gd name="T4" fmla="*/ 40 w 125"/>
                <a:gd name="T5" fmla="*/ 33 h 50"/>
                <a:gd name="T6" fmla="*/ 63 w 125"/>
                <a:gd name="T7" fmla="*/ 50 h 50"/>
                <a:gd name="T8" fmla="*/ 83 w 125"/>
                <a:gd name="T9" fmla="*/ 33 h 50"/>
                <a:gd name="T10" fmla="*/ 85 w 125"/>
                <a:gd name="T11" fmla="*/ 31 h 50"/>
                <a:gd name="T12" fmla="*/ 87 w 125"/>
                <a:gd name="T13" fmla="*/ 29 h 50"/>
                <a:gd name="T14" fmla="*/ 125 w 125"/>
                <a:gd name="T15" fmla="*/ 0 h 50"/>
                <a:gd name="T16" fmla="*/ 0 w 125"/>
                <a:gd name="T17" fmla="*/ 0 h 50"/>
                <a:gd name="T18" fmla="*/ 37 w 125"/>
                <a:gd name="T1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0">
                  <a:moveTo>
                    <a:pt x="37" y="29"/>
                  </a:moveTo>
                  <a:lnTo>
                    <a:pt x="38" y="31"/>
                  </a:lnTo>
                  <a:lnTo>
                    <a:pt x="40" y="33"/>
                  </a:lnTo>
                  <a:lnTo>
                    <a:pt x="63" y="50"/>
                  </a:lnTo>
                  <a:lnTo>
                    <a:pt x="83" y="33"/>
                  </a:lnTo>
                  <a:lnTo>
                    <a:pt x="85" y="31"/>
                  </a:lnTo>
                  <a:lnTo>
                    <a:pt x="87" y="29"/>
                  </a:lnTo>
                  <a:lnTo>
                    <a:pt x="125" y="0"/>
                  </a:lnTo>
                  <a:lnTo>
                    <a:pt x="0" y="0"/>
                  </a:lnTo>
                  <a:lnTo>
                    <a:pt x="37" y="2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8" name="Freeform 100"/>
            <p:cNvSpPr/>
            <p:nvPr/>
          </p:nvSpPr>
          <p:spPr bwMode="auto">
            <a:xfrm>
              <a:off x="5309656" y="2674893"/>
              <a:ext cx="155079" cy="145957"/>
            </a:xfrm>
            <a:custGeom>
              <a:avLst/>
              <a:gdLst>
                <a:gd name="T0" fmla="*/ 13 w 78"/>
                <a:gd name="T1" fmla="*/ 74 h 74"/>
                <a:gd name="T2" fmla="*/ 27 w 78"/>
                <a:gd name="T3" fmla="*/ 61 h 74"/>
                <a:gd name="T4" fmla="*/ 27 w 78"/>
                <a:gd name="T5" fmla="*/ 61 h 74"/>
                <a:gd name="T6" fmla="*/ 27 w 78"/>
                <a:gd name="T7" fmla="*/ 17 h 74"/>
                <a:gd name="T8" fmla="*/ 70 w 78"/>
                <a:gd name="T9" fmla="*/ 17 h 74"/>
                <a:gd name="T10" fmla="*/ 70 w 78"/>
                <a:gd name="T11" fmla="*/ 48 h 74"/>
                <a:gd name="T12" fmla="*/ 65 w 78"/>
                <a:gd name="T13" fmla="*/ 47 h 74"/>
                <a:gd name="T14" fmla="*/ 51 w 78"/>
                <a:gd name="T15" fmla="*/ 61 h 74"/>
                <a:gd name="T16" fmla="*/ 65 w 78"/>
                <a:gd name="T17" fmla="*/ 74 h 74"/>
                <a:gd name="T18" fmla="*/ 78 w 78"/>
                <a:gd name="T19" fmla="*/ 61 h 74"/>
                <a:gd name="T20" fmla="*/ 78 w 78"/>
                <a:gd name="T21" fmla="*/ 61 h 74"/>
                <a:gd name="T22" fmla="*/ 78 w 78"/>
                <a:gd name="T23" fmla="*/ 61 h 74"/>
                <a:gd name="T24" fmla="*/ 78 w 78"/>
                <a:gd name="T25" fmla="*/ 17 h 74"/>
                <a:gd name="T26" fmla="*/ 78 w 78"/>
                <a:gd name="T27" fmla="*/ 0 h 74"/>
                <a:gd name="T28" fmla="*/ 70 w 78"/>
                <a:gd name="T29" fmla="*/ 0 h 74"/>
                <a:gd name="T30" fmla="*/ 27 w 78"/>
                <a:gd name="T31" fmla="*/ 0 h 74"/>
                <a:gd name="T32" fmla="*/ 18 w 78"/>
                <a:gd name="T33" fmla="*/ 0 h 74"/>
                <a:gd name="T34" fmla="*/ 18 w 78"/>
                <a:gd name="T35" fmla="*/ 17 h 74"/>
                <a:gd name="T36" fmla="*/ 18 w 78"/>
                <a:gd name="T37" fmla="*/ 48 h 74"/>
                <a:gd name="T38" fmla="*/ 13 w 78"/>
                <a:gd name="T39" fmla="*/ 47 h 74"/>
                <a:gd name="T40" fmla="*/ 0 w 78"/>
                <a:gd name="T41" fmla="*/ 61 h 74"/>
                <a:gd name="T42" fmla="*/ 13 w 78"/>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4">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Freeform 101"/>
            <p:cNvSpPr/>
            <p:nvPr/>
          </p:nvSpPr>
          <p:spPr bwMode="auto">
            <a:xfrm>
              <a:off x="6803433" y="3148113"/>
              <a:ext cx="76399" cy="129993"/>
            </a:xfrm>
            <a:custGeom>
              <a:avLst/>
              <a:gdLst>
                <a:gd name="T0" fmla="*/ 0 w 39"/>
                <a:gd name="T1" fmla="*/ 46 h 66"/>
                <a:gd name="T2" fmla="*/ 0 w 39"/>
                <a:gd name="T3" fmla="*/ 55 h 66"/>
                <a:gd name="T4" fmla="*/ 11 w 39"/>
                <a:gd name="T5" fmla="*/ 66 h 66"/>
                <a:gd name="T6" fmla="*/ 27 w 39"/>
                <a:gd name="T7" fmla="*/ 66 h 66"/>
                <a:gd name="T8" fmla="*/ 39 w 39"/>
                <a:gd name="T9" fmla="*/ 55 h 66"/>
                <a:gd name="T10" fmla="*/ 39 w 39"/>
                <a:gd name="T11" fmla="*/ 46 h 66"/>
                <a:gd name="T12" fmla="*/ 25 w 39"/>
                <a:gd name="T13" fmla="*/ 46 h 66"/>
                <a:gd name="T14" fmla="*/ 25 w 39"/>
                <a:gd name="T15" fmla="*/ 38 h 66"/>
                <a:gd name="T16" fmla="*/ 39 w 39"/>
                <a:gd name="T17" fmla="*/ 38 h 66"/>
                <a:gd name="T18" fmla="*/ 39 w 39"/>
                <a:gd name="T19" fmla="*/ 25 h 66"/>
                <a:gd name="T20" fmla="*/ 25 w 39"/>
                <a:gd name="T21" fmla="*/ 25 h 66"/>
                <a:gd name="T22" fmla="*/ 25 w 39"/>
                <a:gd name="T23" fmla="*/ 17 h 66"/>
                <a:gd name="T24" fmla="*/ 39 w 39"/>
                <a:gd name="T25" fmla="*/ 17 h 66"/>
                <a:gd name="T26" fmla="*/ 39 w 39"/>
                <a:gd name="T27" fmla="*/ 11 h 66"/>
                <a:gd name="T28" fmla="*/ 27 w 39"/>
                <a:gd name="T29" fmla="*/ 0 h 66"/>
                <a:gd name="T30" fmla="*/ 11 w 39"/>
                <a:gd name="T31" fmla="*/ 0 h 66"/>
                <a:gd name="T32" fmla="*/ 0 w 39"/>
                <a:gd name="T33" fmla="*/ 11 h 66"/>
                <a:gd name="T34" fmla="*/ 0 w 39"/>
                <a:gd name="T35" fmla="*/ 17 h 66"/>
                <a:gd name="T36" fmla="*/ 14 w 39"/>
                <a:gd name="T37" fmla="*/ 17 h 66"/>
                <a:gd name="T38" fmla="*/ 14 w 39"/>
                <a:gd name="T39" fmla="*/ 25 h 66"/>
                <a:gd name="T40" fmla="*/ 0 w 39"/>
                <a:gd name="T41" fmla="*/ 25 h 66"/>
                <a:gd name="T42" fmla="*/ 0 w 39"/>
                <a:gd name="T43" fmla="*/ 38 h 66"/>
                <a:gd name="T44" fmla="*/ 14 w 39"/>
                <a:gd name="T45" fmla="*/ 38 h 66"/>
                <a:gd name="T46" fmla="*/ 14 w 39"/>
                <a:gd name="T47" fmla="*/ 46 h 66"/>
                <a:gd name="T48" fmla="*/ 0 w 39"/>
                <a:gd name="T4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66">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102"/>
            <p:cNvSpPr/>
            <p:nvPr/>
          </p:nvSpPr>
          <p:spPr bwMode="auto">
            <a:xfrm>
              <a:off x="6779487" y="3264422"/>
              <a:ext cx="123151" cy="80960"/>
            </a:xfrm>
            <a:custGeom>
              <a:avLst/>
              <a:gdLst>
                <a:gd name="T0" fmla="*/ 0 w 62"/>
                <a:gd name="T1" fmla="*/ 2 h 41"/>
                <a:gd name="T2" fmla="*/ 20 w 62"/>
                <a:gd name="T3" fmla="*/ 19 h 41"/>
                <a:gd name="T4" fmla="*/ 27 w 62"/>
                <a:gd name="T5" fmla="*/ 19 h 41"/>
                <a:gd name="T6" fmla="*/ 27 w 62"/>
                <a:gd name="T7" fmla="*/ 32 h 41"/>
                <a:gd name="T8" fmla="*/ 19 w 62"/>
                <a:gd name="T9" fmla="*/ 32 h 41"/>
                <a:gd name="T10" fmla="*/ 19 w 62"/>
                <a:gd name="T11" fmla="*/ 41 h 41"/>
                <a:gd name="T12" fmla="*/ 43 w 62"/>
                <a:gd name="T13" fmla="*/ 41 h 41"/>
                <a:gd name="T14" fmla="*/ 43 w 62"/>
                <a:gd name="T15" fmla="*/ 32 h 41"/>
                <a:gd name="T16" fmla="*/ 35 w 62"/>
                <a:gd name="T17" fmla="*/ 32 h 41"/>
                <a:gd name="T18" fmla="*/ 35 w 62"/>
                <a:gd name="T19" fmla="*/ 19 h 41"/>
                <a:gd name="T20" fmla="*/ 42 w 62"/>
                <a:gd name="T21" fmla="*/ 19 h 41"/>
                <a:gd name="T22" fmla="*/ 62 w 62"/>
                <a:gd name="T23" fmla="*/ 2 h 41"/>
                <a:gd name="T24" fmla="*/ 54 w 62"/>
                <a:gd name="T25" fmla="*/ 0 h 41"/>
                <a:gd name="T26" fmla="*/ 42 w 62"/>
                <a:gd name="T27" fmla="*/ 11 h 41"/>
                <a:gd name="T28" fmla="*/ 20 w 62"/>
                <a:gd name="T29" fmla="*/ 11 h 41"/>
                <a:gd name="T30" fmla="*/ 8 w 62"/>
                <a:gd name="T31" fmla="*/ 0 h 41"/>
                <a:gd name="T32" fmla="*/ 0 w 62"/>
                <a:gd name="T33"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1">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1" name="Freeform 103"/>
            <p:cNvSpPr>
              <a:spLocks noEditPoints="1"/>
            </p:cNvSpPr>
            <p:nvPr/>
          </p:nvSpPr>
          <p:spPr bwMode="auto">
            <a:xfrm>
              <a:off x="5801120" y="4304365"/>
              <a:ext cx="147097" cy="136835"/>
            </a:xfrm>
            <a:custGeom>
              <a:avLst/>
              <a:gdLst>
                <a:gd name="T0" fmla="*/ 70 w 74"/>
                <a:gd name="T1" fmla="*/ 69 h 69"/>
                <a:gd name="T2" fmla="*/ 70 w 74"/>
                <a:gd name="T3" fmla="*/ 64 h 69"/>
                <a:gd name="T4" fmla="*/ 74 w 74"/>
                <a:gd name="T5" fmla="*/ 10 h 69"/>
                <a:gd name="T6" fmla="*/ 65 w 74"/>
                <a:gd name="T7" fmla="*/ 18 h 69"/>
                <a:gd name="T8" fmla="*/ 65 w 74"/>
                <a:gd name="T9" fmla="*/ 27 h 69"/>
                <a:gd name="T10" fmla="*/ 65 w 74"/>
                <a:gd name="T11" fmla="*/ 33 h 69"/>
                <a:gd name="T12" fmla="*/ 65 w 74"/>
                <a:gd name="T13" fmla="*/ 41 h 69"/>
                <a:gd name="T14" fmla="*/ 32 w 74"/>
                <a:gd name="T15" fmla="*/ 3 h 69"/>
                <a:gd name="T16" fmla="*/ 31 w 74"/>
                <a:gd name="T17" fmla="*/ 4 h 69"/>
                <a:gd name="T18" fmla="*/ 31 w 74"/>
                <a:gd name="T19" fmla="*/ 64 h 69"/>
                <a:gd name="T20" fmla="*/ 61 w 74"/>
                <a:gd name="T21" fmla="*/ 64 h 69"/>
                <a:gd name="T22" fmla="*/ 65 w 74"/>
                <a:gd name="T23" fmla="*/ 69 h 69"/>
                <a:gd name="T24" fmla="*/ 61 w 74"/>
                <a:gd name="T25" fmla="*/ 37 h 69"/>
                <a:gd name="T26" fmla="*/ 65 w 74"/>
                <a:gd name="T27" fmla="*/ 27 h 69"/>
                <a:gd name="T28" fmla="*/ 61 w 74"/>
                <a:gd name="T29" fmla="*/ 23 h 69"/>
                <a:gd name="T30" fmla="*/ 65 w 74"/>
                <a:gd name="T31" fmla="*/ 10 h 69"/>
                <a:gd name="T32" fmla="*/ 31 w 74"/>
                <a:gd name="T33" fmla="*/ 17 h 69"/>
                <a:gd name="T34" fmla="*/ 53 w 74"/>
                <a:gd name="T35" fmla="*/ 57 h 69"/>
                <a:gd name="T36" fmla="*/ 31 w 74"/>
                <a:gd name="T37" fmla="*/ 57 h 69"/>
                <a:gd name="T38" fmla="*/ 65 w 74"/>
                <a:gd name="T39" fmla="*/ 33 h 69"/>
                <a:gd name="T40" fmla="*/ 31 w 74"/>
                <a:gd name="T41" fmla="*/ 2 h 69"/>
                <a:gd name="T42" fmla="*/ 16 w 74"/>
                <a:gd name="T43" fmla="*/ 10 h 69"/>
                <a:gd name="T44" fmla="*/ 0 w 74"/>
                <a:gd name="T45" fmla="*/ 3 h 69"/>
                <a:gd name="T46" fmla="*/ 10 w 74"/>
                <a:gd name="T47" fmla="*/ 10 h 69"/>
                <a:gd name="T48" fmla="*/ 1 w 74"/>
                <a:gd name="T49" fmla="*/ 64 h 69"/>
                <a:gd name="T50" fmla="*/ 7 w 74"/>
                <a:gd name="T51" fmla="*/ 64 h 69"/>
                <a:gd name="T52" fmla="*/ 16 w 74"/>
                <a:gd name="T53" fmla="*/ 69 h 69"/>
                <a:gd name="T54" fmla="*/ 16 w 74"/>
                <a:gd name="T55" fmla="*/ 64 h 69"/>
                <a:gd name="T56" fmla="*/ 31 w 74"/>
                <a:gd name="T57" fmla="*/ 57 h 69"/>
                <a:gd name="T58" fmla="*/ 8 w 74"/>
                <a:gd name="T59" fmla="*/ 17 h 69"/>
                <a:gd name="T60" fmla="*/ 31 w 74"/>
                <a:gd name="T61" fmla="*/ 10 h 69"/>
                <a:gd name="T62" fmla="*/ 23 w 74"/>
                <a:gd name="T63" fmla="*/ 10 h 69"/>
                <a:gd name="T64" fmla="*/ 31 w 74"/>
                <a:gd name="T6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9">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2" name="Oval 104"/>
            <p:cNvSpPr>
              <a:spLocks noChangeArrowheads="1"/>
            </p:cNvSpPr>
            <p:nvPr/>
          </p:nvSpPr>
          <p:spPr bwMode="auto">
            <a:xfrm>
              <a:off x="7183149" y="2696559"/>
              <a:ext cx="39910" cy="38770"/>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3" name="Freeform 105"/>
            <p:cNvSpPr/>
            <p:nvPr/>
          </p:nvSpPr>
          <p:spPr bwMode="auto">
            <a:xfrm>
              <a:off x="7155782" y="2743311"/>
              <a:ext cx="93504" cy="142536"/>
            </a:xfrm>
            <a:custGeom>
              <a:avLst/>
              <a:gdLst>
                <a:gd name="T0" fmla="*/ 14 w 82"/>
                <a:gd name="T1" fmla="*/ 23 h 125"/>
                <a:gd name="T2" fmla="*/ 19 w 82"/>
                <a:gd name="T3" fmla="*/ 23 h 125"/>
                <a:gd name="T4" fmla="*/ 19 w 82"/>
                <a:gd name="T5" fmla="*/ 65 h 125"/>
                <a:gd name="T6" fmla="*/ 19 w 82"/>
                <a:gd name="T7" fmla="*/ 65 h 125"/>
                <a:gd name="T8" fmla="*/ 19 w 82"/>
                <a:gd name="T9" fmla="*/ 125 h 125"/>
                <a:gd name="T10" fmla="*/ 38 w 82"/>
                <a:gd name="T11" fmla="*/ 125 h 125"/>
                <a:gd name="T12" fmla="*/ 38 w 82"/>
                <a:gd name="T13" fmla="*/ 59 h 125"/>
                <a:gd name="T14" fmla="*/ 45 w 82"/>
                <a:gd name="T15" fmla="*/ 59 h 125"/>
                <a:gd name="T16" fmla="*/ 45 w 82"/>
                <a:gd name="T17" fmla="*/ 125 h 125"/>
                <a:gd name="T18" fmla="*/ 64 w 82"/>
                <a:gd name="T19" fmla="*/ 125 h 125"/>
                <a:gd name="T20" fmla="*/ 64 w 82"/>
                <a:gd name="T21" fmla="*/ 59 h 125"/>
                <a:gd name="T22" fmla="*/ 64 w 82"/>
                <a:gd name="T23" fmla="*/ 59 h 125"/>
                <a:gd name="T24" fmla="*/ 64 w 82"/>
                <a:gd name="T25" fmla="*/ 23 h 125"/>
                <a:gd name="T26" fmla="*/ 69 w 82"/>
                <a:gd name="T27" fmla="*/ 23 h 125"/>
                <a:gd name="T28" fmla="*/ 69 w 82"/>
                <a:gd name="T29" fmla="*/ 59 h 125"/>
                <a:gd name="T30" fmla="*/ 82 w 82"/>
                <a:gd name="T31" fmla="*/ 59 h 125"/>
                <a:gd name="T32" fmla="*/ 82 w 82"/>
                <a:gd name="T33" fmla="*/ 0 h 125"/>
                <a:gd name="T34" fmla="*/ 0 w 82"/>
                <a:gd name="T35" fmla="*/ 0 h 125"/>
                <a:gd name="T36" fmla="*/ 0 w 82"/>
                <a:gd name="T37" fmla="*/ 59 h 125"/>
                <a:gd name="T38" fmla="*/ 14 w 82"/>
                <a:gd name="T39" fmla="*/ 59 h 125"/>
                <a:gd name="T40" fmla="*/ 14 w 82"/>
                <a:gd name="T41" fmla="*/ 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5">
                  <a:moveTo>
                    <a:pt x="14" y="23"/>
                  </a:moveTo>
                  <a:lnTo>
                    <a:pt x="19" y="23"/>
                  </a:lnTo>
                  <a:lnTo>
                    <a:pt x="19" y="65"/>
                  </a:lnTo>
                  <a:lnTo>
                    <a:pt x="19" y="65"/>
                  </a:lnTo>
                  <a:lnTo>
                    <a:pt x="19" y="125"/>
                  </a:lnTo>
                  <a:lnTo>
                    <a:pt x="38" y="125"/>
                  </a:lnTo>
                  <a:lnTo>
                    <a:pt x="38" y="59"/>
                  </a:lnTo>
                  <a:lnTo>
                    <a:pt x="45" y="59"/>
                  </a:lnTo>
                  <a:lnTo>
                    <a:pt x="45" y="125"/>
                  </a:lnTo>
                  <a:lnTo>
                    <a:pt x="64" y="125"/>
                  </a:lnTo>
                  <a:lnTo>
                    <a:pt x="64" y="59"/>
                  </a:lnTo>
                  <a:lnTo>
                    <a:pt x="64" y="59"/>
                  </a:lnTo>
                  <a:lnTo>
                    <a:pt x="64" y="23"/>
                  </a:lnTo>
                  <a:lnTo>
                    <a:pt x="69" y="23"/>
                  </a:lnTo>
                  <a:lnTo>
                    <a:pt x="69" y="59"/>
                  </a:lnTo>
                  <a:lnTo>
                    <a:pt x="82" y="59"/>
                  </a:lnTo>
                  <a:lnTo>
                    <a:pt x="82" y="0"/>
                  </a:lnTo>
                  <a:lnTo>
                    <a:pt x="0" y="0"/>
                  </a:lnTo>
                  <a:lnTo>
                    <a:pt x="0" y="59"/>
                  </a:lnTo>
                  <a:lnTo>
                    <a:pt x="14" y="59"/>
                  </a:lnTo>
                  <a:lnTo>
                    <a:pt x="14" y="2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4" name="Oval 106"/>
            <p:cNvSpPr>
              <a:spLocks noChangeArrowheads="1"/>
            </p:cNvSpPr>
            <p:nvPr/>
          </p:nvSpPr>
          <p:spPr bwMode="auto">
            <a:xfrm>
              <a:off x="7290336" y="2696559"/>
              <a:ext cx="37630" cy="38770"/>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5" name="Freeform 107"/>
            <p:cNvSpPr/>
            <p:nvPr/>
          </p:nvSpPr>
          <p:spPr bwMode="auto">
            <a:xfrm>
              <a:off x="7254987" y="2743311"/>
              <a:ext cx="106047" cy="142536"/>
            </a:xfrm>
            <a:custGeom>
              <a:avLst/>
              <a:gdLst>
                <a:gd name="T0" fmla="*/ 81 w 93"/>
                <a:gd name="T1" fmla="*/ 59 h 125"/>
                <a:gd name="T2" fmla="*/ 93 w 93"/>
                <a:gd name="T3" fmla="*/ 59 h 125"/>
                <a:gd name="T4" fmla="*/ 78 w 93"/>
                <a:gd name="T5" fmla="*/ 0 h 125"/>
                <a:gd name="T6" fmla="*/ 17 w 93"/>
                <a:gd name="T7" fmla="*/ 0 h 125"/>
                <a:gd name="T8" fmla="*/ 0 w 93"/>
                <a:gd name="T9" fmla="*/ 59 h 125"/>
                <a:gd name="T10" fmla="*/ 14 w 93"/>
                <a:gd name="T11" fmla="*/ 59 h 125"/>
                <a:gd name="T12" fmla="*/ 24 w 93"/>
                <a:gd name="T13" fmla="*/ 23 h 125"/>
                <a:gd name="T14" fmla="*/ 28 w 93"/>
                <a:gd name="T15" fmla="*/ 23 h 125"/>
                <a:gd name="T16" fmla="*/ 10 w 93"/>
                <a:gd name="T17" fmla="*/ 89 h 125"/>
                <a:gd name="T18" fmla="*/ 24 w 93"/>
                <a:gd name="T19" fmla="*/ 89 h 125"/>
                <a:gd name="T20" fmla="*/ 24 w 93"/>
                <a:gd name="T21" fmla="*/ 125 h 125"/>
                <a:gd name="T22" fmla="*/ 45 w 93"/>
                <a:gd name="T23" fmla="*/ 125 h 125"/>
                <a:gd name="T24" fmla="*/ 45 w 93"/>
                <a:gd name="T25" fmla="*/ 89 h 125"/>
                <a:gd name="T26" fmla="*/ 50 w 93"/>
                <a:gd name="T27" fmla="*/ 89 h 125"/>
                <a:gd name="T28" fmla="*/ 50 w 93"/>
                <a:gd name="T29" fmla="*/ 125 h 125"/>
                <a:gd name="T30" fmla="*/ 69 w 93"/>
                <a:gd name="T31" fmla="*/ 125 h 125"/>
                <a:gd name="T32" fmla="*/ 69 w 93"/>
                <a:gd name="T33" fmla="*/ 89 h 125"/>
                <a:gd name="T34" fmla="*/ 85 w 93"/>
                <a:gd name="T35" fmla="*/ 89 h 125"/>
                <a:gd name="T36" fmla="*/ 66 w 93"/>
                <a:gd name="T37" fmla="*/ 23 h 125"/>
                <a:gd name="T38" fmla="*/ 71 w 93"/>
                <a:gd name="T39" fmla="*/ 23 h 125"/>
                <a:gd name="T40" fmla="*/ 81 w 93"/>
                <a:gd name="T41"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5">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6" name="Freeform 108"/>
            <p:cNvSpPr>
              <a:spLocks noEditPoints="1"/>
            </p:cNvSpPr>
            <p:nvPr/>
          </p:nvSpPr>
          <p:spPr bwMode="auto">
            <a:xfrm>
              <a:off x="6422577" y="4674958"/>
              <a:ext cx="149378" cy="182446"/>
            </a:xfrm>
            <a:custGeom>
              <a:avLst/>
              <a:gdLst>
                <a:gd name="T0" fmla="*/ 52 w 75"/>
                <a:gd name="T1" fmla="*/ 84 h 92"/>
                <a:gd name="T2" fmla="*/ 75 w 75"/>
                <a:gd name="T3" fmla="*/ 92 h 92"/>
                <a:gd name="T4" fmla="*/ 52 w 75"/>
                <a:gd name="T5" fmla="*/ 52 h 92"/>
                <a:gd name="T6" fmla="*/ 47 w 75"/>
                <a:gd name="T7" fmla="*/ 45 h 92"/>
                <a:gd name="T8" fmla="*/ 43 w 75"/>
                <a:gd name="T9" fmla="*/ 63 h 92"/>
                <a:gd name="T10" fmla="*/ 45 w 75"/>
                <a:gd name="T11" fmla="*/ 69 h 92"/>
                <a:gd name="T12" fmla="*/ 43 w 75"/>
                <a:gd name="T13" fmla="*/ 67 h 92"/>
                <a:gd name="T14" fmla="*/ 46 w 75"/>
                <a:gd name="T15" fmla="*/ 78 h 92"/>
                <a:gd name="T16" fmla="*/ 43 w 75"/>
                <a:gd name="T17" fmla="*/ 84 h 92"/>
                <a:gd name="T18" fmla="*/ 43 w 75"/>
                <a:gd name="T19" fmla="*/ 84 h 92"/>
                <a:gd name="T20" fmla="*/ 37 w 75"/>
                <a:gd name="T21" fmla="*/ 78 h 92"/>
                <a:gd name="T22" fmla="*/ 43 w 75"/>
                <a:gd name="T23" fmla="*/ 24 h 92"/>
                <a:gd name="T24" fmla="*/ 40 w 75"/>
                <a:gd name="T25" fmla="*/ 14 h 92"/>
                <a:gd name="T26" fmla="*/ 37 w 75"/>
                <a:gd name="T27" fmla="*/ 27 h 92"/>
                <a:gd name="T28" fmla="*/ 37 w 75"/>
                <a:gd name="T29" fmla="*/ 45 h 92"/>
                <a:gd name="T30" fmla="*/ 41 w 75"/>
                <a:gd name="T31" fmla="*/ 52 h 92"/>
                <a:gd name="T32" fmla="*/ 37 w 75"/>
                <a:gd name="T33" fmla="*/ 62 h 92"/>
                <a:gd name="T34" fmla="*/ 43 w 75"/>
                <a:gd name="T35" fmla="*/ 74 h 92"/>
                <a:gd name="T36" fmla="*/ 41 w 75"/>
                <a:gd name="T37" fmla="*/ 65 h 92"/>
                <a:gd name="T38" fmla="*/ 43 w 75"/>
                <a:gd name="T39" fmla="*/ 24 h 92"/>
                <a:gd name="T40" fmla="*/ 37 w 75"/>
                <a:gd name="T41" fmla="*/ 84 h 92"/>
                <a:gd name="T42" fmla="*/ 37 w 75"/>
                <a:gd name="T43" fmla="*/ 78 h 92"/>
                <a:gd name="T44" fmla="*/ 37 w 75"/>
                <a:gd name="T45" fmla="*/ 78 h 92"/>
                <a:gd name="T46" fmla="*/ 32 w 75"/>
                <a:gd name="T47" fmla="*/ 84 h 92"/>
                <a:gd name="T48" fmla="*/ 37 w 75"/>
                <a:gd name="T49" fmla="*/ 0 h 92"/>
                <a:gd name="T50" fmla="*/ 34 w 75"/>
                <a:gd name="T51" fmla="*/ 14 h 92"/>
                <a:gd name="T52" fmla="*/ 32 w 75"/>
                <a:gd name="T53" fmla="*/ 63 h 92"/>
                <a:gd name="T54" fmla="*/ 32 w 75"/>
                <a:gd name="T55" fmla="*/ 67 h 92"/>
                <a:gd name="T56" fmla="*/ 37 w 75"/>
                <a:gd name="T57" fmla="*/ 69 h 92"/>
                <a:gd name="T58" fmla="*/ 37 w 75"/>
                <a:gd name="T59" fmla="*/ 62 h 92"/>
                <a:gd name="T60" fmla="*/ 33 w 75"/>
                <a:gd name="T61" fmla="*/ 58 h 92"/>
                <a:gd name="T62" fmla="*/ 37 w 75"/>
                <a:gd name="T63" fmla="*/ 52 h 92"/>
                <a:gd name="T64" fmla="*/ 37 w 75"/>
                <a:gd name="T65" fmla="*/ 52 h 92"/>
                <a:gd name="T66" fmla="*/ 37 w 75"/>
                <a:gd name="T67" fmla="*/ 45 h 92"/>
                <a:gd name="T68" fmla="*/ 37 w 75"/>
                <a:gd name="T69" fmla="*/ 27 h 92"/>
                <a:gd name="T70" fmla="*/ 37 w 75"/>
                <a:gd name="T71" fmla="*/ 27 h 92"/>
                <a:gd name="T72" fmla="*/ 0 w 75"/>
                <a:gd name="T73" fmla="*/ 92 h 92"/>
                <a:gd name="T74" fmla="*/ 23 w 75"/>
                <a:gd name="T75" fmla="*/ 84 h 92"/>
                <a:gd name="T76" fmla="*/ 32 w 75"/>
                <a:gd name="T77" fmla="*/ 78 h 92"/>
                <a:gd name="T78" fmla="*/ 32 w 75"/>
                <a:gd name="T79" fmla="*/ 74 h 92"/>
                <a:gd name="T80" fmla="*/ 30 w 75"/>
                <a:gd name="T81" fmla="*/ 69 h 92"/>
                <a:gd name="T82" fmla="*/ 32 w 75"/>
                <a:gd name="T83" fmla="*/ 63 h 92"/>
                <a:gd name="T84" fmla="*/ 32 w 75"/>
                <a:gd name="T85" fmla="*/ 24 h 92"/>
                <a:gd name="T86" fmla="*/ 23 w 75"/>
                <a:gd name="T87" fmla="*/ 45 h 92"/>
                <a:gd name="T88" fmla="*/ 25 w 75"/>
                <a:gd name="T89"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92">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7" name="Freeform 109"/>
            <p:cNvSpPr>
              <a:spLocks noEditPoints="1"/>
            </p:cNvSpPr>
            <p:nvPr/>
          </p:nvSpPr>
          <p:spPr bwMode="auto">
            <a:xfrm>
              <a:off x="5959620" y="2278073"/>
              <a:ext cx="115169" cy="71838"/>
            </a:xfrm>
            <a:custGeom>
              <a:avLst/>
              <a:gdLst>
                <a:gd name="T0" fmla="*/ 78 w 101"/>
                <a:gd name="T1" fmla="*/ 63 h 63"/>
                <a:gd name="T2" fmla="*/ 101 w 101"/>
                <a:gd name="T3" fmla="*/ 63 h 63"/>
                <a:gd name="T4" fmla="*/ 101 w 101"/>
                <a:gd name="T5" fmla="*/ 35 h 63"/>
                <a:gd name="T6" fmla="*/ 89 w 101"/>
                <a:gd name="T7" fmla="*/ 35 h 63"/>
                <a:gd name="T8" fmla="*/ 89 w 101"/>
                <a:gd name="T9" fmla="*/ 0 h 63"/>
                <a:gd name="T10" fmla="*/ 78 w 101"/>
                <a:gd name="T11" fmla="*/ 0 h 63"/>
                <a:gd name="T12" fmla="*/ 78 w 101"/>
                <a:gd name="T13" fmla="*/ 44 h 63"/>
                <a:gd name="T14" fmla="*/ 87 w 101"/>
                <a:gd name="T15" fmla="*/ 44 h 63"/>
                <a:gd name="T16" fmla="*/ 87 w 101"/>
                <a:gd name="T17" fmla="*/ 56 h 63"/>
                <a:gd name="T18" fmla="*/ 87 w 101"/>
                <a:gd name="T19" fmla="*/ 56 h 63"/>
                <a:gd name="T20" fmla="*/ 78 w 101"/>
                <a:gd name="T21" fmla="*/ 56 h 63"/>
                <a:gd name="T22" fmla="*/ 78 w 101"/>
                <a:gd name="T23" fmla="*/ 63 h 63"/>
                <a:gd name="T24" fmla="*/ 64 w 101"/>
                <a:gd name="T25" fmla="*/ 0 h 63"/>
                <a:gd name="T26" fmla="*/ 64 w 101"/>
                <a:gd name="T27" fmla="*/ 35 h 63"/>
                <a:gd name="T28" fmla="*/ 50 w 101"/>
                <a:gd name="T29" fmla="*/ 35 h 63"/>
                <a:gd name="T30" fmla="*/ 50 w 101"/>
                <a:gd name="T31" fmla="*/ 44 h 63"/>
                <a:gd name="T32" fmla="*/ 59 w 101"/>
                <a:gd name="T33" fmla="*/ 44 h 63"/>
                <a:gd name="T34" fmla="*/ 59 w 101"/>
                <a:gd name="T35" fmla="*/ 56 h 63"/>
                <a:gd name="T36" fmla="*/ 59 w 101"/>
                <a:gd name="T37" fmla="*/ 56 h 63"/>
                <a:gd name="T38" fmla="*/ 50 w 101"/>
                <a:gd name="T39" fmla="*/ 56 h 63"/>
                <a:gd name="T40" fmla="*/ 50 w 101"/>
                <a:gd name="T41" fmla="*/ 63 h 63"/>
                <a:gd name="T42" fmla="*/ 78 w 101"/>
                <a:gd name="T43" fmla="*/ 63 h 63"/>
                <a:gd name="T44" fmla="*/ 78 w 101"/>
                <a:gd name="T45" fmla="*/ 56 h 63"/>
                <a:gd name="T46" fmla="*/ 69 w 101"/>
                <a:gd name="T47" fmla="*/ 56 h 63"/>
                <a:gd name="T48" fmla="*/ 69 w 101"/>
                <a:gd name="T49" fmla="*/ 44 h 63"/>
                <a:gd name="T50" fmla="*/ 78 w 101"/>
                <a:gd name="T51" fmla="*/ 44 h 63"/>
                <a:gd name="T52" fmla="*/ 78 w 101"/>
                <a:gd name="T53" fmla="*/ 0 h 63"/>
                <a:gd name="T54" fmla="*/ 64 w 101"/>
                <a:gd name="T55" fmla="*/ 0 h 63"/>
                <a:gd name="T56" fmla="*/ 50 w 101"/>
                <a:gd name="T57" fmla="*/ 35 h 63"/>
                <a:gd name="T58" fmla="*/ 21 w 101"/>
                <a:gd name="T59" fmla="*/ 35 h 63"/>
                <a:gd name="T60" fmla="*/ 21 w 101"/>
                <a:gd name="T61" fmla="*/ 44 h 63"/>
                <a:gd name="T62" fmla="*/ 29 w 101"/>
                <a:gd name="T63" fmla="*/ 44 h 63"/>
                <a:gd name="T64" fmla="*/ 29 w 101"/>
                <a:gd name="T65" fmla="*/ 56 h 63"/>
                <a:gd name="T66" fmla="*/ 29 w 101"/>
                <a:gd name="T67" fmla="*/ 56 h 63"/>
                <a:gd name="T68" fmla="*/ 21 w 101"/>
                <a:gd name="T69" fmla="*/ 56 h 63"/>
                <a:gd name="T70" fmla="*/ 21 w 101"/>
                <a:gd name="T71" fmla="*/ 63 h 63"/>
                <a:gd name="T72" fmla="*/ 50 w 101"/>
                <a:gd name="T73" fmla="*/ 63 h 63"/>
                <a:gd name="T74" fmla="*/ 50 w 101"/>
                <a:gd name="T75" fmla="*/ 56 h 63"/>
                <a:gd name="T76" fmla="*/ 42 w 101"/>
                <a:gd name="T77" fmla="*/ 56 h 63"/>
                <a:gd name="T78" fmla="*/ 42 w 101"/>
                <a:gd name="T79" fmla="*/ 44 h 63"/>
                <a:gd name="T80" fmla="*/ 50 w 101"/>
                <a:gd name="T81" fmla="*/ 44 h 63"/>
                <a:gd name="T82" fmla="*/ 50 w 101"/>
                <a:gd name="T83" fmla="*/ 35 h 63"/>
                <a:gd name="T84" fmla="*/ 21 w 101"/>
                <a:gd name="T85" fmla="*/ 35 h 63"/>
                <a:gd name="T86" fmla="*/ 0 w 101"/>
                <a:gd name="T87" fmla="*/ 35 h 63"/>
                <a:gd name="T88" fmla="*/ 0 w 101"/>
                <a:gd name="T89" fmla="*/ 63 h 63"/>
                <a:gd name="T90" fmla="*/ 21 w 101"/>
                <a:gd name="T91" fmla="*/ 63 h 63"/>
                <a:gd name="T92" fmla="*/ 21 w 101"/>
                <a:gd name="T93" fmla="*/ 56 h 63"/>
                <a:gd name="T94" fmla="*/ 12 w 101"/>
                <a:gd name="T95" fmla="*/ 56 h 63"/>
                <a:gd name="T96" fmla="*/ 12 w 101"/>
                <a:gd name="T97" fmla="*/ 44 h 63"/>
                <a:gd name="T98" fmla="*/ 21 w 101"/>
                <a:gd name="T99" fmla="*/ 44 h 63"/>
                <a:gd name="T100" fmla="*/ 21 w 101"/>
                <a:gd name="T101"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63">
                  <a:moveTo>
                    <a:pt x="78" y="63"/>
                  </a:moveTo>
                  <a:lnTo>
                    <a:pt x="101" y="63"/>
                  </a:lnTo>
                  <a:lnTo>
                    <a:pt x="101" y="35"/>
                  </a:lnTo>
                  <a:lnTo>
                    <a:pt x="89" y="35"/>
                  </a:lnTo>
                  <a:lnTo>
                    <a:pt x="89" y="0"/>
                  </a:lnTo>
                  <a:lnTo>
                    <a:pt x="78" y="0"/>
                  </a:lnTo>
                  <a:lnTo>
                    <a:pt x="78" y="44"/>
                  </a:lnTo>
                  <a:lnTo>
                    <a:pt x="87" y="44"/>
                  </a:lnTo>
                  <a:lnTo>
                    <a:pt x="87" y="56"/>
                  </a:lnTo>
                  <a:lnTo>
                    <a:pt x="87" y="56"/>
                  </a:lnTo>
                  <a:lnTo>
                    <a:pt x="78" y="56"/>
                  </a:lnTo>
                  <a:lnTo>
                    <a:pt x="78" y="63"/>
                  </a:lnTo>
                  <a:close/>
                  <a:moveTo>
                    <a:pt x="64" y="0"/>
                  </a:moveTo>
                  <a:lnTo>
                    <a:pt x="64" y="35"/>
                  </a:lnTo>
                  <a:lnTo>
                    <a:pt x="50" y="35"/>
                  </a:lnTo>
                  <a:lnTo>
                    <a:pt x="50" y="44"/>
                  </a:lnTo>
                  <a:lnTo>
                    <a:pt x="59" y="44"/>
                  </a:lnTo>
                  <a:lnTo>
                    <a:pt x="59" y="56"/>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8" name="Freeform 110"/>
            <p:cNvSpPr/>
            <p:nvPr/>
          </p:nvSpPr>
          <p:spPr bwMode="auto">
            <a:xfrm>
              <a:off x="5932253" y="2353332"/>
              <a:ext cx="153939" cy="50173"/>
            </a:xfrm>
            <a:custGeom>
              <a:avLst/>
              <a:gdLst>
                <a:gd name="T0" fmla="*/ 130 w 135"/>
                <a:gd name="T1" fmla="*/ 44 h 44"/>
                <a:gd name="T2" fmla="*/ 135 w 135"/>
                <a:gd name="T3" fmla="*/ 0 h 44"/>
                <a:gd name="T4" fmla="*/ 0 w 135"/>
                <a:gd name="T5" fmla="*/ 0 h 44"/>
                <a:gd name="T6" fmla="*/ 15 w 135"/>
                <a:gd name="T7" fmla="*/ 44 h 44"/>
                <a:gd name="T8" fmla="*/ 130 w 135"/>
                <a:gd name="T9" fmla="*/ 44 h 44"/>
              </a:gdLst>
              <a:ahLst/>
              <a:cxnLst>
                <a:cxn ang="0">
                  <a:pos x="T0" y="T1"/>
                </a:cxn>
                <a:cxn ang="0">
                  <a:pos x="T2" y="T3"/>
                </a:cxn>
                <a:cxn ang="0">
                  <a:pos x="T4" y="T5"/>
                </a:cxn>
                <a:cxn ang="0">
                  <a:pos x="T6" y="T7"/>
                </a:cxn>
                <a:cxn ang="0">
                  <a:pos x="T8" y="T9"/>
                </a:cxn>
              </a:cxnLst>
              <a:rect l="0" t="0" r="r" b="b"/>
              <a:pathLst>
                <a:path w="135" h="44">
                  <a:moveTo>
                    <a:pt x="130" y="44"/>
                  </a:moveTo>
                  <a:lnTo>
                    <a:pt x="135" y="0"/>
                  </a:lnTo>
                  <a:lnTo>
                    <a:pt x="0" y="0"/>
                  </a:lnTo>
                  <a:lnTo>
                    <a:pt x="15" y="44"/>
                  </a:lnTo>
                  <a:lnTo>
                    <a:pt x="130" y="4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9" name="Freeform 111"/>
            <p:cNvSpPr>
              <a:spLocks noEditPoints="1"/>
            </p:cNvSpPr>
            <p:nvPr/>
          </p:nvSpPr>
          <p:spPr bwMode="auto">
            <a:xfrm>
              <a:off x="5360969" y="3377311"/>
              <a:ext cx="144817" cy="115169"/>
            </a:xfrm>
            <a:custGeom>
              <a:avLst/>
              <a:gdLst>
                <a:gd name="T0" fmla="*/ 58 w 73"/>
                <a:gd name="T1" fmla="*/ 58 h 58"/>
                <a:gd name="T2" fmla="*/ 58 w 73"/>
                <a:gd name="T3" fmla="*/ 38 h 58"/>
                <a:gd name="T4" fmla="*/ 67 w 73"/>
                <a:gd name="T5" fmla="*/ 29 h 58"/>
                <a:gd name="T6" fmla="*/ 73 w 73"/>
                <a:gd name="T7" fmla="*/ 29 h 58"/>
                <a:gd name="T8" fmla="*/ 73 w 73"/>
                <a:gd name="T9" fmla="*/ 8 h 58"/>
                <a:gd name="T10" fmla="*/ 65 w 73"/>
                <a:gd name="T11" fmla="*/ 0 h 58"/>
                <a:gd name="T12" fmla="*/ 47 w 73"/>
                <a:gd name="T13" fmla="*/ 0 h 58"/>
                <a:gd name="T14" fmla="*/ 47 w 73"/>
                <a:gd name="T15" fmla="*/ 9 h 58"/>
                <a:gd name="T16" fmla="*/ 54 w 73"/>
                <a:gd name="T17" fmla="*/ 16 h 58"/>
                <a:gd name="T18" fmla="*/ 47 w 73"/>
                <a:gd name="T19" fmla="*/ 22 h 58"/>
                <a:gd name="T20" fmla="*/ 47 w 73"/>
                <a:gd name="T21" fmla="*/ 26 h 58"/>
                <a:gd name="T22" fmla="*/ 54 w 73"/>
                <a:gd name="T23" fmla="*/ 33 h 58"/>
                <a:gd name="T24" fmla="*/ 47 w 73"/>
                <a:gd name="T25" fmla="*/ 39 h 58"/>
                <a:gd name="T26" fmla="*/ 47 w 73"/>
                <a:gd name="T27" fmla="*/ 58 h 58"/>
                <a:gd name="T28" fmla="*/ 58 w 73"/>
                <a:gd name="T29" fmla="*/ 58 h 58"/>
                <a:gd name="T30" fmla="*/ 47 w 73"/>
                <a:gd name="T31" fmla="*/ 0 h 58"/>
                <a:gd name="T32" fmla="*/ 26 w 73"/>
                <a:gd name="T33" fmla="*/ 0 h 58"/>
                <a:gd name="T34" fmla="*/ 26 w 73"/>
                <a:gd name="T35" fmla="*/ 9 h 58"/>
                <a:gd name="T36" fmla="*/ 33 w 73"/>
                <a:gd name="T37" fmla="*/ 16 h 58"/>
                <a:gd name="T38" fmla="*/ 26 w 73"/>
                <a:gd name="T39" fmla="*/ 22 h 58"/>
                <a:gd name="T40" fmla="*/ 26 w 73"/>
                <a:gd name="T41" fmla="*/ 26 h 58"/>
                <a:gd name="T42" fmla="*/ 33 w 73"/>
                <a:gd name="T43" fmla="*/ 33 h 58"/>
                <a:gd name="T44" fmla="*/ 26 w 73"/>
                <a:gd name="T45" fmla="*/ 39 h 58"/>
                <a:gd name="T46" fmla="*/ 26 w 73"/>
                <a:gd name="T47" fmla="*/ 58 h 58"/>
                <a:gd name="T48" fmla="*/ 47 w 73"/>
                <a:gd name="T49" fmla="*/ 58 h 58"/>
                <a:gd name="T50" fmla="*/ 47 w 73"/>
                <a:gd name="T51" fmla="*/ 39 h 58"/>
                <a:gd name="T52" fmla="*/ 47 w 73"/>
                <a:gd name="T53" fmla="*/ 39 h 58"/>
                <a:gd name="T54" fmla="*/ 41 w 73"/>
                <a:gd name="T55" fmla="*/ 33 h 58"/>
                <a:gd name="T56" fmla="*/ 47 w 73"/>
                <a:gd name="T57" fmla="*/ 26 h 58"/>
                <a:gd name="T58" fmla="*/ 47 w 73"/>
                <a:gd name="T59" fmla="*/ 26 h 58"/>
                <a:gd name="T60" fmla="*/ 47 w 73"/>
                <a:gd name="T61" fmla="*/ 26 h 58"/>
                <a:gd name="T62" fmla="*/ 47 w 73"/>
                <a:gd name="T63" fmla="*/ 22 h 58"/>
                <a:gd name="T64" fmla="*/ 47 w 73"/>
                <a:gd name="T65" fmla="*/ 22 h 58"/>
                <a:gd name="T66" fmla="*/ 41 w 73"/>
                <a:gd name="T67" fmla="*/ 16 h 58"/>
                <a:gd name="T68" fmla="*/ 47 w 73"/>
                <a:gd name="T69" fmla="*/ 9 h 58"/>
                <a:gd name="T70" fmla="*/ 47 w 73"/>
                <a:gd name="T71" fmla="*/ 9 h 58"/>
                <a:gd name="T72" fmla="*/ 47 w 73"/>
                <a:gd name="T73" fmla="*/ 9 h 58"/>
                <a:gd name="T74" fmla="*/ 47 w 73"/>
                <a:gd name="T75" fmla="*/ 0 h 58"/>
                <a:gd name="T76" fmla="*/ 26 w 73"/>
                <a:gd name="T77" fmla="*/ 0 h 58"/>
                <a:gd name="T78" fmla="*/ 8 w 73"/>
                <a:gd name="T79" fmla="*/ 0 h 58"/>
                <a:gd name="T80" fmla="*/ 0 w 73"/>
                <a:gd name="T81" fmla="*/ 8 h 58"/>
                <a:gd name="T82" fmla="*/ 0 w 73"/>
                <a:gd name="T83" fmla="*/ 29 h 58"/>
                <a:gd name="T84" fmla="*/ 6 w 73"/>
                <a:gd name="T85" fmla="*/ 29 h 58"/>
                <a:gd name="T86" fmla="*/ 15 w 73"/>
                <a:gd name="T87" fmla="*/ 38 h 58"/>
                <a:gd name="T88" fmla="*/ 15 w 73"/>
                <a:gd name="T89" fmla="*/ 58 h 58"/>
                <a:gd name="T90" fmla="*/ 26 w 73"/>
                <a:gd name="T91" fmla="*/ 58 h 58"/>
                <a:gd name="T92" fmla="*/ 26 w 73"/>
                <a:gd name="T93" fmla="*/ 39 h 58"/>
                <a:gd name="T94" fmla="*/ 26 w 73"/>
                <a:gd name="T95" fmla="*/ 39 h 58"/>
                <a:gd name="T96" fmla="*/ 20 w 73"/>
                <a:gd name="T97" fmla="*/ 33 h 58"/>
                <a:gd name="T98" fmla="*/ 26 w 73"/>
                <a:gd name="T99" fmla="*/ 26 h 58"/>
                <a:gd name="T100" fmla="*/ 26 w 73"/>
                <a:gd name="T101" fmla="*/ 26 h 58"/>
                <a:gd name="T102" fmla="*/ 26 w 73"/>
                <a:gd name="T103" fmla="*/ 26 h 58"/>
                <a:gd name="T104" fmla="*/ 26 w 73"/>
                <a:gd name="T105" fmla="*/ 22 h 58"/>
                <a:gd name="T106" fmla="*/ 26 w 73"/>
                <a:gd name="T107" fmla="*/ 22 h 58"/>
                <a:gd name="T108" fmla="*/ 20 w 73"/>
                <a:gd name="T109" fmla="*/ 16 h 58"/>
                <a:gd name="T110" fmla="*/ 26 w 73"/>
                <a:gd name="T111" fmla="*/ 9 h 58"/>
                <a:gd name="T112" fmla="*/ 26 w 73"/>
                <a:gd name="T113" fmla="*/ 9 h 58"/>
                <a:gd name="T114" fmla="*/ 26 w 73"/>
                <a:gd name="T115" fmla="*/ 9 h 58"/>
                <a:gd name="T116" fmla="*/ 26 w 73"/>
                <a:gd name="T1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58">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0" name="Freeform 112"/>
            <p:cNvSpPr/>
            <p:nvPr/>
          </p:nvSpPr>
          <p:spPr bwMode="auto">
            <a:xfrm>
              <a:off x="5335883" y="3441167"/>
              <a:ext cx="196130" cy="104906"/>
            </a:xfrm>
            <a:custGeom>
              <a:avLst/>
              <a:gdLst>
                <a:gd name="T0" fmla="*/ 93 w 99"/>
                <a:gd name="T1" fmla="*/ 0 h 53"/>
                <a:gd name="T2" fmla="*/ 86 w 99"/>
                <a:gd name="T3" fmla="*/ 0 h 53"/>
                <a:gd name="T4" fmla="*/ 80 w 99"/>
                <a:gd name="T5" fmla="*/ 0 h 53"/>
                <a:gd name="T6" fmla="*/ 73 w 99"/>
                <a:gd name="T7" fmla="*/ 6 h 53"/>
                <a:gd name="T8" fmla="*/ 73 w 99"/>
                <a:gd name="T9" fmla="*/ 28 h 53"/>
                <a:gd name="T10" fmla="*/ 26 w 99"/>
                <a:gd name="T11" fmla="*/ 28 h 53"/>
                <a:gd name="T12" fmla="*/ 26 w 99"/>
                <a:gd name="T13" fmla="*/ 6 h 53"/>
                <a:gd name="T14" fmla="*/ 19 w 99"/>
                <a:gd name="T15" fmla="*/ 0 h 53"/>
                <a:gd name="T16" fmla="*/ 13 w 99"/>
                <a:gd name="T17" fmla="*/ 0 h 53"/>
                <a:gd name="T18" fmla="*/ 7 w 99"/>
                <a:gd name="T19" fmla="*/ 0 h 53"/>
                <a:gd name="T20" fmla="*/ 0 w 99"/>
                <a:gd name="T21" fmla="*/ 6 h 53"/>
                <a:gd name="T22" fmla="*/ 0 w 99"/>
                <a:gd name="T23" fmla="*/ 39 h 53"/>
                <a:gd name="T24" fmla="*/ 10 w 99"/>
                <a:gd name="T25" fmla="*/ 48 h 53"/>
                <a:gd name="T26" fmla="*/ 10 w 99"/>
                <a:gd name="T27" fmla="*/ 49 h 53"/>
                <a:gd name="T28" fmla="*/ 10 w 99"/>
                <a:gd name="T29" fmla="*/ 51 h 53"/>
                <a:gd name="T30" fmla="*/ 14 w 99"/>
                <a:gd name="T31" fmla="*/ 53 h 53"/>
                <a:gd name="T32" fmla="*/ 15 w 99"/>
                <a:gd name="T33" fmla="*/ 53 h 53"/>
                <a:gd name="T34" fmla="*/ 19 w 99"/>
                <a:gd name="T35" fmla="*/ 51 h 53"/>
                <a:gd name="T36" fmla="*/ 19 w 99"/>
                <a:gd name="T37" fmla="*/ 49 h 53"/>
                <a:gd name="T38" fmla="*/ 19 w 99"/>
                <a:gd name="T39" fmla="*/ 48 h 53"/>
                <a:gd name="T40" fmla="*/ 80 w 99"/>
                <a:gd name="T41" fmla="*/ 48 h 53"/>
                <a:gd name="T42" fmla="*/ 80 w 99"/>
                <a:gd name="T43" fmla="*/ 49 h 53"/>
                <a:gd name="T44" fmla="*/ 81 w 99"/>
                <a:gd name="T45" fmla="*/ 51 h 53"/>
                <a:gd name="T46" fmla="*/ 84 w 99"/>
                <a:gd name="T47" fmla="*/ 53 h 53"/>
                <a:gd name="T48" fmla="*/ 86 w 99"/>
                <a:gd name="T49" fmla="*/ 53 h 53"/>
                <a:gd name="T50" fmla="*/ 89 w 99"/>
                <a:gd name="T51" fmla="*/ 51 h 53"/>
                <a:gd name="T52" fmla="*/ 90 w 99"/>
                <a:gd name="T53" fmla="*/ 49 h 53"/>
                <a:gd name="T54" fmla="*/ 90 w 99"/>
                <a:gd name="T55" fmla="*/ 48 h 53"/>
                <a:gd name="T56" fmla="*/ 93 w 99"/>
                <a:gd name="T57" fmla="*/ 48 h 53"/>
                <a:gd name="T58" fmla="*/ 99 w 99"/>
                <a:gd name="T59" fmla="*/ 39 h 53"/>
                <a:gd name="T60" fmla="*/ 99 w 99"/>
                <a:gd name="T61" fmla="*/ 6 h 53"/>
                <a:gd name="T62" fmla="*/ 93 w 99"/>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53">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1" name="Oval 113"/>
            <p:cNvSpPr>
              <a:spLocks noChangeArrowheads="1"/>
            </p:cNvSpPr>
            <p:nvPr/>
          </p:nvSpPr>
          <p:spPr bwMode="auto">
            <a:xfrm>
              <a:off x="5405440" y="3401257"/>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2" name="Oval 114"/>
            <p:cNvSpPr>
              <a:spLocks noChangeArrowheads="1"/>
            </p:cNvSpPr>
            <p:nvPr/>
          </p:nvSpPr>
          <p:spPr bwMode="auto">
            <a:xfrm>
              <a:off x="5446491" y="3401257"/>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3" name="Oval 115"/>
            <p:cNvSpPr>
              <a:spLocks noChangeArrowheads="1"/>
            </p:cNvSpPr>
            <p:nvPr/>
          </p:nvSpPr>
          <p:spPr bwMode="auto">
            <a:xfrm>
              <a:off x="5405440" y="3435465"/>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4" name="Oval 116"/>
            <p:cNvSpPr>
              <a:spLocks noChangeArrowheads="1"/>
            </p:cNvSpPr>
            <p:nvPr/>
          </p:nvSpPr>
          <p:spPr bwMode="auto">
            <a:xfrm>
              <a:off x="5446491" y="3435465"/>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5" name="Freeform 117"/>
            <p:cNvSpPr/>
            <p:nvPr/>
          </p:nvSpPr>
          <p:spPr bwMode="auto">
            <a:xfrm>
              <a:off x="6610725" y="2060278"/>
              <a:ext cx="147097" cy="150518"/>
            </a:xfrm>
            <a:custGeom>
              <a:avLst/>
              <a:gdLst>
                <a:gd name="T0" fmla="*/ 72 w 74"/>
                <a:gd name="T1" fmla="*/ 54 h 76"/>
                <a:gd name="T2" fmla="*/ 58 w 74"/>
                <a:gd name="T3" fmla="*/ 39 h 76"/>
                <a:gd name="T4" fmla="*/ 55 w 74"/>
                <a:gd name="T5" fmla="*/ 36 h 76"/>
                <a:gd name="T6" fmla="*/ 41 w 74"/>
                <a:gd name="T7" fmla="*/ 19 h 76"/>
                <a:gd name="T8" fmla="*/ 34 w 74"/>
                <a:gd name="T9" fmla="*/ 5 h 76"/>
                <a:gd name="T10" fmla="*/ 26 w 74"/>
                <a:gd name="T11" fmla="*/ 4 h 76"/>
                <a:gd name="T12" fmla="*/ 24 w 74"/>
                <a:gd name="T13" fmla="*/ 11 h 76"/>
                <a:gd name="T14" fmla="*/ 28 w 74"/>
                <a:gd name="T15" fmla="*/ 22 h 76"/>
                <a:gd name="T16" fmla="*/ 29 w 74"/>
                <a:gd name="T17" fmla="*/ 29 h 76"/>
                <a:gd name="T18" fmla="*/ 6 w 74"/>
                <a:gd name="T19" fmla="*/ 29 h 76"/>
                <a:gd name="T20" fmla="*/ 1 w 74"/>
                <a:gd name="T21" fmla="*/ 37 h 76"/>
                <a:gd name="T22" fmla="*/ 12 w 74"/>
                <a:gd name="T23" fmla="*/ 68 h 76"/>
                <a:gd name="T24" fmla="*/ 17 w 74"/>
                <a:gd name="T25" fmla="*/ 71 h 76"/>
                <a:gd name="T26" fmla="*/ 44 w 74"/>
                <a:gd name="T27" fmla="*/ 71 h 76"/>
                <a:gd name="T28" fmla="*/ 50 w 74"/>
                <a:gd name="T29" fmla="*/ 74 h 76"/>
                <a:gd name="T30" fmla="*/ 51 w 74"/>
                <a:gd name="T31" fmla="*/ 75 h 76"/>
                <a:gd name="T32" fmla="*/ 56 w 74"/>
                <a:gd name="T33" fmla="*/ 75 h 76"/>
                <a:gd name="T34" fmla="*/ 72 w 74"/>
                <a:gd name="T35" fmla="*/ 58 h 76"/>
                <a:gd name="T36" fmla="*/ 72 w 74"/>
                <a:gd name="T37"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6">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6" name="Freeform 118"/>
            <p:cNvSpPr/>
            <p:nvPr/>
          </p:nvSpPr>
          <p:spPr bwMode="auto">
            <a:xfrm>
              <a:off x="6722473" y="2177728"/>
              <a:ext cx="49032" cy="49032"/>
            </a:xfrm>
            <a:custGeom>
              <a:avLst/>
              <a:gdLst>
                <a:gd name="T0" fmla="*/ 8 w 43"/>
                <a:gd name="T1" fmla="*/ 43 h 43"/>
                <a:gd name="T2" fmla="*/ 0 w 43"/>
                <a:gd name="T3" fmla="*/ 34 h 43"/>
                <a:gd name="T4" fmla="*/ 34 w 43"/>
                <a:gd name="T5" fmla="*/ 0 h 43"/>
                <a:gd name="T6" fmla="*/ 43 w 43"/>
                <a:gd name="T7" fmla="*/ 8 h 43"/>
                <a:gd name="T8" fmla="*/ 8 w 43"/>
                <a:gd name="T9" fmla="*/ 43 h 43"/>
              </a:gdLst>
              <a:ahLst/>
              <a:cxnLst>
                <a:cxn ang="0">
                  <a:pos x="T0" y="T1"/>
                </a:cxn>
                <a:cxn ang="0">
                  <a:pos x="T2" y="T3"/>
                </a:cxn>
                <a:cxn ang="0">
                  <a:pos x="T4" y="T5"/>
                </a:cxn>
                <a:cxn ang="0">
                  <a:pos x="T6" y="T7"/>
                </a:cxn>
                <a:cxn ang="0">
                  <a:pos x="T8" y="T9"/>
                </a:cxn>
              </a:cxnLst>
              <a:rect l="0" t="0" r="r" b="b"/>
              <a:pathLst>
                <a:path w="43" h="43">
                  <a:moveTo>
                    <a:pt x="8" y="43"/>
                  </a:moveTo>
                  <a:lnTo>
                    <a:pt x="0" y="34"/>
                  </a:lnTo>
                  <a:lnTo>
                    <a:pt x="34" y="0"/>
                  </a:lnTo>
                  <a:lnTo>
                    <a:pt x="43" y="8"/>
                  </a:lnTo>
                  <a:lnTo>
                    <a:pt x="8" y="4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7" name="Freeform 119"/>
            <p:cNvSpPr/>
            <p:nvPr/>
          </p:nvSpPr>
          <p:spPr bwMode="auto">
            <a:xfrm>
              <a:off x="6527484" y="3444588"/>
              <a:ext cx="44471" cy="77540"/>
            </a:xfrm>
            <a:custGeom>
              <a:avLst/>
              <a:gdLst>
                <a:gd name="T0" fmla="*/ 22 w 22"/>
                <a:gd name="T1" fmla="*/ 20 h 39"/>
                <a:gd name="T2" fmla="*/ 11 w 22"/>
                <a:gd name="T3" fmla="*/ 0 h 39"/>
                <a:gd name="T4" fmla="*/ 0 w 22"/>
                <a:gd name="T5" fmla="*/ 20 h 39"/>
                <a:gd name="T6" fmla="*/ 11 w 22"/>
                <a:gd name="T7" fmla="*/ 39 h 39"/>
                <a:gd name="T8" fmla="*/ 22 w 22"/>
                <a:gd name="T9" fmla="*/ 20 h 39"/>
              </a:gdLst>
              <a:ahLst/>
              <a:cxnLst>
                <a:cxn ang="0">
                  <a:pos x="T0" y="T1"/>
                </a:cxn>
                <a:cxn ang="0">
                  <a:pos x="T2" y="T3"/>
                </a:cxn>
                <a:cxn ang="0">
                  <a:pos x="T4" y="T5"/>
                </a:cxn>
                <a:cxn ang="0">
                  <a:pos x="T6" y="T7"/>
                </a:cxn>
                <a:cxn ang="0">
                  <a:pos x="T8" y="T9"/>
                </a:cxn>
              </a:cxnLst>
              <a:rect l="0" t="0" r="r" b="b"/>
              <a:pathLst>
                <a:path w="22" h="39">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8" name="Freeform 120"/>
            <p:cNvSpPr/>
            <p:nvPr/>
          </p:nvSpPr>
          <p:spPr bwMode="auto">
            <a:xfrm>
              <a:off x="6559412" y="3494760"/>
              <a:ext cx="69558" cy="54734"/>
            </a:xfrm>
            <a:custGeom>
              <a:avLst/>
              <a:gdLst>
                <a:gd name="T0" fmla="*/ 1 w 35"/>
                <a:gd name="T1" fmla="*/ 23 h 28"/>
                <a:gd name="T2" fmla="*/ 23 w 35"/>
                <a:gd name="T3" fmla="*/ 24 h 28"/>
                <a:gd name="T4" fmla="*/ 34 w 35"/>
                <a:gd name="T5" fmla="*/ 4 h 28"/>
                <a:gd name="T6" fmla="*/ 12 w 35"/>
                <a:gd name="T7" fmla="*/ 4 h 28"/>
                <a:gd name="T8" fmla="*/ 1 w 35"/>
                <a:gd name="T9" fmla="*/ 23 h 28"/>
              </a:gdLst>
              <a:ahLst/>
              <a:cxnLst>
                <a:cxn ang="0">
                  <a:pos x="T0" y="T1"/>
                </a:cxn>
                <a:cxn ang="0">
                  <a:pos x="T2" y="T3"/>
                </a:cxn>
                <a:cxn ang="0">
                  <a:pos x="T4" y="T5"/>
                </a:cxn>
                <a:cxn ang="0">
                  <a:pos x="T6" y="T7"/>
                </a:cxn>
                <a:cxn ang="0">
                  <a:pos x="T8" y="T9"/>
                </a:cxn>
              </a:cxnLst>
              <a:rect l="0" t="0" r="r" b="b"/>
              <a:pathLst>
                <a:path w="35" h="28">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9" name="Freeform 121"/>
            <p:cNvSpPr/>
            <p:nvPr/>
          </p:nvSpPr>
          <p:spPr bwMode="auto">
            <a:xfrm>
              <a:off x="6559412" y="3549494"/>
              <a:ext cx="69558" cy="55874"/>
            </a:xfrm>
            <a:custGeom>
              <a:avLst/>
              <a:gdLst>
                <a:gd name="T0" fmla="*/ 23 w 35"/>
                <a:gd name="T1" fmla="*/ 24 h 28"/>
                <a:gd name="T2" fmla="*/ 34 w 35"/>
                <a:gd name="T3" fmla="*/ 5 h 28"/>
                <a:gd name="T4" fmla="*/ 12 w 35"/>
                <a:gd name="T5" fmla="*/ 4 h 28"/>
                <a:gd name="T6" fmla="*/ 1 w 35"/>
                <a:gd name="T7" fmla="*/ 23 h 28"/>
                <a:gd name="T8" fmla="*/ 23 w 35"/>
                <a:gd name="T9" fmla="*/ 24 h 28"/>
              </a:gdLst>
              <a:ahLst/>
              <a:cxnLst>
                <a:cxn ang="0">
                  <a:pos x="T0" y="T1"/>
                </a:cxn>
                <a:cxn ang="0">
                  <a:pos x="T2" y="T3"/>
                </a:cxn>
                <a:cxn ang="0">
                  <a:pos x="T4" y="T5"/>
                </a:cxn>
                <a:cxn ang="0">
                  <a:pos x="T6" y="T7"/>
                </a:cxn>
                <a:cxn ang="0">
                  <a:pos x="T8" y="T9"/>
                </a:cxn>
              </a:cxnLst>
              <a:rect l="0" t="0" r="r" b="b"/>
              <a:pathLst>
                <a:path w="35" h="28">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0" name="Freeform 122"/>
            <p:cNvSpPr/>
            <p:nvPr/>
          </p:nvSpPr>
          <p:spPr bwMode="auto">
            <a:xfrm>
              <a:off x="6470469" y="3494760"/>
              <a:ext cx="71838" cy="54734"/>
            </a:xfrm>
            <a:custGeom>
              <a:avLst/>
              <a:gdLst>
                <a:gd name="T0" fmla="*/ 13 w 36"/>
                <a:gd name="T1" fmla="*/ 24 h 28"/>
                <a:gd name="T2" fmla="*/ 35 w 36"/>
                <a:gd name="T3" fmla="*/ 23 h 28"/>
                <a:gd name="T4" fmla="*/ 24 w 36"/>
                <a:gd name="T5" fmla="*/ 4 h 28"/>
                <a:gd name="T6" fmla="*/ 1 w 36"/>
                <a:gd name="T7" fmla="*/ 4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1" name="Freeform 123"/>
            <p:cNvSpPr/>
            <p:nvPr/>
          </p:nvSpPr>
          <p:spPr bwMode="auto">
            <a:xfrm>
              <a:off x="6470469" y="3549494"/>
              <a:ext cx="71838" cy="55874"/>
            </a:xfrm>
            <a:custGeom>
              <a:avLst/>
              <a:gdLst>
                <a:gd name="T0" fmla="*/ 13 w 36"/>
                <a:gd name="T1" fmla="*/ 24 h 28"/>
                <a:gd name="T2" fmla="*/ 35 w 36"/>
                <a:gd name="T3" fmla="*/ 23 h 28"/>
                <a:gd name="T4" fmla="*/ 24 w 36"/>
                <a:gd name="T5" fmla="*/ 4 h 28"/>
                <a:gd name="T6" fmla="*/ 1 w 36"/>
                <a:gd name="T7" fmla="*/ 5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2" name="Freeform 124"/>
            <p:cNvSpPr/>
            <p:nvPr/>
          </p:nvSpPr>
          <p:spPr bwMode="auto">
            <a:xfrm>
              <a:off x="6545728" y="3530109"/>
              <a:ext cx="7982" cy="88942"/>
            </a:xfrm>
            <a:custGeom>
              <a:avLst/>
              <a:gdLst>
                <a:gd name="T0" fmla="*/ 0 w 4"/>
                <a:gd name="T1" fmla="*/ 1 h 45"/>
                <a:gd name="T2" fmla="*/ 0 w 4"/>
                <a:gd name="T3" fmla="*/ 44 h 45"/>
                <a:gd name="T4" fmla="*/ 2 w 4"/>
                <a:gd name="T5" fmla="*/ 45 h 45"/>
                <a:gd name="T6" fmla="*/ 4 w 4"/>
                <a:gd name="T7" fmla="*/ 44 h 45"/>
                <a:gd name="T8" fmla="*/ 4 w 4"/>
                <a:gd name="T9" fmla="*/ 1 h 45"/>
                <a:gd name="T10" fmla="*/ 2 w 4"/>
                <a:gd name="T11" fmla="*/ 0 h 45"/>
                <a:gd name="T12" fmla="*/ 0 w 4"/>
                <a:gd name="T13" fmla="*/ 1 h 45"/>
              </a:gdLst>
              <a:ahLst/>
              <a:cxnLst>
                <a:cxn ang="0">
                  <a:pos x="T0" y="T1"/>
                </a:cxn>
                <a:cxn ang="0">
                  <a:pos x="T2" y="T3"/>
                </a:cxn>
                <a:cxn ang="0">
                  <a:pos x="T4" y="T5"/>
                </a:cxn>
                <a:cxn ang="0">
                  <a:pos x="T6" y="T7"/>
                </a:cxn>
                <a:cxn ang="0">
                  <a:pos x="T8" y="T9"/>
                </a:cxn>
                <a:cxn ang="0">
                  <a:pos x="T10" y="T11"/>
                </a:cxn>
                <a:cxn ang="0">
                  <a:pos x="T12" y="T13"/>
                </a:cxn>
              </a:cxnLst>
              <a:rect l="0" t="0" r="r" b="b"/>
              <a:pathLst>
                <a:path w="4" h="45">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3" name="Freeform 125"/>
            <p:cNvSpPr/>
            <p:nvPr/>
          </p:nvSpPr>
          <p:spPr bwMode="auto">
            <a:xfrm>
              <a:off x="5561660" y="4038678"/>
              <a:ext cx="104906" cy="95784"/>
            </a:xfrm>
            <a:custGeom>
              <a:avLst/>
              <a:gdLst>
                <a:gd name="T0" fmla="*/ 6 w 53"/>
                <a:gd name="T1" fmla="*/ 5 h 48"/>
                <a:gd name="T2" fmla="*/ 1 w 53"/>
                <a:gd name="T3" fmla="*/ 14 h 48"/>
                <a:gd name="T4" fmla="*/ 0 w 53"/>
                <a:gd name="T5" fmla="*/ 17 h 48"/>
                <a:gd name="T6" fmla="*/ 0 w 53"/>
                <a:gd name="T7" fmla="*/ 17 h 48"/>
                <a:gd name="T8" fmla="*/ 0 w 53"/>
                <a:gd name="T9" fmla="*/ 20 h 48"/>
                <a:gd name="T10" fmla="*/ 0 w 53"/>
                <a:gd name="T11" fmla="*/ 22 h 48"/>
                <a:gd name="T12" fmla="*/ 2 w 53"/>
                <a:gd name="T13" fmla="*/ 31 h 48"/>
                <a:gd name="T14" fmla="*/ 8 w 53"/>
                <a:gd name="T15" fmla="*/ 42 h 48"/>
                <a:gd name="T16" fmla="*/ 8 w 53"/>
                <a:gd name="T17" fmla="*/ 42 h 48"/>
                <a:gd name="T18" fmla="*/ 12 w 53"/>
                <a:gd name="T19" fmla="*/ 46 h 48"/>
                <a:gd name="T20" fmla="*/ 13 w 53"/>
                <a:gd name="T21" fmla="*/ 46 h 48"/>
                <a:gd name="T22" fmla="*/ 19 w 53"/>
                <a:gd name="T23" fmla="*/ 47 h 48"/>
                <a:gd name="T24" fmla="*/ 19 w 53"/>
                <a:gd name="T25" fmla="*/ 47 h 48"/>
                <a:gd name="T26" fmla="*/ 22 w 53"/>
                <a:gd name="T27" fmla="*/ 46 h 48"/>
                <a:gd name="T28" fmla="*/ 23 w 53"/>
                <a:gd name="T29" fmla="*/ 45 h 48"/>
                <a:gd name="T30" fmla="*/ 27 w 53"/>
                <a:gd name="T31" fmla="*/ 45 h 48"/>
                <a:gd name="T32" fmla="*/ 27 w 53"/>
                <a:gd name="T33" fmla="*/ 45 h 48"/>
                <a:gd name="T34" fmla="*/ 30 w 53"/>
                <a:gd name="T35" fmla="*/ 45 h 48"/>
                <a:gd name="T36" fmla="*/ 32 w 53"/>
                <a:gd name="T37" fmla="*/ 46 h 48"/>
                <a:gd name="T38" fmla="*/ 35 w 53"/>
                <a:gd name="T39" fmla="*/ 47 h 48"/>
                <a:gd name="T40" fmla="*/ 35 w 53"/>
                <a:gd name="T41" fmla="*/ 47 h 48"/>
                <a:gd name="T42" fmla="*/ 41 w 53"/>
                <a:gd name="T43" fmla="*/ 46 h 48"/>
                <a:gd name="T44" fmla="*/ 42 w 53"/>
                <a:gd name="T45" fmla="*/ 46 h 48"/>
                <a:gd name="T46" fmla="*/ 45 w 53"/>
                <a:gd name="T47" fmla="*/ 42 h 48"/>
                <a:gd name="T48" fmla="*/ 46 w 53"/>
                <a:gd name="T49" fmla="*/ 42 h 48"/>
                <a:gd name="T50" fmla="*/ 51 w 53"/>
                <a:gd name="T51" fmla="*/ 31 h 48"/>
                <a:gd name="T52" fmla="*/ 53 w 53"/>
                <a:gd name="T53" fmla="*/ 22 h 48"/>
                <a:gd name="T54" fmla="*/ 53 w 53"/>
                <a:gd name="T55" fmla="*/ 20 h 48"/>
                <a:gd name="T56" fmla="*/ 53 w 53"/>
                <a:gd name="T57" fmla="*/ 17 h 48"/>
                <a:gd name="T58" fmla="*/ 53 w 53"/>
                <a:gd name="T59" fmla="*/ 17 h 48"/>
                <a:gd name="T60" fmla="*/ 53 w 53"/>
                <a:gd name="T61" fmla="*/ 14 h 48"/>
                <a:gd name="T62" fmla="*/ 48 w 53"/>
                <a:gd name="T63" fmla="*/ 5 h 48"/>
                <a:gd name="T64" fmla="*/ 47 w 53"/>
                <a:gd name="T65" fmla="*/ 3 h 48"/>
                <a:gd name="T66" fmla="*/ 39 w 53"/>
                <a:gd name="T67" fmla="*/ 0 h 48"/>
                <a:gd name="T68" fmla="*/ 31 w 53"/>
                <a:gd name="T69" fmla="*/ 1 h 48"/>
                <a:gd name="T70" fmla="*/ 27 w 53"/>
                <a:gd name="T71" fmla="*/ 3 h 48"/>
                <a:gd name="T72" fmla="*/ 23 w 53"/>
                <a:gd name="T73" fmla="*/ 1 h 48"/>
                <a:gd name="T74" fmla="*/ 14 w 53"/>
                <a:gd name="T75" fmla="*/ 0 h 48"/>
                <a:gd name="T76" fmla="*/ 7 w 53"/>
                <a:gd name="T77" fmla="*/ 3 h 48"/>
                <a:gd name="T78" fmla="*/ 6 w 53"/>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48">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4" name="Freeform 126"/>
            <p:cNvSpPr/>
            <p:nvPr/>
          </p:nvSpPr>
          <p:spPr bwMode="auto">
            <a:xfrm>
              <a:off x="5589027" y="4009030"/>
              <a:ext cx="26227" cy="29647"/>
            </a:xfrm>
            <a:custGeom>
              <a:avLst/>
              <a:gdLst>
                <a:gd name="T0" fmla="*/ 4 w 13"/>
                <a:gd name="T1" fmla="*/ 11 h 15"/>
                <a:gd name="T2" fmla="*/ 9 w 13"/>
                <a:gd name="T3" fmla="*/ 14 h 15"/>
                <a:gd name="T4" fmla="*/ 12 w 13"/>
                <a:gd name="T5" fmla="*/ 14 h 15"/>
                <a:gd name="T6" fmla="*/ 13 w 13"/>
                <a:gd name="T7" fmla="*/ 14 h 15"/>
                <a:gd name="T8" fmla="*/ 10 w 13"/>
                <a:gd name="T9" fmla="*/ 6 h 15"/>
                <a:gd name="T10" fmla="*/ 1 w 13"/>
                <a:gd name="T11" fmla="*/ 0 h 15"/>
                <a:gd name="T12" fmla="*/ 1 w 13"/>
                <a:gd name="T13" fmla="*/ 0 h 15"/>
                <a:gd name="T14" fmla="*/ 0 w 13"/>
                <a:gd name="T15" fmla="*/ 0 h 15"/>
                <a:gd name="T16" fmla="*/ 0 w 13"/>
                <a:gd name="T17" fmla="*/ 4 h 15"/>
                <a:gd name="T18" fmla="*/ 4 w 13"/>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37" name="Content Placeholder 2"/>
          <p:cNvSpPr txBox="1"/>
          <p:nvPr/>
        </p:nvSpPr>
        <p:spPr bwMode="auto">
          <a:xfrm>
            <a:off x="5742096" y="140452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38" name="Content Placeholder 2"/>
          <p:cNvSpPr txBox="1"/>
          <p:nvPr/>
        </p:nvSpPr>
        <p:spPr bwMode="auto">
          <a:xfrm>
            <a:off x="5714387" y="281494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39" name="Content Placeholder 2"/>
          <p:cNvSpPr txBox="1"/>
          <p:nvPr/>
        </p:nvSpPr>
        <p:spPr bwMode="auto">
          <a:xfrm>
            <a:off x="996915" y="143222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40" name="Content Placeholder 2"/>
          <p:cNvSpPr txBox="1"/>
          <p:nvPr/>
        </p:nvSpPr>
        <p:spPr bwMode="auto">
          <a:xfrm>
            <a:off x="941497" y="275533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41" name="矩形 140"/>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142" name="Group 371"/>
          <p:cNvGrpSpPr>
            <a:grpSpLocks noChangeAspect="1"/>
          </p:cNvGrpSpPr>
          <p:nvPr/>
        </p:nvGrpSpPr>
        <p:grpSpPr bwMode="auto">
          <a:xfrm>
            <a:off x="1115616" y="549930"/>
            <a:ext cx="6912769" cy="59962"/>
            <a:chOff x="936" y="3880"/>
            <a:chExt cx="5806" cy="168"/>
          </a:xfrm>
          <a:solidFill>
            <a:schemeClr val="bg1"/>
          </a:solidFill>
        </p:grpSpPr>
        <p:sp>
          <p:nvSpPr>
            <p:cNvPr id="143"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p:cTn id="17" dur="500" fill="hold"/>
                                        <p:tgtEl>
                                          <p:spTgt spid="139"/>
                                        </p:tgtEl>
                                        <p:attrNameLst>
                                          <p:attrName>ppt_w</p:attrName>
                                        </p:attrNameLst>
                                      </p:cBhvr>
                                      <p:tavLst>
                                        <p:tav tm="0">
                                          <p:val>
                                            <p:fltVal val="0"/>
                                          </p:val>
                                        </p:tav>
                                        <p:tav tm="100000">
                                          <p:val>
                                            <p:strVal val="#ppt_w"/>
                                          </p:val>
                                        </p:tav>
                                      </p:tavLst>
                                    </p:anim>
                                    <p:anim calcmode="lin" valueType="num">
                                      <p:cBhvr>
                                        <p:cTn id="18" dur="500" fill="hold"/>
                                        <p:tgtEl>
                                          <p:spTgt spid="139"/>
                                        </p:tgtEl>
                                        <p:attrNameLst>
                                          <p:attrName>ppt_h</p:attrName>
                                        </p:attrNameLst>
                                      </p:cBhvr>
                                      <p:tavLst>
                                        <p:tav tm="0">
                                          <p:val>
                                            <p:fltVal val="0"/>
                                          </p:val>
                                        </p:tav>
                                        <p:tav tm="100000">
                                          <p:val>
                                            <p:strVal val="#ppt_h"/>
                                          </p:val>
                                        </p:tav>
                                      </p:tavLst>
                                    </p:anim>
                                    <p:animEffect transition="in" filter="fade">
                                      <p:cBhvr>
                                        <p:cTn id="19" dur="500"/>
                                        <p:tgtEl>
                                          <p:spTgt spid="13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p:cTn id="23" dur="500" fill="hold"/>
                                        <p:tgtEl>
                                          <p:spTgt spid="140"/>
                                        </p:tgtEl>
                                        <p:attrNameLst>
                                          <p:attrName>ppt_w</p:attrName>
                                        </p:attrNameLst>
                                      </p:cBhvr>
                                      <p:tavLst>
                                        <p:tav tm="0">
                                          <p:val>
                                            <p:fltVal val="0"/>
                                          </p:val>
                                        </p:tav>
                                        <p:tav tm="100000">
                                          <p:val>
                                            <p:strVal val="#ppt_w"/>
                                          </p:val>
                                        </p:tav>
                                      </p:tavLst>
                                    </p:anim>
                                    <p:anim calcmode="lin" valueType="num">
                                      <p:cBhvr>
                                        <p:cTn id="24" dur="500" fill="hold"/>
                                        <p:tgtEl>
                                          <p:spTgt spid="140"/>
                                        </p:tgtEl>
                                        <p:attrNameLst>
                                          <p:attrName>ppt_h</p:attrName>
                                        </p:attrNameLst>
                                      </p:cBhvr>
                                      <p:tavLst>
                                        <p:tav tm="0">
                                          <p:val>
                                            <p:fltVal val="0"/>
                                          </p:val>
                                        </p:tav>
                                        <p:tav tm="100000">
                                          <p:val>
                                            <p:strVal val="#ppt_h"/>
                                          </p:val>
                                        </p:tav>
                                      </p:tavLst>
                                    </p:anim>
                                    <p:animEffect transition="in" filter="fade">
                                      <p:cBhvr>
                                        <p:cTn id="25" dur="500"/>
                                        <p:tgtEl>
                                          <p:spTgt spid="14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37"/>
                                        </p:tgtEl>
                                        <p:attrNameLst>
                                          <p:attrName>style.visibility</p:attrName>
                                        </p:attrNameLst>
                                      </p:cBhvr>
                                      <p:to>
                                        <p:strVal val="visible"/>
                                      </p:to>
                                    </p:set>
                                    <p:anim calcmode="lin" valueType="num">
                                      <p:cBhvr>
                                        <p:cTn id="29" dur="500" fill="hold"/>
                                        <p:tgtEl>
                                          <p:spTgt spid="137"/>
                                        </p:tgtEl>
                                        <p:attrNameLst>
                                          <p:attrName>ppt_w</p:attrName>
                                        </p:attrNameLst>
                                      </p:cBhvr>
                                      <p:tavLst>
                                        <p:tav tm="0">
                                          <p:val>
                                            <p:fltVal val="0"/>
                                          </p:val>
                                        </p:tav>
                                        <p:tav tm="100000">
                                          <p:val>
                                            <p:strVal val="#ppt_w"/>
                                          </p:val>
                                        </p:tav>
                                      </p:tavLst>
                                    </p:anim>
                                    <p:anim calcmode="lin" valueType="num">
                                      <p:cBhvr>
                                        <p:cTn id="30" dur="500" fill="hold"/>
                                        <p:tgtEl>
                                          <p:spTgt spid="137"/>
                                        </p:tgtEl>
                                        <p:attrNameLst>
                                          <p:attrName>ppt_h</p:attrName>
                                        </p:attrNameLst>
                                      </p:cBhvr>
                                      <p:tavLst>
                                        <p:tav tm="0">
                                          <p:val>
                                            <p:fltVal val="0"/>
                                          </p:val>
                                        </p:tav>
                                        <p:tav tm="100000">
                                          <p:val>
                                            <p:strVal val="#ppt_h"/>
                                          </p:val>
                                        </p:tav>
                                      </p:tavLst>
                                    </p:anim>
                                    <p:animEffect transition="in" filter="fade">
                                      <p:cBhvr>
                                        <p:cTn id="31" dur="500"/>
                                        <p:tgtEl>
                                          <p:spTgt spid="13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39"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3014620" y="3841138"/>
            <a:ext cx="2593181" cy="432197"/>
          </a:xfrm>
          <a:prstGeom prst="ellipse">
            <a:avLst/>
          </a:prstGeom>
          <a:blipFill dpi="0" rotWithShape="1">
            <a:blip r:embed="rId1">
              <a:alphaModFix amt="68000"/>
            </a:blip>
            <a:srcRect/>
            <a:stretch>
              <a:fillRect/>
            </a:stretch>
          </a:blipFill>
          <a:ln w="38100">
            <a:noFill/>
          </a:ln>
        </p:spPr>
        <p:txBody>
          <a:bodyPr vert="horz" wrap="square" lIns="68580" tIns="34290" rIns="68580" bIns="34290" numCol="1" anchor="t" anchorCtr="0" compatLnSpc="1"/>
          <a:lstStyle/>
          <a:p>
            <a:endParaRPr lang="zh-CN" altLang="en-US">
              <a:cs typeface="+mn-ea"/>
              <a:sym typeface="+mn-lt"/>
            </a:endParaRPr>
          </a:p>
        </p:txBody>
      </p:sp>
      <p:sp>
        <p:nvSpPr>
          <p:cNvPr id="3" name="未知"/>
          <p:cNvSpPr/>
          <p:nvPr/>
        </p:nvSpPr>
        <p:spPr bwMode="auto">
          <a:xfrm rot="900000">
            <a:off x="4287057" y="2640603"/>
            <a:ext cx="754856" cy="1498997"/>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4" name="未知"/>
          <p:cNvSpPr/>
          <p:nvPr/>
        </p:nvSpPr>
        <p:spPr bwMode="auto">
          <a:xfrm rot="900000">
            <a:off x="3458381" y="1445215"/>
            <a:ext cx="572691" cy="176213"/>
          </a:xfrm>
          <a:custGeom>
            <a:avLst/>
            <a:gdLst>
              <a:gd name="T0" fmla="*/ 382 w 382"/>
              <a:gd name="T1" fmla="*/ 117 h 117"/>
              <a:gd name="T2" fmla="*/ 0 w 382"/>
              <a:gd name="T3" fmla="*/ 0 h 117"/>
              <a:gd name="T4" fmla="*/ 378 w 382"/>
              <a:gd name="T5" fmla="*/ 117 h 117"/>
              <a:gd name="T6" fmla="*/ 382 w 382"/>
              <a:gd name="T7" fmla="*/ 117 h 117"/>
            </a:gdLst>
            <a:ahLst/>
            <a:cxnLst>
              <a:cxn ang="0">
                <a:pos x="T0" y="T1"/>
              </a:cxn>
              <a:cxn ang="0">
                <a:pos x="T2" y="T3"/>
              </a:cxn>
              <a:cxn ang="0">
                <a:pos x="T4" y="T5"/>
              </a:cxn>
              <a:cxn ang="0">
                <a:pos x="T6" y="T7"/>
              </a:cxn>
            </a:cxnLst>
            <a:rect l="0" t="0" r="r" b="b"/>
            <a:pathLst>
              <a:path w="382" h="117">
                <a:moveTo>
                  <a:pt x="382" y="117"/>
                </a:moveTo>
                <a:lnTo>
                  <a:pt x="0" y="0"/>
                </a:lnTo>
                <a:lnTo>
                  <a:pt x="378" y="117"/>
                </a:lnTo>
                <a:lnTo>
                  <a:pt x="382" y="117"/>
                </a:ln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5" name="未知"/>
          <p:cNvSpPr/>
          <p:nvPr/>
        </p:nvSpPr>
        <p:spPr bwMode="auto">
          <a:xfrm rot="900000">
            <a:off x="3958444" y="1779781"/>
            <a:ext cx="704850" cy="221456"/>
          </a:xfrm>
          <a:custGeom>
            <a:avLst/>
            <a:gdLst>
              <a:gd name="T0" fmla="*/ 0 w 470"/>
              <a:gd name="T1" fmla="*/ 0 h 148"/>
              <a:gd name="T2" fmla="*/ 0 w 470"/>
              <a:gd name="T3" fmla="*/ 2 h 148"/>
              <a:gd name="T4" fmla="*/ 470 w 470"/>
              <a:gd name="T5" fmla="*/ 148 h 148"/>
              <a:gd name="T6" fmla="*/ 0 w 470"/>
              <a:gd name="T7" fmla="*/ 0 h 148"/>
            </a:gdLst>
            <a:ahLst/>
            <a:cxnLst>
              <a:cxn ang="0">
                <a:pos x="T0" y="T1"/>
              </a:cxn>
              <a:cxn ang="0">
                <a:pos x="T2" y="T3"/>
              </a:cxn>
              <a:cxn ang="0">
                <a:pos x="T4" y="T5"/>
              </a:cxn>
              <a:cxn ang="0">
                <a:pos x="T6" y="T7"/>
              </a:cxn>
            </a:cxnLst>
            <a:rect l="0" t="0" r="r" b="b"/>
            <a:pathLst>
              <a:path w="470" h="148">
                <a:moveTo>
                  <a:pt x="0" y="0"/>
                </a:moveTo>
                <a:lnTo>
                  <a:pt x="0" y="2"/>
                </a:lnTo>
                <a:lnTo>
                  <a:pt x="470" y="148"/>
                </a:lnTo>
                <a:lnTo>
                  <a:pt x="0" y="0"/>
                </a:ln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6" name="未知"/>
          <p:cNvSpPr/>
          <p:nvPr/>
        </p:nvSpPr>
        <p:spPr bwMode="auto">
          <a:xfrm rot="900000">
            <a:off x="4734731" y="1752397"/>
            <a:ext cx="1309688" cy="303609"/>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7" name="未知"/>
          <p:cNvSpPr/>
          <p:nvPr/>
        </p:nvSpPr>
        <p:spPr bwMode="auto">
          <a:xfrm rot="900000">
            <a:off x="3463144" y="1411879"/>
            <a:ext cx="1315641" cy="307181"/>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8" name="未知"/>
          <p:cNvSpPr/>
          <p:nvPr/>
        </p:nvSpPr>
        <p:spPr bwMode="auto">
          <a:xfrm rot="900000">
            <a:off x="4238241" y="1499984"/>
            <a:ext cx="1175147" cy="233363"/>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9" name="未知"/>
          <p:cNvSpPr/>
          <p:nvPr/>
        </p:nvSpPr>
        <p:spPr bwMode="auto">
          <a:xfrm rot="900000">
            <a:off x="3970351" y="1684531"/>
            <a:ext cx="1459706" cy="417910"/>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10" name="未知"/>
          <p:cNvSpPr/>
          <p:nvPr/>
        </p:nvSpPr>
        <p:spPr bwMode="auto">
          <a:xfrm rot="900000">
            <a:off x="3458381" y="1444024"/>
            <a:ext cx="566738" cy="176213"/>
          </a:xfrm>
          <a:custGeom>
            <a:avLst/>
            <a:gdLst>
              <a:gd name="T0" fmla="*/ 378 w 378"/>
              <a:gd name="T1" fmla="*/ 117 h 117"/>
              <a:gd name="T2" fmla="*/ 0 w 378"/>
              <a:gd name="T3" fmla="*/ 0 h 117"/>
              <a:gd name="T4" fmla="*/ 378 w 378"/>
              <a:gd name="T5" fmla="*/ 117 h 117"/>
              <a:gd name="T6" fmla="*/ 378 w 378"/>
              <a:gd name="T7" fmla="*/ 117 h 117"/>
            </a:gdLst>
            <a:ahLst/>
            <a:cxnLst>
              <a:cxn ang="0">
                <a:pos x="T0" y="T1"/>
              </a:cxn>
              <a:cxn ang="0">
                <a:pos x="T2" y="T3"/>
              </a:cxn>
              <a:cxn ang="0">
                <a:pos x="T4" y="T5"/>
              </a:cxn>
              <a:cxn ang="0">
                <a:pos x="T6" y="T7"/>
              </a:cxn>
            </a:cxnLst>
            <a:rect l="0" t="0" r="r" b="b"/>
            <a:pathLst>
              <a:path w="378" h="117">
                <a:moveTo>
                  <a:pt x="378" y="117"/>
                </a:moveTo>
                <a:lnTo>
                  <a:pt x="0" y="0"/>
                </a:lnTo>
                <a:lnTo>
                  <a:pt x="378" y="117"/>
                </a:lnTo>
                <a:lnTo>
                  <a:pt x="378" y="117"/>
                </a:ln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11" name="未知"/>
          <p:cNvSpPr/>
          <p:nvPr/>
        </p:nvSpPr>
        <p:spPr bwMode="auto">
          <a:xfrm rot="900000">
            <a:off x="3340510" y="1457122"/>
            <a:ext cx="785813" cy="1063228"/>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12" name="未知"/>
          <p:cNvSpPr/>
          <p:nvPr/>
        </p:nvSpPr>
        <p:spPr bwMode="auto">
          <a:xfrm rot="900000">
            <a:off x="3806044" y="1761922"/>
            <a:ext cx="704850" cy="1387078"/>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13" name="未知"/>
          <p:cNvSpPr/>
          <p:nvPr/>
        </p:nvSpPr>
        <p:spPr bwMode="auto">
          <a:xfrm rot="900000">
            <a:off x="4507322" y="1980997"/>
            <a:ext cx="1013222" cy="1209675"/>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14" name="未知"/>
          <p:cNvSpPr/>
          <p:nvPr/>
        </p:nvSpPr>
        <p:spPr bwMode="auto">
          <a:xfrm rot="900000">
            <a:off x="4835935" y="2714422"/>
            <a:ext cx="851297" cy="1128713"/>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15" name="未知"/>
          <p:cNvSpPr/>
          <p:nvPr/>
        </p:nvSpPr>
        <p:spPr bwMode="auto">
          <a:xfrm rot="900000">
            <a:off x="5289562" y="1950041"/>
            <a:ext cx="596504" cy="1206103"/>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16" name="未知"/>
          <p:cNvSpPr/>
          <p:nvPr/>
        </p:nvSpPr>
        <p:spPr bwMode="auto">
          <a:xfrm rot="900000">
            <a:off x="3146438" y="2034575"/>
            <a:ext cx="572691" cy="1327547"/>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17" name="未知"/>
          <p:cNvSpPr/>
          <p:nvPr/>
        </p:nvSpPr>
        <p:spPr bwMode="auto">
          <a:xfrm rot="900000">
            <a:off x="3330985" y="2583453"/>
            <a:ext cx="963215" cy="1331119"/>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blipFill>
            <a:blip r:embed="rId1"/>
            <a:stretch>
              <a:fillRect/>
            </a:stretch>
          </a:blipFill>
          <a:ln w="38100">
            <a:solidFill>
              <a:srgbClr val="363438"/>
            </a:solidFill>
          </a:ln>
        </p:spPr>
        <p:txBody>
          <a:bodyPr vert="horz" wrap="square" lIns="68580" tIns="34290" rIns="68580" bIns="34290" numCol="1" anchor="t" anchorCtr="0" compatLnSpc="1"/>
          <a:lstStyle/>
          <a:p>
            <a:endParaRPr lang="zh-CN" altLang="en-US">
              <a:cs typeface="+mn-ea"/>
              <a:sym typeface="+mn-lt"/>
            </a:endParaRPr>
          </a:p>
        </p:txBody>
      </p:sp>
      <p:sp>
        <p:nvSpPr>
          <p:cNvPr id="26" name="Content Placeholder 2"/>
          <p:cNvSpPr txBox="1"/>
          <p:nvPr/>
        </p:nvSpPr>
        <p:spPr bwMode="auto">
          <a:xfrm>
            <a:off x="6174144" y="130574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7" name="Content Placeholder 2"/>
          <p:cNvSpPr txBox="1"/>
          <p:nvPr/>
        </p:nvSpPr>
        <p:spPr bwMode="auto">
          <a:xfrm>
            <a:off x="6146435" y="271617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8" name="Content Placeholder 2"/>
          <p:cNvSpPr txBox="1"/>
          <p:nvPr/>
        </p:nvSpPr>
        <p:spPr bwMode="auto">
          <a:xfrm>
            <a:off x="522962" y="13334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9" name="Content Placeholder 2"/>
          <p:cNvSpPr txBox="1"/>
          <p:nvPr/>
        </p:nvSpPr>
        <p:spPr bwMode="auto">
          <a:xfrm>
            <a:off x="467544" y="265656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0" name="矩形 2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31" name="Group 371"/>
          <p:cNvGrpSpPr>
            <a:grpSpLocks noChangeAspect="1"/>
          </p:cNvGrpSpPr>
          <p:nvPr/>
        </p:nvGrpSpPr>
        <p:grpSpPr bwMode="auto">
          <a:xfrm>
            <a:off x="1115616" y="549930"/>
            <a:ext cx="6912769" cy="59962"/>
            <a:chOff x="936" y="3880"/>
            <a:chExt cx="5806" cy="168"/>
          </a:xfrm>
          <a:solidFill>
            <a:schemeClr val="bg1"/>
          </a:solidFill>
        </p:grpSpPr>
        <p:sp>
          <p:nvSpPr>
            <p:cNvPr id="3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childTnLst>
                          </p:cTn>
                        </p:par>
                        <p:par>
                          <p:cTn id="84" fill="hold">
                            <p:stCondLst>
                              <p:cond delay="1000"/>
                            </p:stCondLst>
                            <p:childTnLst>
                              <p:par>
                                <p:cTn id="85" presetID="53" presetClass="entr" presetSubtype="1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1500"/>
                            </p:stCondLst>
                            <p:childTnLst>
                              <p:par>
                                <p:cTn id="91" presetID="53" presetClass="entr" presetSubtype="16"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childTnLst>
                          </p:cTn>
                        </p:par>
                        <p:par>
                          <p:cTn id="96" fill="hold">
                            <p:stCondLst>
                              <p:cond delay="20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2500"/>
                            </p:stCondLst>
                            <p:childTnLst>
                              <p:par>
                                <p:cTn id="103" presetID="53" presetClass="entr" presetSubtype="16"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10469" y="1275606"/>
            <a:ext cx="2281137" cy="1685841"/>
            <a:chOff x="1613958" y="1985514"/>
            <a:chExt cx="3041516" cy="2247788"/>
          </a:xfrm>
          <a:solidFill>
            <a:schemeClr val="bg1">
              <a:lumMod val="85000"/>
            </a:schemeClr>
          </a:solidFill>
        </p:grpSpPr>
        <p:sp>
          <p:nvSpPr>
            <p:cNvPr id="7"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8"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9" name="组合 8"/>
          <p:cNvGrpSpPr/>
          <p:nvPr/>
        </p:nvGrpSpPr>
        <p:grpSpPr>
          <a:xfrm>
            <a:off x="3264370" y="1660286"/>
            <a:ext cx="5042263" cy="1057975"/>
            <a:chOff x="3264370" y="1697283"/>
            <a:chExt cx="5042263" cy="1057975"/>
          </a:xfrm>
        </p:grpSpPr>
        <p:sp>
          <p:nvSpPr>
            <p:cNvPr id="10" name="任意多边形 9"/>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1"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3">
                      <a:extLst>
                        <a:ext uri="{28A0092B-C50C-407E-A947-70E740481C1C}">
                          <a14:useLocalDpi xmlns:a14="http://schemas.microsoft.com/office/drawing/2010/main" val="0"/>
                        </a:ext>
                      </a:extLst>
                    </a:blip>
                    <a:srcRect/>
                    <a:stretch>
                      <a:fillRect/>
                    </a:stretch>
                  </a:blipFill>
                  <a:effectLst/>
                  <a:latin typeface="华文楷体" panose="02010600040101010101" pitchFamily="2" charset="-122"/>
                  <a:ea typeface="华文楷体" panose="02010600040101010101" pitchFamily="2" charset="-122"/>
                  <a:cs typeface="+mj-cs"/>
                </a:defRPr>
              </a:lvl1pPr>
            </a:lstStyle>
            <a:p>
              <a:pPr lvl="0">
                <a:defRPr/>
              </a:pPr>
              <a:r>
                <a:rPr lang="zh-CN" altLang="en-US" sz="3600" dirty="0">
                  <a:solidFill>
                    <a:schemeClr val="bg1">
                      <a:lumMod val="85000"/>
                    </a:schemeClr>
                  </a:solidFill>
                  <a:latin typeface="+mn-lt"/>
                  <a:ea typeface="+mn-ea"/>
                  <a:cs typeface="+mn-ea"/>
                  <a:sym typeface="+mn-lt"/>
                </a:rPr>
                <a:t>单击输入标题内容</a:t>
              </a:r>
              <a:endParaRPr lang="zh-CN" altLang="en-US" sz="3600" dirty="0">
                <a:solidFill>
                  <a:schemeClr val="bg1">
                    <a:lumMod val="85000"/>
                  </a:schemeClr>
                </a:solidFill>
                <a:latin typeface="+mn-lt"/>
                <a:ea typeface="+mn-ea"/>
                <a:cs typeface="+mn-ea"/>
                <a:sym typeface="+mn-lt"/>
              </a:endParaRPr>
            </a:p>
          </p:txBody>
        </p:sp>
        <p:sp>
          <p:nvSpPr>
            <p:cNvPr id="12" name="任意多边形 11"/>
            <p:cNvSpPr/>
            <p:nvPr>
              <p:custDataLst>
                <p:tags r:id="rId4"/>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059832" y="1834160"/>
            <a:ext cx="3248534" cy="1629534"/>
            <a:chOff x="8483600" y="5681663"/>
            <a:chExt cx="2193926" cy="1077913"/>
          </a:xfrm>
        </p:grpSpPr>
        <p:sp>
          <p:nvSpPr>
            <p:cNvPr id="3" name="Freeform 16"/>
            <p:cNvSpPr/>
            <p:nvPr/>
          </p:nvSpPr>
          <p:spPr bwMode="auto">
            <a:xfrm>
              <a:off x="8483600" y="5681663"/>
              <a:ext cx="2127250" cy="1077913"/>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 name="Oval 17"/>
            <p:cNvSpPr>
              <a:spLocks noChangeArrowheads="1"/>
            </p:cNvSpPr>
            <p:nvPr/>
          </p:nvSpPr>
          <p:spPr bwMode="auto">
            <a:xfrm>
              <a:off x="9201150" y="5876925"/>
              <a:ext cx="687388" cy="687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 name="Oval 18"/>
            <p:cNvSpPr>
              <a:spLocks noChangeArrowheads="1"/>
            </p:cNvSpPr>
            <p:nvPr/>
          </p:nvSpPr>
          <p:spPr bwMode="auto">
            <a:xfrm>
              <a:off x="9201150" y="5876925"/>
              <a:ext cx="687388" cy="687388"/>
            </a:xfrm>
            <a:prstGeom prst="ellipse">
              <a:avLst/>
            </a:prstGeom>
            <a:solidFill>
              <a:srgbClr val="363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 name="Oval 19"/>
            <p:cNvSpPr>
              <a:spLocks noChangeArrowheads="1"/>
            </p:cNvSpPr>
            <p:nvPr/>
          </p:nvSpPr>
          <p:spPr bwMode="auto">
            <a:xfrm>
              <a:off x="9404350" y="6080125"/>
              <a:ext cx="282575" cy="282575"/>
            </a:xfrm>
            <a:prstGeom prst="ellipse">
              <a:avLst/>
            </a:prstGeom>
            <a:blipFill>
              <a:blip r:embed="rId1"/>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 name="Oval 20"/>
            <p:cNvSpPr>
              <a:spLocks noChangeArrowheads="1"/>
            </p:cNvSpPr>
            <p:nvPr/>
          </p:nvSpPr>
          <p:spPr bwMode="auto">
            <a:xfrm>
              <a:off x="9567863" y="6092825"/>
              <a:ext cx="136525" cy="139700"/>
            </a:xfrm>
            <a:prstGeom prst="ellipse">
              <a:avLst/>
            </a:prstGeom>
            <a:solidFill>
              <a:srgbClr val="363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 name="Freeform 21"/>
            <p:cNvSpPr/>
            <p:nvPr/>
          </p:nvSpPr>
          <p:spPr bwMode="auto">
            <a:xfrm>
              <a:off x="10301288" y="6156325"/>
              <a:ext cx="376238" cy="128588"/>
            </a:xfrm>
            <a:custGeom>
              <a:avLst/>
              <a:gdLst>
                <a:gd name="T0" fmla="*/ 89 w 108"/>
                <a:gd name="T1" fmla="*/ 0 h 37"/>
                <a:gd name="T2" fmla="*/ 18 w 108"/>
                <a:gd name="T3" fmla="*/ 0 h 37"/>
                <a:gd name="T4" fmla="*/ 0 w 108"/>
                <a:gd name="T5" fmla="*/ 19 h 37"/>
                <a:gd name="T6" fmla="*/ 18 w 108"/>
                <a:gd name="T7" fmla="*/ 37 h 37"/>
                <a:gd name="T8" fmla="*/ 89 w 108"/>
                <a:gd name="T9" fmla="*/ 37 h 37"/>
                <a:gd name="T10" fmla="*/ 108 w 108"/>
                <a:gd name="T11" fmla="*/ 19 h 37"/>
                <a:gd name="T12" fmla="*/ 89 w 10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8" h="37">
                  <a:moveTo>
                    <a:pt x="89" y="0"/>
                  </a:moveTo>
                  <a:cubicBezTo>
                    <a:pt x="18" y="0"/>
                    <a:pt x="18" y="0"/>
                    <a:pt x="18" y="0"/>
                  </a:cubicBezTo>
                  <a:cubicBezTo>
                    <a:pt x="18" y="0"/>
                    <a:pt x="12" y="7"/>
                    <a:pt x="0" y="19"/>
                  </a:cubicBezTo>
                  <a:cubicBezTo>
                    <a:pt x="12" y="30"/>
                    <a:pt x="18" y="37"/>
                    <a:pt x="18" y="37"/>
                  </a:cubicBezTo>
                  <a:cubicBezTo>
                    <a:pt x="89" y="37"/>
                    <a:pt x="89" y="37"/>
                    <a:pt x="89" y="37"/>
                  </a:cubicBezTo>
                  <a:cubicBezTo>
                    <a:pt x="96" y="30"/>
                    <a:pt x="103" y="24"/>
                    <a:pt x="108" y="19"/>
                  </a:cubicBezTo>
                  <a:cubicBezTo>
                    <a:pt x="103" y="13"/>
                    <a:pt x="96" y="7"/>
                    <a:pt x="8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3" name="文本框 137"/>
          <p:cNvSpPr txBox="1"/>
          <p:nvPr/>
        </p:nvSpPr>
        <p:spPr>
          <a:xfrm>
            <a:off x="1347600" y="2746871"/>
            <a:ext cx="1523494" cy="900246"/>
          </a:xfrm>
          <a:prstGeom prst="rect">
            <a:avLst/>
          </a:prstGeom>
          <a:noFill/>
        </p:spPr>
        <p:txBody>
          <a:bodyPr wrap="none" lIns="68580" tIns="34290" rIns="68580" bIns="34290" rtlCol="0" anchor="ctr">
            <a:spAutoFit/>
          </a:bodyPr>
          <a:lstStyle/>
          <a:p>
            <a:pPr algn="ctr"/>
            <a:r>
              <a:rPr lang="en-US" altLang="zh-CN" sz="5400" dirty="0">
                <a:solidFill>
                  <a:schemeClr val="bg1"/>
                </a:solidFill>
                <a:cs typeface="+mn-ea"/>
                <a:sym typeface="+mn-lt"/>
              </a:rPr>
              <a:t>YES</a:t>
            </a:r>
            <a:endParaRPr lang="zh-CN" altLang="en-US" sz="5400" dirty="0">
              <a:solidFill>
                <a:schemeClr val="bg1"/>
              </a:solidFill>
              <a:cs typeface="+mn-ea"/>
              <a:sym typeface="+mn-lt"/>
            </a:endParaRPr>
          </a:p>
        </p:txBody>
      </p:sp>
      <p:sp>
        <p:nvSpPr>
          <p:cNvPr id="14" name="文本框 138"/>
          <p:cNvSpPr txBox="1"/>
          <p:nvPr/>
        </p:nvSpPr>
        <p:spPr>
          <a:xfrm>
            <a:off x="6268659" y="1555488"/>
            <a:ext cx="1198085" cy="900246"/>
          </a:xfrm>
          <a:prstGeom prst="rect">
            <a:avLst/>
          </a:prstGeom>
          <a:noFill/>
        </p:spPr>
        <p:txBody>
          <a:bodyPr wrap="none" lIns="68580" tIns="34290" rIns="68580" bIns="34290" rtlCol="0" anchor="ctr">
            <a:spAutoFit/>
          </a:bodyPr>
          <a:lstStyle/>
          <a:p>
            <a:pPr algn="ctr"/>
            <a:r>
              <a:rPr lang="en-US" altLang="zh-CN" sz="5400" dirty="0">
                <a:solidFill>
                  <a:schemeClr val="bg1"/>
                </a:solidFill>
                <a:cs typeface="+mn-ea"/>
                <a:sym typeface="+mn-lt"/>
              </a:rPr>
              <a:t>NO</a:t>
            </a:r>
            <a:endParaRPr lang="zh-CN" altLang="en-US" sz="5400" dirty="0">
              <a:solidFill>
                <a:schemeClr val="bg1"/>
              </a:solidFill>
              <a:cs typeface="+mn-ea"/>
              <a:sym typeface="+mn-lt"/>
            </a:endParaRPr>
          </a:p>
        </p:txBody>
      </p:sp>
      <p:sp>
        <p:nvSpPr>
          <p:cNvPr id="16" name="Content Placeholder 2"/>
          <p:cNvSpPr txBox="1"/>
          <p:nvPr/>
        </p:nvSpPr>
        <p:spPr bwMode="auto">
          <a:xfrm>
            <a:off x="6318160" y="245573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7" name="Content Placeholder 2"/>
          <p:cNvSpPr txBox="1"/>
          <p:nvPr/>
        </p:nvSpPr>
        <p:spPr bwMode="auto">
          <a:xfrm>
            <a:off x="611560" y="19640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9" name="矩形 18"/>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20" name="Group 371"/>
          <p:cNvGrpSpPr>
            <a:grpSpLocks noChangeAspect="1"/>
          </p:cNvGrpSpPr>
          <p:nvPr/>
        </p:nvGrpSpPr>
        <p:grpSpPr bwMode="auto">
          <a:xfrm>
            <a:off x="1115616" y="549930"/>
            <a:ext cx="6912769" cy="59962"/>
            <a:chOff x="936" y="3880"/>
            <a:chExt cx="5806" cy="168"/>
          </a:xfrm>
          <a:solidFill>
            <a:schemeClr val="bg1"/>
          </a:solidFill>
        </p:grpSpPr>
        <p:sp>
          <p:nvSpPr>
            <p:cNvPr id="21"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1000"/>
                                        <p:tgtEl>
                                          <p:spTgt spid="1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4"/>
          <p:cNvSpPr/>
          <p:nvPr/>
        </p:nvSpPr>
        <p:spPr bwMode="auto">
          <a:xfrm>
            <a:off x="3162700" y="1091917"/>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blipFill dpi="0" rotWithShape="1">
            <a:blip r:embed="rId1">
              <a:alphaModFix amt="18000"/>
            </a:blip>
            <a:srcRect/>
            <a:stretch>
              <a:fillRect/>
            </a:stretch>
          </a:blipFill>
          <a:ln>
            <a:noFill/>
          </a:ln>
        </p:spPr>
        <p:txBody>
          <a:bodyPr vert="horz" wrap="square" lIns="68580" tIns="34290" rIns="68580" bIns="34290" numCol="1" anchor="t" anchorCtr="0" compatLnSpc="1"/>
          <a:lstStyle/>
          <a:p>
            <a:endParaRPr lang="en-US">
              <a:cs typeface="+mn-ea"/>
              <a:sym typeface="+mn-lt"/>
            </a:endParaRPr>
          </a:p>
        </p:txBody>
      </p:sp>
      <p:sp>
        <p:nvSpPr>
          <p:cNvPr id="3" name="Freeform 62"/>
          <p:cNvSpPr/>
          <p:nvPr/>
        </p:nvSpPr>
        <p:spPr bwMode="auto">
          <a:xfrm>
            <a:off x="2902025" y="1977750"/>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blipFill dpi="0" rotWithShape="1">
            <a:blip r:embed="rId1">
              <a:alphaModFix amt="18000"/>
            </a:blip>
            <a:srcRect/>
            <a:stretch>
              <a:fillRect/>
            </a:stretch>
          </a:blipFill>
          <a:ln>
            <a:noFill/>
          </a:ln>
        </p:spPr>
        <p:txBody>
          <a:bodyPr vert="horz" wrap="square" lIns="68580" tIns="34290" rIns="68580" bIns="34290" numCol="1" anchor="t" anchorCtr="0" compatLnSpc="1"/>
          <a:lstStyle/>
          <a:p>
            <a:endParaRPr lang="en-US">
              <a:cs typeface="+mn-ea"/>
              <a:sym typeface="+mn-lt"/>
            </a:endParaRPr>
          </a:p>
        </p:txBody>
      </p:sp>
      <p:sp>
        <p:nvSpPr>
          <p:cNvPr id="4" name="Freeform 61"/>
          <p:cNvSpPr/>
          <p:nvPr/>
        </p:nvSpPr>
        <p:spPr bwMode="auto">
          <a:xfrm>
            <a:off x="3148860" y="3214228"/>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blipFill dpi="0" rotWithShape="1">
            <a:blip r:embed="rId1">
              <a:alphaModFix amt="18000"/>
            </a:blip>
            <a:srcRect/>
            <a:stretch>
              <a:fillRect/>
            </a:stretch>
          </a:blipFill>
          <a:ln>
            <a:noFill/>
          </a:ln>
        </p:spPr>
        <p:txBody>
          <a:bodyPr vert="horz" wrap="square" lIns="68580" tIns="34290" rIns="68580" bIns="34290" numCol="1" anchor="t" anchorCtr="0" compatLnSpc="1"/>
          <a:lstStyle/>
          <a:p>
            <a:endParaRPr lang="en-US">
              <a:cs typeface="+mn-ea"/>
              <a:sym typeface="+mn-lt"/>
            </a:endParaRPr>
          </a:p>
        </p:txBody>
      </p:sp>
      <p:sp>
        <p:nvSpPr>
          <p:cNvPr id="5" name="Freeform 59"/>
          <p:cNvSpPr/>
          <p:nvPr/>
        </p:nvSpPr>
        <p:spPr bwMode="auto">
          <a:xfrm>
            <a:off x="4659850" y="1096529"/>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blipFill dpi="0" rotWithShape="1">
            <a:blip r:embed="rId1">
              <a:alphaModFix amt="18000"/>
            </a:blip>
            <a:srcRect/>
            <a:stretch>
              <a:fillRect/>
            </a:stretch>
          </a:blipFill>
          <a:ln>
            <a:noFill/>
          </a:ln>
        </p:spPr>
        <p:txBody>
          <a:bodyPr vert="horz" wrap="square" lIns="68580" tIns="34290" rIns="68580" bIns="34290" numCol="1" anchor="t" anchorCtr="0" compatLnSpc="1"/>
          <a:lstStyle/>
          <a:p>
            <a:endParaRPr lang="en-US">
              <a:cs typeface="+mn-ea"/>
              <a:sym typeface="+mn-lt"/>
            </a:endParaRPr>
          </a:p>
        </p:txBody>
      </p:sp>
      <p:sp>
        <p:nvSpPr>
          <p:cNvPr id="6" name="Freeform 58"/>
          <p:cNvSpPr/>
          <p:nvPr/>
        </p:nvSpPr>
        <p:spPr bwMode="auto">
          <a:xfrm>
            <a:off x="5275783" y="1975443"/>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blipFill dpi="0" rotWithShape="1">
            <a:blip r:embed="rId1">
              <a:alphaModFix amt="18000"/>
            </a:blip>
            <a:srcRect/>
            <a:stretch>
              <a:fillRect/>
            </a:stretch>
          </a:blipFill>
          <a:ln>
            <a:noFill/>
          </a:ln>
        </p:spPr>
        <p:txBody>
          <a:bodyPr vert="horz" wrap="square" lIns="68580" tIns="34290" rIns="68580" bIns="34290" numCol="1" anchor="t" anchorCtr="0" compatLnSpc="1"/>
          <a:lstStyle/>
          <a:p>
            <a:endParaRPr lang="en-US">
              <a:cs typeface="+mn-ea"/>
              <a:sym typeface="+mn-lt"/>
            </a:endParaRPr>
          </a:p>
        </p:txBody>
      </p:sp>
      <p:sp>
        <p:nvSpPr>
          <p:cNvPr id="7" name="Freeform 60"/>
          <p:cNvSpPr/>
          <p:nvPr/>
        </p:nvSpPr>
        <p:spPr bwMode="auto">
          <a:xfrm>
            <a:off x="4650624" y="3230373"/>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blipFill dpi="0" rotWithShape="1">
            <a:blip r:embed="rId1">
              <a:alphaModFix amt="18000"/>
            </a:blip>
            <a:srcRect/>
            <a:stretch>
              <a:fillRect/>
            </a:stretch>
          </a:blipFill>
          <a:ln>
            <a:noFill/>
          </a:ln>
        </p:spPr>
        <p:txBody>
          <a:bodyPr vert="horz" wrap="square" lIns="68580" tIns="34290" rIns="68580" bIns="34290" numCol="1" anchor="t" anchorCtr="0" compatLnSpc="1"/>
          <a:lstStyle/>
          <a:p>
            <a:endParaRPr lang="en-US">
              <a:cs typeface="+mn-ea"/>
              <a:sym typeface="+mn-lt"/>
            </a:endParaRPr>
          </a:p>
        </p:txBody>
      </p:sp>
      <p:sp>
        <p:nvSpPr>
          <p:cNvPr id="9" name="AutoShape 112"/>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nvGrpSpPr>
          <p:cNvPr id="10" name="Group 87"/>
          <p:cNvGrpSpPr/>
          <p:nvPr/>
        </p:nvGrpSpPr>
        <p:grpSpPr>
          <a:xfrm>
            <a:off x="5028026" y="3638366"/>
            <a:ext cx="328777" cy="438870"/>
            <a:chOff x="586386" y="4508909"/>
            <a:chExt cx="261342" cy="348854"/>
          </a:xfrm>
          <a:solidFill>
            <a:schemeClr val="bg1"/>
          </a:solidFill>
        </p:grpSpPr>
        <p:sp>
          <p:nvSpPr>
            <p:cNvPr id="11"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12"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grpSp>
        <p:nvGrpSpPr>
          <p:cNvPr id="13" name="Group 41"/>
          <p:cNvGrpSpPr/>
          <p:nvPr/>
        </p:nvGrpSpPr>
        <p:grpSpPr>
          <a:xfrm>
            <a:off x="5604285" y="2559135"/>
            <a:ext cx="383448" cy="438120"/>
            <a:chOff x="6880625" y="3111711"/>
            <a:chExt cx="304800" cy="348258"/>
          </a:xfrm>
          <a:solidFill>
            <a:schemeClr val="bg1"/>
          </a:solidFill>
        </p:grpSpPr>
        <p:sp>
          <p:nvSpPr>
            <p:cNvPr id="14"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15"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16"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17"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sp>
        <p:nvSpPr>
          <p:cNvPr id="18" name="AutoShape 47"/>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nvGrpSpPr>
          <p:cNvPr id="19" name="组合 18"/>
          <p:cNvGrpSpPr/>
          <p:nvPr/>
        </p:nvGrpSpPr>
        <p:grpSpPr>
          <a:xfrm>
            <a:off x="5008029" y="1531727"/>
            <a:ext cx="438869" cy="438120"/>
            <a:chOff x="2581673" y="3096418"/>
            <a:chExt cx="465137" cy="464344"/>
          </a:xfrm>
          <a:solidFill>
            <a:schemeClr val="bg1"/>
          </a:solidFill>
        </p:grpSpPr>
        <p:sp>
          <p:nvSpPr>
            <p:cNvPr id="20"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21"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sp>
        <p:nvSpPr>
          <p:cNvPr id="22" name="AutoShape 46"/>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nvGrpSpPr>
          <p:cNvPr id="42" name="组合 41"/>
          <p:cNvGrpSpPr/>
          <p:nvPr/>
        </p:nvGrpSpPr>
        <p:grpSpPr>
          <a:xfrm>
            <a:off x="3967793" y="2159991"/>
            <a:ext cx="1266467" cy="1264159"/>
            <a:chOff x="3895785" y="1892385"/>
            <a:chExt cx="1266467" cy="1264159"/>
          </a:xfrm>
        </p:grpSpPr>
        <p:sp>
          <p:nvSpPr>
            <p:cNvPr id="8" name="Oval 63"/>
            <p:cNvSpPr>
              <a:spLocks noChangeArrowheads="1"/>
            </p:cNvSpPr>
            <p:nvPr/>
          </p:nvSpPr>
          <p:spPr bwMode="auto">
            <a:xfrm>
              <a:off x="3895785" y="1892385"/>
              <a:ext cx="1266467" cy="1264159"/>
            </a:xfrm>
            <a:prstGeom prst="ellipse">
              <a:avLst/>
            </a:pr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a:solidFill>
                  <a:schemeClr val="tx1"/>
                </a:solidFill>
                <a:cs typeface="+mn-ea"/>
                <a:sym typeface="+mn-lt"/>
              </a:endParaRPr>
            </a:p>
          </p:txBody>
        </p:sp>
        <p:sp>
          <p:nvSpPr>
            <p:cNvPr id="23" name="KSO_Shape"/>
            <p:cNvSpPr/>
            <p:nvPr/>
          </p:nvSpPr>
          <p:spPr bwMode="auto">
            <a:xfrm>
              <a:off x="4248064" y="2111633"/>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63438"/>
            </a:solidFill>
            <a:ln w="9525">
              <a:noFill/>
              <a:round/>
            </a:ln>
          </p:spPr>
          <p:txBody>
            <a:bodyPr vert="horz" wrap="square" lIns="91440" tIns="45720" rIns="91440" bIns="45720" numCol="1" anchor="t" anchorCtr="0" compatLnSpc="1"/>
            <a:lstStyle/>
            <a:p>
              <a:endParaRPr lang="zh-CN" altLang="en-US" sz="1800">
                <a:cs typeface="+mn-ea"/>
                <a:sym typeface="+mn-lt"/>
              </a:endParaRPr>
            </a:p>
          </p:txBody>
        </p:sp>
      </p:grpSp>
      <p:sp>
        <p:nvSpPr>
          <p:cNvPr id="36" name="Content Placeholder 2"/>
          <p:cNvSpPr txBox="1"/>
          <p:nvPr/>
        </p:nvSpPr>
        <p:spPr bwMode="auto">
          <a:xfrm>
            <a:off x="1291926" y="1039156"/>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7" name="Content Placeholder 2"/>
          <p:cNvSpPr txBox="1"/>
          <p:nvPr/>
        </p:nvSpPr>
        <p:spPr bwMode="auto">
          <a:xfrm>
            <a:off x="776343" y="2561901"/>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8" name="Content Placeholder 2"/>
          <p:cNvSpPr txBox="1"/>
          <p:nvPr/>
        </p:nvSpPr>
        <p:spPr bwMode="auto">
          <a:xfrm>
            <a:off x="971600" y="3642555"/>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9" name="Content Placeholder 2"/>
          <p:cNvSpPr txBox="1"/>
          <p:nvPr/>
        </p:nvSpPr>
        <p:spPr bwMode="auto">
          <a:xfrm>
            <a:off x="5867888" y="1072537"/>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0" name="Content Placeholder 2"/>
          <p:cNvSpPr txBox="1"/>
          <p:nvPr/>
        </p:nvSpPr>
        <p:spPr bwMode="auto">
          <a:xfrm>
            <a:off x="6262742" y="2381792"/>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1" name="Content Placeholder 2"/>
          <p:cNvSpPr txBox="1"/>
          <p:nvPr/>
        </p:nvSpPr>
        <p:spPr bwMode="auto">
          <a:xfrm>
            <a:off x="5840178" y="3760319"/>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3" name="矩形 4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44" name="Group 371"/>
          <p:cNvGrpSpPr>
            <a:grpSpLocks noChangeAspect="1"/>
          </p:cNvGrpSpPr>
          <p:nvPr/>
        </p:nvGrpSpPr>
        <p:grpSpPr bwMode="auto">
          <a:xfrm>
            <a:off x="1115616" y="549930"/>
            <a:ext cx="6912769" cy="59962"/>
            <a:chOff x="936" y="3880"/>
            <a:chExt cx="5806" cy="168"/>
          </a:xfrm>
          <a:solidFill>
            <a:schemeClr val="bg1"/>
          </a:solidFill>
        </p:grpSpPr>
        <p:sp>
          <p:nvSpPr>
            <p:cNvPr id="4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par>
                          <p:cTn id="55" fill="hold">
                            <p:stCondLst>
                              <p:cond delay="4000"/>
                            </p:stCondLst>
                            <p:childTnLst>
                              <p:par>
                                <p:cTn id="56" presetID="1"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childTnLst>
                          </p:cTn>
                        </p:par>
                        <p:par>
                          <p:cTn id="68" fill="hold">
                            <p:stCondLst>
                              <p:cond delay="5000"/>
                            </p:stCondLst>
                            <p:childTnLst>
                              <p:par>
                                <p:cTn id="69" presetID="1"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500" fill="hold"/>
                                        <p:tgtEl>
                                          <p:spTgt spid="3"/>
                                        </p:tgtEl>
                                        <p:attrNameLst>
                                          <p:attrName>ppt_w</p:attrName>
                                        </p:attrNameLst>
                                      </p:cBhvr>
                                      <p:tavLst>
                                        <p:tav tm="0">
                                          <p:val>
                                            <p:fltVal val="0"/>
                                          </p:val>
                                        </p:tav>
                                        <p:tav tm="100000">
                                          <p:val>
                                            <p:strVal val="#ppt_w"/>
                                          </p:val>
                                        </p:tav>
                                      </p:tavLst>
                                    </p:anim>
                                    <p:anim calcmode="lin" valueType="num">
                                      <p:cBhvr>
                                        <p:cTn id="79" dur="500" fill="hold"/>
                                        <p:tgtEl>
                                          <p:spTgt spid="3"/>
                                        </p:tgtEl>
                                        <p:attrNameLst>
                                          <p:attrName>ppt_h</p:attrName>
                                        </p:attrNameLst>
                                      </p:cBhvr>
                                      <p:tavLst>
                                        <p:tav tm="0">
                                          <p:val>
                                            <p:fltVal val="0"/>
                                          </p:val>
                                        </p:tav>
                                        <p:tav tm="100000">
                                          <p:val>
                                            <p:strVal val="#ppt_h"/>
                                          </p:val>
                                        </p:tav>
                                      </p:tavLst>
                                    </p:anim>
                                    <p:animEffect transition="in" filter="fade">
                                      <p:cBhvr>
                                        <p:cTn id="80" dur="500"/>
                                        <p:tgtEl>
                                          <p:spTgt spid="3"/>
                                        </p:tgtEl>
                                      </p:cBhvr>
                                    </p:animEffect>
                                  </p:childTnLst>
                                </p:cTn>
                              </p:par>
                            </p:childTnLst>
                          </p:cTn>
                        </p:par>
                        <p:par>
                          <p:cTn id="81" fill="hold">
                            <p:stCondLst>
                              <p:cond delay="6000"/>
                            </p:stCondLst>
                            <p:childTnLst>
                              <p:par>
                                <p:cTn id="82" presetID="1"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8" grpId="0" animBg="1"/>
      <p:bldP spid="22" grpId="0" animBg="1"/>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193795" y="1958074"/>
            <a:ext cx="1265193" cy="1261378"/>
            <a:chOff x="1193795" y="1958074"/>
            <a:chExt cx="1265193" cy="1261378"/>
          </a:xfrm>
        </p:grpSpPr>
        <p:sp>
          <p:nvSpPr>
            <p:cNvPr id="7" name="Freeform 7"/>
            <p:cNvSpPr/>
            <p:nvPr/>
          </p:nvSpPr>
          <p:spPr bwMode="auto">
            <a:xfrm>
              <a:off x="1193795" y="1958074"/>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sp>
          <p:nvSpPr>
            <p:cNvPr id="8" name="Freeform 7"/>
            <p:cNvSpPr/>
            <p:nvPr/>
          </p:nvSpPr>
          <p:spPr bwMode="auto">
            <a:xfrm flipV="1">
              <a:off x="1193795" y="2588763"/>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grpSp>
      <p:grpSp>
        <p:nvGrpSpPr>
          <p:cNvPr id="39" name="组合 38"/>
          <p:cNvGrpSpPr/>
          <p:nvPr/>
        </p:nvGrpSpPr>
        <p:grpSpPr>
          <a:xfrm>
            <a:off x="2288635" y="1941148"/>
            <a:ext cx="1265193" cy="1261378"/>
            <a:chOff x="2288635" y="1941148"/>
            <a:chExt cx="1265193" cy="1261378"/>
          </a:xfrm>
        </p:grpSpPr>
        <p:sp>
          <p:nvSpPr>
            <p:cNvPr id="6" name="Freeform 7"/>
            <p:cNvSpPr/>
            <p:nvPr/>
          </p:nvSpPr>
          <p:spPr bwMode="auto">
            <a:xfrm>
              <a:off x="2288635" y="194114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sp>
          <p:nvSpPr>
            <p:cNvPr id="9" name="Freeform 7"/>
            <p:cNvSpPr/>
            <p:nvPr/>
          </p:nvSpPr>
          <p:spPr bwMode="auto">
            <a:xfrm flipV="1">
              <a:off x="2288635" y="2571837"/>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grpSp>
      <p:grpSp>
        <p:nvGrpSpPr>
          <p:cNvPr id="40" name="组合 39"/>
          <p:cNvGrpSpPr/>
          <p:nvPr/>
        </p:nvGrpSpPr>
        <p:grpSpPr>
          <a:xfrm>
            <a:off x="3387581" y="1958074"/>
            <a:ext cx="1265193" cy="1261378"/>
            <a:chOff x="3387581" y="1958074"/>
            <a:chExt cx="1265193" cy="1261378"/>
          </a:xfrm>
        </p:grpSpPr>
        <p:sp>
          <p:nvSpPr>
            <p:cNvPr id="5" name="Freeform 7"/>
            <p:cNvSpPr/>
            <p:nvPr/>
          </p:nvSpPr>
          <p:spPr bwMode="auto">
            <a:xfrm flipV="1">
              <a:off x="3387581" y="2588763"/>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sp>
          <p:nvSpPr>
            <p:cNvPr id="10" name="Freeform 7"/>
            <p:cNvSpPr/>
            <p:nvPr/>
          </p:nvSpPr>
          <p:spPr bwMode="auto">
            <a:xfrm>
              <a:off x="3387581" y="1958074"/>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grpSp>
      <p:grpSp>
        <p:nvGrpSpPr>
          <p:cNvPr id="41" name="组合 40"/>
          <p:cNvGrpSpPr/>
          <p:nvPr/>
        </p:nvGrpSpPr>
        <p:grpSpPr>
          <a:xfrm>
            <a:off x="4486186" y="1941148"/>
            <a:ext cx="1265193" cy="1261378"/>
            <a:chOff x="4486186" y="1941148"/>
            <a:chExt cx="1265193" cy="1261378"/>
          </a:xfrm>
        </p:grpSpPr>
        <p:sp>
          <p:nvSpPr>
            <p:cNvPr id="4" name="Freeform 7"/>
            <p:cNvSpPr/>
            <p:nvPr/>
          </p:nvSpPr>
          <p:spPr bwMode="auto">
            <a:xfrm>
              <a:off x="4486186" y="194114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sp>
          <p:nvSpPr>
            <p:cNvPr id="11" name="Freeform 7"/>
            <p:cNvSpPr/>
            <p:nvPr/>
          </p:nvSpPr>
          <p:spPr bwMode="auto">
            <a:xfrm flipV="1">
              <a:off x="4486186" y="2571837"/>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grpSp>
      <p:grpSp>
        <p:nvGrpSpPr>
          <p:cNvPr id="42" name="组合 41"/>
          <p:cNvGrpSpPr/>
          <p:nvPr/>
        </p:nvGrpSpPr>
        <p:grpSpPr>
          <a:xfrm>
            <a:off x="5584906" y="1941148"/>
            <a:ext cx="1265193" cy="1261378"/>
            <a:chOff x="5584906" y="1941148"/>
            <a:chExt cx="1265193" cy="1261378"/>
          </a:xfrm>
        </p:grpSpPr>
        <p:sp>
          <p:nvSpPr>
            <p:cNvPr id="3" name="Freeform 7"/>
            <p:cNvSpPr/>
            <p:nvPr/>
          </p:nvSpPr>
          <p:spPr bwMode="auto">
            <a:xfrm flipV="1">
              <a:off x="5584906" y="2571837"/>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sp>
          <p:nvSpPr>
            <p:cNvPr id="12" name="Freeform 7"/>
            <p:cNvSpPr/>
            <p:nvPr/>
          </p:nvSpPr>
          <p:spPr bwMode="auto">
            <a:xfrm>
              <a:off x="5584906" y="194114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grpSp>
      <p:grpSp>
        <p:nvGrpSpPr>
          <p:cNvPr id="43" name="组合 42"/>
          <p:cNvGrpSpPr/>
          <p:nvPr/>
        </p:nvGrpSpPr>
        <p:grpSpPr>
          <a:xfrm>
            <a:off x="6680250" y="1946718"/>
            <a:ext cx="1265193" cy="1250020"/>
            <a:chOff x="6680250" y="1946718"/>
            <a:chExt cx="1265193" cy="1250020"/>
          </a:xfrm>
        </p:grpSpPr>
        <p:sp>
          <p:nvSpPr>
            <p:cNvPr id="2" name="Freeform 7"/>
            <p:cNvSpPr/>
            <p:nvPr/>
          </p:nvSpPr>
          <p:spPr bwMode="auto">
            <a:xfrm>
              <a:off x="6680250" y="194671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sp>
          <p:nvSpPr>
            <p:cNvPr id="13" name="Freeform 7"/>
            <p:cNvSpPr/>
            <p:nvPr/>
          </p:nvSpPr>
          <p:spPr bwMode="auto">
            <a:xfrm flipV="1">
              <a:off x="6680250" y="2566049"/>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1">
                <a:alphaModFix amt="60000"/>
              </a:blip>
              <a:srcRect/>
              <a:stretch>
                <a:fillRect/>
              </a:stretch>
            </a:blipFill>
            <a:ln>
              <a:noFill/>
            </a:ln>
          </p:spPr>
          <p:txBody>
            <a:bodyPr vert="horz" wrap="square" lIns="68580" tIns="34290" rIns="68580" bIns="34290" numCol="1" anchor="t" anchorCtr="0" compatLnSpc="1"/>
            <a:lstStyle/>
            <a:p>
              <a:endParaRPr lang="en-US" dirty="0">
                <a:cs typeface="+mn-ea"/>
                <a:sym typeface="+mn-lt"/>
              </a:endParaRPr>
            </a:p>
          </p:txBody>
        </p:sp>
      </p:grpSp>
      <p:sp>
        <p:nvSpPr>
          <p:cNvPr id="26" name="KSO_Shape"/>
          <p:cNvSpPr/>
          <p:nvPr/>
        </p:nvSpPr>
        <p:spPr bwMode="auto">
          <a:xfrm>
            <a:off x="2735328" y="2325667"/>
            <a:ext cx="359057" cy="489623"/>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blipFill dpi="0" rotWithShape="1">
            <a:blip r:embed="rId1"/>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27" name="KSO_Shape"/>
          <p:cNvSpPr/>
          <p:nvPr/>
        </p:nvSpPr>
        <p:spPr bwMode="auto">
          <a:xfrm>
            <a:off x="7093235" y="2298052"/>
            <a:ext cx="379484" cy="537006"/>
          </a:xfrm>
          <a:custGeom>
            <a:avLst/>
            <a:gdLst>
              <a:gd name="T0" fmla="*/ 421448 w 1895475"/>
              <a:gd name="T1" fmla="*/ 941065 h 2679701"/>
              <a:gd name="T2" fmla="*/ 442645 w 1895475"/>
              <a:gd name="T3" fmla="*/ 1051600 h 2679701"/>
              <a:gd name="T4" fmla="*/ 1207999 w 1895475"/>
              <a:gd name="T5" fmla="*/ 795180 h 2679701"/>
              <a:gd name="T6" fmla="*/ 1258950 w 1895475"/>
              <a:gd name="T7" fmla="*/ 846907 h 2679701"/>
              <a:gd name="T8" fmla="*/ 1346200 w 1895475"/>
              <a:gd name="T9" fmla="*/ 1122934 h 2679701"/>
              <a:gd name="T10" fmla="*/ 1248129 w 1895475"/>
              <a:gd name="T11" fmla="*/ 959395 h 2679701"/>
              <a:gd name="T12" fmla="*/ 1150734 w 1895475"/>
              <a:gd name="T13" fmla="*/ 861137 h 2679701"/>
              <a:gd name="T14" fmla="*/ 1166290 w 1895475"/>
              <a:gd name="T15" fmla="*/ 810314 h 2679701"/>
              <a:gd name="T16" fmla="*/ 915055 w 1895475"/>
              <a:gd name="T17" fmla="*/ 680744 h 2679701"/>
              <a:gd name="T18" fmla="*/ 1041557 w 1895475"/>
              <a:gd name="T19" fmla="*/ 724958 h 2679701"/>
              <a:gd name="T20" fmla="*/ 1127471 w 1895475"/>
              <a:gd name="T21" fmla="*/ 796467 h 2679701"/>
              <a:gd name="T22" fmla="*/ 1133785 w 1895475"/>
              <a:gd name="T23" fmla="*/ 1027011 h 2679701"/>
              <a:gd name="T24" fmla="*/ 1018106 w 1895475"/>
              <a:gd name="T25" fmla="*/ 917153 h 2679701"/>
              <a:gd name="T26" fmla="*/ 911447 w 1895475"/>
              <a:gd name="T27" fmla="*/ 1060849 h 2679701"/>
              <a:gd name="T28" fmla="*/ 697228 w 1895475"/>
              <a:gd name="T29" fmla="*/ 1038967 h 2679701"/>
              <a:gd name="T30" fmla="*/ 542990 w 1895475"/>
              <a:gd name="T31" fmla="*/ 974676 h 2679701"/>
              <a:gd name="T32" fmla="*/ 210837 w 1895475"/>
              <a:gd name="T33" fmla="*/ 1030395 h 2679701"/>
              <a:gd name="T34" fmla="*/ 224817 w 1895475"/>
              <a:gd name="T35" fmla="*/ 976030 h 2679701"/>
              <a:gd name="T36" fmla="*/ 326290 w 1895475"/>
              <a:gd name="T37" fmla="*/ 841132 h 2679701"/>
              <a:gd name="T38" fmla="*/ 419644 w 1895475"/>
              <a:gd name="T39" fmla="*/ 736011 h 2679701"/>
              <a:gd name="T40" fmla="*/ 533293 w 1895475"/>
              <a:gd name="T41" fmla="*/ 694505 h 2679701"/>
              <a:gd name="T42" fmla="*/ 786073 w 1895475"/>
              <a:gd name="T43" fmla="*/ 739621 h 2679701"/>
              <a:gd name="T44" fmla="*/ 92762 w 1895475"/>
              <a:gd name="T45" fmla="*/ 254507 h 2679701"/>
              <a:gd name="T46" fmla="*/ 91182 w 1895475"/>
              <a:gd name="T47" fmla="*/ 271895 h 2679701"/>
              <a:gd name="T48" fmla="*/ 301983 w 1895475"/>
              <a:gd name="T49" fmla="*/ 259926 h 2679701"/>
              <a:gd name="T50" fmla="*/ 794555 w 1895475"/>
              <a:gd name="T51" fmla="*/ 223228 h 2679701"/>
              <a:gd name="T52" fmla="*/ 908952 w 1895475"/>
              <a:gd name="T53" fmla="*/ 269047 h 2679701"/>
              <a:gd name="T54" fmla="*/ 906921 w 1895475"/>
              <a:gd name="T55" fmla="*/ 320961 h 2679701"/>
              <a:gd name="T56" fmla="*/ 839231 w 1895475"/>
              <a:gd name="T57" fmla="*/ 345112 h 2679701"/>
              <a:gd name="T58" fmla="*/ 857733 w 1895475"/>
              <a:gd name="T59" fmla="*/ 358429 h 2679701"/>
              <a:gd name="T60" fmla="*/ 911885 w 1895475"/>
              <a:gd name="T61" fmla="*/ 359106 h 2679701"/>
              <a:gd name="T62" fmla="*/ 922941 w 1895475"/>
              <a:gd name="T63" fmla="*/ 406054 h 2679701"/>
              <a:gd name="T64" fmla="*/ 933546 w 1895475"/>
              <a:gd name="T65" fmla="*/ 487310 h 2679701"/>
              <a:gd name="T66" fmla="*/ 918654 w 1895475"/>
              <a:gd name="T67" fmla="*/ 522972 h 2679701"/>
              <a:gd name="T68" fmla="*/ 895639 w 1895475"/>
              <a:gd name="T69" fmla="*/ 562923 h 2679701"/>
              <a:gd name="T70" fmla="*/ 832236 w 1895475"/>
              <a:gd name="T71" fmla="*/ 653433 h 2679701"/>
              <a:gd name="T72" fmla="*/ 753716 w 1895475"/>
              <a:gd name="T73" fmla="*/ 686161 h 2679701"/>
              <a:gd name="T74" fmla="*/ 682190 w 1895475"/>
              <a:gd name="T75" fmla="*/ 652530 h 2679701"/>
              <a:gd name="T76" fmla="*/ 612695 w 1895475"/>
              <a:gd name="T77" fmla="*/ 564728 h 2679701"/>
              <a:gd name="T78" fmla="*/ 584266 w 1895475"/>
              <a:gd name="T79" fmla="*/ 525906 h 2679701"/>
              <a:gd name="T80" fmla="*/ 568471 w 1895475"/>
              <a:gd name="T81" fmla="*/ 478958 h 2679701"/>
              <a:gd name="T82" fmla="*/ 581332 w 1895475"/>
              <a:gd name="T83" fmla="*/ 407860 h 2679701"/>
              <a:gd name="T84" fmla="*/ 588327 w 1895475"/>
              <a:gd name="T85" fmla="*/ 335858 h 2679701"/>
              <a:gd name="T86" fmla="*/ 573886 w 1895475"/>
              <a:gd name="T87" fmla="*/ 296359 h 2679701"/>
              <a:gd name="T88" fmla="*/ 657145 w 1895475"/>
              <a:gd name="T89" fmla="*/ 244897 h 2679701"/>
              <a:gd name="T90" fmla="*/ 755746 w 1895475"/>
              <a:gd name="T91" fmla="*/ 221648 h 2679701"/>
              <a:gd name="T92" fmla="*/ 87120 w 1895475"/>
              <a:gd name="T93" fmla="*/ 198727 h 2679701"/>
              <a:gd name="T94" fmla="*/ 423859 w 1895475"/>
              <a:gd name="T95" fmla="*/ 195566 h 2679701"/>
              <a:gd name="T96" fmla="*/ 91182 w 1895475"/>
              <a:gd name="T97" fmla="*/ 119914 h 2679701"/>
              <a:gd name="T98" fmla="*/ 92762 w 1895475"/>
              <a:gd name="T99" fmla="*/ 137303 h 2679701"/>
              <a:gd name="T100" fmla="*/ 422505 w 1895475"/>
              <a:gd name="T101" fmla="*/ 123075 h 2679701"/>
              <a:gd name="T102" fmla="*/ 406706 w 1895475"/>
              <a:gd name="T103" fmla="*/ 4065 h 2679701"/>
              <a:gd name="T104" fmla="*/ 472836 w 1895475"/>
              <a:gd name="T105" fmla="*/ 46068 h 2679701"/>
              <a:gd name="T106" fmla="*/ 501499 w 1895475"/>
              <a:gd name="T107" fmla="*/ 120140 h 2679701"/>
              <a:gd name="T108" fmla="*/ 483218 w 1895475"/>
              <a:gd name="T109" fmla="*/ 314577 h 2679701"/>
              <a:gd name="T110" fmla="*/ 424536 w 1895475"/>
              <a:gd name="T111" fmla="*/ 365388 h 2679701"/>
              <a:gd name="T112" fmla="*/ 120071 w 1895475"/>
              <a:gd name="T113" fmla="*/ 375324 h 2679701"/>
              <a:gd name="T114" fmla="*/ 46268 w 1895475"/>
              <a:gd name="T115" fmla="*/ 346418 h 2679701"/>
              <a:gd name="T116" fmla="*/ 4062 w 1895475"/>
              <a:gd name="T117" fmla="*/ 280476 h 2679701"/>
              <a:gd name="T118" fmla="*/ 7674 w 1895475"/>
              <a:gd name="T119" fmla="*/ 82878 h 2679701"/>
              <a:gd name="T120" fmla="*/ 55747 w 1895475"/>
              <a:gd name="T121" fmla="*/ 21680 h 2679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5475" h="2679701">
                <a:moveTo>
                  <a:pt x="742950" y="1773238"/>
                </a:moveTo>
                <a:lnTo>
                  <a:pt x="1381125" y="1773238"/>
                </a:lnTo>
                <a:lnTo>
                  <a:pt x="1381125" y="2679701"/>
                </a:lnTo>
                <a:lnTo>
                  <a:pt x="742950" y="2679701"/>
                </a:lnTo>
                <a:lnTo>
                  <a:pt x="742950" y="1773238"/>
                </a:lnTo>
                <a:close/>
                <a:moveTo>
                  <a:pt x="643572" y="1271090"/>
                </a:moveTo>
                <a:lnTo>
                  <a:pt x="641985" y="1271725"/>
                </a:lnTo>
                <a:lnTo>
                  <a:pt x="638492" y="1274263"/>
                </a:lnTo>
                <a:lnTo>
                  <a:pt x="634365" y="1278071"/>
                </a:lnTo>
                <a:lnTo>
                  <a:pt x="629602" y="1283148"/>
                </a:lnTo>
                <a:lnTo>
                  <a:pt x="623570" y="1289177"/>
                </a:lnTo>
                <a:lnTo>
                  <a:pt x="609917" y="1304409"/>
                </a:lnTo>
                <a:lnTo>
                  <a:pt x="593407" y="1323765"/>
                </a:lnTo>
                <a:lnTo>
                  <a:pt x="574675" y="1346294"/>
                </a:lnTo>
                <a:lnTo>
                  <a:pt x="553720" y="1371363"/>
                </a:lnTo>
                <a:lnTo>
                  <a:pt x="530225" y="1398335"/>
                </a:lnTo>
                <a:lnTo>
                  <a:pt x="548957" y="1421816"/>
                </a:lnTo>
                <a:lnTo>
                  <a:pt x="556895" y="1430701"/>
                </a:lnTo>
                <a:lnTo>
                  <a:pt x="564197" y="1438634"/>
                </a:lnTo>
                <a:lnTo>
                  <a:pt x="570865" y="1445298"/>
                </a:lnTo>
                <a:lnTo>
                  <a:pt x="577215" y="1451009"/>
                </a:lnTo>
                <a:lnTo>
                  <a:pt x="583565" y="1456404"/>
                </a:lnTo>
                <a:lnTo>
                  <a:pt x="589915" y="1460846"/>
                </a:lnTo>
                <a:lnTo>
                  <a:pt x="597217" y="1465289"/>
                </a:lnTo>
                <a:lnTo>
                  <a:pt x="604837" y="1469731"/>
                </a:lnTo>
                <a:lnTo>
                  <a:pt x="623252" y="1479251"/>
                </a:lnTo>
                <a:lnTo>
                  <a:pt x="647065" y="1491309"/>
                </a:lnTo>
                <a:lnTo>
                  <a:pt x="678815" y="1507492"/>
                </a:lnTo>
                <a:lnTo>
                  <a:pt x="664210" y="1288225"/>
                </a:lnTo>
                <a:lnTo>
                  <a:pt x="659765" y="1284418"/>
                </a:lnTo>
                <a:lnTo>
                  <a:pt x="655320" y="1280292"/>
                </a:lnTo>
                <a:lnTo>
                  <a:pt x="646112" y="1271408"/>
                </a:lnTo>
                <a:lnTo>
                  <a:pt x="645477" y="1271090"/>
                </a:lnTo>
                <a:lnTo>
                  <a:pt x="644525" y="1271090"/>
                </a:lnTo>
                <a:lnTo>
                  <a:pt x="643572" y="1271090"/>
                </a:lnTo>
                <a:close/>
                <a:moveTo>
                  <a:pt x="1691044" y="1117600"/>
                </a:moveTo>
                <a:lnTo>
                  <a:pt x="1693901" y="1117600"/>
                </a:lnTo>
                <a:lnTo>
                  <a:pt x="1697393" y="1117918"/>
                </a:lnTo>
                <a:lnTo>
                  <a:pt x="1700885" y="1118553"/>
                </a:lnTo>
                <a:lnTo>
                  <a:pt x="1704059" y="1119507"/>
                </a:lnTo>
                <a:lnTo>
                  <a:pt x="1707868" y="1120777"/>
                </a:lnTo>
                <a:lnTo>
                  <a:pt x="1711360" y="1122684"/>
                </a:lnTo>
                <a:lnTo>
                  <a:pt x="1714535" y="1124590"/>
                </a:lnTo>
                <a:lnTo>
                  <a:pt x="1718344" y="1126815"/>
                </a:lnTo>
                <a:lnTo>
                  <a:pt x="1721836" y="1129674"/>
                </a:lnTo>
                <a:lnTo>
                  <a:pt x="1728819" y="1136029"/>
                </a:lnTo>
                <a:lnTo>
                  <a:pt x="1736438" y="1143019"/>
                </a:lnTo>
                <a:lnTo>
                  <a:pt x="1743739" y="1151280"/>
                </a:lnTo>
                <a:lnTo>
                  <a:pt x="1750723" y="1160177"/>
                </a:lnTo>
                <a:lnTo>
                  <a:pt x="1758341" y="1169709"/>
                </a:lnTo>
                <a:lnTo>
                  <a:pt x="1765325" y="1180513"/>
                </a:lnTo>
                <a:lnTo>
                  <a:pt x="1772626" y="1191316"/>
                </a:lnTo>
                <a:lnTo>
                  <a:pt x="1779292" y="1202437"/>
                </a:lnTo>
                <a:lnTo>
                  <a:pt x="1786593" y="1214193"/>
                </a:lnTo>
                <a:lnTo>
                  <a:pt x="1793260" y="1226267"/>
                </a:lnTo>
                <a:lnTo>
                  <a:pt x="1799608" y="1238341"/>
                </a:lnTo>
                <a:lnTo>
                  <a:pt x="1812306" y="1262807"/>
                </a:lnTo>
                <a:lnTo>
                  <a:pt x="1823734" y="1286638"/>
                </a:lnTo>
                <a:lnTo>
                  <a:pt x="1833892" y="1308562"/>
                </a:lnTo>
                <a:lnTo>
                  <a:pt x="1842780" y="1328579"/>
                </a:lnTo>
                <a:lnTo>
                  <a:pt x="1855478" y="1358447"/>
                </a:lnTo>
                <a:lnTo>
                  <a:pt x="1860239" y="1369885"/>
                </a:lnTo>
                <a:lnTo>
                  <a:pt x="1824051" y="1509691"/>
                </a:lnTo>
                <a:lnTo>
                  <a:pt x="1805640" y="1579594"/>
                </a:lnTo>
                <a:lnTo>
                  <a:pt x="1895475" y="1579594"/>
                </a:lnTo>
                <a:lnTo>
                  <a:pt x="1688187" y="1958975"/>
                </a:lnTo>
                <a:lnTo>
                  <a:pt x="1452330" y="1958975"/>
                </a:lnTo>
                <a:lnTo>
                  <a:pt x="1452330" y="1701924"/>
                </a:lnTo>
                <a:lnTo>
                  <a:pt x="671428" y="1701924"/>
                </a:lnTo>
                <a:lnTo>
                  <a:pt x="671428" y="1958975"/>
                </a:lnTo>
                <a:lnTo>
                  <a:pt x="435571" y="1958975"/>
                </a:lnTo>
                <a:lnTo>
                  <a:pt x="228600" y="1579594"/>
                </a:lnTo>
                <a:lnTo>
                  <a:pt x="1763420" y="1579594"/>
                </a:lnTo>
                <a:lnTo>
                  <a:pt x="1787546" y="1509691"/>
                </a:lnTo>
                <a:lnTo>
                  <a:pt x="1825638" y="1399435"/>
                </a:lnTo>
                <a:lnTo>
                  <a:pt x="1820242" y="1395940"/>
                </a:lnTo>
                <a:lnTo>
                  <a:pt x="1799608" y="1381006"/>
                </a:lnTo>
                <a:lnTo>
                  <a:pt x="1757389" y="1349550"/>
                </a:lnTo>
                <a:lnTo>
                  <a:pt x="1726597" y="1326037"/>
                </a:lnTo>
                <a:lnTo>
                  <a:pt x="1687552" y="1295852"/>
                </a:lnTo>
                <a:lnTo>
                  <a:pt x="1677077" y="1287591"/>
                </a:lnTo>
                <a:lnTo>
                  <a:pt x="1667554" y="1279330"/>
                </a:lnTo>
                <a:lnTo>
                  <a:pt x="1659300" y="1271386"/>
                </a:lnTo>
                <a:lnTo>
                  <a:pt x="1651364" y="1263443"/>
                </a:lnTo>
                <a:lnTo>
                  <a:pt x="1644698" y="1255499"/>
                </a:lnTo>
                <a:lnTo>
                  <a:pt x="1638667" y="1247873"/>
                </a:lnTo>
                <a:lnTo>
                  <a:pt x="1633905" y="1240248"/>
                </a:lnTo>
                <a:lnTo>
                  <a:pt x="1629461" y="1232622"/>
                </a:lnTo>
                <a:lnTo>
                  <a:pt x="1625652" y="1225632"/>
                </a:lnTo>
                <a:lnTo>
                  <a:pt x="1622477" y="1218324"/>
                </a:lnTo>
                <a:lnTo>
                  <a:pt x="1620255" y="1211333"/>
                </a:lnTo>
                <a:lnTo>
                  <a:pt x="1618668" y="1204343"/>
                </a:lnTo>
                <a:lnTo>
                  <a:pt x="1617716" y="1197988"/>
                </a:lnTo>
                <a:lnTo>
                  <a:pt x="1617398" y="1191316"/>
                </a:lnTo>
                <a:lnTo>
                  <a:pt x="1617716" y="1185279"/>
                </a:lnTo>
                <a:lnTo>
                  <a:pt x="1618350" y="1179242"/>
                </a:lnTo>
                <a:lnTo>
                  <a:pt x="1619938" y="1173522"/>
                </a:lnTo>
                <a:lnTo>
                  <a:pt x="1621842" y="1168121"/>
                </a:lnTo>
                <a:lnTo>
                  <a:pt x="1624064" y="1162719"/>
                </a:lnTo>
                <a:lnTo>
                  <a:pt x="1626604" y="1157318"/>
                </a:lnTo>
                <a:lnTo>
                  <a:pt x="1630096" y="1152551"/>
                </a:lnTo>
                <a:lnTo>
                  <a:pt x="1633905" y="1148103"/>
                </a:lnTo>
                <a:lnTo>
                  <a:pt x="1638032" y="1143972"/>
                </a:lnTo>
                <a:lnTo>
                  <a:pt x="1642158" y="1139842"/>
                </a:lnTo>
                <a:lnTo>
                  <a:pt x="1646920" y="1136029"/>
                </a:lnTo>
                <a:lnTo>
                  <a:pt x="1651999" y="1132534"/>
                </a:lnTo>
                <a:lnTo>
                  <a:pt x="1657396" y="1129356"/>
                </a:lnTo>
                <a:lnTo>
                  <a:pt x="1663109" y="1126497"/>
                </a:lnTo>
                <a:lnTo>
                  <a:pt x="1668823" y="1123955"/>
                </a:lnTo>
                <a:lnTo>
                  <a:pt x="1674855" y="1121731"/>
                </a:lnTo>
                <a:lnTo>
                  <a:pt x="1681204" y="1119824"/>
                </a:lnTo>
                <a:lnTo>
                  <a:pt x="1687552" y="1118236"/>
                </a:lnTo>
                <a:lnTo>
                  <a:pt x="1691044" y="1117600"/>
                </a:lnTo>
                <a:close/>
                <a:moveTo>
                  <a:pt x="1264285" y="957263"/>
                </a:moveTo>
                <a:lnTo>
                  <a:pt x="1272222" y="957263"/>
                </a:lnTo>
                <a:lnTo>
                  <a:pt x="1280160" y="957263"/>
                </a:lnTo>
                <a:lnTo>
                  <a:pt x="1288415" y="957580"/>
                </a:lnTo>
                <a:lnTo>
                  <a:pt x="1296035" y="958215"/>
                </a:lnTo>
                <a:lnTo>
                  <a:pt x="1303972" y="959167"/>
                </a:lnTo>
                <a:lnTo>
                  <a:pt x="1319847" y="961388"/>
                </a:lnTo>
                <a:lnTo>
                  <a:pt x="1335722" y="964244"/>
                </a:lnTo>
                <a:lnTo>
                  <a:pt x="1350962" y="968052"/>
                </a:lnTo>
                <a:lnTo>
                  <a:pt x="1366520" y="972494"/>
                </a:lnTo>
                <a:lnTo>
                  <a:pt x="1381442" y="977889"/>
                </a:lnTo>
                <a:lnTo>
                  <a:pt x="1396682" y="983918"/>
                </a:lnTo>
                <a:lnTo>
                  <a:pt x="1411287" y="989947"/>
                </a:lnTo>
                <a:lnTo>
                  <a:pt x="1425575" y="996928"/>
                </a:lnTo>
                <a:lnTo>
                  <a:pt x="1439862" y="1004226"/>
                </a:lnTo>
                <a:lnTo>
                  <a:pt x="1453515" y="1011842"/>
                </a:lnTo>
                <a:lnTo>
                  <a:pt x="1466532" y="1019775"/>
                </a:lnTo>
                <a:lnTo>
                  <a:pt x="1479232" y="1027390"/>
                </a:lnTo>
                <a:lnTo>
                  <a:pt x="1491615" y="1035641"/>
                </a:lnTo>
                <a:lnTo>
                  <a:pt x="1503680" y="1044208"/>
                </a:lnTo>
                <a:lnTo>
                  <a:pt x="1515110" y="1052458"/>
                </a:lnTo>
                <a:lnTo>
                  <a:pt x="1525905" y="1061026"/>
                </a:lnTo>
                <a:lnTo>
                  <a:pt x="1536065" y="1069276"/>
                </a:lnTo>
                <a:lnTo>
                  <a:pt x="1545590" y="1077526"/>
                </a:lnTo>
                <a:lnTo>
                  <a:pt x="1554480" y="1085459"/>
                </a:lnTo>
                <a:lnTo>
                  <a:pt x="1562417" y="1093392"/>
                </a:lnTo>
                <a:lnTo>
                  <a:pt x="1570037" y="1100373"/>
                </a:lnTo>
                <a:lnTo>
                  <a:pt x="1576705" y="1107672"/>
                </a:lnTo>
                <a:lnTo>
                  <a:pt x="1582737" y="1114335"/>
                </a:lnTo>
                <a:lnTo>
                  <a:pt x="1587500" y="1120364"/>
                </a:lnTo>
                <a:lnTo>
                  <a:pt x="1591627" y="1126076"/>
                </a:lnTo>
                <a:lnTo>
                  <a:pt x="1595120" y="1131153"/>
                </a:lnTo>
                <a:lnTo>
                  <a:pt x="1597342" y="1135278"/>
                </a:lnTo>
                <a:lnTo>
                  <a:pt x="1598930" y="1139086"/>
                </a:lnTo>
                <a:lnTo>
                  <a:pt x="1599882" y="1146384"/>
                </a:lnTo>
                <a:lnTo>
                  <a:pt x="1600835" y="1155904"/>
                </a:lnTo>
                <a:lnTo>
                  <a:pt x="1601152" y="1168914"/>
                </a:lnTo>
                <a:lnTo>
                  <a:pt x="1601470" y="1184462"/>
                </a:lnTo>
                <a:lnTo>
                  <a:pt x="1601787" y="1222858"/>
                </a:lnTo>
                <a:lnTo>
                  <a:pt x="1601152" y="1269504"/>
                </a:lnTo>
                <a:lnTo>
                  <a:pt x="1599882" y="1323130"/>
                </a:lnTo>
                <a:lnTo>
                  <a:pt x="1598612" y="1381834"/>
                </a:lnTo>
                <a:lnTo>
                  <a:pt x="1596390" y="1444663"/>
                </a:lnTo>
                <a:lnTo>
                  <a:pt x="1593532" y="1509713"/>
                </a:lnTo>
                <a:lnTo>
                  <a:pt x="1435417" y="1509713"/>
                </a:lnTo>
                <a:lnTo>
                  <a:pt x="1436370" y="1463385"/>
                </a:lnTo>
                <a:lnTo>
                  <a:pt x="1437640" y="1420547"/>
                </a:lnTo>
                <a:lnTo>
                  <a:pt x="1437957" y="1381834"/>
                </a:lnTo>
                <a:lnTo>
                  <a:pt x="1437957" y="1348833"/>
                </a:lnTo>
                <a:lnTo>
                  <a:pt x="1437640" y="1322178"/>
                </a:lnTo>
                <a:lnTo>
                  <a:pt x="1437322" y="1311707"/>
                </a:lnTo>
                <a:lnTo>
                  <a:pt x="1436370" y="1302822"/>
                </a:lnTo>
                <a:lnTo>
                  <a:pt x="1435735" y="1296476"/>
                </a:lnTo>
                <a:lnTo>
                  <a:pt x="1434465" y="1292033"/>
                </a:lnTo>
                <a:lnTo>
                  <a:pt x="1433830" y="1291081"/>
                </a:lnTo>
                <a:lnTo>
                  <a:pt x="1433512" y="1290129"/>
                </a:lnTo>
                <a:lnTo>
                  <a:pt x="1432560" y="1290129"/>
                </a:lnTo>
                <a:lnTo>
                  <a:pt x="1431925" y="1290447"/>
                </a:lnTo>
                <a:lnTo>
                  <a:pt x="1429385" y="1293620"/>
                </a:lnTo>
                <a:lnTo>
                  <a:pt x="1429385" y="1292668"/>
                </a:lnTo>
                <a:lnTo>
                  <a:pt x="1427162" y="1296158"/>
                </a:lnTo>
                <a:lnTo>
                  <a:pt x="1424622" y="1299966"/>
                </a:lnTo>
                <a:lnTo>
                  <a:pt x="1410335" y="1509713"/>
                </a:lnTo>
                <a:lnTo>
                  <a:pt x="1332230" y="1509713"/>
                </a:lnTo>
                <a:lnTo>
                  <a:pt x="1332230" y="1489722"/>
                </a:lnTo>
                <a:lnTo>
                  <a:pt x="1326197" y="1490357"/>
                </a:lnTo>
                <a:lnTo>
                  <a:pt x="1309687" y="1491626"/>
                </a:lnTo>
                <a:lnTo>
                  <a:pt x="1297622" y="1491943"/>
                </a:lnTo>
                <a:lnTo>
                  <a:pt x="1283335" y="1492261"/>
                </a:lnTo>
                <a:lnTo>
                  <a:pt x="1266507" y="1492895"/>
                </a:lnTo>
                <a:lnTo>
                  <a:pt x="1247775" y="1492895"/>
                </a:lnTo>
                <a:lnTo>
                  <a:pt x="1226502" y="1492261"/>
                </a:lnTo>
                <a:lnTo>
                  <a:pt x="1203642" y="1491626"/>
                </a:lnTo>
                <a:lnTo>
                  <a:pt x="1178877" y="1490039"/>
                </a:lnTo>
                <a:lnTo>
                  <a:pt x="1152207" y="1488135"/>
                </a:lnTo>
                <a:lnTo>
                  <a:pt x="1123950" y="1485280"/>
                </a:lnTo>
                <a:lnTo>
                  <a:pt x="1093787" y="1481789"/>
                </a:lnTo>
                <a:lnTo>
                  <a:pt x="1062672" y="1477347"/>
                </a:lnTo>
                <a:lnTo>
                  <a:pt x="1029970" y="1471635"/>
                </a:lnTo>
                <a:lnTo>
                  <a:pt x="1013777" y="1468779"/>
                </a:lnTo>
                <a:lnTo>
                  <a:pt x="997585" y="1465289"/>
                </a:lnTo>
                <a:lnTo>
                  <a:pt x="981710" y="1461481"/>
                </a:lnTo>
                <a:lnTo>
                  <a:pt x="966470" y="1457356"/>
                </a:lnTo>
                <a:lnTo>
                  <a:pt x="951547" y="1453231"/>
                </a:lnTo>
                <a:lnTo>
                  <a:pt x="936625" y="1448788"/>
                </a:lnTo>
                <a:lnTo>
                  <a:pt x="922337" y="1444028"/>
                </a:lnTo>
                <a:lnTo>
                  <a:pt x="908367" y="1439269"/>
                </a:lnTo>
                <a:lnTo>
                  <a:pt x="895032" y="1434191"/>
                </a:lnTo>
                <a:lnTo>
                  <a:pt x="882332" y="1429114"/>
                </a:lnTo>
                <a:lnTo>
                  <a:pt x="857250" y="1418960"/>
                </a:lnTo>
                <a:lnTo>
                  <a:pt x="834707" y="1408489"/>
                </a:lnTo>
                <a:lnTo>
                  <a:pt x="813752" y="1398335"/>
                </a:lnTo>
                <a:lnTo>
                  <a:pt x="795020" y="1388498"/>
                </a:lnTo>
                <a:lnTo>
                  <a:pt x="778510" y="1379296"/>
                </a:lnTo>
                <a:lnTo>
                  <a:pt x="764540" y="1371045"/>
                </a:lnTo>
                <a:lnTo>
                  <a:pt x="752475" y="1363430"/>
                </a:lnTo>
                <a:lnTo>
                  <a:pt x="742950" y="1357401"/>
                </a:lnTo>
                <a:lnTo>
                  <a:pt x="736282" y="1352958"/>
                </a:lnTo>
                <a:lnTo>
                  <a:pt x="730567" y="1348833"/>
                </a:lnTo>
                <a:lnTo>
                  <a:pt x="752157" y="1509713"/>
                </a:lnTo>
                <a:lnTo>
                  <a:pt x="679132" y="1509713"/>
                </a:lnTo>
                <a:lnTo>
                  <a:pt x="679132" y="1508444"/>
                </a:lnTo>
                <a:lnTo>
                  <a:pt x="671195" y="1509713"/>
                </a:lnTo>
                <a:lnTo>
                  <a:pt x="307340" y="1509713"/>
                </a:lnTo>
                <a:lnTo>
                  <a:pt x="301942" y="1483376"/>
                </a:lnTo>
                <a:lnTo>
                  <a:pt x="299720" y="1471318"/>
                </a:lnTo>
                <a:lnTo>
                  <a:pt x="297815" y="1460529"/>
                </a:lnTo>
                <a:lnTo>
                  <a:pt x="296862" y="1449423"/>
                </a:lnTo>
                <a:lnTo>
                  <a:pt x="296862" y="1438951"/>
                </a:lnTo>
                <a:lnTo>
                  <a:pt x="296862" y="1433874"/>
                </a:lnTo>
                <a:lnTo>
                  <a:pt x="297180" y="1428797"/>
                </a:lnTo>
                <a:lnTo>
                  <a:pt x="297815" y="1423720"/>
                </a:lnTo>
                <a:lnTo>
                  <a:pt x="298767" y="1418326"/>
                </a:lnTo>
                <a:lnTo>
                  <a:pt x="299720" y="1412931"/>
                </a:lnTo>
                <a:lnTo>
                  <a:pt x="301307" y="1407854"/>
                </a:lnTo>
                <a:lnTo>
                  <a:pt x="302895" y="1402460"/>
                </a:lnTo>
                <a:lnTo>
                  <a:pt x="305117" y="1397065"/>
                </a:lnTo>
                <a:lnTo>
                  <a:pt x="307340" y="1391354"/>
                </a:lnTo>
                <a:lnTo>
                  <a:pt x="309880" y="1385325"/>
                </a:lnTo>
                <a:lnTo>
                  <a:pt x="313372" y="1379296"/>
                </a:lnTo>
                <a:lnTo>
                  <a:pt x="316547" y="1372949"/>
                </a:lnTo>
                <a:lnTo>
                  <a:pt x="324485" y="1359622"/>
                </a:lnTo>
                <a:lnTo>
                  <a:pt x="334645" y="1345660"/>
                </a:lnTo>
                <a:lnTo>
                  <a:pt x="346075" y="1330429"/>
                </a:lnTo>
                <a:lnTo>
                  <a:pt x="359410" y="1313611"/>
                </a:lnTo>
                <a:lnTo>
                  <a:pt x="368300" y="1302822"/>
                </a:lnTo>
                <a:lnTo>
                  <a:pt x="376237" y="1292668"/>
                </a:lnTo>
                <a:lnTo>
                  <a:pt x="390525" y="1273629"/>
                </a:lnTo>
                <a:lnTo>
                  <a:pt x="415607" y="1238407"/>
                </a:lnTo>
                <a:lnTo>
                  <a:pt x="428307" y="1220637"/>
                </a:lnTo>
                <a:lnTo>
                  <a:pt x="435610" y="1211752"/>
                </a:lnTo>
                <a:lnTo>
                  <a:pt x="442912" y="1202550"/>
                </a:lnTo>
                <a:lnTo>
                  <a:pt x="450850" y="1192713"/>
                </a:lnTo>
                <a:lnTo>
                  <a:pt x="459422" y="1183193"/>
                </a:lnTo>
                <a:lnTo>
                  <a:pt x="469265" y="1172722"/>
                </a:lnTo>
                <a:lnTo>
                  <a:pt x="479742" y="1161616"/>
                </a:lnTo>
                <a:lnTo>
                  <a:pt x="489267" y="1145750"/>
                </a:lnTo>
                <a:lnTo>
                  <a:pt x="498792" y="1131153"/>
                </a:lnTo>
                <a:lnTo>
                  <a:pt x="508000" y="1117826"/>
                </a:lnTo>
                <a:lnTo>
                  <a:pt x="517842" y="1104498"/>
                </a:lnTo>
                <a:lnTo>
                  <a:pt x="528002" y="1092440"/>
                </a:lnTo>
                <a:lnTo>
                  <a:pt x="537845" y="1081334"/>
                </a:lnTo>
                <a:lnTo>
                  <a:pt x="548322" y="1070863"/>
                </a:lnTo>
                <a:lnTo>
                  <a:pt x="558482" y="1061026"/>
                </a:lnTo>
                <a:lnTo>
                  <a:pt x="568960" y="1051824"/>
                </a:lnTo>
                <a:lnTo>
                  <a:pt x="579755" y="1043256"/>
                </a:lnTo>
                <a:lnTo>
                  <a:pt x="590867" y="1035323"/>
                </a:lnTo>
                <a:lnTo>
                  <a:pt x="601662" y="1028342"/>
                </a:lnTo>
                <a:lnTo>
                  <a:pt x="613092" y="1021996"/>
                </a:lnTo>
                <a:lnTo>
                  <a:pt x="624205" y="1015650"/>
                </a:lnTo>
                <a:lnTo>
                  <a:pt x="635952" y="1010255"/>
                </a:lnTo>
                <a:lnTo>
                  <a:pt x="648017" y="1004861"/>
                </a:lnTo>
                <a:lnTo>
                  <a:pt x="660082" y="1000418"/>
                </a:lnTo>
                <a:lnTo>
                  <a:pt x="672465" y="995976"/>
                </a:lnTo>
                <a:lnTo>
                  <a:pt x="684847" y="992168"/>
                </a:lnTo>
                <a:lnTo>
                  <a:pt x="697547" y="988360"/>
                </a:lnTo>
                <a:lnTo>
                  <a:pt x="710247" y="985187"/>
                </a:lnTo>
                <a:lnTo>
                  <a:pt x="723582" y="982014"/>
                </a:lnTo>
                <a:lnTo>
                  <a:pt x="736917" y="979475"/>
                </a:lnTo>
                <a:lnTo>
                  <a:pt x="750887" y="976937"/>
                </a:lnTo>
                <a:lnTo>
                  <a:pt x="779145" y="972177"/>
                </a:lnTo>
                <a:lnTo>
                  <a:pt x="808037" y="967735"/>
                </a:lnTo>
                <a:lnTo>
                  <a:pt x="870267" y="959484"/>
                </a:lnTo>
                <a:lnTo>
                  <a:pt x="874077" y="958850"/>
                </a:lnTo>
                <a:lnTo>
                  <a:pt x="878205" y="958850"/>
                </a:lnTo>
                <a:lnTo>
                  <a:pt x="885507" y="959167"/>
                </a:lnTo>
                <a:lnTo>
                  <a:pt x="991870" y="1351372"/>
                </a:lnTo>
                <a:lnTo>
                  <a:pt x="993775" y="1336140"/>
                </a:lnTo>
                <a:lnTo>
                  <a:pt x="1030605" y="1066738"/>
                </a:lnTo>
                <a:lnTo>
                  <a:pt x="1020127" y="1040400"/>
                </a:lnTo>
                <a:lnTo>
                  <a:pt x="1040765" y="1005495"/>
                </a:lnTo>
                <a:lnTo>
                  <a:pt x="1087120" y="1004861"/>
                </a:lnTo>
                <a:lnTo>
                  <a:pt x="1106805" y="1040400"/>
                </a:lnTo>
                <a:lnTo>
                  <a:pt x="1097597" y="1071497"/>
                </a:lnTo>
                <a:lnTo>
                  <a:pt x="1130300" y="1355814"/>
                </a:lnTo>
                <a:lnTo>
                  <a:pt x="1217612" y="971542"/>
                </a:lnTo>
                <a:lnTo>
                  <a:pt x="1227455" y="967100"/>
                </a:lnTo>
                <a:lnTo>
                  <a:pt x="1234757" y="963292"/>
                </a:lnTo>
                <a:lnTo>
                  <a:pt x="1239520" y="960754"/>
                </a:lnTo>
                <a:lnTo>
                  <a:pt x="1240155" y="959802"/>
                </a:lnTo>
                <a:lnTo>
                  <a:pt x="1240472" y="959484"/>
                </a:lnTo>
                <a:lnTo>
                  <a:pt x="1248410" y="958215"/>
                </a:lnTo>
                <a:lnTo>
                  <a:pt x="1256347" y="957580"/>
                </a:lnTo>
                <a:lnTo>
                  <a:pt x="1264285" y="957263"/>
                </a:lnTo>
                <a:close/>
                <a:moveTo>
                  <a:pt x="132835" y="357689"/>
                </a:moveTo>
                <a:lnTo>
                  <a:pt x="130610" y="358006"/>
                </a:lnTo>
                <a:lnTo>
                  <a:pt x="128386" y="358959"/>
                </a:lnTo>
                <a:lnTo>
                  <a:pt x="126161" y="359912"/>
                </a:lnTo>
                <a:lnTo>
                  <a:pt x="124255" y="361501"/>
                </a:lnTo>
                <a:lnTo>
                  <a:pt x="122666" y="363406"/>
                </a:lnTo>
                <a:lnTo>
                  <a:pt x="121394" y="365630"/>
                </a:lnTo>
                <a:lnTo>
                  <a:pt x="120759" y="368171"/>
                </a:lnTo>
                <a:lnTo>
                  <a:pt x="120441" y="370395"/>
                </a:lnTo>
                <a:lnTo>
                  <a:pt x="120759" y="373254"/>
                </a:lnTo>
                <a:lnTo>
                  <a:pt x="121394" y="375795"/>
                </a:lnTo>
                <a:lnTo>
                  <a:pt x="122666" y="378019"/>
                </a:lnTo>
                <a:lnTo>
                  <a:pt x="124255" y="379925"/>
                </a:lnTo>
                <a:lnTo>
                  <a:pt x="126161" y="381513"/>
                </a:lnTo>
                <a:lnTo>
                  <a:pt x="128386" y="382466"/>
                </a:lnTo>
                <a:lnTo>
                  <a:pt x="130610" y="383419"/>
                </a:lnTo>
                <a:lnTo>
                  <a:pt x="132835" y="383737"/>
                </a:lnTo>
                <a:lnTo>
                  <a:pt x="414075" y="383737"/>
                </a:lnTo>
                <a:lnTo>
                  <a:pt x="416300" y="383419"/>
                </a:lnTo>
                <a:lnTo>
                  <a:pt x="418842" y="382466"/>
                </a:lnTo>
                <a:lnTo>
                  <a:pt x="420749" y="381513"/>
                </a:lnTo>
                <a:lnTo>
                  <a:pt x="422655" y="379925"/>
                </a:lnTo>
                <a:lnTo>
                  <a:pt x="424244" y="378019"/>
                </a:lnTo>
                <a:lnTo>
                  <a:pt x="425198" y="375795"/>
                </a:lnTo>
                <a:lnTo>
                  <a:pt x="426151" y="373254"/>
                </a:lnTo>
                <a:lnTo>
                  <a:pt x="426469" y="370395"/>
                </a:lnTo>
                <a:lnTo>
                  <a:pt x="426151" y="368171"/>
                </a:lnTo>
                <a:lnTo>
                  <a:pt x="425198" y="365630"/>
                </a:lnTo>
                <a:lnTo>
                  <a:pt x="424244" y="363406"/>
                </a:lnTo>
                <a:lnTo>
                  <a:pt x="422655" y="361501"/>
                </a:lnTo>
                <a:lnTo>
                  <a:pt x="420749" y="359912"/>
                </a:lnTo>
                <a:lnTo>
                  <a:pt x="418842" y="358959"/>
                </a:lnTo>
                <a:lnTo>
                  <a:pt x="416300" y="358006"/>
                </a:lnTo>
                <a:lnTo>
                  <a:pt x="414075" y="357689"/>
                </a:lnTo>
                <a:lnTo>
                  <a:pt x="132835" y="357689"/>
                </a:lnTo>
                <a:close/>
                <a:moveTo>
                  <a:pt x="1073636" y="311150"/>
                </a:moveTo>
                <a:lnTo>
                  <a:pt x="1083167" y="311150"/>
                </a:lnTo>
                <a:lnTo>
                  <a:pt x="1092063" y="311785"/>
                </a:lnTo>
                <a:lnTo>
                  <a:pt x="1101594" y="312103"/>
                </a:lnTo>
                <a:lnTo>
                  <a:pt x="1110171" y="312738"/>
                </a:lnTo>
                <a:lnTo>
                  <a:pt x="1118749" y="314008"/>
                </a:lnTo>
                <a:lnTo>
                  <a:pt x="1135587" y="316230"/>
                </a:lnTo>
                <a:lnTo>
                  <a:pt x="1151789" y="319405"/>
                </a:lnTo>
                <a:lnTo>
                  <a:pt x="1167357" y="323215"/>
                </a:lnTo>
                <a:lnTo>
                  <a:pt x="1181971" y="327660"/>
                </a:lnTo>
                <a:lnTo>
                  <a:pt x="1195949" y="332740"/>
                </a:lnTo>
                <a:lnTo>
                  <a:pt x="1208975" y="337820"/>
                </a:lnTo>
                <a:lnTo>
                  <a:pt x="1222000" y="343535"/>
                </a:lnTo>
                <a:lnTo>
                  <a:pt x="1233437" y="349568"/>
                </a:lnTo>
                <a:lnTo>
                  <a:pt x="1244557" y="355283"/>
                </a:lnTo>
                <a:lnTo>
                  <a:pt x="1254088" y="361315"/>
                </a:lnTo>
                <a:lnTo>
                  <a:pt x="1263618" y="367348"/>
                </a:lnTo>
                <a:lnTo>
                  <a:pt x="1271879" y="373380"/>
                </a:lnTo>
                <a:lnTo>
                  <a:pt x="1279821" y="378460"/>
                </a:lnTo>
                <a:lnTo>
                  <a:pt x="1286175" y="383858"/>
                </a:lnTo>
                <a:lnTo>
                  <a:pt x="1292211" y="388620"/>
                </a:lnTo>
                <a:lnTo>
                  <a:pt x="1301424" y="396875"/>
                </a:lnTo>
                <a:lnTo>
                  <a:pt x="1306825" y="402273"/>
                </a:lnTo>
                <a:lnTo>
                  <a:pt x="1308731" y="404178"/>
                </a:lnTo>
                <a:lnTo>
                  <a:pt x="1306507" y="409893"/>
                </a:lnTo>
                <a:lnTo>
                  <a:pt x="1303013" y="415925"/>
                </a:lnTo>
                <a:lnTo>
                  <a:pt x="1298565" y="423545"/>
                </a:lnTo>
                <a:lnTo>
                  <a:pt x="1292529" y="432435"/>
                </a:lnTo>
                <a:lnTo>
                  <a:pt x="1289352" y="437198"/>
                </a:lnTo>
                <a:lnTo>
                  <a:pt x="1285539" y="441643"/>
                </a:lnTo>
                <a:lnTo>
                  <a:pt x="1281409" y="446723"/>
                </a:lnTo>
                <a:lnTo>
                  <a:pt x="1276962" y="451485"/>
                </a:lnTo>
                <a:lnTo>
                  <a:pt x="1271561" y="456565"/>
                </a:lnTo>
                <a:lnTo>
                  <a:pt x="1266160" y="461010"/>
                </a:lnTo>
                <a:lnTo>
                  <a:pt x="1260759" y="465455"/>
                </a:lnTo>
                <a:lnTo>
                  <a:pt x="1254723" y="469583"/>
                </a:lnTo>
                <a:lnTo>
                  <a:pt x="1248369" y="473393"/>
                </a:lnTo>
                <a:lnTo>
                  <a:pt x="1241062" y="476568"/>
                </a:lnTo>
                <a:lnTo>
                  <a:pt x="1234073" y="479743"/>
                </a:lnTo>
                <a:lnTo>
                  <a:pt x="1226448" y="482283"/>
                </a:lnTo>
                <a:lnTo>
                  <a:pt x="1218188" y="484188"/>
                </a:lnTo>
                <a:lnTo>
                  <a:pt x="1209610" y="485775"/>
                </a:lnTo>
                <a:lnTo>
                  <a:pt x="1200715" y="486410"/>
                </a:lnTo>
                <a:lnTo>
                  <a:pt x="1191501" y="486410"/>
                </a:lnTo>
                <a:lnTo>
                  <a:pt x="1181653" y="485458"/>
                </a:lnTo>
                <a:lnTo>
                  <a:pt x="1171487" y="483870"/>
                </a:lnTo>
                <a:lnTo>
                  <a:pt x="1160685" y="481330"/>
                </a:lnTo>
                <a:lnTo>
                  <a:pt x="1149566" y="477520"/>
                </a:lnTo>
                <a:lnTo>
                  <a:pt x="1138129" y="473075"/>
                </a:lnTo>
                <a:lnTo>
                  <a:pt x="1126056" y="467360"/>
                </a:lnTo>
                <a:lnTo>
                  <a:pt x="1112078" y="460693"/>
                </a:lnTo>
                <a:lnTo>
                  <a:pt x="1097781" y="454660"/>
                </a:lnTo>
                <a:lnTo>
                  <a:pt x="1127009" y="468313"/>
                </a:lnTo>
                <a:lnTo>
                  <a:pt x="1155284" y="482283"/>
                </a:lnTo>
                <a:lnTo>
                  <a:pt x="1168945" y="488633"/>
                </a:lnTo>
                <a:lnTo>
                  <a:pt x="1182288" y="494348"/>
                </a:lnTo>
                <a:lnTo>
                  <a:pt x="1195314" y="499745"/>
                </a:lnTo>
                <a:lnTo>
                  <a:pt x="1207704" y="504190"/>
                </a:lnTo>
                <a:lnTo>
                  <a:pt x="1219776" y="508318"/>
                </a:lnTo>
                <a:lnTo>
                  <a:pt x="1231213" y="510858"/>
                </a:lnTo>
                <a:lnTo>
                  <a:pt x="1236932" y="512128"/>
                </a:lnTo>
                <a:lnTo>
                  <a:pt x="1242333" y="512763"/>
                </a:lnTo>
                <a:lnTo>
                  <a:pt x="1247416" y="513080"/>
                </a:lnTo>
                <a:lnTo>
                  <a:pt x="1252817" y="513715"/>
                </a:lnTo>
                <a:lnTo>
                  <a:pt x="1257582" y="513080"/>
                </a:lnTo>
                <a:lnTo>
                  <a:pt x="1262665" y="512763"/>
                </a:lnTo>
                <a:lnTo>
                  <a:pt x="1267113" y="512128"/>
                </a:lnTo>
                <a:lnTo>
                  <a:pt x="1271561" y="510858"/>
                </a:lnTo>
                <a:lnTo>
                  <a:pt x="1276009" y="509270"/>
                </a:lnTo>
                <a:lnTo>
                  <a:pt x="1279821" y="507683"/>
                </a:lnTo>
                <a:lnTo>
                  <a:pt x="1283951" y="505143"/>
                </a:lnTo>
                <a:lnTo>
                  <a:pt x="1287763" y="502285"/>
                </a:lnTo>
                <a:lnTo>
                  <a:pt x="1288716" y="512445"/>
                </a:lnTo>
                <a:lnTo>
                  <a:pt x="1289669" y="521970"/>
                </a:lnTo>
                <a:lnTo>
                  <a:pt x="1289987" y="531178"/>
                </a:lnTo>
                <a:lnTo>
                  <a:pt x="1290305" y="539750"/>
                </a:lnTo>
                <a:lnTo>
                  <a:pt x="1289987" y="557213"/>
                </a:lnTo>
                <a:lnTo>
                  <a:pt x="1289352" y="573405"/>
                </a:lnTo>
                <a:lnTo>
                  <a:pt x="1290623" y="571818"/>
                </a:lnTo>
                <a:lnTo>
                  <a:pt x="1292211" y="570230"/>
                </a:lnTo>
                <a:lnTo>
                  <a:pt x="1293800" y="569595"/>
                </a:lnTo>
                <a:lnTo>
                  <a:pt x="1295388" y="569278"/>
                </a:lnTo>
                <a:lnTo>
                  <a:pt x="1297612" y="569595"/>
                </a:lnTo>
                <a:lnTo>
                  <a:pt x="1299518" y="571183"/>
                </a:lnTo>
                <a:lnTo>
                  <a:pt x="1301742" y="573088"/>
                </a:lnTo>
                <a:lnTo>
                  <a:pt x="1303648" y="575945"/>
                </a:lnTo>
                <a:lnTo>
                  <a:pt x="1304919" y="579438"/>
                </a:lnTo>
                <a:lnTo>
                  <a:pt x="1306825" y="583565"/>
                </a:lnTo>
                <a:lnTo>
                  <a:pt x="1308414" y="588328"/>
                </a:lnTo>
                <a:lnTo>
                  <a:pt x="1310002" y="593725"/>
                </a:lnTo>
                <a:lnTo>
                  <a:pt x="1310955" y="599758"/>
                </a:lnTo>
                <a:lnTo>
                  <a:pt x="1312226" y="606108"/>
                </a:lnTo>
                <a:lnTo>
                  <a:pt x="1314450" y="620395"/>
                </a:lnTo>
                <a:lnTo>
                  <a:pt x="1315721" y="636270"/>
                </a:lnTo>
                <a:lnTo>
                  <a:pt x="1316038" y="652780"/>
                </a:lnTo>
                <a:lnTo>
                  <a:pt x="1315721" y="669608"/>
                </a:lnTo>
                <a:lnTo>
                  <a:pt x="1314450" y="685483"/>
                </a:lnTo>
                <a:lnTo>
                  <a:pt x="1312226" y="699770"/>
                </a:lnTo>
                <a:lnTo>
                  <a:pt x="1310955" y="706120"/>
                </a:lnTo>
                <a:lnTo>
                  <a:pt x="1310002" y="711835"/>
                </a:lnTo>
                <a:lnTo>
                  <a:pt x="1308414" y="717233"/>
                </a:lnTo>
                <a:lnTo>
                  <a:pt x="1306825" y="722313"/>
                </a:lnTo>
                <a:lnTo>
                  <a:pt x="1304919" y="726440"/>
                </a:lnTo>
                <a:lnTo>
                  <a:pt x="1303648" y="729615"/>
                </a:lnTo>
                <a:lnTo>
                  <a:pt x="1301742" y="732790"/>
                </a:lnTo>
                <a:lnTo>
                  <a:pt x="1299518" y="734695"/>
                </a:lnTo>
                <a:lnTo>
                  <a:pt x="1297612" y="735648"/>
                </a:lnTo>
                <a:lnTo>
                  <a:pt x="1295388" y="736283"/>
                </a:lnTo>
                <a:lnTo>
                  <a:pt x="1294117" y="736283"/>
                </a:lnTo>
                <a:lnTo>
                  <a:pt x="1293482" y="735648"/>
                </a:lnTo>
                <a:lnTo>
                  <a:pt x="1291258" y="734695"/>
                </a:lnTo>
                <a:lnTo>
                  <a:pt x="1289352" y="732473"/>
                </a:lnTo>
                <a:lnTo>
                  <a:pt x="1287446" y="728980"/>
                </a:lnTo>
                <a:lnTo>
                  <a:pt x="1285539" y="725170"/>
                </a:lnTo>
                <a:lnTo>
                  <a:pt x="1283633" y="720725"/>
                </a:lnTo>
                <a:lnTo>
                  <a:pt x="1282045" y="715328"/>
                </a:lnTo>
                <a:lnTo>
                  <a:pt x="1280456" y="709930"/>
                </a:lnTo>
                <a:lnTo>
                  <a:pt x="1278550" y="724535"/>
                </a:lnTo>
                <a:lnTo>
                  <a:pt x="1276009" y="738823"/>
                </a:lnTo>
                <a:lnTo>
                  <a:pt x="1273149" y="752475"/>
                </a:lnTo>
                <a:lnTo>
                  <a:pt x="1269655" y="765810"/>
                </a:lnTo>
                <a:lnTo>
                  <a:pt x="1265525" y="779145"/>
                </a:lnTo>
                <a:lnTo>
                  <a:pt x="1261077" y="791845"/>
                </a:lnTo>
                <a:lnTo>
                  <a:pt x="1255994" y="804228"/>
                </a:lnTo>
                <a:lnTo>
                  <a:pt x="1250911" y="815975"/>
                </a:lnTo>
                <a:lnTo>
                  <a:pt x="1245192" y="827405"/>
                </a:lnTo>
                <a:lnTo>
                  <a:pt x="1239156" y="838835"/>
                </a:lnTo>
                <a:lnTo>
                  <a:pt x="1232802" y="849313"/>
                </a:lnTo>
                <a:lnTo>
                  <a:pt x="1226130" y="859790"/>
                </a:lnTo>
                <a:lnTo>
                  <a:pt x="1218823" y="869633"/>
                </a:lnTo>
                <a:lnTo>
                  <a:pt x="1211834" y="879158"/>
                </a:lnTo>
                <a:lnTo>
                  <a:pt x="1204209" y="888048"/>
                </a:lnTo>
                <a:lnTo>
                  <a:pt x="1196267" y="896303"/>
                </a:lnTo>
                <a:lnTo>
                  <a:pt x="1188325" y="904558"/>
                </a:lnTo>
                <a:lnTo>
                  <a:pt x="1180064" y="912178"/>
                </a:lnTo>
                <a:lnTo>
                  <a:pt x="1171804" y="919163"/>
                </a:lnTo>
                <a:lnTo>
                  <a:pt x="1163544" y="925513"/>
                </a:lnTo>
                <a:lnTo>
                  <a:pt x="1154966" y="932180"/>
                </a:lnTo>
                <a:lnTo>
                  <a:pt x="1146389" y="937578"/>
                </a:lnTo>
                <a:lnTo>
                  <a:pt x="1137493" y="942658"/>
                </a:lnTo>
                <a:lnTo>
                  <a:pt x="1128915" y="947420"/>
                </a:lnTo>
                <a:lnTo>
                  <a:pt x="1120338" y="951230"/>
                </a:lnTo>
                <a:lnTo>
                  <a:pt x="1111760" y="955040"/>
                </a:lnTo>
                <a:lnTo>
                  <a:pt x="1102864" y="957898"/>
                </a:lnTo>
                <a:lnTo>
                  <a:pt x="1094287" y="960755"/>
                </a:lnTo>
                <a:lnTo>
                  <a:pt x="1085709" y="962660"/>
                </a:lnTo>
                <a:lnTo>
                  <a:pt x="1077449" y="963930"/>
                </a:lnTo>
                <a:lnTo>
                  <a:pt x="1069189" y="964883"/>
                </a:lnTo>
                <a:lnTo>
                  <a:pt x="1061246" y="965200"/>
                </a:lnTo>
                <a:lnTo>
                  <a:pt x="1054575" y="964883"/>
                </a:lnTo>
                <a:lnTo>
                  <a:pt x="1047585" y="963930"/>
                </a:lnTo>
                <a:lnTo>
                  <a:pt x="1040596" y="962660"/>
                </a:lnTo>
                <a:lnTo>
                  <a:pt x="1033289" y="960120"/>
                </a:lnTo>
                <a:lnTo>
                  <a:pt x="1025982" y="957580"/>
                </a:lnTo>
                <a:lnTo>
                  <a:pt x="1018040" y="954723"/>
                </a:lnTo>
                <a:lnTo>
                  <a:pt x="1010097" y="950913"/>
                </a:lnTo>
                <a:lnTo>
                  <a:pt x="1002155" y="946468"/>
                </a:lnTo>
                <a:lnTo>
                  <a:pt x="993895" y="941705"/>
                </a:lnTo>
                <a:lnTo>
                  <a:pt x="985635" y="936625"/>
                </a:lnTo>
                <a:lnTo>
                  <a:pt x="977375" y="930593"/>
                </a:lnTo>
                <a:lnTo>
                  <a:pt x="969114" y="924560"/>
                </a:lnTo>
                <a:lnTo>
                  <a:pt x="960537" y="917893"/>
                </a:lnTo>
                <a:lnTo>
                  <a:pt x="952277" y="910590"/>
                </a:lnTo>
                <a:lnTo>
                  <a:pt x="943699" y="902970"/>
                </a:lnTo>
                <a:lnTo>
                  <a:pt x="935439" y="895350"/>
                </a:lnTo>
                <a:lnTo>
                  <a:pt x="927814" y="886460"/>
                </a:lnTo>
                <a:lnTo>
                  <a:pt x="919236" y="877888"/>
                </a:lnTo>
                <a:lnTo>
                  <a:pt x="911611" y="868363"/>
                </a:lnTo>
                <a:lnTo>
                  <a:pt x="903987" y="859155"/>
                </a:lnTo>
                <a:lnTo>
                  <a:pt x="896362" y="848995"/>
                </a:lnTo>
                <a:lnTo>
                  <a:pt x="889373" y="838835"/>
                </a:lnTo>
                <a:lnTo>
                  <a:pt x="882066" y="828358"/>
                </a:lnTo>
                <a:lnTo>
                  <a:pt x="875394" y="817245"/>
                </a:lnTo>
                <a:lnTo>
                  <a:pt x="869040" y="806133"/>
                </a:lnTo>
                <a:lnTo>
                  <a:pt x="862686" y="794385"/>
                </a:lnTo>
                <a:lnTo>
                  <a:pt x="856968" y="782320"/>
                </a:lnTo>
                <a:lnTo>
                  <a:pt x="851567" y="770255"/>
                </a:lnTo>
                <a:lnTo>
                  <a:pt x="846484" y="757873"/>
                </a:lnTo>
                <a:lnTo>
                  <a:pt x="842036" y="745173"/>
                </a:lnTo>
                <a:lnTo>
                  <a:pt x="837588" y="732473"/>
                </a:lnTo>
                <a:lnTo>
                  <a:pt x="834094" y="719138"/>
                </a:lnTo>
                <a:lnTo>
                  <a:pt x="832823" y="724218"/>
                </a:lnTo>
                <a:lnTo>
                  <a:pt x="831234" y="728028"/>
                </a:lnTo>
                <a:lnTo>
                  <a:pt x="829328" y="731520"/>
                </a:lnTo>
                <a:lnTo>
                  <a:pt x="828057" y="734695"/>
                </a:lnTo>
                <a:lnTo>
                  <a:pt x="826151" y="736918"/>
                </a:lnTo>
                <a:lnTo>
                  <a:pt x="824563" y="738823"/>
                </a:lnTo>
                <a:lnTo>
                  <a:pt x="822657" y="739775"/>
                </a:lnTo>
                <a:lnTo>
                  <a:pt x="820750" y="740410"/>
                </a:lnTo>
                <a:lnTo>
                  <a:pt x="818527" y="739775"/>
                </a:lnTo>
                <a:lnTo>
                  <a:pt x="816620" y="738823"/>
                </a:lnTo>
                <a:lnTo>
                  <a:pt x="814397" y="736600"/>
                </a:lnTo>
                <a:lnTo>
                  <a:pt x="812490" y="733743"/>
                </a:lnTo>
                <a:lnTo>
                  <a:pt x="810902" y="730250"/>
                </a:lnTo>
                <a:lnTo>
                  <a:pt x="808996" y="726123"/>
                </a:lnTo>
                <a:lnTo>
                  <a:pt x="807725" y="721043"/>
                </a:lnTo>
                <a:lnTo>
                  <a:pt x="806136" y="715963"/>
                </a:lnTo>
                <a:lnTo>
                  <a:pt x="804866" y="709930"/>
                </a:lnTo>
                <a:lnTo>
                  <a:pt x="803595" y="703580"/>
                </a:lnTo>
                <a:lnTo>
                  <a:pt x="801689" y="689293"/>
                </a:lnTo>
                <a:lnTo>
                  <a:pt x="800418" y="673735"/>
                </a:lnTo>
                <a:lnTo>
                  <a:pt x="800100" y="656908"/>
                </a:lnTo>
                <a:lnTo>
                  <a:pt x="800418" y="639763"/>
                </a:lnTo>
                <a:lnTo>
                  <a:pt x="801689" y="624205"/>
                </a:lnTo>
                <a:lnTo>
                  <a:pt x="803595" y="610235"/>
                </a:lnTo>
                <a:lnTo>
                  <a:pt x="804866" y="603885"/>
                </a:lnTo>
                <a:lnTo>
                  <a:pt x="806136" y="597853"/>
                </a:lnTo>
                <a:lnTo>
                  <a:pt x="807725" y="592138"/>
                </a:lnTo>
                <a:lnTo>
                  <a:pt x="808996" y="587693"/>
                </a:lnTo>
                <a:lnTo>
                  <a:pt x="810902" y="583565"/>
                </a:lnTo>
                <a:lnTo>
                  <a:pt x="812490" y="579755"/>
                </a:lnTo>
                <a:lnTo>
                  <a:pt x="814397" y="577215"/>
                </a:lnTo>
                <a:lnTo>
                  <a:pt x="816620" y="574993"/>
                </a:lnTo>
                <a:lnTo>
                  <a:pt x="818527" y="573723"/>
                </a:lnTo>
                <a:lnTo>
                  <a:pt x="820750" y="573405"/>
                </a:lnTo>
                <a:lnTo>
                  <a:pt x="822021" y="573723"/>
                </a:lnTo>
                <a:lnTo>
                  <a:pt x="822974" y="574040"/>
                </a:lnTo>
                <a:lnTo>
                  <a:pt x="823292" y="563245"/>
                </a:lnTo>
                <a:lnTo>
                  <a:pt x="824245" y="552133"/>
                </a:lnTo>
                <a:lnTo>
                  <a:pt x="825198" y="542290"/>
                </a:lnTo>
                <a:lnTo>
                  <a:pt x="827104" y="533083"/>
                </a:lnTo>
                <a:lnTo>
                  <a:pt x="826151" y="521335"/>
                </a:lnTo>
                <a:lnTo>
                  <a:pt x="825834" y="510540"/>
                </a:lnTo>
                <a:lnTo>
                  <a:pt x="825834" y="500063"/>
                </a:lnTo>
                <a:lnTo>
                  <a:pt x="826151" y="490220"/>
                </a:lnTo>
                <a:lnTo>
                  <a:pt x="826787" y="481330"/>
                </a:lnTo>
                <a:lnTo>
                  <a:pt x="828375" y="472440"/>
                </a:lnTo>
                <a:lnTo>
                  <a:pt x="830281" y="464185"/>
                </a:lnTo>
                <a:lnTo>
                  <a:pt x="832188" y="456883"/>
                </a:lnTo>
                <a:lnTo>
                  <a:pt x="834729" y="449898"/>
                </a:lnTo>
                <a:lnTo>
                  <a:pt x="837588" y="443230"/>
                </a:lnTo>
                <a:lnTo>
                  <a:pt x="841083" y="437515"/>
                </a:lnTo>
                <a:lnTo>
                  <a:pt x="844895" y="432118"/>
                </a:lnTo>
                <a:lnTo>
                  <a:pt x="849025" y="427038"/>
                </a:lnTo>
                <a:lnTo>
                  <a:pt x="853473" y="422593"/>
                </a:lnTo>
                <a:lnTo>
                  <a:pt x="858556" y="418465"/>
                </a:lnTo>
                <a:lnTo>
                  <a:pt x="863322" y="414973"/>
                </a:lnTo>
                <a:lnTo>
                  <a:pt x="840765" y="415290"/>
                </a:lnTo>
                <a:lnTo>
                  <a:pt x="822974" y="415925"/>
                </a:lnTo>
                <a:lnTo>
                  <a:pt x="808043" y="416878"/>
                </a:lnTo>
                <a:lnTo>
                  <a:pt x="813443" y="414338"/>
                </a:lnTo>
                <a:lnTo>
                  <a:pt x="818527" y="411163"/>
                </a:lnTo>
                <a:lnTo>
                  <a:pt x="829011" y="404495"/>
                </a:lnTo>
                <a:lnTo>
                  <a:pt x="840130" y="396558"/>
                </a:lnTo>
                <a:lnTo>
                  <a:pt x="850932" y="388620"/>
                </a:lnTo>
                <a:lnTo>
                  <a:pt x="861416" y="380365"/>
                </a:lnTo>
                <a:lnTo>
                  <a:pt x="871582" y="373063"/>
                </a:lnTo>
                <a:lnTo>
                  <a:pt x="881113" y="366395"/>
                </a:lnTo>
                <a:lnTo>
                  <a:pt x="885560" y="363538"/>
                </a:lnTo>
                <a:lnTo>
                  <a:pt x="890008" y="361315"/>
                </a:lnTo>
                <a:lnTo>
                  <a:pt x="902081" y="355283"/>
                </a:lnTo>
                <a:lnTo>
                  <a:pt x="913835" y="349568"/>
                </a:lnTo>
                <a:lnTo>
                  <a:pt x="925272" y="344488"/>
                </a:lnTo>
                <a:lnTo>
                  <a:pt x="937027" y="339725"/>
                </a:lnTo>
                <a:lnTo>
                  <a:pt x="948464" y="335280"/>
                </a:lnTo>
                <a:lnTo>
                  <a:pt x="959584" y="331470"/>
                </a:lnTo>
                <a:lnTo>
                  <a:pt x="971021" y="327660"/>
                </a:lnTo>
                <a:lnTo>
                  <a:pt x="981822" y="324803"/>
                </a:lnTo>
                <a:lnTo>
                  <a:pt x="992624" y="322263"/>
                </a:lnTo>
                <a:lnTo>
                  <a:pt x="1003426" y="319405"/>
                </a:lnTo>
                <a:lnTo>
                  <a:pt x="1013910" y="317183"/>
                </a:lnTo>
                <a:lnTo>
                  <a:pt x="1024393" y="315913"/>
                </a:lnTo>
                <a:lnTo>
                  <a:pt x="1034560" y="314325"/>
                </a:lnTo>
                <a:lnTo>
                  <a:pt x="1044726" y="313055"/>
                </a:lnTo>
                <a:lnTo>
                  <a:pt x="1054575" y="312420"/>
                </a:lnTo>
                <a:lnTo>
                  <a:pt x="1064105" y="311785"/>
                </a:lnTo>
                <a:lnTo>
                  <a:pt x="1073636" y="311150"/>
                </a:lnTo>
                <a:close/>
                <a:moveTo>
                  <a:pt x="132835" y="259531"/>
                </a:moveTo>
                <a:lnTo>
                  <a:pt x="130610" y="259848"/>
                </a:lnTo>
                <a:lnTo>
                  <a:pt x="128386" y="260484"/>
                </a:lnTo>
                <a:lnTo>
                  <a:pt x="126161" y="261754"/>
                </a:lnTo>
                <a:lnTo>
                  <a:pt x="124255" y="263343"/>
                </a:lnTo>
                <a:lnTo>
                  <a:pt x="122666" y="265249"/>
                </a:lnTo>
                <a:lnTo>
                  <a:pt x="121394" y="267472"/>
                </a:lnTo>
                <a:lnTo>
                  <a:pt x="120759" y="269696"/>
                </a:lnTo>
                <a:lnTo>
                  <a:pt x="120441" y="272237"/>
                </a:lnTo>
                <a:lnTo>
                  <a:pt x="120759" y="275096"/>
                </a:lnTo>
                <a:lnTo>
                  <a:pt x="121394" y="277320"/>
                </a:lnTo>
                <a:lnTo>
                  <a:pt x="122666" y="279543"/>
                </a:lnTo>
                <a:lnTo>
                  <a:pt x="124255" y="281449"/>
                </a:lnTo>
                <a:lnTo>
                  <a:pt x="126161" y="283038"/>
                </a:lnTo>
                <a:lnTo>
                  <a:pt x="128386" y="283991"/>
                </a:lnTo>
                <a:lnTo>
                  <a:pt x="130610" y="284626"/>
                </a:lnTo>
                <a:lnTo>
                  <a:pt x="132835" y="285261"/>
                </a:lnTo>
                <a:lnTo>
                  <a:pt x="584408" y="285261"/>
                </a:lnTo>
                <a:lnTo>
                  <a:pt x="586951" y="284626"/>
                </a:lnTo>
                <a:lnTo>
                  <a:pt x="589175" y="283991"/>
                </a:lnTo>
                <a:lnTo>
                  <a:pt x="591718" y="283038"/>
                </a:lnTo>
                <a:lnTo>
                  <a:pt x="593624" y="281449"/>
                </a:lnTo>
                <a:lnTo>
                  <a:pt x="594895" y="279543"/>
                </a:lnTo>
                <a:lnTo>
                  <a:pt x="596167" y="277320"/>
                </a:lnTo>
                <a:lnTo>
                  <a:pt x="596802" y="275096"/>
                </a:lnTo>
                <a:lnTo>
                  <a:pt x="596802" y="272237"/>
                </a:lnTo>
                <a:lnTo>
                  <a:pt x="596802" y="269696"/>
                </a:lnTo>
                <a:lnTo>
                  <a:pt x="596167" y="267472"/>
                </a:lnTo>
                <a:lnTo>
                  <a:pt x="594895" y="265249"/>
                </a:lnTo>
                <a:lnTo>
                  <a:pt x="593624" y="263343"/>
                </a:lnTo>
                <a:lnTo>
                  <a:pt x="591718" y="261754"/>
                </a:lnTo>
                <a:lnTo>
                  <a:pt x="589175" y="260484"/>
                </a:lnTo>
                <a:lnTo>
                  <a:pt x="586951" y="259848"/>
                </a:lnTo>
                <a:lnTo>
                  <a:pt x="584408" y="259531"/>
                </a:lnTo>
                <a:lnTo>
                  <a:pt x="132835" y="259531"/>
                </a:lnTo>
                <a:close/>
                <a:moveTo>
                  <a:pt x="132835" y="167408"/>
                </a:moveTo>
                <a:lnTo>
                  <a:pt x="130610" y="167726"/>
                </a:lnTo>
                <a:lnTo>
                  <a:pt x="128386" y="168679"/>
                </a:lnTo>
                <a:lnTo>
                  <a:pt x="126161" y="169632"/>
                </a:lnTo>
                <a:lnTo>
                  <a:pt x="124255" y="171220"/>
                </a:lnTo>
                <a:lnTo>
                  <a:pt x="122666" y="173126"/>
                </a:lnTo>
                <a:lnTo>
                  <a:pt x="121394" y="175350"/>
                </a:lnTo>
                <a:lnTo>
                  <a:pt x="120759" y="177891"/>
                </a:lnTo>
                <a:lnTo>
                  <a:pt x="120441" y="180115"/>
                </a:lnTo>
                <a:lnTo>
                  <a:pt x="120759" y="182974"/>
                </a:lnTo>
                <a:lnTo>
                  <a:pt x="121394" y="185515"/>
                </a:lnTo>
                <a:lnTo>
                  <a:pt x="122666" y="187739"/>
                </a:lnTo>
                <a:lnTo>
                  <a:pt x="124255" y="189645"/>
                </a:lnTo>
                <a:lnTo>
                  <a:pt x="126161" y="191233"/>
                </a:lnTo>
                <a:lnTo>
                  <a:pt x="128386" y="192186"/>
                </a:lnTo>
                <a:lnTo>
                  <a:pt x="130610" y="193139"/>
                </a:lnTo>
                <a:lnTo>
                  <a:pt x="132835" y="193457"/>
                </a:lnTo>
                <a:lnTo>
                  <a:pt x="584408" y="193457"/>
                </a:lnTo>
                <a:lnTo>
                  <a:pt x="586951" y="193139"/>
                </a:lnTo>
                <a:lnTo>
                  <a:pt x="589175" y="192186"/>
                </a:lnTo>
                <a:lnTo>
                  <a:pt x="591718" y="191233"/>
                </a:lnTo>
                <a:lnTo>
                  <a:pt x="593624" y="189645"/>
                </a:lnTo>
                <a:lnTo>
                  <a:pt x="594895" y="187739"/>
                </a:lnTo>
                <a:lnTo>
                  <a:pt x="596167" y="185515"/>
                </a:lnTo>
                <a:lnTo>
                  <a:pt x="596802" y="182974"/>
                </a:lnTo>
                <a:lnTo>
                  <a:pt x="596802" y="180115"/>
                </a:lnTo>
                <a:lnTo>
                  <a:pt x="596802" y="177891"/>
                </a:lnTo>
                <a:lnTo>
                  <a:pt x="596167" y="175350"/>
                </a:lnTo>
                <a:lnTo>
                  <a:pt x="594895" y="173126"/>
                </a:lnTo>
                <a:lnTo>
                  <a:pt x="593624" y="171220"/>
                </a:lnTo>
                <a:lnTo>
                  <a:pt x="591718" y="169632"/>
                </a:lnTo>
                <a:lnTo>
                  <a:pt x="589175" y="168679"/>
                </a:lnTo>
                <a:lnTo>
                  <a:pt x="586951" y="167726"/>
                </a:lnTo>
                <a:lnTo>
                  <a:pt x="584408" y="167408"/>
                </a:lnTo>
                <a:lnTo>
                  <a:pt x="132835" y="167408"/>
                </a:lnTo>
                <a:close/>
                <a:moveTo>
                  <a:pt x="177960" y="0"/>
                </a:moveTo>
                <a:lnTo>
                  <a:pt x="528478" y="0"/>
                </a:lnTo>
                <a:lnTo>
                  <a:pt x="537376" y="318"/>
                </a:lnTo>
                <a:lnTo>
                  <a:pt x="546274" y="635"/>
                </a:lnTo>
                <a:lnTo>
                  <a:pt x="555490" y="2224"/>
                </a:lnTo>
                <a:lnTo>
                  <a:pt x="564070" y="3812"/>
                </a:lnTo>
                <a:lnTo>
                  <a:pt x="572650" y="5718"/>
                </a:lnTo>
                <a:lnTo>
                  <a:pt x="580913" y="7942"/>
                </a:lnTo>
                <a:lnTo>
                  <a:pt x="589175" y="10801"/>
                </a:lnTo>
                <a:lnTo>
                  <a:pt x="597755" y="13977"/>
                </a:lnTo>
                <a:lnTo>
                  <a:pt x="605382" y="17789"/>
                </a:lnTo>
                <a:lnTo>
                  <a:pt x="613009" y="21601"/>
                </a:lnTo>
                <a:lnTo>
                  <a:pt x="620636" y="26048"/>
                </a:lnTo>
                <a:lnTo>
                  <a:pt x="627627" y="30496"/>
                </a:lnTo>
                <a:lnTo>
                  <a:pt x="634936" y="35261"/>
                </a:lnTo>
                <a:lnTo>
                  <a:pt x="641610" y="40661"/>
                </a:lnTo>
                <a:lnTo>
                  <a:pt x="647966" y="46379"/>
                </a:lnTo>
                <a:lnTo>
                  <a:pt x="654004" y="52414"/>
                </a:lnTo>
                <a:lnTo>
                  <a:pt x="660041" y="58450"/>
                </a:lnTo>
                <a:lnTo>
                  <a:pt x="665762" y="64803"/>
                </a:lnTo>
                <a:lnTo>
                  <a:pt x="670846" y="71474"/>
                </a:lnTo>
                <a:lnTo>
                  <a:pt x="675931" y="78781"/>
                </a:lnTo>
                <a:lnTo>
                  <a:pt x="680380" y="85769"/>
                </a:lnTo>
                <a:lnTo>
                  <a:pt x="684829" y="93393"/>
                </a:lnTo>
                <a:lnTo>
                  <a:pt x="688642" y="100699"/>
                </a:lnTo>
                <a:lnTo>
                  <a:pt x="692456" y="108641"/>
                </a:lnTo>
                <a:lnTo>
                  <a:pt x="695316" y="116582"/>
                </a:lnTo>
                <a:lnTo>
                  <a:pt x="698494" y="124842"/>
                </a:lnTo>
                <a:lnTo>
                  <a:pt x="700718" y="133419"/>
                </a:lnTo>
                <a:lnTo>
                  <a:pt x="702625" y="142313"/>
                </a:lnTo>
                <a:lnTo>
                  <a:pt x="704214" y="150890"/>
                </a:lnTo>
                <a:lnTo>
                  <a:pt x="705167" y="159785"/>
                </a:lnTo>
                <a:lnTo>
                  <a:pt x="706120" y="168997"/>
                </a:lnTo>
                <a:lnTo>
                  <a:pt x="706438" y="177891"/>
                </a:lnTo>
                <a:lnTo>
                  <a:pt x="706438" y="349747"/>
                </a:lnTo>
                <a:lnTo>
                  <a:pt x="706120" y="359277"/>
                </a:lnTo>
                <a:lnTo>
                  <a:pt x="705167" y="368171"/>
                </a:lnTo>
                <a:lnTo>
                  <a:pt x="704214" y="377066"/>
                </a:lnTo>
                <a:lnTo>
                  <a:pt x="702625" y="385961"/>
                </a:lnTo>
                <a:lnTo>
                  <a:pt x="700718" y="394537"/>
                </a:lnTo>
                <a:lnTo>
                  <a:pt x="698494" y="402797"/>
                </a:lnTo>
                <a:lnTo>
                  <a:pt x="695316" y="411056"/>
                </a:lnTo>
                <a:lnTo>
                  <a:pt x="692456" y="419315"/>
                </a:lnTo>
                <a:lnTo>
                  <a:pt x="688642" y="426939"/>
                </a:lnTo>
                <a:lnTo>
                  <a:pt x="684829" y="434881"/>
                </a:lnTo>
                <a:lnTo>
                  <a:pt x="680380" y="442505"/>
                </a:lnTo>
                <a:lnTo>
                  <a:pt x="675931" y="449493"/>
                </a:lnTo>
                <a:lnTo>
                  <a:pt x="670846" y="456482"/>
                </a:lnTo>
                <a:lnTo>
                  <a:pt x="665762" y="463153"/>
                </a:lnTo>
                <a:lnTo>
                  <a:pt x="660041" y="469506"/>
                </a:lnTo>
                <a:lnTo>
                  <a:pt x="654004" y="475859"/>
                </a:lnTo>
                <a:lnTo>
                  <a:pt x="647966" y="481895"/>
                </a:lnTo>
                <a:lnTo>
                  <a:pt x="641610" y="487295"/>
                </a:lnTo>
                <a:lnTo>
                  <a:pt x="634936" y="492378"/>
                </a:lnTo>
                <a:lnTo>
                  <a:pt x="627627" y="497778"/>
                </a:lnTo>
                <a:lnTo>
                  <a:pt x="620636" y="502225"/>
                </a:lnTo>
                <a:lnTo>
                  <a:pt x="613009" y="506355"/>
                </a:lnTo>
                <a:lnTo>
                  <a:pt x="605382" y="510484"/>
                </a:lnTo>
                <a:lnTo>
                  <a:pt x="597755" y="513979"/>
                </a:lnTo>
                <a:lnTo>
                  <a:pt x="589175" y="517155"/>
                </a:lnTo>
                <a:lnTo>
                  <a:pt x="580913" y="520014"/>
                </a:lnTo>
                <a:lnTo>
                  <a:pt x="572650" y="522556"/>
                </a:lnTo>
                <a:lnTo>
                  <a:pt x="564070" y="524462"/>
                </a:lnTo>
                <a:lnTo>
                  <a:pt x="555490" y="526050"/>
                </a:lnTo>
                <a:lnTo>
                  <a:pt x="546274" y="527003"/>
                </a:lnTo>
                <a:lnTo>
                  <a:pt x="537376" y="527956"/>
                </a:lnTo>
                <a:lnTo>
                  <a:pt x="528478" y="527956"/>
                </a:lnTo>
                <a:lnTo>
                  <a:pt x="498606" y="527956"/>
                </a:lnTo>
                <a:lnTo>
                  <a:pt x="526571" y="619125"/>
                </a:lnTo>
                <a:lnTo>
                  <a:pt x="363229" y="527956"/>
                </a:lnTo>
                <a:lnTo>
                  <a:pt x="177960" y="527956"/>
                </a:lnTo>
                <a:lnTo>
                  <a:pt x="169062" y="527956"/>
                </a:lnTo>
                <a:lnTo>
                  <a:pt x="159847" y="527003"/>
                </a:lnTo>
                <a:lnTo>
                  <a:pt x="150949" y="526050"/>
                </a:lnTo>
                <a:lnTo>
                  <a:pt x="142368" y="524462"/>
                </a:lnTo>
                <a:lnTo>
                  <a:pt x="133470" y="522556"/>
                </a:lnTo>
                <a:lnTo>
                  <a:pt x="125208" y="520014"/>
                </a:lnTo>
                <a:lnTo>
                  <a:pt x="116945" y="517155"/>
                </a:lnTo>
                <a:lnTo>
                  <a:pt x="108683" y="513979"/>
                </a:lnTo>
                <a:lnTo>
                  <a:pt x="100738" y="510484"/>
                </a:lnTo>
                <a:lnTo>
                  <a:pt x="93429" y="506355"/>
                </a:lnTo>
                <a:lnTo>
                  <a:pt x="85802" y="502225"/>
                </a:lnTo>
                <a:lnTo>
                  <a:pt x="78493" y="497778"/>
                </a:lnTo>
                <a:lnTo>
                  <a:pt x="71502" y="492378"/>
                </a:lnTo>
                <a:lnTo>
                  <a:pt x="65146" y="487295"/>
                </a:lnTo>
                <a:lnTo>
                  <a:pt x="58155" y="481895"/>
                </a:lnTo>
                <a:lnTo>
                  <a:pt x="52435" y="475859"/>
                </a:lnTo>
                <a:lnTo>
                  <a:pt x="46397" y="469506"/>
                </a:lnTo>
                <a:lnTo>
                  <a:pt x="40677" y="463153"/>
                </a:lnTo>
                <a:lnTo>
                  <a:pt x="35274" y="456482"/>
                </a:lnTo>
                <a:lnTo>
                  <a:pt x="30508" y="449493"/>
                </a:lnTo>
                <a:lnTo>
                  <a:pt x="26059" y="442505"/>
                </a:lnTo>
                <a:lnTo>
                  <a:pt x="21292" y="434881"/>
                </a:lnTo>
                <a:lnTo>
                  <a:pt x="17796" y="426939"/>
                </a:lnTo>
                <a:lnTo>
                  <a:pt x="14301" y="419315"/>
                </a:lnTo>
                <a:lnTo>
                  <a:pt x="10805" y="411056"/>
                </a:lnTo>
                <a:lnTo>
                  <a:pt x="8263" y="402797"/>
                </a:lnTo>
                <a:lnTo>
                  <a:pt x="5720" y="394537"/>
                </a:lnTo>
                <a:lnTo>
                  <a:pt x="3814" y="385961"/>
                </a:lnTo>
                <a:lnTo>
                  <a:pt x="2225" y="377066"/>
                </a:lnTo>
                <a:lnTo>
                  <a:pt x="954" y="368171"/>
                </a:lnTo>
                <a:lnTo>
                  <a:pt x="318" y="359277"/>
                </a:lnTo>
                <a:lnTo>
                  <a:pt x="0" y="349747"/>
                </a:lnTo>
                <a:lnTo>
                  <a:pt x="0" y="177891"/>
                </a:lnTo>
                <a:lnTo>
                  <a:pt x="318" y="168997"/>
                </a:lnTo>
                <a:lnTo>
                  <a:pt x="954" y="159785"/>
                </a:lnTo>
                <a:lnTo>
                  <a:pt x="2225" y="150890"/>
                </a:lnTo>
                <a:lnTo>
                  <a:pt x="3814" y="142313"/>
                </a:lnTo>
                <a:lnTo>
                  <a:pt x="5720" y="133419"/>
                </a:lnTo>
                <a:lnTo>
                  <a:pt x="8263" y="124842"/>
                </a:lnTo>
                <a:lnTo>
                  <a:pt x="10805" y="116582"/>
                </a:lnTo>
                <a:lnTo>
                  <a:pt x="14301" y="108641"/>
                </a:lnTo>
                <a:lnTo>
                  <a:pt x="17796" y="100699"/>
                </a:lnTo>
                <a:lnTo>
                  <a:pt x="21292" y="93393"/>
                </a:lnTo>
                <a:lnTo>
                  <a:pt x="26059" y="85769"/>
                </a:lnTo>
                <a:lnTo>
                  <a:pt x="30508" y="78781"/>
                </a:lnTo>
                <a:lnTo>
                  <a:pt x="35274" y="71474"/>
                </a:lnTo>
                <a:lnTo>
                  <a:pt x="40677" y="64803"/>
                </a:lnTo>
                <a:lnTo>
                  <a:pt x="46397" y="58450"/>
                </a:lnTo>
                <a:lnTo>
                  <a:pt x="52435" y="52414"/>
                </a:lnTo>
                <a:lnTo>
                  <a:pt x="58155" y="46379"/>
                </a:lnTo>
                <a:lnTo>
                  <a:pt x="65146" y="40661"/>
                </a:lnTo>
                <a:lnTo>
                  <a:pt x="71502" y="35261"/>
                </a:lnTo>
                <a:lnTo>
                  <a:pt x="78493" y="30496"/>
                </a:lnTo>
                <a:lnTo>
                  <a:pt x="85802" y="26048"/>
                </a:lnTo>
                <a:lnTo>
                  <a:pt x="93429" y="21601"/>
                </a:lnTo>
                <a:lnTo>
                  <a:pt x="100738" y="17789"/>
                </a:lnTo>
                <a:lnTo>
                  <a:pt x="108683" y="13977"/>
                </a:lnTo>
                <a:lnTo>
                  <a:pt x="116945" y="10801"/>
                </a:lnTo>
                <a:lnTo>
                  <a:pt x="125208" y="7942"/>
                </a:lnTo>
                <a:lnTo>
                  <a:pt x="133470" y="5718"/>
                </a:lnTo>
                <a:lnTo>
                  <a:pt x="142368" y="3812"/>
                </a:lnTo>
                <a:lnTo>
                  <a:pt x="150949" y="2224"/>
                </a:lnTo>
                <a:lnTo>
                  <a:pt x="159847" y="635"/>
                </a:lnTo>
                <a:lnTo>
                  <a:pt x="169062" y="318"/>
                </a:lnTo>
                <a:lnTo>
                  <a:pt x="177960" y="0"/>
                </a:lnTo>
                <a:close/>
              </a:path>
            </a:pathLst>
          </a:custGeom>
          <a:blipFill dpi="0" rotWithShape="1">
            <a:blip r:embed="rId1"/>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28" name="KSO_Shape"/>
          <p:cNvSpPr/>
          <p:nvPr/>
        </p:nvSpPr>
        <p:spPr bwMode="auto">
          <a:xfrm>
            <a:off x="3787197" y="2324183"/>
            <a:ext cx="462132" cy="52916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blipFill dpi="0" rotWithShape="1">
            <a:blip r:embed="rId1"/>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29" name="KSO_Shape"/>
          <p:cNvSpPr/>
          <p:nvPr/>
        </p:nvSpPr>
        <p:spPr bwMode="auto">
          <a:xfrm>
            <a:off x="5985782" y="2330636"/>
            <a:ext cx="504486" cy="470853"/>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blipFill dpi="0" rotWithShape="1">
            <a:blip r:embed="rId1"/>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30" name="KSO_Shape"/>
          <p:cNvSpPr/>
          <p:nvPr/>
        </p:nvSpPr>
        <p:spPr bwMode="auto">
          <a:xfrm>
            <a:off x="4864966" y="2375185"/>
            <a:ext cx="504486" cy="3817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blipFill dpi="0" rotWithShape="1">
            <a:blip r:embed="rId1"/>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31" name="KSO_Shape"/>
          <p:cNvSpPr/>
          <p:nvPr/>
        </p:nvSpPr>
        <p:spPr bwMode="auto">
          <a:xfrm>
            <a:off x="1552629" y="2341121"/>
            <a:ext cx="492871" cy="516997"/>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blipFill dpi="0" rotWithShape="1">
            <a:blip r:embed="rId1"/>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32" name="Content Placeholder 2"/>
          <p:cNvSpPr txBox="1"/>
          <p:nvPr/>
        </p:nvSpPr>
        <p:spPr bwMode="auto">
          <a:xfrm>
            <a:off x="874010" y="3291830"/>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33" name="Content Placeholder 2"/>
          <p:cNvSpPr txBox="1"/>
          <p:nvPr/>
        </p:nvSpPr>
        <p:spPr bwMode="auto">
          <a:xfrm>
            <a:off x="2037792" y="1213648"/>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34" name="Content Placeholder 2"/>
          <p:cNvSpPr txBox="1"/>
          <p:nvPr/>
        </p:nvSpPr>
        <p:spPr bwMode="auto">
          <a:xfrm>
            <a:off x="3090738" y="3257193"/>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35" name="Content Placeholder 2"/>
          <p:cNvSpPr txBox="1"/>
          <p:nvPr/>
        </p:nvSpPr>
        <p:spPr bwMode="auto">
          <a:xfrm>
            <a:off x="4296083" y="1179012"/>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36" name="Content Placeholder 2"/>
          <p:cNvSpPr txBox="1"/>
          <p:nvPr/>
        </p:nvSpPr>
        <p:spPr bwMode="auto">
          <a:xfrm>
            <a:off x="5321319" y="3243339"/>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37" name="Content Placeholder 2"/>
          <p:cNvSpPr txBox="1"/>
          <p:nvPr/>
        </p:nvSpPr>
        <p:spPr bwMode="auto">
          <a:xfrm>
            <a:off x="6353483" y="1172084"/>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44" name="矩形 43"/>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45" name="Group 371"/>
          <p:cNvGrpSpPr>
            <a:grpSpLocks noChangeAspect="1"/>
          </p:cNvGrpSpPr>
          <p:nvPr/>
        </p:nvGrpSpPr>
        <p:grpSpPr bwMode="auto">
          <a:xfrm>
            <a:off x="1115616" y="549930"/>
            <a:ext cx="6912769" cy="59962"/>
            <a:chOff x="936" y="3880"/>
            <a:chExt cx="5806" cy="168"/>
          </a:xfrm>
          <a:solidFill>
            <a:schemeClr val="bg1"/>
          </a:solidFill>
        </p:grpSpPr>
        <p:sp>
          <p:nvSpPr>
            <p:cNvPr id="46"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100" fill="hold"/>
                                        <p:tgtEl>
                                          <p:spTgt spid="31"/>
                                        </p:tgtEl>
                                        <p:attrNameLst>
                                          <p:attrName>ppt_w</p:attrName>
                                        </p:attrNameLst>
                                      </p:cBhvr>
                                      <p:tavLst>
                                        <p:tav tm="0">
                                          <p:val>
                                            <p:fltVal val="0"/>
                                          </p:val>
                                        </p:tav>
                                        <p:tav tm="100000">
                                          <p:val>
                                            <p:strVal val="#ppt_w"/>
                                          </p:val>
                                        </p:tav>
                                      </p:tavLst>
                                    </p:anim>
                                    <p:anim calcmode="lin" valueType="num">
                                      <p:cBhvr>
                                        <p:cTn id="11" dur="100" fill="hold"/>
                                        <p:tgtEl>
                                          <p:spTgt spid="31"/>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 fill="hold"/>
                                        <p:tgtEl>
                                          <p:spTgt spid="26"/>
                                        </p:tgtEl>
                                        <p:attrNameLst>
                                          <p:attrName>ppt_w</p:attrName>
                                        </p:attrNameLst>
                                      </p:cBhvr>
                                      <p:tavLst>
                                        <p:tav tm="0">
                                          <p:val>
                                            <p:fltVal val="0"/>
                                          </p:val>
                                        </p:tav>
                                        <p:tav tm="100000">
                                          <p:val>
                                            <p:strVal val="#ppt_w"/>
                                          </p:val>
                                        </p:tav>
                                      </p:tavLst>
                                    </p:anim>
                                    <p:anim calcmode="lin" valueType="num">
                                      <p:cBhvr>
                                        <p:cTn id="23" dur="1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100" fill="hold"/>
                                        <p:tgtEl>
                                          <p:spTgt spid="28"/>
                                        </p:tgtEl>
                                        <p:attrNameLst>
                                          <p:attrName>ppt_w</p:attrName>
                                        </p:attrNameLst>
                                      </p:cBhvr>
                                      <p:tavLst>
                                        <p:tav tm="0">
                                          <p:val>
                                            <p:fltVal val="0"/>
                                          </p:val>
                                        </p:tav>
                                        <p:tav tm="100000">
                                          <p:val>
                                            <p:strVal val="#ppt_w"/>
                                          </p:val>
                                        </p:tav>
                                      </p:tavLst>
                                    </p:anim>
                                    <p:anim calcmode="lin" valueType="num">
                                      <p:cBhvr>
                                        <p:cTn id="35" dur="1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3000"/>
                            </p:stCondLst>
                            <p:childTnLst>
                              <p:par>
                                <p:cTn id="41" presetID="1"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 fill="hold"/>
                                        <p:tgtEl>
                                          <p:spTgt spid="30"/>
                                        </p:tgtEl>
                                        <p:attrNameLst>
                                          <p:attrName>ppt_w</p:attrName>
                                        </p:attrNameLst>
                                      </p:cBhvr>
                                      <p:tavLst>
                                        <p:tav tm="0">
                                          <p:val>
                                            <p:fltVal val="0"/>
                                          </p:val>
                                        </p:tav>
                                        <p:tav tm="100000">
                                          <p:val>
                                            <p:strVal val="#ppt_w"/>
                                          </p:val>
                                        </p:tav>
                                      </p:tavLst>
                                    </p:anim>
                                    <p:anim calcmode="lin" valueType="num">
                                      <p:cBhvr>
                                        <p:cTn id="47" dur="10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4000"/>
                            </p:stCondLst>
                            <p:childTnLst>
                              <p:par>
                                <p:cTn id="53" presetID="1"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4000"/>
                            </p:stCondLst>
                            <p:childTnLst>
                              <p:par>
                                <p:cTn id="56" presetID="2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100" fill="hold"/>
                                        <p:tgtEl>
                                          <p:spTgt spid="29"/>
                                        </p:tgtEl>
                                        <p:attrNameLst>
                                          <p:attrName>ppt_w</p:attrName>
                                        </p:attrNameLst>
                                      </p:cBhvr>
                                      <p:tavLst>
                                        <p:tav tm="0">
                                          <p:val>
                                            <p:fltVal val="0"/>
                                          </p:val>
                                        </p:tav>
                                        <p:tav tm="100000">
                                          <p:val>
                                            <p:strVal val="#ppt_w"/>
                                          </p:val>
                                        </p:tav>
                                      </p:tavLst>
                                    </p:anim>
                                    <p:anim calcmode="lin" valueType="num">
                                      <p:cBhvr>
                                        <p:cTn id="59" dur="100" fill="hold"/>
                                        <p:tgtEl>
                                          <p:spTgt spid="29"/>
                                        </p:tgtEl>
                                        <p:attrNameLst>
                                          <p:attrName>ppt_h</p:attrName>
                                        </p:attrNameLst>
                                      </p:cBhvr>
                                      <p:tavLst>
                                        <p:tav tm="0">
                                          <p:val>
                                            <p:fltVal val="0"/>
                                          </p:val>
                                        </p:tav>
                                        <p:tav tm="100000">
                                          <p:val>
                                            <p:strVal val="#ppt_h"/>
                                          </p:val>
                                        </p:tav>
                                      </p:tavLst>
                                    </p:anim>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5000"/>
                            </p:stCondLst>
                            <p:childTnLst>
                              <p:par>
                                <p:cTn id="65" presetID="1"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par>
                          <p:cTn id="67" fill="hold">
                            <p:stCondLst>
                              <p:cond delay="5000"/>
                            </p:stCondLst>
                            <p:childTnLst>
                              <p:par>
                                <p:cTn id="68" presetID="23" presetClass="entr" presetSubtype="16"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100" fill="hold"/>
                                        <p:tgtEl>
                                          <p:spTgt spid="27"/>
                                        </p:tgtEl>
                                        <p:attrNameLst>
                                          <p:attrName>ppt_w</p:attrName>
                                        </p:attrNameLst>
                                      </p:cBhvr>
                                      <p:tavLst>
                                        <p:tav tm="0">
                                          <p:val>
                                            <p:fltVal val="0"/>
                                          </p:val>
                                        </p:tav>
                                        <p:tav tm="100000">
                                          <p:val>
                                            <p:strVal val="#ppt_w"/>
                                          </p:val>
                                        </p:tav>
                                      </p:tavLst>
                                    </p:anim>
                                    <p:anim calcmode="lin" valueType="num">
                                      <p:cBhvr>
                                        <p:cTn id="71" dur="100" fill="hold"/>
                                        <p:tgtEl>
                                          <p:spTgt spid="27"/>
                                        </p:tgtEl>
                                        <p:attrNameLst>
                                          <p:attrName>ppt_h</p:attrName>
                                        </p:attrNameLst>
                                      </p:cBhvr>
                                      <p:tavLst>
                                        <p:tav tm="0">
                                          <p:val>
                                            <p:fltVal val="0"/>
                                          </p:val>
                                        </p:tav>
                                        <p:tav tm="100000">
                                          <p:val>
                                            <p:strVal val="#ppt_h"/>
                                          </p:val>
                                        </p:tav>
                                      </p:tavLst>
                                    </p:anim>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59374" y="1347614"/>
            <a:ext cx="2953829" cy="3269453"/>
            <a:chOff x="3203575" y="1044711"/>
            <a:chExt cx="2733675" cy="3025775"/>
          </a:xfrm>
        </p:grpSpPr>
        <p:sp>
          <p:nvSpPr>
            <p:cNvPr id="3" name="Freeform 5"/>
            <p:cNvSpPr/>
            <p:nvPr/>
          </p:nvSpPr>
          <p:spPr bwMode="auto">
            <a:xfrm>
              <a:off x="4248150" y="1044711"/>
              <a:ext cx="409575" cy="728663"/>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 name="Freeform 6"/>
            <p:cNvSpPr/>
            <p:nvPr/>
          </p:nvSpPr>
          <p:spPr bwMode="auto">
            <a:xfrm>
              <a:off x="4922838" y="1563824"/>
              <a:ext cx="614363" cy="609600"/>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 name="Freeform 7"/>
            <p:cNvSpPr/>
            <p:nvPr/>
          </p:nvSpPr>
          <p:spPr bwMode="auto">
            <a:xfrm>
              <a:off x="3732213" y="1362211"/>
              <a:ext cx="452438" cy="635000"/>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 name="Freeform 8"/>
            <p:cNvSpPr/>
            <p:nvPr/>
          </p:nvSpPr>
          <p:spPr bwMode="auto">
            <a:xfrm>
              <a:off x="3203575" y="2181361"/>
              <a:ext cx="649288" cy="503238"/>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 name="Freeform 9"/>
            <p:cNvSpPr/>
            <p:nvPr/>
          </p:nvSpPr>
          <p:spPr bwMode="auto">
            <a:xfrm>
              <a:off x="3887788" y="2181361"/>
              <a:ext cx="363538" cy="403225"/>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8" name="Freeform 10"/>
            <p:cNvSpPr/>
            <p:nvPr/>
          </p:nvSpPr>
          <p:spPr bwMode="auto">
            <a:xfrm>
              <a:off x="4575175" y="1774961"/>
              <a:ext cx="314325" cy="417513"/>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9" name="Freeform 11"/>
            <p:cNvSpPr/>
            <p:nvPr/>
          </p:nvSpPr>
          <p:spPr bwMode="auto">
            <a:xfrm>
              <a:off x="5130800" y="2886211"/>
              <a:ext cx="441325" cy="349250"/>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0" name="Freeform 12"/>
            <p:cNvSpPr/>
            <p:nvPr/>
          </p:nvSpPr>
          <p:spPr bwMode="auto">
            <a:xfrm>
              <a:off x="3435350" y="2781436"/>
              <a:ext cx="425450" cy="25876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1" name="Freeform 13"/>
            <p:cNvSpPr/>
            <p:nvPr/>
          </p:nvSpPr>
          <p:spPr bwMode="auto">
            <a:xfrm>
              <a:off x="3479800" y="1874974"/>
              <a:ext cx="276225" cy="276225"/>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2" name="Freeform 14"/>
            <p:cNvSpPr/>
            <p:nvPr/>
          </p:nvSpPr>
          <p:spPr bwMode="auto">
            <a:xfrm>
              <a:off x="4992688" y="2311536"/>
              <a:ext cx="277813" cy="234950"/>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3" name="Freeform 15"/>
            <p:cNvSpPr/>
            <p:nvPr/>
          </p:nvSpPr>
          <p:spPr bwMode="auto">
            <a:xfrm>
              <a:off x="5454650" y="1987686"/>
              <a:ext cx="279400" cy="236538"/>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4" name="Freeform 16"/>
            <p:cNvSpPr/>
            <p:nvPr/>
          </p:nvSpPr>
          <p:spPr bwMode="auto">
            <a:xfrm>
              <a:off x="4841875" y="1351099"/>
              <a:ext cx="273050" cy="279400"/>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5" name="Freeform 17"/>
            <p:cNvSpPr/>
            <p:nvPr/>
          </p:nvSpPr>
          <p:spPr bwMode="auto">
            <a:xfrm>
              <a:off x="3873500" y="3075124"/>
              <a:ext cx="244475" cy="238125"/>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6" name="Freeform 18"/>
            <p:cNvSpPr/>
            <p:nvPr/>
          </p:nvSpPr>
          <p:spPr bwMode="auto">
            <a:xfrm>
              <a:off x="5283200" y="2322649"/>
              <a:ext cx="654050" cy="441325"/>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7" name="Freeform 19"/>
            <p:cNvSpPr/>
            <p:nvPr/>
          </p:nvSpPr>
          <p:spPr bwMode="auto">
            <a:xfrm>
              <a:off x="3868738" y="2105161"/>
              <a:ext cx="1397000" cy="1965325"/>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grpSp>
      <p:sp>
        <p:nvSpPr>
          <p:cNvPr id="26" name="Content Placeholder 2"/>
          <p:cNvSpPr txBox="1"/>
          <p:nvPr/>
        </p:nvSpPr>
        <p:spPr bwMode="auto">
          <a:xfrm>
            <a:off x="6318160" y="203375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7" name="Content Placeholder 2"/>
          <p:cNvSpPr txBox="1"/>
          <p:nvPr/>
        </p:nvSpPr>
        <p:spPr bwMode="auto">
          <a:xfrm>
            <a:off x="6290451" y="319491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8" name="Content Placeholder 2"/>
          <p:cNvSpPr txBox="1"/>
          <p:nvPr/>
        </p:nvSpPr>
        <p:spPr bwMode="auto">
          <a:xfrm>
            <a:off x="522962" y="204449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9" name="Content Placeholder 2"/>
          <p:cNvSpPr txBox="1"/>
          <p:nvPr/>
        </p:nvSpPr>
        <p:spPr bwMode="auto">
          <a:xfrm>
            <a:off x="467544" y="313530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0" name="矩形 2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31" name="Group 371"/>
          <p:cNvGrpSpPr>
            <a:grpSpLocks noChangeAspect="1"/>
          </p:cNvGrpSpPr>
          <p:nvPr/>
        </p:nvGrpSpPr>
        <p:grpSpPr bwMode="auto">
          <a:xfrm>
            <a:off x="1115616" y="549930"/>
            <a:ext cx="6912769" cy="59962"/>
            <a:chOff x="936" y="3880"/>
            <a:chExt cx="5806" cy="168"/>
          </a:xfrm>
          <a:solidFill>
            <a:schemeClr val="bg1"/>
          </a:solidFill>
        </p:grpSpPr>
        <p:sp>
          <p:nvSpPr>
            <p:cNvPr id="3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8"/>
          <p:cNvSpPr/>
          <p:nvPr/>
        </p:nvSpPr>
        <p:spPr>
          <a:xfrm>
            <a:off x="7778386" y="1029554"/>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3" name="Rectangle 69"/>
          <p:cNvSpPr/>
          <p:nvPr/>
        </p:nvSpPr>
        <p:spPr>
          <a:xfrm>
            <a:off x="7774970" y="1788134"/>
            <a:ext cx="746306" cy="755651"/>
          </a:xfrm>
          <a:prstGeom prst="rect">
            <a:avLst/>
          </a:pr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cs typeface="+mn-ea"/>
              <a:sym typeface="+mn-lt"/>
            </a:endParaRPr>
          </a:p>
        </p:txBody>
      </p:sp>
      <p:sp>
        <p:nvSpPr>
          <p:cNvPr id="4" name="Rectangle 70"/>
          <p:cNvSpPr/>
          <p:nvPr/>
        </p:nvSpPr>
        <p:spPr>
          <a:xfrm>
            <a:off x="7773079" y="2544824"/>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5" name="Rectangle 71"/>
          <p:cNvSpPr/>
          <p:nvPr/>
        </p:nvSpPr>
        <p:spPr>
          <a:xfrm>
            <a:off x="7778386" y="3297276"/>
            <a:ext cx="746306" cy="755651"/>
          </a:xfrm>
          <a:prstGeom prst="rect">
            <a:avLst/>
          </a:pr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cs typeface="+mn-ea"/>
              <a:sym typeface="+mn-lt"/>
            </a:endParaRPr>
          </a:p>
        </p:txBody>
      </p:sp>
      <p:sp>
        <p:nvSpPr>
          <p:cNvPr id="6" name="Rectangle 64"/>
          <p:cNvSpPr/>
          <p:nvPr/>
        </p:nvSpPr>
        <p:spPr>
          <a:xfrm>
            <a:off x="534520" y="1029554"/>
            <a:ext cx="746306" cy="755651"/>
          </a:xfrm>
          <a:prstGeom prst="rect">
            <a:avLst/>
          </a:pr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cs typeface="+mn-ea"/>
              <a:sym typeface="+mn-lt"/>
            </a:endParaRPr>
          </a:p>
        </p:txBody>
      </p:sp>
      <p:sp>
        <p:nvSpPr>
          <p:cNvPr id="7" name="Rectangle 65"/>
          <p:cNvSpPr/>
          <p:nvPr/>
        </p:nvSpPr>
        <p:spPr>
          <a:xfrm>
            <a:off x="531104" y="1788134"/>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8" name="Rectangle 66"/>
          <p:cNvSpPr/>
          <p:nvPr/>
        </p:nvSpPr>
        <p:spPr>
          <a:xfrm>
            <a:off x="539299" y="2544824"/>
            <a:ext cx="746306" cy="755651"/>
          </a:xfrm>
          <a:prstGeom prst="rect">
            <a:avLst/>
          </a:pr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cs typeface="+mn-ea"/>
              <a:sym typeface="+mn-lt"/>
            </a:endParaRPr>
          </a:p>
        </p:txBody>
      </p:sp>
      <p:sp>
        <p:nvSpPr>
          <p:cNvPr id="9" name="Rectangle 67"/>
          <p:cNvSpPr/>
          <p:nvPr/>
        </p:nvSpPr>
        <p:spPr>
          <a:xfrm>
            <a:off x="534520" y="3297276"/>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grpSp>
        <p:nvGrpSpPr>
          <p:cNvPr id="10" name="Group 7675"/>
          <p:cNvGrpSpPr>
            <a:grpSpLocks noChangeAspect="1"/>
          </p:cNvGrpSpPr>
          <p:nvPr/>
        </p:nvGrpSpPr>
        <p:grpSpPr bwMode="auto">
          <a:xfrm rot="5400000">
            <a:off x="3018346" y="-707964"/>
            <a:ext cx="3019425" cy="6494463"/>
            <a:chOff x="1934" y="-412"/>
            <a:chExt cx="1902" cy="4091"/>
          </a:xfrm>
        </p:grpSpPr>
        <p:sp>
          <p:nvSpPr>
            <p:cNvPr id="11" name="Rectangle 7676"/>
            <p:cNvSpPr>
              <a:spLocks noChangeArrowheads="1"/>
            </p:cNvSpPr>
            <p:nvPr/>
          </p:nvSpPr>
          <p:spPr bwMode="auto">
            <a:xfrm>
              <a:off x="1934" y="2585"/>
              <a:ext cx="476" cy="1094"/>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2" name="Freeform 7677"/>
            <p:cNvSpPr/>
            <p:nvPr/>
          </p:nvSpPr>
          <p:spPr bwMode="auto">
            <a:xfrm>
              <a:off x="1934" y="2273"/>
              <a:ext cx="739" cy="312"/>
            </a:xfrm>
            <a:custGeom>
              <a:avLst/>
              <a:gdLst>
                <a:gd name="T0" fmla="*/ 0 w 739"/>
                <a:gd name="T1" fmla="*/ 312 h 312"/>
                <a:gd name="T2" fmla="*/ 476 w 739"/>
                <a:gd name="T3" fmla="*/ 312 h 312"/>
                <a:gd name="T4" fmla="*/ 739 w 739"/>
                <a:gd name="T5" fmla="*/ 0 h 312"/>
                <a:gd name="T6" fmla="*/ 527 w 739"/>
                <a:gd name="T7" fmla="*/ 0 h 312"/>
                <a:gd name="T8" fmla="*/ 0 w 739"/>
                <a:gd name="T9" fmla="*/ 312 h 312"/>
              </a:gdLst>
              <a:ahLst/>
              <a:cxnLst>
                <a:cxn ang="0">
                  <a:pos x="T0" y="T1"/>
                </a:cxn>
                <a:cxn ang="0">
                  <a:pos x="T2" y="T3"/>
                </a:cxn>
                <a:cxn ang="0">
                  <a:pos x="T4" y="T5"/>
                </a:cxn>
                <a:cxn ang="0">
                  <a:pos x="T6" y="T7"/>
                </a:cxn>
                <a:cxn ang="0">
                  <a:pos x="T8" y="T9"/>
                </a:cxn>
              </a:cxnLst>
              <a:rect l="0" t="0" r="r" b="b"/>
              <a:pathLst>
                <a:path w="739" h="312">
                  <a:moveTo>
                    <a:pt x="0" y="312"/>
                  </a:moveTo>
                  <a:lnTo>
                    <a:pt x="476" y="312"/>
                  </a:lnTo>
                  <a:lnTo>
                    <a:pt x="739" y="0"/>
                  </a:lnTo>
                  <a:lnTo>
                    <a:pt x="527" y="0"/>
                  </a:lnTo>
                  <a:lnTo>
                    <a:pt x="0" y="312"/>
                  </a:lnTo>
                  <a:close/>
                </a:path>
              </a:pathLst>
            </a:custGeom>
            <a:blipFill dpi="0" rotWithShape="1">
              <a:blip r:embed="rId1">
                <a:alphaModFix amt="95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3" name="Rectangle 7678"/>
            <p:cNvSpPr>
              <a:spLocks noChangeArrowheads="1"/>
            </p:cNvSpPr>
            <p:nvPr/>
          </p:nvSpPr>
          <p:spPr bwMode="auto">
            <a:xfrm>
              <a:off x="2461" y="1073"/>
              <a:ext cx="212" cy="1200"/>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4" name="Rectangle 7679"/>
            <p:cNvSpPr>
              <a:spLocks noChangeArrowheads="1"/>
            </p:cNvSpPr>
            <p:nvPr/>
          </p:nvSpPr>
          <p:spPr bwMode="auto">
            <a:xfrm>
              <a:off x="1934" y="-412"/>
              <a:ext cx="476" cy="1174"/>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5" name="Freeform 7680"/>
            <p:cNvSpPr/>
            <p:nvPr/>
          </p:nvSpPr>
          <p:spPr bwMode="auto">
            <a:xfrm>
              <a:off x="1934" y="762"/>
              <a:ext cx="739" cy="311"/>
            </a:xfrm>
            <a:custGeom>
              <a:avLst/>
              <a:gdLst>
                <a:gd name="T0" fmla="*/ 527 w 739"/>
                <a:gd name="T1" fmla="*/ 311 h 311"/>
                <a:gd name="T2" fmla="*/ 739 w 739"/>
                <a:gd name="T3" fmla="*/ 311 h 311"/>
                <a:gd name="T4" fmla="*/ 476 w 739"/>
                <a:gd name="T5" fmla="*/ 0 h 311"/>
                <a:gd name="T6" fmla="*/ 0 w 739"/>
                <a:gd name="T7" fmla="*/ 0 h 311"/>
                <a:gd name="T8" fmla="*/ 527 w 739"/>
                <a:gd name="T9" fmla="*/ 311 h 311"/>
              </a:gdLst>
              <a:ahLst/>
              <a:cxnLst>
                <a:cxn ang="0">
                  <a:pos x="T0" y="T1"/>
                </a:cxn>
                <a:cxn ang="0">
                  <a:pos x="T2" y="T3"/>
                </a:cxn>
                <a:cxn ang="0">
                  <a:pos x="T4" y="T5"/>
                </a:cxn>
                <a:cxn ang="0">
                  <a:pos x="T6" y="T7"/>
                </a:cxn>
                <a:cxn ang="0">
                  <a:pos x="T8" y="T9"/>
                </a:cxn>
              </a:cxnLst>
              <a:rect l="0" t="0" r="r" b="b"/>
              <a:pathLst>
                <a:path w="739" h="311">
                  <a:moveTo>
                    <a:pt x="527" y="311"/>
                  </a:moveTo>
                  <a:lnTo>
                    <a:pt x="739" y="311"/>
                  </a:lnTo>
                  <a:lnTo>
                    <a:pt x="476" y="0"/>
                  </a:lnTo>
                  <a:lnTo>
                    <a:pt x="0" y="0"/>
                  </a:lnTo>
                  <a:lnTo>
                    <a:pt x="527" y="311"/>
                  </a:lnTo>
                  <a:close/>
                </a:path>
              </a:pathLst>
            </a:custGeom>
            <a:blipFill dpi="0" rotWithShape="1">
              <a:blip r:embed="rId1">
                <a:alphaModFix amt="95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6" name="Rectangle 7681"/>
            <p:cNvSpPr>
              <a:spLocks noChangeArrowheads="1"/>
            </p:cNvSpPr>
            <p:nvPr/>
          </p:nvSpPr>
          <p:spPr bwMode="auto">
            <a:xfrm>
              <a:off x="2410" y="2585"/>
              <a:ext cx="475" cy="1094"/>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7" name="Freeform 7682"/>
            <p:cNvSpPr/>
            <p:nvPr/>
          </p:nvSpPr>
          <p:spPr bwMode="auto">
            <a:xfrm>
              <a:off x="2410" y="2273"/>
              <a:ext cx="475" cy="312"/>
            </a:xfrm>
            <a:custGeom>
              <a:avLst/>
              <a:gdLst>
                <a:gd name="T0" fmla="*/ 0 w 475"/>
                <a:gd name="T1" fmla="*/ 312 h 312"/>
                <a:gd name="T2" fmla="*/ 475 w 475"/>
                <a:gd name="T3" fmla="*/ 312 h 312"/>
                <a:gd name="T4" fmla="*/ 475 w 475"/>
                <a:gd name="T5" fmla="*/ 0 h 312"/>
                <a:gd name="T6" fmla="*/ 263 w 475"/>
                <a:gd name="T7" fmla="*/ 0 h 312"/>
                <a:gd name="T8" fmla="*/ 0 w 475"/>
                <a:gd name="T9" fmla="*/ 312 h 312"/>
              </a:gdLst>
              <a:ahLst/>
              <a:cxnLst>
                <a:cxn ang="0">
                  <a:pos x="T0" y="T1"/>
                </a:cxn>
                <a:cxn ang="0">
                  <a:pos x="T2" y="T3"/>
                </a:cxn>
                <a:cxn ang="0">
                  <a:pos x="T4" y="T5"/>
                </a:cxn>
                <a:cxn ang="0">
                  <a:pos x="T6" y="T7"/>
                </a:cxn>
                <a:cxn ang="0">
                  <a:pos x="T8" y="T9"/>
                </a:cxn>
              </a:cxnLst>
              <a:rect l="0" t="0" r="r" b="b"/>
              <a:pathLst>
                <a:path w="475" h="312">
                  <a:moveTo>
                    <a:pt x="0" y="312"/>
                  </a:moveTo>
                  <a:lnTo>
                    <a:pt x="475" y="312"/>
                  </a:lnTo>
                  <a:lnTo>
                    <a:pt x="475" y="0"/>
                  </a:lnTo>
                  <a:lnTo>
                    <a:pt x="263" y="0"/>
                  </a:lnTo>
                  <a:lnTo>
                    <a:pt x="0" y="312"/>
                  </a:lnTo>
                  <a:close/>
                </a:path>
              </a:pathLst>
            </a:custGeom>
            <a:blipFill dpi="0" rotWithShape="1">
              <a:blip r:embed="rId1">
                <a:alphaModFix amt="95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8" name="Rectangle 7683"/>
            <p:cNvSpPr>
              <a:spLocks noChangeArrowheads="1"/>
            </p:cNvSpPr>
            <p:nvPr/>
          </p:nvSpPr>
          <p:spPr bwMode="auto">
            <a:xfrm>
              <a:off x="2673" y="1073"/>
              <a:ext cx="212" cy="1200"/>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9" name="Rectangle 7684"/>
            <p:cNvSpPr>
              <a:spLocks noChangeArrowheads="1"/>
            </p:cNvSpPr>
            <p:nvPr/>
          </p:nvSpPr>
          <p:spPr bwMode="auto">
            <a:xfrm>
              <a:off x="2410" y="-412"/>
              <a:ext cx="475" cy="1174"/>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0" name="Freeform 7685"/>
            <p:cNvSpPr/>
            <p:nvPr/>
          </p:nvSpPr>
          <p:spPr bwMode="auto">
            <a:xfrm>
              <a:off x="2410" y="762"/>
              <a:ext cx="475" cy="311"/>
            </a:xfrm>
            <a:custGeom>
              <a:avLst/>
              <a:gdLst>
                <a:gd name="T0" fmla="*/ 263 w 475"/>
                <a:gd name="T1" fmla="*/ 311 h 311"/>
                <a:gd name="T2" fmla="*/ 475 w 475"/>
                <a:gd name="T3" fmla="*/ 311 h 311"/>
                <a:gd name="T4" fmla="*/ 475 w 475"/>
                <a:gd name="T5" fmla="*/ 0 h 311"/>
                <a:gd name="T6" fmla="*/ 0 w 475"/>
                <a:gd name="T7" fmla="*/ 0 h 311"/>
                <a:gd name="T8" fmla="*/ 263 w 475"/>
                <a:gd name="T9" fmla="*/ 311 h 311"/>
              </a:gdLst>
              <a:ahLst/>
              <a:cxnLst>
                <a:cxn ang="0">
                  <a:pos x="T0" y="T1"/>
                </a:cxn>
                <a:cxn ang="0">
                  <a:pos x="T2" y="T3"/>
                </a:cxn>
                <a:cxn ang="0">
                  <a:pos x="T4" y="T5"/>
                </a:cxn>
                <a:cxn ang="0">
                  <a:pos x="T6" y="T7"/>
                </a:cxn>
                <a:cxn ang="0">
                  <a:pos x="T8" y="T9"/>
                </a:cxn>
              </a:cxnLst>
              <a:rect l="0" t="0" r="r" b="b"/>
              <a:pathLst>
                <a:path w="475" h="311">
                  <a:moveTo>
                    <a:pt x="263" y="311"/>
                  </a:moveTo>
                  <a:lnTo>
                    <a:pt x="475" y="311"/>
                  </a:lnTo>
                  <a:lnTo>
                    <a:pt x="475" y="0"/>
                  </a:lnTo>
                  <a:lnTo>
                    <a:pt x="0" y="0"/>
                  </a:lnTo>
                  <a:lnTo>
                    <a:pt x="263" y="311"/>
                  </a:lnTo>
                  <a:close/>
                </a:path>
              </a:pathLst>
            </a:custGeom>
            <a:blipFill dpi="0" rotWithShape="1">
              <a:blip r:embed="rId1">
                <a:alphaModFix amt="95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1" name="Rectangle 7686"/>
            <p:cNvSpPr>
              <a:spLocks noChangeArrowheads="1"/>
            </p:cNvSpPr>
            <p:nvPr/>
          </p:nvSpPr>
          <p:spPr bwMode="auto">
            <a:xfrm>
              <a:off x="2885" y="2585"/>
              <a:ext cx="475" cy="1094"/>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2" name="Freeform 7687"/>
            <p:cNvSpPr/>
            <p:nvPr/>
          </p:nvSpPr>
          <p:spPr bwMode="auto">
            <a:xfrm>
              <a:off x="2885" y="2273"/>
              <a:ext cx="475" cy="312"/>
            </a:xfrm>
            <a:custGeom>
              <a:avLst/>
              <a:gdLst>
                <a:gd name="T0" fmla="*/ 0 w 475"/>
                <a:gd name="T1" fmla="*/ 312 h 312"/>
                <a:gd name="T2" fmla="*/ 475 w 475"/>
                <a:gd name="T3" fmla="*/ 312 h 312"/>
                <a:gd name="T4" fmla="*/ 212 w 475"/>
                <a:gd name="T5" fmla="*/ 0 h 312"/>
                <a:gd name="T6" fmla="*/ 0 w 475"/>
                <a:gd name="T7" fmla="*/ 0 h 312"/>
                <a:gd name="T8" fmla="*/ 0 w 475"/>
                <a:gd name="T9" fmla="*/ 312 h 312"/>
              </a:gdLst>
              <a:ahLst/>
              <a:cxnLst>
                <a:cxn ang="0">
                  <a:pos x="T0" y="T1"/>
                </a:cxn>
                <a:cxn ang="0">
                  <a:pos x="T2" y="T3"/>
                </a:cxn>
                <a:cxn ang="0">
                  <a:pos x="T4" y="T5"/>
                </a:cxn>
                <a:cxn ang="0">
                  <a:pos x="T6" y="T7"/>
                </a:cxn>
                <a:cxn ang="0">
                  <a:pos x="T8" y="T9"/>
                </a:cxn>
              </a:cxnLst>
              <a:rect l="0" t="0" r="r" b="b"/>
              <a:pathLst>
                <a:path w="475" h="312">
                  <a:moveTo>
                    <a:pt x="0" y="312"/>
                  </a:moveTo>
                  <a:lnTo>
                    <a:pt x="475" y="312"/>
                  </a:lnTo>
                  <a:lnTo>
                    <a:pt x="212" y="0"/>
                  </a:lnTo>
                  <a:lnTo>
                    <a:pt x="0" y="0"/>
                  </a:lnTo>
                  <a:lnTo>
                    <a:pt x="0" y="312"/>
                  </a:lnTo>
                  <a:close/>
                </a:path>
              </a:pathLst>
            </a:custGeom>
            <a:blipFill dpi="0" rotWithShape="1">
              <a:blip r:embed="rId1">
                <a:alphaModFix amt="95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3" name="Rectangle 7688"/>
            <p:cNvSpPr>
              <a:spLocks noChangeArrowheads="1"/>
            </p:cNvSpPr>
            <p:nvPr/>
          </p:nvSpPr>
          <p:spPr bwMode="auto">
            <a:xfrm>
              <a:off x="2885" y="1073"/>
              <a:ext cx="212" cy="1200"/>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4" name="Rectangle 7689"/>
            <p:cNvSpPr>
              <a:spLocks noChangeArrowheads="1"/>
            </p:cNvSpPr>
            <p:nvPr/>
          </p:nvSpPr>
          <p:spPr bwMode="auto">
            <a:xfrm>
              <a:off x="2885" y="-412"/>
              <a:ext cx="475" cy="1174"/>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5" name="Freeform 7690"/>
            <p:cNvSpPr/>
            <p:nvPr/>
          </p:nvSpPr>
          <p:spPr bwMode="auto">
            <a:xfrm>
              <a:off x="2885" y="762"/>
              <a:ext cx="475" cy="311"/>
            </a:xfrm>
            <a:custGeom>
              <a:avLst/>
              <a:gdLst>
                <a:gd name="T0" fmla="*/ 0 w 475"/>
                <a:gd name="T1" fmla="*/ 311 h 311"/>
                <a:gd name="T2" fmla="*/ 212 w 475"/>
                <a:gd name="T3" fmla="*/ 311 h 311"/>
                <a:gd name="T4" fmla="*/ 475 w 475"/>
                <a:gd name="T5" fmla="*/ 0 h 311"/>
                <a:gd name="T6" fmla="*/ 0 w 475"/>
                <a:gd name="T7" fmla="*/ 0 h 311"/>
                <a:gd name="T8" fmla="*/ 0 w 475"/>
                <a:gd name="T9" fmla="*/ 311 h 311"/>
              </a:gdLst>
              <a:ahLst/>
              <a:cxnLst>
                <a:cxn ang="0">
                  <a:pos x="T0" y="T1"/>
                </a:cxn>
                <a:cxn ang="0">
                  <a:pos x="T2" y="T3"/>
                </a:cxn>
                <a:cxn ang="0">
                  <a:pos x="T4" y="T5"/>
                </a:cxn>
                <a:cxn ang="0">
                  <a:pos x="T6" y="T7"/>
                </a:cxn>
                <a:cxn ang="0">
                  <a:pos x="T8" y="T9"/>
                </a:cxn>
              </a:cxnLst>
              <a:rect l="0" t="0" r="r" b="b"/>
              <a:pathLst>
                <a:path w="475" h="311">
                  <a:moveTo>
                    <a:pt x="0" y="311"/>
                  </a:moveTo>
                  <a:lnTo>
                    <a:pt x="212" y="311"/>
                  </a:lnTo>
                  <a:lnTo>
                    <a:pt x="475" y="0"/>
                  </a:lnTo>
                  <a:lnTo>
                    <a:pt x="0" y="0"/>
                  </a:lnTo>
                  <a:lnTo>
                    <a:pt x="0" y="311"/>
                  </a:lnTo>
                  <a:close/>
                </a:path>
              </a:pathLst>
            </a:custGeom>
            <a:blipFill dpi="0" rotWithShape="1">
              <a:blip r:embed="rId1">
                <a:alphaModFix amt="95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6" name="Rectangle 7691"/>
            <p:cNvSpPr>
              <a:spLocks noChangeArrowheads="1"/>
            </p:cNvSpPr>
            <p:nvPr/>
          </p:nvSpPr>
          <p:spPr bwMode="auto">
            <a:xfrm>
              <a:off x="3360" y="2585"/>
              <a:ext cx="476" cy="1094"/>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7" name="Freeform 7692"/>
            <p:cNvSpPr/>
            <p:nvPr/>
          </p:nvSpPr>
          <p:spPr bwMode="auto">
            <a:xfrm>
              <a:off x="3097" y="2273"/>
              <a:ext cx="739" cy="312"/>
            </a:xfrm>
            <a:custGeom>
              <a:avLst/>
              <a:gdLst>
                <a:gd name="T0" fmla="*/ 263 w 739"/>
                <a:gd name="T1" fmla="*/ 312 h 312"/>
                <a:gd name="T2" fmla="*/ 739 w 739"/>
                <a:gd name="T3" fmla="*/ 312 h 312"/>
                <a:gd name="T4" fmla="*/ 212 w 739"/>
                <a:gd name="T5" fmla="*/ 0 h 312"/>
                <a:gd name="T6" fmla="*/ 0 w 739"/>
                <a:gd name="T7" fmla="*/ 0 h 312"/>
                <a:gd name="T8" fmla="*/ 263 w 739"/>
                <a:gd name="T9" fmla="*/ 312 h 312"/>
              </a:gdLst>
              <a:ahLst/>
              <a:cxnLst>
                <a:cxn ang="0">
                  <a:pos x="T0" y="T1"/>
                </a:cxn>
                <a:cxn ang="0">
                  <a:pos x="T2" y="T3"/>
                </a:cxn>
                <a:cxn ang="0">
                  <a:pos x="T4" y="T5"/>
                </a:cxn>
                <a:cxn ang="0">
                  <a:pos x="T6" y="T7"/>
                </a:cxn>
                <a:cxn ang="0">
                  <a:pos x="T8" y="T9"/>
                </a:cxn>
              </a:cxnLst>
              <a:rect l="0" t="0" r="r" b="b"/>
              <a:pathLst>
                <a:path w="739" h="312">
                  <a:moveTo>
                    <a:pt x="263" y="312"/>
                  </a:moveTo>
                  <a:lnTo>
                    <a:pt x="739" y="312"/>
                  </a:lnTo>
                  <a:lnTo>
                    <a:pt x="212" y="0"/>
                  </a:lnTo>
                  <a:lnTo>
                    <a:pt x="0" y="0"/>
                  </a:lnTo>
                  <a:lnTo>
                    <a:pt x="263" y="312"/>
                  </a:lnTo>
                  <a:close/>
                </a:path>
              </a:pathLst>
            </a:custGeom>
            <a:blipFill dpi="0" rotWithShape="1">
              <a:blip r:embed="rId1">
                <a:alphaModFix amt="95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8" name="Rectangle 7693"/>
            <p:cNvSpPr>
              <a:spLocks noChangeArrowheads="1"/>
            </p:cNvSpPr>
            <p:nvPr/>
          </p:nvSpPr>
          <p:spPr bwMode="auto">
            <a:xfrm>
              <a:off x="3097" y="1073"/>
              <a:ext cx="212" cy="1200"/>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9" name="Rectangle 7694"/>
            <p:cNvSpPr>
              <a:spLocks noChangeArrowheads="1"/>
            </p:cNvSpPr>
            <p:nvPr/>
          </p:nvSpPr>
          <p:spPr bwMode="auto">
            <a:xfrm>
              <a:off x="3360" y="-412"/>
              <a:ext cx="476" cy="1174"/>
            </a:xfrm>
            <a:prstGeom prst="rect">
              <a:avLst/>
            </a:prstGeom>
            <a:blipFill dpi="0" rotWithShape="1">
              <a:blip r:embed="rId1">
                <a:alphaModFix amt="41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0" name="Freeform 7695"/>
            <p:cNvSpPr/>
            <p:nvPr/>
          </p:nvSpPr>
          <p:spPr bwMode="auto">
            <a:xfrm>
              <a:off x="3097" y="762"/>
              <a:ext cx="739" cy="311"/>
            </a:xfrm>
            <a:custGeom>
              <a:avLst/>
              <a:gdLst>
                <a:gd name="T0" fmla="*/ 0 w 739"/>
                <a:gd name="T1" fmla="*/ 311 h 311"/>
                <a:gd name="T2" fmla="*/ 212 w 739"/>
                <a:gd name="T3" fmla="*/ 311 h 311"/>
                <a:gd name="T4" fmla="*/ 739 w 739"/>
                <a:gd name="T5" fmla="*/ 0 h 311"/>
                <a:gd name="T6" fmla="*/ 263 w 739"/>
                <a:gd name="T7" fmla="*/ 0 h 311"/>
                <a:gd name="T8" fmla="*/ 0 w 739"/>
                <a:gd name="T9" fmla="*/ 311 h 311"/>
              </a:gdLst>
              <a:ahLst/>
              <a:cxnLst>
                <a:cxn ang="0">
                  <a:pos x="T0" y="T1"/>
                </a:cxn>
                <a:cxn ang="0">
                  <a:pos x="T2" y="T3"/>
                </a:cxn>
                <a:cxn ang="0">
                  <a:pos x="T4" y="T5"/>
                </a:cxn>
                <a:cxn ang="0">
                  <a:pos x="T6" y="T7"/>
                </a:cxn>
                <a:cxn ang="0">
                  <a:pos x="T8" y="T9"/>
                </a:cxn>
              </a:cxnLst>
              <a:rect l="0" t="0" r="r" b="b"/>
              <a:pathLst>
                <a:path w="739" h="311">
                  <a:moveTo>
                    <a:pt x="0" y="311"/>
                  </a:moveTo>
                  <a:lnTo>
                    <a:pt x="212" y="311"/>
                  </a:lnTo>
                  <a:lnTo>
                    <a:pt x="739" y="0"/>
                  </a:lnTo>
                  <a:lnTo>
                    <a:pt x="263" y="0"/>
                  </a:lnTo>
                  <a:lnTo>
                    <a:pt x="0" y="311"/>
                  </a:lnTo>
                  <a:close/>
                </a:path>
              </a:pathLst>
            </a:custGeom>
            <a:blipFill dpi="0" rotWithShape="1">
              <a:blip r:embed="rId1">
                <a:alphaModFix amt="95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grpSp>
      <p:sp>
        <p:nvSpPr>
          <p:cNvPr id="31" name="Content Placeholder 2"/>
          <p:cNvSpPr txBox="1"/>
          <p:nvPr/>
        </p:nvSpPr>
        <p:spPr>
          <a:xfrm>
            <a:off x="3642748" y="1814074"/>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cs typeface="+mn-ea"/>
                <a:sym typeface="+mn-lt"/>
              </a:rPr>
              <a:t>Step </a:t>
            </a:r>
            <a:r>
              <a:rPr lang="en-US" sz="2100" dirty="0">
                <a:solidFill>
                  <a:schemeClr val="bg1"/>
                </a:solidFill>
                <a:cs typeface="+mn-ea"/>
                <a:sym typeface="+mn-lt"/>
              </a:rPr>
              <a:t>0</a:t>
            </a:r>
            <a:r>
              <a:rPr lang="id-ID" sz="2100" dirty="0">
                <a:solidFill>
                  <a:schemeClr val="bg1"/>
                </a:solidFill>
                <a:cs typeface="+mn-ea"/>
                <a:sym typeface="+mn-lt"/>
              </a:rPr>
              <a:t>1</a:t>
            </a:r>
            <a:endParaRPr lang="en-US" sz="1200" dirty="0">
              <a:solidFill>
                <a:schemeClr val="bg1"/>
              </a:solidFill>
              <a:cs typeface="+mn-ea"/>
              <a:sym typeface="+mn-lt"/>
            </a:endParaRPr>
          </a:p>
        </p:txBody>
      </p:sp>
      <p:sp>
        <p:nvSpPr>
          <p:cNvPr id="32" name="Content Placeholder 2"/>
          <p:cNvSpPr txBox="1"/>
          <p:nvPr/>
        </p:nvSpPr>
        <p:spPr>
          <a:xfrm>
            <a:off x="3642748" y="2179148"/>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cs typeface="+mn-ea"/>
                <a:sym typeface="+mn-lt"/>
              </a:rPr>
              <a:t>Step </a:t>
            </a:r>
            <a:r>
              <a:rPr lang="en-US" sz="2100" dirty="0">
                <a:solidFill>
                  <a:schemeClr val="bg1"/>
                </a:solidFill>
                <a:cs typeface="+mn-ea"/>
                <a:sym typeface="+mn-lt"/>
              </a:rPr>
              <a:t>0</a:t>
            </a:r>
            <a:r>
              <a:rPr lang="id-ID" sz="2100" dirty="0">
                <a:solidFill>
                  <a:schemeClr val="bg1"/>
                </a:solidFill>
                <a:cs typeface="+mn-ea"/>
                <a:sym typeface="+mn-lt"/>
              </a:rPr>
              <a:t>2</a:t>
            </a:r>
            <a:endParaRPr lang="en-US" sz="2100" dirty="0">
              <a:solidFill>
                <a:schemeClr val="bg1"/>
              </a:solidFill>
              <a:cs typeface="+mn-ea"/>
              <a:sym typeface="+mn-lt"/>
            </a:endParaRPr>
          </a:p>
        </p:txBody>
      </p:sp>
      <p:sp>
        <p:nvSpPr>
          <p:cNvPr id="33" name="Content Placeholder 2"/>
          <p:cNvSpPr txBox="1"/>
          <p:nvPr/>
        </p:nvSpPr>
        <p:spPr>
          <a:xfrm>
            <a:off x="3644611" y="2502960"/>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cs typeface="+mn-ea"/>
                <a:sym typeface="+mn-lt"/>
              </a:rPr>
              <a:t>Step </a:t>
            </a:r>
            <a:r>
              <a:rPr lang="en-US" sz="2100" dirty="0">
                <a:solidFill>
                  <a:schemeClr val="bg1"/>
                </a:solidFill>
                <a:cs typeface="+mn-ea"/>
                <a:sym typeface="+mn-lt"/>
              </a:rPr>
              <a:t>0</a:t>
            </a:r>
            <a:r>
              <a:rPr lang="id-ID" sz="2100" dirty="0">
                <a:solidFill>
                  <a:schemeClr val="bg1"/>
                </a:solidFill>
                <a:cs typeface="+mn-ea"/>
                <a:sym typeface="+mn-lt"/>
              </a:rPr>
              <a:t>3</a:t>
            </a:r>
            <a:endParaRPr lang="en-US" sz="2100" dirty="0">
              <a:solidFill>
                <a:schemeClr val="bg1"/>
              </a:solidFill>
              <a:cs typeface="+mn-ea"/>
              <a:sym typeface="+mn-lt"/>
            </a:endParaRPr>
          </a:p>
        </p:txBody>
      </p:sp>
      <p:sp>
        <p:nvSpPr>
          <p:cNvPr id="34" name="Content Placeholder 2"/>
          <p:cNvSpPr txBox="1"/>
          <p:nvPr/>
        </p:nvSpPr>
        <p:spPr>
          <a:xfrm>
            <a:off x="3642748" y="2824899"/>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cs typeface="+mn-ea"/>
                <a:sym typeface="+mn-lt"/>
              </a:rPr>
              <a:t>Step </a:t>
            </a:r>
            <a:r>
              <a:rPr lang="en-US" sz="2100" dirty="0">
                <a:solidFill>
                  <a:schemeClr val="bg1"/>
                </a:solidFill>
                <a:cs typeface="+mn-ea"/>
                <a:sym typeface="+mn-lt"/>
              </a:rPr>
              <a:t>0</a:t>
            </a:r>
            <a:r>
              <a:rPr lang="id-ID" sz="2100" dirty="0">
                <a:solidFill>
                  <a:schemeClr val="bg1"/>
                </a:solidFill>
                <a:cs typeface="+mn-ea"/>
                <a:sym typeface="+mn-lt"/>
              </a:rPr>
              <a:t>4</a:t>
            </a:r>
            <a:endParaRPr lang="en-US" sz="2100" dirty="0">
              <a:solidFill>
                <a:schemeClr val="bg1"/>
              </a:solidFill>
              <a:cs typeface="+mn-ea"/>
              <a:sym typeface="+mn-lt"/>
            </a:endParaRPr>
          </a:p>
        </p:txBody>
      </p:sp>
      <p:sp>
        <p:nvSpPr>
          <p:cNvPr id="35" name="Content Placeholder 2"/>
          <p:cNvSpPr txBox="1"/>
          <p:nvPr/>
        </p:nvSpPr>
        <p:spPr>
          <a:xfrm>
            <a:off x="1424759" y="1229251"/>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cs typeface="+mn-ea"/>
                <a:sym typeface="+mn-lt"/>
              </a:rPr>
              <a:t>这里输入简单的文字概述里输入简单文字概述输入</a:t>
            </a:r>
            <a:endParaRPr lang="id-ID" sz="900" dirty="0">
              <a:solidFill>
                <a:schemeClr val="bg1"/>
              </a:solidFill>
              <a:cs typeface="+mn-ea"/>
              <a:sym typeface="+mn-lt"/>
            </a:endParaRPr>
          </a:p>
        </p:txBody>
      </p:sp>
      <p:grpSp>
        <p:nvGrpSpPr>
          <p:cNvPr id="43" name="Group 46"/>
          <p:cNvGrpSpPr/>
          <p:nvPr/>
        </p:nvGrpSpPr>
        <p:grpSpPr>
          <a:xfrm>
            <a:off x="730128" y="2003440"/>
            <a:ext cx="348258" cy="348258"/>
            <a:chOff x="5465567" y="3111711"/>
            <a:chExt cx="348258" cy="348258"/>
          </a:xfrm>
          <a:solidFill>
            <a:schemeClr val="bg1"/>
          </a:solidFill>
        </p:grpSpPr>
        <p:sp>
          <p:nvSpPr>
            <p:cNvPr id="44" name="AutoShape 56"/>
            <p:cNvSpPr/>
            <p:nvPr/>
          </p:nvSpPr>
          <p:spPr bwMode="auto">
            <a:xfrm>
              <a:off x="5465567" y="3111711"/>
              <a:ext cx="108942"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45" name="AutoShape 57"/>
            <p:cNvSpPr/>
            <p:nvPr/>
          </p:nvSpPr>
          <p:spPr bwMode="auto">
            <a:xfrm>
              <a:off x="5704883" y="3111711"/>
              <a:ext cx="108942"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46" name="AutoShape 58"/>
            <p:cNvSpPr/>
            <p:nvPr/>
          </p:nvSpPr>
          <p:spPr bwMode="auto">
            <a:xfrm>
              <a:off x="5585225" y="3111711"/>
              <a:ext cx="108943"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grpSp>
        <p:nvGrpSpPr>
          <p:cNvPr id="47" name="组合 46"/>
          <p:cNvGrpSpPr/>
          <p:nvPr/>
        </p:nvGrpSpPr>
        <p:grpSpPr>
          <a:xfrm>
            <a:off x="7955162" y="1261924"/>
            <a:ext cx="348258" cy="348854"/>
            <a:chOff x="7287817" y="4949825"/>
            <a:chExt cx="464344" cy="465139"/>
          </a:xfrm>
          <a:solidFill>
            <a:schemeClr val="bg1"/>
          </a:solidFill>
        </p:grpSpPr>
        <p:sp>
          <p:nvSpPr>
            <p:cNvPr id="48" name="AutoShape 18"/>
            <p:cNvSpPr/>
            <p:nvPr/>
          </p:nvSpPr>
          <p:spPr bwMode="auto">
            <a:xfrm>
              <a:off x="7287817" y="4949825"/>
              <a:ext cx="464344" cy="465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49" name="AutoShape 19"/>
            <p:cNvSpPr/>
            <p:nvPr/>
          </p:nvSpPr>
          <p:spPr bwMode="auto">
            <a:xfrm>
              <a:off x="7389417" y="512444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50" name="AutoShape 20"/>
            <p:cNvSpPr/>
            <p:nvPr/>
          </p:nvSpPr>
          <p:spPr bwMode="auto">
            <a:xfrm>
              <a:off x="7389417" y="519668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51" name="AutoShape 21"/>
            <p:cNvSpPr/>
            <p:nvPr/>
          </p:nvSpPr>
          <p:spPr bwMode="auto">
            <a:xfrm>
              <a:off x="7389417" y="526970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52" name="AutoShape 22"/>
            <p:cNvSpPr/>
            <p:nvPr/>
          </p:nvSpPr>
          <p:spPr bwMode="auto">
            <a:xfrm>
              <a:off x="7491017" y="526970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53" name="AutoShape 23"/>
            <p:cNvSpPr/>
            <p:nvPr/>
          </p:nvSpPr>
          <p:spPr bwMode="auto">
            <a:xfrm>
              <a:off x="7491017" y="519668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54" name="AutoShape 24"/>
            <p:cNvSpPr/>
            <p:nvPr/>
          </p:nvSpPr>
          <p:spPr bwMode="auto">
            <a:xfrm>
              <a:off x="7491017" y="512444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55" name="AutoShape 25"/>
            <p:cNvSpPr/>
            <p:nvPr/>
          </p:nvSpPr>
          <p:spPr bwMode="auto">
            <a:xfrm>
              <a:off x="7592617" y="526970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56" name="AutoShape 26"/>
            <p:cNvSpPr/>
            <p:nvPr/>
          </p:nvSpPr>
          <p:spPr bwMode="auto">
            <a:xfrm>
              <a:off x="7592617" y="519668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57" name="AutoShape 27"/>
            <p:cNvSpPr/>
            <p:nvPr/>
          </p:nvSpPr>
          <p:spPr bwMode="auto">
            <a:xfrm>
              <a:off x="7592617" y="512444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grpSp>
        <p:nvGrpSpPr>
          <p:cNvPr id="58" name="Group 87"/>
          <p:cNvGrpSpPr/>
          <p:nvPr/>
        </p:nvGrpSpPr>
        <p:grpSpPr>
          <a:xfrm>
            <a:off x="794805" y="3486244"/>
            <a:ext cx="261342" cy="348854"/>
            <a:chOff x="586386" y="4508909"/>
            <a:chExt cx="261342" cy="348854"/>
          </a:xfrm>
          <a:solidFill>
            <a:schemeClr val="bg1"/>
          </a:solidFill>
        </p:grpSpPr>
        <p:sp>
          <p:nvSpPr>
            <p:cNvPr id="59"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60"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grpSp>
        <p:nvGrpSpPr>
          <p:cNvPr id="61" name="Group 95"/>
          <p:cNvGrpSpPr/>
          <p:nvPr/>
        </p:nvGrpSpPr>
        <p:grpSpPr>
          <a:xfrm>
            <a:off x="7971806" y="2769419"/>
            <a:ext cx="348853" cy="293489"/>
            <a:chOff x="5368132" y="2625725"/>
            <a:chExt cx="465138" cy="391319"/>
          </a:xfrm>
          <a:solidFill>
            <a:schemeClr val="bg1"/>
          </a:solidFill>
        </p:grpSpPr>
        <p:sp>
          <p:nvSpPr>
            <p:cNvPr id="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sp>
          <p:nvSpPr>
            <p:cNvPr id="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cs typeface="+mn-ea"/>
                <a:sym typeface="+mn-lt"/>
              </a:endParaRPr>
            </a:p>
          </p:txBody>
        </p:sp>
      </p:grpSp>
      <p:sp>
        <p:nvSpPr>
          <p:cNvPr id="65" name="Content Placeholder 2"/>
          <p:cNvSpPr txBox="1"/>
          <p:nvPr/>
        </p:nvSpPr>
        <p:spPr>
          <a:xfrm>
            <a:off x="1409519" y="1934835"/>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cs typeface="+mn-ea"/>
                <a:sym typeface="+mn-lt"/>
              </a:rPr>
              <a:t>这里输入简单的文字概述里输入简单文字概述输入</a:t>
            </a:r>
            <a:endParaRPr lang="id-ID" sz="900" dirty="0">
              <a:solidFill>
                <a:schemeClr val="bg1"/>
              </a:solidFill>
              <a:cs typeface="+mn-ea"/>
              <a:sym typeface="+mn-lt"/>
            </a:endParaRPr>
          </a:p>
        </p:txBody>
      </p:sp>
      <p:sp>
        <p:nvSpPr>
          <p:cNvPr id="66" name="Content Placeholder 2"/>
          <p:cNvSpPr txBox="1"/>
          <p:nvPr/>
        </p:nvSpPr>
        <p:spPr>
          <a:xfrm>
            <a:off x="1394279" y="2726923"/>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cs typeface="+mn-ea"/>
                <a:sym typeface="+mn-lt"/>
              </a:rPr>
              <a:t>这里输入简单的文字概述里输入简单文字概述输入</a:t>
            </a:r>
            <a:endParaRPr lang="id-ID" sz="900" dirty="0">
              <a:solidFill>
                <a:schemeClr val="bg1"/>
              </a:solidFill>
              <a:cs typeface="+mn-ea"/>
              <a:sym typeface="+mn-lt"/>
            </a:endParaRPr>
          </a:p>
        </p:txBody>
      </p:sp>
      <p:sp>
        <p:nvSpPr>
          <p:cNvPr id="67" name="Content Placeholder 2"/>
          <p:cNvSpPr txBox="1"/>
          <p:nvPr/>
        </p:nvSpPr>
        <p:spPr>
          <a:xfrm>
            <a:off x="1363799" y="3519011"/>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cs typeface="+mn-ea"/>
                <a:sym typeface="+mn-lt"/>
              </a:rPr>
              <a:t>这里输入简单的文字概述里输入简单文字概述输入</a:t>
            </a:r>
            <a:endParaRPr lang="id-ID" sz="900" dirty="0">
              <a:solidFill>
                <a:schemeClr val="bg1"/>
              </a:solidFill>
              <a:cs typeface="+mn-ea"/>
              <a:sym typeface="+mn-lt"/>
            </a:endParaRPr>
          </a:p>
        </p:txBody>
      </p:sp>
      <p:sp>
        <p:nvSpPr>
          <p:cNvPr id="70" name="Content Placeholder 2"/>
          <p:cNvSpPr txBox="1"/>
          <p:nvPr/>
        </p:nvSpPr>
        <p:spPr>
          <a:xfrm>
            <a:off x="6126299" y="1273383"/>
            <a:ext cx="1448860" cy="43427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cs typeface="+mn-ea"/>
                <a:sym typeface="+mn-lt"/>
              </a:rPr>
              <a:t>这里输入简单的文字概述里输入简单文字概述输入</a:t>
            </a:r>
            <a:endParaRPr lang="id-ID" sz="900" dirty="0">
              <a:solidFill>
                <a:schemeClr val="bg1"/>
              </a:solidFill>
              <a:cs typeface="+mn-ea"/>
              <a:sym typeface="+mn-lt"/>
            </a:endParaRPr>
          </a:p>
        </p:txBody>
      </p:sp>
      <p:sp>
        <p:nvSpPr>
          <p:cNvPr id="71" name="Content Placeholder 2"/>
          <p:cNvSpPr txBox="1"/>
          <p:nvPr/>
        </p:nvSpPr>
        <p:spPr>
          <a:xfrm>
            <a:off x="6111059" y="1958303"/>
            <a:ext cx="1448860" cy="39742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cs typeface="+mn-ea"/>
                <a:sym typeface="+mn-lt"/>
              </a:rPr>
              <a:t>这里输入简单的文字概述里输入简单文字概述输入</a:t>
            </a:r>
            <a:endParaRPr lang="id-ID" sz="900" dirty="0">
              <a:solidFill>
                <a:schemeClr val="bg1"/>
              </a:solidFill>
              <a:cs typeface="+mn-ea"/>
              <a:sym typeface="+mn-lt"/>
            </a:endParaRPr>
          </a:p>
        </p:txBody>
      </p:sp>
      <p:sp>
        <p:nvSpPr>
          <p:cNvPr id="72" name="Content Placeholder 2"/>
          <p:cNvSpPr txBox="1"/>
          <p:nvPr/>
        </p:nvSpPr>
        <p:spPr>
          <a:xfrm>
            <a:off x="6095819" y="2699817"/>
            <a:ext cx="1448860" cy="44799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cs typeface="+mn-ea"/>
                <a:sym typeface="+mn-lt"/>
              </a:rPr>
              <a:t>这里输入简单的文字概述里输入简单文字概述输入</a:t>
            </a:r>
            <a:endParaRPr lang="id-ID" sz="900" dirty="0">
              <a:solidFill>
                <a:schemeClr val="bg1"/>
              </a:solidFill>
              <a:cs typeface="+mn-ea"/>
              <a:sym typeface="+mn-lt"/>
            </a:endParaRPr>
          </a:p>
        </p:txBody>
      </p:sp>
      <p:sp>
        <p:nvSpPr>
          <p:cNvPr id="73" name="Content Placeholder 2"/>
          <p:cNvSpPr txBox="1"/>
          <p:nvPr/>
        </p:nvSpPr>
        <p:spPr>
          <a:xfrm>
            <a:off x="6065339" y="3389471"/>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cs typeface="+mn-ea"/>
                <a:sym typeface="+mn-lt"/>
              </a:rPr>
              <a:t>这里输入简单的文字概述里输入简单文字概述输入</a:t>
            </a:r>
            <a:endParaRPr lang="id-ID" sz="900" dirty="0">
              <a:solidFill>
                <a:schemeClr val="bg1"/>
              </a:solidFill>
              <a:cs typeface="+mn-ea"/>
              <a:sym typeface="+mn-lt"/>
            </a:endParaRPr>
          </a:p>
        </p:txBody>
      </p:sp>
      <p:sp>
        <p:nvSpPr>
          <p:cNvPr id="74" name="矩形 73"/>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75" name="Group 371"/>
          <p:cNvGrpSpPr>
            <a:grpSpLocks noChangeAspect="1"/>
          </p:cNvGrpSpPr>
          <p:nvPr/>
        </p:nvGrpSpPr>
        <p:grpSpPr bwMode="auto">
          <a:xfrm>
            <a:off x="1115616" y="549930"/>
            <a:ext cx="6912769" cy="59962"/>
            <a:chOff x="936" y="3880"/>
            <a:chExt cx="5806" cy="168"/>
          </a:xfrm>
          <a:solidFill>
            <a:schemeClr val="bg1"/>
          </a:solidFill>
        </p:grpSpPr>
        <p:sp>
          <p:nvSpPr>
            <p:cNvPr id="76"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65" grpId="0"/>
      <p:bldP spid="66" grpId="0"/>
      <p:bldP spid="67" grpId="0"/>
      <p:bldP spid="70" grpId="0"/>
      <p:bldP spid="71" grpId="0"/>
      <p:bldP spid="72"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848706" y="1604185"/>
            <a:ext cx="1474687" cy="1268705"/>
            <a:chOff x="4848706" y="1604185"/>
            <a:chExt cx="1474687" cy="1268705"/>
          </a:xfrm>
        </p:grpSpPr>
        <p:grpSp>
          <p:nvGrpSpPr>
            <p:cNvPr id="8" name="组合 7"/>
            <p:cNvGrpSpPr/>
            <p:nvPr/>
          </p:nvGrpSpPr>
          <p:grpSpPr>
            <a:xfrm>
              <a:off x="4848706" y="1684931"/>
              <a:ext cx="1474687" cy="1098180"/>
              <a:chOff x="2984740" y="3286664"/>
              <a:chExt cx="1647645" cy="1226980"/>
            </a:xfrm>
          </p:grpSpPr>
          <p:sp>
            <p:nvSpPr>
              <p:cNvPr id="9" name="任意多边形 8"/>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0" name="等腰三角形 9"/>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sp>
          <p:nvSpPr>
            <p:cNvPr id="28" name="矩形 27"/>
            <p:cNvSpPr/>
            <p:nvPr/>
          </p:nvSpPr>
          <p:spPr>
            <a:xfrm>
              <a:off x="5005293" y="2434309"/>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cs typeface="+mn-ea"/>
                  <a:sym typeface="+mn-lt"/>
                </a:rPr>
                <a:t>03</a:t>
              </a:r>
              <a:endParaRPr lang="en-US" altLang="zh-CN" sz="2400" b="1" dirty="0">
                <a:solidFill>
                  <a:schemeClr val="bg1">
                    <a:lumMod val="85000"/>
                  </a:schemeClr>
                </a:solidFill>
                <a:cs typeface="+mn-ea"/>
                <a:sym typeface="+mn-lt"/>
              </a:endParaRPr>
            </a:p>
          </p:txBody>
        </p:sp>
        <p:sp>
          <p:nvSpPr>
            <p:cNvPr id="30" name="Freeform 223"/>
            <p:cNvSpPr/>
            <p:nvPr/>
          </p:nvSpPr>
          <p:spPr bwMode="auto">
            <a:xfrm>
              <a:off x="5535716" y="1604185"/>
              <a:ext cx="419717" cy="340400"/>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cs typeface="+mn-ea"/>
                <a:sym typeface="+mn-lt"/>
              </a:endParaRPr>
            </a:p>
          </p:txBody>
        </p:sp>
      </p:grpSp>
      <p:grpSp>
        <p:nvGrpSpPr>
          <p:cNvPr id="49" name="组合 48"/>
          <p:cNvGrpSpPr/>
          <p:nvPr/>
        </p:nvGrpSpPr>
        <p:grpSpPr>
          <a:xfrm>
            <a:off x="728937" y="1609201"/>
            <a:ext cx="1474687" cy="1165408"/>
            <a:chOff x="728937" y="1609201"/>
            <a:chExt cx="1474687" cy="1165408"/>
          </a:xfrm>
        </p:grpSpPr>
        <p:grpSp>
          <p:nvGrpSpPr>
            <p:cNvPr id="2" name="组合 1"/>
            <p:cNvGrpSpPr/>
            <p:nvPr/>
          </p:nvGrpSpPr>
          <p:grpSpPr>
            <a:xfrm>
              <a:off x="728937" y="1664059"/>
              <a:ext cx="1474687" cy="1098180"/>
              <a:chOff x="2984740" y="3286664"/>
              <a:chExt cx="1647645" cy="1226980"/>
            </a:xfrm>
          </p:grpSpPr>
          <p:sp>
            <p:nvSpPr>
              <p:cNvPr id="3" name="任意多边形 2"/>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4" name="等腰三角形 3"/>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sp>
          <p:nvSpPr>
            <p:cNvPr id="26" name="矩形 25"/>
            <p:cNvSpPr/>
            <p:nvPr/>
          </p:nvSpPr>
          <p:spPr>
            <a:xfrm>
              <a:off x="863430" y="2336028"/>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cs typeface="+mn-ea"/>
                  <a:sym typeface="+mn-lt"/>
                </a:rPr>
                <a:t>01</a:t>
              </a:r>
              <a:endParaRPr lang="en-US" altLang="zh-CN" sz="2400" b="1" dirty="0">
                <a:solidFill>
                  <a:schemeClr val="bg1">
                    <a:lumMod val="85000"/>
                  </a:schemeClr>
                </a:solidFill>
                <a:cs typeface="+mn-ea"/>
                <a:sym typeface="+mn-lt"/>
              </a:endParaRPr>
            </a:p>
          </p:txBody>
        </p:sp>
        <p:grpSp>
          <p:nvGrpSpPr>
            <p:cNvPr id="31" name="组合 30"/>
            <p:cNvGrpSpPr/>
            <p:nvPr/>
          </p:nvGrpSpPr>
          <p:grpSpPr>
            <a:xfrm>
              <a:off x="1482081" y="1609201"/>
              <a:ext cx="331035" cy="318356"/>
              <a:chOff x="9791183" y="5224427"/>
              <a:chExt cx="645684" cy="620952"/>
            </a:xfrm>
            <a:solidFill>
              <a:schemeClr val="bg1">
                <a:lumMod val="85000"/>
              </a:schemeClr>
            </a:solidFill>
          </p:grpSpPr>
          <p:sp>
            <p:nvSpPr>
              <p:cNvPr id="32"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grpSp>
        <p:nvGrpSpPr>
          <p:cNvPr id="50" name="组合 49"/>
          <p:cNvGrpSpPr/>
          <p:nvPr/>
        </p:nvGrpSpPr>
        <p:grpSpPr>
          <a:xfrm>
            <a:off x="2788821" y="1543124"/>
            <a:ext cx="1474687" cy="1362627"/>
            <a:chOff x="2788821" y="1543124"/>
            <a:chExt cx="1474687" cy="1362627"/>
          </a:xfrm>
        </p:grpSpPr>
        <p:grpSp>
          <p:nvGrpSpPr>
            <p:cNvPr id="5" name="组合 4"/>
            <p:cNvGrpSpPr/>
            <p:nvPr/>
          </p:nvGrpSpPr>
          <p:grpSpPr>
            <a:xfrm>
              <a:off x="2788821" y="1684931"/>
              <a:ext cx="1474687" cy="1098180"/>
              <a:chOff x="2984740" y="3286664"/>
              <a:chExt cx="1647645" cy="1226980"/>
            </a:xfrm>
          </p:grpSpPr>
          <p:sp>
            <p:nvSpPr>
              <p:cNvPr id="6" name="任意多边形 5"/>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7" name="等腰三角形 6"/>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sp>
          <p:nvSpPr>
            <p:cNvPr id="27" name="矩形 26"/>
            <p:cNvSpPr/>
            <p:nvPr/>
          </p:nvSpPr>
          <p:spPr>
            <a:xfrm>
              <a:off x="2912351" y="2467170"/>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cs typeface="+mn-ea"/>
                  <a:sym typeface="+mn-lt"/>
                </a:rPr>
                <a:t>02</a:t>
              </a:r>
              <a:endParaRPr lang="en-US" altLang="zh-CN" sz="2400" b="1" dirty="0">
                <a:solidFill>
                  <a:schemeClr val="bg1">
                    <a:lumMod val="85000"/>
                  </a:schemeClr>
                </a:solidFill>
                <a:cs typeface="+mn-ea"/>
                <a:sym typeface="+mn-lt"/>
              </a:endParaRPr>
            </a:p>
          </p:txBody>
        </p:sp>
        <p:grpSp>
          <p:nvGrpSpPr>
            <p:cNvPr id="34" name="组合 33"/>
            <p:cNvGrpSpPr/>
            <p:nvPr/>
          </p:nvGrpSpPr>
          <p:grpSpPr>
            <a:xfrm>
              <a:off x="3508041" y="1543124"/>
              <a:ext cx="310061" cy="459440"/>
              <a:chOff x="1788812" y="2276750"/>
              <a:chExt cx="392114" cy="581025"/>
            </a:xfrm>
            <a:solidFill>
              <a:schemeClr val="bg1">
                <a:lumMod val="85000"/>
              </a:schemeClr>
            </a:solidFill>
          </p:grpSpPr>
          <p:sp>
            <p:nvSpPr>
              <p:cNvPr id="35"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36"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37"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grpSp>
        <p:nvGrpSpPr>
          <p:cNvPr id="52" name="组合 51"/>
          <p:cNvGrpSpPr/>
          <p:nvPr/>
        </p:nvGrpSpPr>
        <p:grpSpPr>
          <a:xfrm>
            <a:off x="6908591" y="1560604"/>
            <a:ext cx="1474687" cy="1345147"/>
            <a:chOff x="6908591" y="1560604"/>
            <a:chExt cx="1474687" cy="1345147"/>
          </a:xfrm>
        </p:grpSpPr>
        <p:grpSp>
          <p:nvGrpSpPr>
            <p:cNvPr id="11" name="组合 10"/>
            <p:cNvGrpSpPr/>
            <p:nvPr/>
          </p:nvGrpSpPr>
          <p:grpSpPr>
            <a:xfrm>
              <a:off x="6908591" y="1705802"/>
              <a:ext cx="1474687" cy="1098180"/>
              <a:chOff x="2984740" y="3286664"/>
              <a:chExt cx="1647645" cy="1226980"/>
            </a:xfrm>
          </p:grpSpPr>
          <p:sp>
            <p:nvSpPr>
              <p:cNvPr id="12" name="任意多边形 11"/>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3" name="等腰三角形 12"/>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sp>
          <p:nvSpPr>
            <p:cNvPr id="29" name="矩形 28"/>
            <p:cNvSpPr/>
            <p:nvPr/>
          </p:nvSpPr>
          <p:spPr>
            <a:xfrm>
              <a:off x="7021789" y="2467170"/>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cs typeface="+mn-ea"/>
                  <a:sym typeface="+mn-lt"/>
                </a:rPr>
                <a:t>04</a:t>
              </a:r>
              <a:endParaRPr lang="en-US" altLang="zh-CN" sz="2400" b="1" dirty="0">
                <a:solidFill>
                  <a:schemeClr val="bg1">
                    <a:lumMod val="85000"/>
                  </a:schemeClr>
                </a:solidFill>
                <a:cs typeface="+mn-ea"/>
                <a:sym typeface="+mn-lt"/>
              </a:endParaRPr>
            </a:p>
          </p:txBody>
        </p:sp>
        <p:grpSp>
          <p:nvGrpSpPr>
            <p:cNvPr id="38" name="组合 37"/>
            <p:cNvGrpSpPr/>
            <p:nvPr/>
          </p:nvGrpSpPr>
          <p:grpSpPr>
            <a:xfrm>
              <a:off x="7607677" y="1560604"/>
              <a:ext cx="395565" cy="414679"/>
              <a:chOff x="7002627" y="828237"/>
              <a:chExt cx="444697" cy="466185"/>
            </a:xfrm>
            <a:solidFill>
              <a:schemeClr val="bg1">
                <a:lumMod val="85000"/>
              </a:schemeClr>
            </a:solidFill>
          </p:grpSpPr>
          <p:sp>
            <p:nvSpPr>
              <p:cNvPr id="3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sp>
        <p:nvSpPr>
          <p:cNvPr id="48" name="Content Placeholder 2"/>
          <p:cNvSpPr txBox="1"/>
          <p:nvPr/>
        </p:nvSpPr>
        <p:spPr bwMode="auto">
          <a:xfrm>
            <a:off x="62636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3" name="Content Placeholder 2"/>
          <p:cNvSpPr txBox="1"/>
          <p:nvPr/>
        </p:nvSpPr>
        <p:spPr bwMode="auto">
          <a:xfrm>
            <a:off x="269392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4" name="Content Placeholder 2"/>
          <p:cNvSpPr txBox="1"/>
          <p:nvPr/>
        </p:nvSpPr>
        <p:spPr bwMode="auto">
          <a:xfrm>
            <a:off x="476148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5" name="Content Placeholder 2"/>
          <p:cNvSpPr txBox="1"/>
          <p:nvPr/>
        </p:nvSpPr>
        <p:spPr bwMode="auto">
          <a:xfrm>
            <a:off x="682904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6" name="矩形 5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57" name="Group 371"/>
          <p:cNvGrpSpPr>
            <a:grpSpLocks noChangeAspect="1"/>
          </p:cNvGrpSpPr>
          <p:nvPr/>
        </p:nvGrpSpPr>
        <p:grpSpPr bwMode="auto">
          <a:xfrm>
            <a:off x="1115616" y="549930"/>
            <a:ext cx="6912769" cy="59962"/>
            <a:chOff x="936" y="3880"/>
            <a:chExt cx="5806" cy="168"/>
          </a:xfrm>
          <a:solidFill>
            <a:schemeClr val="bg1"/>
          </a:solidFill>
        </p:grpSpPr>
        <p:sp>
          <p:nvSpPr>
            <p:cNvPr id="5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down)">
                                      <p:cBhvr>
                                        <p:cTn id="31" dur="500"/>
                                        <p:tgtEl>
                                          <p:spTgt spid="52"/>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arn(inVertical)">
                                      <p:cBhvr>
                                        <p:cTn id="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10469" y="1491630"/>
            <a:ext cx="2404760" cy="1550030"/>
            <a:chOff x="1613958" y="2225645"/>
            <a:chExt cx="3206347" cy="2066706"/>
          </a:xfrm>
          <a:solidFill>
            <a:schemeClr val="bg1">
              <a:lumMod val="85000"/>
            </a:schemeClr>
          </a:solidFill>
        </p:grpSpPr>
        <p:sp>
          <p:nvSpPr>
            <p:cNvPr id="14"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5"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16" name="组合 15"/>
          <p:cNvGrpSpPr/>
          <p:nvPr/>
        </p:nvGrpSpPr>
        <p:grpSpPr>
          <a:xfrm>
            <a:off x="3264370" y="1696211"/>
            <a:ext cx="5042263" cy="1057975"/>
            <a:chOff x="3264370" y="1697283"/>
            <a:chExt cx="5042263" cy="1057975"/>
          </a:xfrm>
        </p:grpSpPr>
        <p:sp>
          <p:nvSpPr>
            <p:cNvPr id="17" name="任意多边形 16"/>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8"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3">
                      <a:extLst>
                        <a:ext uri="{28A0092B-C50C-407E-A947-70E740481C1C}">
                          <a14:useLocalDpi xmlns:a14="http://schemas.microsoft.com/office/drawing/2010/main" val="0"/>
                        </a:ext>
                      </a:extLst>
                    </a:blip>
                    <a:srcRect/>
                    <a:stretch>
                      <a:fillRect/>
                    </a:stretch>
                  </a:blipFill>
                  <a:effectLst/>
                  <a:latin typeface="华文楷体" panose="02010600040101010101" pitchFamily="2" charset="-122"/>
                  <a:ea typeface="华文楷体" panose="02010600040101010101" pitchFamily="2" charset="-122"/>
                  <a:cs typeface="+mj-cs"/>
                </a:defRPr>
              </a:lvl1pPr>
            </a:lstStyle>
            <a:p>
              <a:pPr lvl="0">
                <a:defRPr/>
              </a:pPr>
              <a:r>
                <a:rPr lang="zh-CN" altLang="en-US" sz="3600" dirty="0">
                  <a:solidFill>
                    <a:schemeClr val="bg1">
                      <a:lumMod val="85000"/>
                    </a:schemeClr>
                  </a:solidFill>
                  <a:latin typeface="+mn-lt"/>
                  <a:ea typeface="+mn-ea"/>
                  <a:cs typeface="+mn-ea"/>
                  <a:sym typeface="+mn-lt"/>
                </a:rPr>
                <a:t>单击输入标题内容</a:t>
              </a:r>
              <a:endParaRPr lang="zh-CN" altLang="en-US" sz="3600" dirty="0">
                <a:solidFill>
                  <a:schemeClr val="bg1">
                    <a:lumMod val="85000"/>
                  </a:schemeClr>
                </a:solidFill>
                <a:latin typeface="+mn-lt"/>
                <a:ea typeface="+mn-ea"/>
                <a:cs typeface="+mn-ea"/>
                <a:sym typeface="+mn-lt"/>
              </a:endParaRPr>
            </a:p>
          </p:txBody>
        </p:sp>
        <p:sp>
          <p:nvSpPr>
            <p:cNvPr id="19" name="任意多边形 18"/>
            <p:cNvSpPr/>
            <p:nvPr>
              <p:custDataLst>
                <p:tags r:id="rId4"/>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475656" y="1339277"/>
            <a:ext cx="2087373" cy="1520505"/>
            <a:chOff x="1830660" y="2607854"/>
            <a:chExt cx="2244725" cy="1635125"/>
          </a:xfrm>
          <a:solidFill>
            <a:schemeClr val="bg1">
              <a:lumMod val="85000"/>
            </a:schemeClr>
          </a:solidFill>
        </p:grpSpPr>
        <p:sp>
          <p:nvSpPr>
            <p:cNvPr id="12"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3" name="组合 32"/>
          <p:cNvGrpSpPr/>
          <p:nvPr/>
        </p:nvGrpSpPr>
        <p:grpSpPr>
          <a:xfrm>
            <a:off x="3120354" y="1699317"/>
            <a:ext cx="5042263" cy="1057975"/>
            <a:chOff x="3264370" y="1697283"/>
            <a:chExt cx="5042263" cy="1057975"/>
          </a:xfrm>
        </p:grpSpPr>
        <p:sp>
          <p:nvSpPr>
            <p:cNvPr id="29" name="任意多边形 28"/>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30"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3">
                      <a:extLst>
                        <a:ext uri="{28A0092B-C50C-407E-A947-70E740481C1C}">
                          <a14:useLocalDpi xmlns:a14="http://schemas.microsoft.com/office/drawing/2010/main" val="0"/>
                        </a:ext>
                      </a:extLst>
                    </a:blip>
                    <a:srcRect/>
                    <a:stretch>
                      <a:fillRect/>
                    </a:stretch>
                  </a:blipFill>
                  <a:effectLst/>
                  <a:latin typeface="华文楷体" panose="02010600040101010101" pitchFamily="2" charset="-122"/>
                  <a:ea typeface="华文楷体" panose="02010600040101010101" pitchFamily="2" charset="-122"/>
                  <a:cs typeface="+mj-cs"/>
                </a:defRPr>
              </a:lvl1pPr>
            </a:lstStyle>
            <a:p>
              <a:pPr lvl="0">
                <a:defRPr/>
              </a:pPr>
              <a:r>
                <a:rPr lang="zh-CN" altLang="en-US" sz="3600" dirty="0">
                  <a:solidFill>
                    <a:schemeClr val="bg1">
                      <a:lumMod val="85000"/>
                    </a:schemeClr>
                  </a:solidFill>
                  <a:latin typeface="+mn-lt"/>
                  <a:ea typeface="+mn-ea"/>
                  <a:cs typeface="+mn-ea"/>
                  <a:sym typeface="+mn-lt"/>
                </a:rPr>
                <a:t>单击输入标题内容</a:t>
              </a:r>
              <a:endParaRPr lang="zh-CN" altLang="en-US" sz="3600" dirty="0">
                <a:solidFill>
                  <a:schemeClr val="bg1">
                    <a:lumMod val="85000"/>
                  </a:schemeClr>
                </a:solidFill>
                <a:latin typeface="+mn-lt"/>
                <a:ea typeface="+mn-ea"/>
                <a:cs typeface="+mn-ea"/>
                <a:sym typeface="+mn-lt"/>
              </a:endParaRPr>
            </a:p>
          </p:txBody>
        </p:sp>
        <p:sp>
          <p:nvSpPr>
            <p:cNvPr id="32" name="任意多边形 31"/>
            <p:cNvSpPr/>
            <p:nvPr>
              <p:custDataLst>
                <p:tags r:id="rId4"/>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3177067" y="1633691"/>
            <a:ext cx="2655240" cy="2376183"/>
            <a:chOff x="3177067" y="1633691"/>
            <a:chExt cx="2655240" cy="2376183"/>
          </a:xfrm>
        </p:grpSpPr>
        <p:grpSp>
          <p:nvGrpSpPr>
            <p:cNvPr id="2" name="组合 1"/>
            <p:cNvGrpSpPr/>
            <p:nvPr/>
          </p:nvGrpSpPr>
          <p:grpSpPr>
            <a:xfrm>
              <a:off x="3366850" y="1671637"/>
              <a:ext cx="1237261" cy="821531"/>
              <a:chOff x="4600575" y="2228850"/>
              <a:chExt cx="1649681" cy="1095375"/>
            </a:xfrm>
          </p:grpSpPr>
          <p:sp>
            <p:nvSpPr>
              <p:cNvPr id="3" name="任意多边形 2"/>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4" name="等腰三角形 3"/>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5" name="组合 4"/>
            <p:cNvGrpSpPr/>
            <p:nvPr/>
          </p:nvGrpSpPr>
          <p:grpSpPr>
            <a:xfrm rot="5400000">
              <a:off x="4613127" y="1879502"/>
              <a:ext cx="1237261" cy="821531"/>
              <a:chOff x="4600575" y="2228850"/>
              <a:chExt cx="1649681" cy="1095375"/>
            </a:xfrm>
          </p:grpSpPr>
          <p:sp>
            <p:nvSpPr>
              <p:cNvPr id="6" name="任意多边形 5"/>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7" name="等腰三角形 6"/>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8" name="组合 7"/>
            <p:cNvGrpSpPr/>
            <p:nvPr/>
          </p:nvGrpSpPr>
          <p:grpSpPr>
            <a:xfrm rot="10800000">
              <a:off x="4405263" y="3124692"/>
              <a:ext cx="1237261" cy="821531"/>
              <a:chOff x="4600575" y="2228850"/>
              <a:chExt cx="1649681" cy="1095375"/>
            </a:xfrm>
          </p:grpSpPr>
          <p:sp>
            <p:nvSpPr>
              <p:cNvPr id="9" name="任意多边形 8"/>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cs typeface="+mn-ea"/>
                  <a:sym typeface="+mn-lt"/>
                </a:endParaRPr>
              </a:p>
            </p:txBody>
          </p:sp>
          <p:sp>
            <p:nvSpPr>
              <p:cNvPr id="10" name="等腰三角形 9"/>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cs typeface="+mn-ea"/>
                  <a:sym typeface="+mn-lt"/>
                </a:endParaRPr>
              </a:p>
            </p:txBody>
          </p:sp>
        </p:grpSp>
        <p:grpSp>
          <p:nvGrpSpPr>
            <p:cNvPr id="11" name="组合 10"/>
            <p:cNvGrpSpPr/>
            <p:nvPr/>
          </p:nvGrpSpPr>
          <p:grpSpPr>
            <a:xfrm rot="16200000">
              <a:off x="3158985" y="2916828"/>
              <a:ext cx="1237261" cy="821531"/>
              <a:chOff x="4600575" y="2228850"/>
              <a:chExt cx="1649681" cy="1095375"/>
            </a:xfrm>
          </p:grpSpPr>
          <p:sp>
            <p:nvSpPr>
              <p:cNvPr id="12" name="任意多边形 11"/>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cs typeface="+mn-ea"/>
                  <a:sym typeface="+mn-lt"/>
                </a:endParaRPr>
              </a:p>
            </p:txBody>
          </p:sp>
          <p:sp>
            <p:nvSpPr>
              <p:cNvPr id="13" name="等腰三角形 12"/>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cs typeface="+mn-ea"/>
                  <a:sym typeface="+mn-lt"/>
                </a:endParaRPr>
              </a:p>
            </p:txBody>
          </p:sp>
        </p:grpSp>
        <p:grpSp>
          <p:nvGrpSpPr>
            <p:cNvPr id="14" name="组合 13"/>
            <p:cNvGrpSpPr/>
            <p:nvPr/>
          </p:nvGrpSpPr>
          <p:grpSpPr>
            <a:xfrm>
              <a:off x="3565647" y="3399766"/>
              <a:ext cx="278992" cy="356798"/>
              <a:chOff x="1605187" y="572440"/>
              <a:chExt cx="563561" cy="720725"/>
            </a:xfrm>
            <a:solidFill>
              <a:schemeClr val="bg1">
                <a:lumMod val="85000"/>
              </a:schemeClr>
            </a:solidFill>
          </p:grpSpPr>
          <p:sp>
            <p:nvSpPr>
              <p:cNvPr id="15"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6"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7"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sp>
          <p:nvSpPr>
            <p:cNvPr id="18" name="Freeform 223"/>
            <p:cNvSpPr/>
            <p:nvPr/>
          </p:nvSpPr>
          <p:spPr bwMode="auto">
            <a:xfrm>
              <a:off x="5096026" y="3451153"/>
              <a:ext cx="318698" cy="25847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cs typeface="+mn-ea"/>
                <a:sym typeface="+mn-lt"/>
              </a:endParaRPr>
            </a:p>
          </p:txBody>
        </p:sp>
        <p:grpSp>
          <p:nvGrpSpPr>
            <p:cNvPr id="19" name="组合 18"/>
            <p:cNvGrpSpPr/>
            <p:nvPr/>
          </p:nvGrpSpPr>
          <p:grpSpPr>
            <a:xfrm>
              <a:off x="3586834" y="1865691"/>
              <a:ext cx="326513" cy="314007"/>
              <a:chOff x="9791183" y="5224427"/>
              <a:chExt cx="645684" cy="620952"/>
            </a:xfrm>
            <a:solidFill>
              <a:schemeClr val="bg1">
                <a:lumMod val="85000"/>
              </a:schemeClr>
            </a:solidFill>
          </p:grpSpPr>
          <p:sp>
            <p:nvSpPr>
              <p:cNvPr id="2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2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22" name="组合 21"/>
            <p:cNvGrpSpPr/>
            <p:nvPr/>
          </p:nvGrpSpPr>
          <p:grpSpPr>
            <a:xfrm>
              <a:off x="5100668" y="1852360"/>
              <a:ext cx="262178" cy="388489"/>
              <a:chOff x="1788812" y="2276750"/>
              <a:chExt cx="392114" cy="581025"/>
            </a:xfrm>
            <a:solidFill>
              <a:schemeClr val="bg1">
                <a:lumMod val="85000"/>
              </a:schemeClr>
            </a:solidFill>
          </p:grpSpPr>
          <p:sp>
            <p:nvSpPr>
              <p:cNvPr id="23"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4"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5"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sp>
          <p:nvSpPr>
            <p:cNvPr id="26" name="矩形 25"/>
            <p:cNvSpPr/>
            <p:nvPr/>
          </p:nvSpPr>
          <p:spPr>
            <a:xfrm>
              <a:off x="4118412" y="1633691"/>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01</a:t>
              </a:r>
              <a:endParaRPr lang="en-US" altLang="zh-CN" sz="2100" b="1" dirty="0">
                <a:solidFill>
                  <a:schemeClr val="bg1">
                    <a:lumMod val="85000"/>
                  </a:schemeClr>
                </a:solidFill>
                <a:cs typeface="+mn-ea"/>
                <a:sym typeface="+mn-lt"/>
              </a:endParaRPr>
            </a:p>
          </p:txBody>
        </p:sp>
        <p:sp>
          <p:nvSpPr>
            <p:cNvPr id="27" name="矩形 26"/>
            <p:cNvSpPr/>
            <p:nvPr/>
          </p:nvSpPr>
          <p:spPr>
            <a:xfrm>
              <a:off x="5149445" y="2610730"/>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02</a:t>
              </a:r>
              <a:endParaRPr lang="en-US" altLang="zh-CN" sz="2100" b="1" dirty="0">
                <a:solidFill>
                  <a:schemeClr val="bg1">
                    <a:lumMod val="85000"/>
                  </a:schemeClr>
                </a:solidFill>
                <a:cs typeface="+mn-ea"/>
                <a:sym typeface="+mn-lt"/>
              </a:endParaRPr>
            </a:p>
          </p:txBody>
        </p:sp>
        <p:sp>
          <p:nvSpPr>
            <p:cNvPr id="28" name="矩形 27"/>
            <p:cNvSpPr/>
            <p:nvPr/>
          </p:nvSpPr>
          <p:spPr>
            <a:xfrm>
              <a:off x="4162289" y="361745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03</a:t>
              </a:r>
              <a:endParaRPr lang="en-US" altLang="zh-CN" sz="2100" b="1" dirty="0">
                <a:solidFill>
                  <a:schemeClr val="bg1">
                    <a:lumMod val="85000"/>
                  </a:schemeClr>
                </a:solidFill>
                <a:cs typeface="+mn-ea"/>
                <a:sym typeface="+mn-lt"/>
              </a:endParaRPr>
            </a:p>
          </p:txBody>
        </p:sp>
        <p:sp>
          <p:nvSpPr>
            <p:cNvPr id="29" name="矩形 28"/>
            <p:cNvSpPr/>
            <p:nvPr/>
          </p:nvSpPr>
          <p:spPr>
            <a:xfrm>
              <a:off x="3177067" y="259524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04</a:t>
              </a:r>
              <a:endParaRPr lang="en-US" altLang="zh-CN" sz="2100" b="1" dirty="0">
                <a:solidFill>
                  <a:schemeClr val="bg1">
                    <a:lumMod val="85000"/>
                  </a:schemeClr>
                </a:solidFill>
                <a:cs typeface="+mn-ea"/>
                <a:sym typeface="+mn-lt"/>
              </a:endParaRPr>
            </a:p>
          </p:txBody>
        </p:sp>
        <p:sp>
          <p:nvSpPr>
            <p:cNvPr id="42" name="矩形 41"/>
            <p:cNvSpPr/>
            <p:nvPr/>
          </p:nvSpPr>
          <p:spPr>
            <a:xfrm>
              <a:off x="4025792" y="2816971"/>
              <a:ext cx="1526700" cy="253916"/>
            </a:xfrm>
            <a:prstGeom prst="rect">
              <a:avLst/>
            </a:prstGeom>
          </p:spPr>
          <p:txBody>
            <a:bodyPr wrap="none" lIns="68580" tIns="34290" rIns="68580" bIns="34290">
              <a:spAutoFit/>
            </a:bodyPr>
            <a:lstStyle/>
            <a:p>
              <a:r>
                <a:rPr lang="en-US" altLang="zh-CN" sz="1200" b="1" dirty="0">
                  <a:solidFill>
                    <a:schemeClr val="bg1">
                      <a:lumMod val="85000"/>
                    </a:schemeClr>
                  </a:solidFill>
                  <a:cs typeface="+mn-ea"/>
                  <a:sym typeface="+mn-lt"/>
                </a:rPr>
                <a:t>TITLE GOSE HERE</a:t>
              </a:r>
              <a:endParaRPr lang="zh-CN" altLang="en-US" sz="1200" dirty="0">
                <a:solidFill>
                  <a:schemeClr val="bg1">
                    <a:lumMod val="85000"/>
                  </a:schemeClr>
                </a:solidFill>
                <a:cs typeface="+mn-ea"/>
                <a:sym typeface="+mn-lt"/>
              </a:endParaRPr>
            </a:p>
          </p:txBody>
        </p:sp>
        <p:grpSp>
          <p:nvGrpSpPr>
            <p:cNvPr id="43" name="组合 42"/>
            <p:cNvGrpSpPr/>
            <p:nvPr/>
          </p:nvGrpSpPr>
          <p:grpSpPr>
            <a:xfrm>
              <a:off x="4345210" y="2406127"/>
              <a:ext cx="333935" cy="350070"/>
              <a:chOff x="7002627" y="828237"/>
              <a:chExt cx="444697" cy="466185"/>
            </a:xfrm>
            <a:solidFill>
              <a:schemeClr val="bg1">
                <a:lumMod val="85000"/>
              </a:schemeClr>
            </a:solidFill>
          </p:grpSpPr>
          <p:sp>
            <p:nvSpPr>
              <p:cNvPr id="44"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5"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6"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7"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8"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9"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50"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51"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sp>
        <p:nvSpPr>
          <p:cNvPr id="53" name="Content Placeholder 2"/>
          <p:cNvSpPr txBox="1"/>
          <p:nvPr/>
        </p:nvSpPr>
        <p:spPr bwMode="auto">
          <a:xfrm>
            <a:off x="5940152" y="175691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4" name="Content Placeholder 2"/>
          <p:cNvSpPr txBox="1"/>
          <p:nvPr/>
        </p:nvSpPr>
        <p:spPr bwMode="auto">
          <a:xfrm>
            <a:off x="5940152" y="301283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5" name="Content Placeholder 2"/>
          <p:cNvSpPr txBox="1"/>
          <p:nvPr/>
        </p:nvSpPr>
        <p:spPr bwMode="auto">
          <a:xfrm>
            <a:off x="683568" y="168746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6" name="Content Placeholder 2"/>
          <p:cNvSpPr txBox="1"/>
          <p:nvPr/>
        </p:nvSpPr>
        <p:spPr bwMode="auto">
          <a:xfrm>
            <a:off x="679024" y="294622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7" name="矩形 56"/>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58" name="Group 371"/>
          <p:cNvGrpSpPr>
            <a:grpSpLocks noChangeAspect="1"/>
          </p:cNvGrpSpPr>
          <p:nvPr/>
        </p:nvGrpSpPr>
        <p:grpSpPr bwMode="auto">
          <a:xfrm>
            <a:off x="1115616" y="549930"/>
            <a:ext cx="6912769" cy="59962"/>
            <a:chOff x="936" y="3880"/>
            <a:chExt cx="5806" cy="168"/>
          </a:xfrm>
          <a:solidFill>
            <a:schemeClr val="bg1"/>
          </a:solidFill>
        </p:grpSpPr>
        <p:sp>
          <p:nvSpPr>
            <p:cNvPr id="59"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105269" y="987574"/>
            <a:ext cx="3012240" cy="3330440"/>
            <a:chOff x="3105269" y="987574"/>
            <a:chExt cx="3012240" cy="3330440"/>
          </a:xfrm>
        </p:grpSpPr>
        <p:grpSp>
          <p:nvGrpSpPr>
            <p:cNvPr id="2" name="组合 1"/>
            <p:cNvGrpSpPr/>
            <p:nvPr/>
          </p:nvGrpSpPr>
          <p:grpSpPr>
            <a:xfrm>
              <a:off x="3105269" y="987574"/>
              <a:ext cx="3012240" cy="3330440"/>
              <a:chOff x="4349363" y="1934087"/>
              <a:chExt cx="3434964" cy="3797819"/>
            </a:xfrm>
          </p:grpSpPr>
          <p:sp>
            <p:nvSpPr>
              <p:cNvPr id="3" name="任意多边形 2"/>
              <p:cNvSpPr/>
              <p:nvPr/>
            </p:nvSpPr>
            <p:spPr>
              <a:xfrm>
                <a:off x="4349363" y="2122998"/>
                <a:ext cx="3434964" cy="3427012"/>
              </a:xfrm>
              <a:custGeom>
                <a:avLst/>
                <a:gdLst>
                  <a:gd name="connsiteX0" fmla="*/ 1709531 w 3434964"/>
                  <a:gd name="connsiteY0" fmla="*/ 3427012 h 3427012"/>
                  <a:gd name="connsiteX1" fmla="*/ 2560320 w 3434964"/>
                  <a:gd name="connsiteY1" fmla="*/ 2560320 h 3427012"/>
                  <a:gd name="connsiteX2" fmla="*/ 850790 w 3434964"/>
                  <a:gd name="connsiteY2" fmla="*/ 2560320 h 3427012"/>
                  <a:gd name="connsiteX3" fmla="*/ 0 w 3434964"/>
                  <a:gd name="connsiteY3" fmla="*/ 1709530 h 3427012"/>
                  <a:gd name="connsiteX4" fmla="*/ 3434964 w 3434964"/>
                  <a:gd name="connsiteY4" fmla="*/ 1709530 h 3427012"/>
                  <a:gd name="connsiteX5" fmla="*/ 2576224 w 3434964"/>
                  <a:gd name="connsiteY5" fmla="*/ 850790 h 3427012"/>
                  <a:gd name="connsiteX6" fmla="*/ 850790 w 3434964"/>
                  <a:gd name="connsiteY6" fmla="*/ 850790 h 3427012"/>
                  <a:gd name="connsiteX7" fmla="*/ 1701580 w 3434964"/>
                  <a:gd name="connsiteY7" fmla="*/ 0 h 342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4964" h="3427012">
                    <a:moveTo>
                      <a:pt x="1709531" y="3427012"/>
                    </a:moveTo>
                    <a:lnTo>
                      <a:pt x="2560320" y="2560320"/>
                    </a:lnTo>
                    <a:lnTo>
                      <a:pt x="850790" y="2560320"/>
                    </a:lnTo>
                    <a:lnTo>
                      <a:pt x="0" y="1709530"/>
                    </a:lnTo>
                    <a:lnTo>
                      <a:pt x="3434964" y="1709530"/>
                    </a:lnTo>
                    <a:lnTo>
                      <a:pt x="2576224" y="850790"/>
                    </a:lnTo>
                    <a:lnTo>
                      <a:pt x="850790" y="850790"/>
                    </a:lnTo>
                    <a:lnTo>
                      <a:pt x="170158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4" name="等腰三角形 3"/>
              <p:cNvSpPr/>
              <p:nvPr/>
            </p:nvSpPr>
            <p:spPr>
              <a:xfrm rot="2700000">
                <a:off x="6003211" y="196103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5" name="等腰三角形 4"/>
              <p:cNvSpPr/>
              <p:nvPr/>
            </p:nvSpPr>
            <p:spPr>
              <a:xfrm rot="13500000">
                <a:off x="5877316" y="5532491"/>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sp>
          <p:nvSpPr>
            <p:cNvPr id="6" name="矩形 5"/>
            <p:cNvSpPr/>
            <p:nvPr/>
          </p:nvSpPr>
          <p:spPr>
            <a:xfrm>
              <a:off x="4097491" y="1507933"/>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01</a:t>
              </a:r>
              <a:endParaRPr lang="en-US" altLang="zh-CN" sz="2100" b="1" dirty="0">
                <a:solidFill>
                  <a:schemeClr val="bg1">
                    <a:lumMod val="85000"/>
                  </a:schemeClr>
                </a:solidFill>
                <a:cs typeface="+mn-ea"/>
                <a:sym typeface="+mn-lt"/>
              </a:endParaRPr>
            </a:p>
          </p:txBody>
        </p:sp>
        <p:sp>
          <p:nvSpPr>
            <p:cNvPr id="7" name="矩形 6"/>
            <p:cNvSpPr/>
            <p:nvPr/>
          </p:nvSpPr>
          <p:spPr>
            <a:xfrm>
              <a:off x="5149445" y="2226648"/>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02</a:t>
              </a:r>
              <a:endParaRPr lang="en-US" altLang="zh-CN" sz="2100" b="1" dirty="0">
                <a:solidFill>
                  <a:schemeClr val="bg1">
                    <a:lumMod val="85000"/>
                  </a:schemeClr>
                </a:solidFill>
                <a:cs typeface="+mn-ea"/>
                <a:sym typeface="+mn-lt"/>
              </a:endParaRPr>
            </a:p>
          </p:txBody>
        </p:sp>
        <p:sp>
          <p:nvSpPr>
            <p:cNvPr id="8" name="矩形 7"/>
            <p:cNvSpPr/>
            <p:nvPr/>
          </p:nvSpPr>
          <p:spPr>
            <a:xfrm>
              <a:off x="3395234" y="277845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03</a:t>
              </a:r>
              <a:endParaRPr lang="en-US" altLang="zh-CN" sz="2100" b="1" dirty="0">
                <a:solidFill>
                  <a:schemeClr val="bg1">
                    <a:lumMod val="85000"/>
                  </a:schemeClr>
                </a:solidFill>
                <a:cs typeface="+mn-ea"/>
                <a:sym typeface="+mn-lt"/>
              </a:endParaRPr>
            </a:p>
          </p:txBody>
        </p:sp>
        <p:sp>
          <p:nvSpPr>
            <p:cNvPr id="9" name="矩形 8"/>
            <p:cNvSpPr/>
            <p:nvPr/>
          </p:nvSpPr>
          <p:spPr>
            <a:xfrm>
              <a:off x="4420780" y="3446924"/>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04</a:t>
              </a:r>
              <a:endParaRPr lang="en-US" altLang="zh-CN" sz="2100" b="1" dirty="0">
                <a:solidFill>
                  <a:schemeClr val="bg1">
                    <a:lumMod val="85000"/>
                  </a:schemeClr>
                </a:solidFill>
                <a:cs typeface="+mn-ea"/>
                <a:sym typeface="+mn-lt"/>
              </a:endParaRPr>
            </a:p>
          </p:txBody>
        </p:sp>
        <p:grpSp>
          <p:nvGrpSpPr>
            <p:cNvPr id="10" name="组合 9"/>
            <p:cNvGrpSpPr/>
            <p:nvPr/>
          </p:nvGrpSpPr>
          <p:grpSpPr>
            <a:xfrm>
              <a:off x="4089075" y="3554316"/>
              <a:ext cx="278992" cy="356798"/>
              <a:chOff x="1605187" y="572440"/>
              <a:chExt cx="563561" cy="720725"/>
            </a:xfrm>
            <a:solidFill>
              <a:schemeClr val="bg1">
                <a:lumMod val="85000"/>
              </a:schemeClr>
            </a:solidFill>
          </p:grpSpPr>
          <p:sp>
            <p:nvSpPr>
              <p:cNvPr id="11"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2"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sp>
          <p:nvSpPr>
            <p:cNvPr id="14" name="Freeform 223"/>
            <p:cNvSpPr/>
            <p:nvPr/>
          </p:nvSpPr>
          <p:spPr bwMode="auto">
            <a:xfrm>
              <a:off x="4113068" y="2865169"/>
              <a:ext cx="318698" cy="25847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cs typeface="+mn-ea"/>
                <a:sym typeface="+mn-lt"/>
              </a:endParaRPr>
            </a:p>
          </p:txBody>
        </p:sp>
        <p:grpSp>
          <p:nvGrpSpPr>
            <p:cNvPr id="15" name="组合 14"/>
            <p:cNvGrpSpPr/>
            <p:nvPr/>
          </p:nvGrpSpPr>
          <p:grpSpPr>
            <a:xfrm>
              <a:off x="4762211" y="1490449"/>
              <a:ext cx="326513" cy="314007"/>
              <a:chOff x="9791183" y="5224427"/>
              <a:chExt cx="645684" cy="620952"/>
            </a:xfrm>
            <a:solidFill>
              <a:schemeClr val="bg1">
                <a:lumMod val="85000"/>
              </a:schemeClr>
            </a:solidFill>
          </p:grpSpPr>
          <p:sp>
            <p:nvSpPr>
              <p:cNvPr id="16"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7"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18" name="组合 17"/>
            <p:cNvGrpSpPr/>
            <p:nvPr/>
          </p:nvGrpSpPr>
          <p:grpSpPr>
            <a:xfrm>
              <a:off x="4815292" y="2180849"/>
              <a:ext cx="262178" cy="388489"/>
              <a:chOff x="1788812" y="2276750"/>
              <a:chExt cx="392114" cy="581025"/>
            </a:xfrm>
            <a:solidFill>
              <a:schemeClr val="bg1">
                <a:lumMod val="85000"/>
              </a:schemeClr>
            </a:solidFill>
          </p:grpSpPr>
          <p:sp>
            <p:nvSpPr>
              <p:cNvPr id="19"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0"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1"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sp>
        <p:nvSpPr>
          <p:cNvPr id="35" name="Content Placeholder 2"/>
          <p:cNvSpPr txBox="1"/>
          <p:nvPr/>
        </p:nvSpPr>
        <p:spPr bwMode="auto">
          <a:xfrm>
            <a:off x="6012160" y="197302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6" name="Content Placeholder 2"/>
          <p:cNvSpPr txBox="1"/>
          <p:nvPr/>
        </p:nvSpPr>
        <p:spPr bwMode="auto">
          <a:xfrm>
            <a:off x="5436096" y="310448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7" name="Content Placeholder 2"/>
          <p:cNvSpPr txBox="1"/>
          <p:nvPr/>
        </p:nvSpPr>
        <p:spPr bwMode="auto">
          <a:xfrm>
            <a:off x="1410397" y="114692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8" name="Content Placeholder 2"/>
          <p:cNvSpPr txBox="1"/>
          <p:nvPr/>
        </p:nvSpPr>
        <p:spPr bwMode="auto">
          <a:xfrm>
            <a:off x="679024" y="294622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9" name="矩形 38"/>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40" name="Group 371"/>
          <p:cNvGrpSpPr>
            <a:grpSpLocks noChangeAspect="1"/>
          </p:cNvGrpSpPr>
          <p:nvPr/>
        </p:nvGrpSpPr>
        <p:grpSpPr bwMode="auto">
          <a:xfrm>
            <a:off x="1115616" y="549930"/>
            <a:ext cx="6912769" cy="59962"/>
            <a:chOff x="936" y="3880"/>
            <a:chExt cx="5806" cy="168"/>
          </a:xfrm>
          <a:solidFill>
            <a:schemeClr val="bg1"/>
          </a:solidFill>
        </p:grpSpPr>
        <p:sp>
          <p:nvSpPr>
            <p:cNvPr id="41"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485610" y="1295399"/>
            <a:ext cx="1650351" cy="3271155"/>
          </a:xfrm>
          <a:custGeom>
            <a:avLst/>
            <a:gdLst>
              <a:gd name="connsiteX0" fmla="*/ 1190550 w 2375317"/>
              <a:gd name="connsiteY0" fmla="*/ 3478574 h 4708109"/>
              <a:gd name="connsiteX1" fmla="*/ 1463413 w 2375317"/>
              <a:gd name="connsiteY1" fmla="*/ 3592252 h 4708109"/>
              <a:gd name="connsiteX2" fmla="*/ 1464995 w 2375317"/>
              <a:gd name="connsiteY2" fmla="*/ 4137323 h 4708109"/>
              <a:gd name="connsiteX3" fmla="*/ 1194119 w 2375317"/>
              <a:gd name="connsiteY3" fmla="*/ 4708109 h 4708109"/>
              <a:gd name="connsiteX4" fmla="*/ 919925 w 2375317"/>
              <a:gd name="connsiteY4" fmla="*/ 4135740 h 4708109"/>
              <a:gd name="connsiteX5" fmla="*/ 918342 w 2375317"/>
              <a:gd name="connsiteY5" fmla="*/ 3590670 h 4708109"/>
              <a:gd name="connsiteX6" fmla="*/ 1190550 w 2375317"/>
              <a:gd name="connsiteY6" fmla="*/ 3478574 h 4708109"/>
              <a:gd name="connsiteX7" fmla="*/ 1198298 w 2375317"/>
              <a:gd name="connsiteY7" fmla="*/ 0 h 4708109"/>
              <a:gd name="connsiteX8" fmla="*/ 1804585 w 2375317"/>
              <a:gd name="connsiteY8" fmla="*/ 835974 h 4708109"/>
              <a:gd name="connsiteX9" fmla="*/ 1806001 w 2375317"/>
              <a:gd name="connsiteY9" fmla="*/ 838966 h 4708109"/>
              <a:gd name="connsiteX10" fmla="*/ 1906364 w 2375317"/>
              <a:gd name="connsiteY10" fmla="*/ 1051119 h 4708109"/>
              <a:gd name="connsiteX11" fmla="*/ 2088213 w 2375317"/>
              <a:gd name="connsiteY11" fmla="*/ 1646727 h 4708109"/>
              <a:gd name="connsiteX12" fmla="*/ 2091019 w 2375317"/>
              <a:gd name="connsiteY12" fmla="*/ 1664395 h 4708109"/>
              <a:gd name="connsiteX13" fmla="*/ 2092401 w 2375317"/>
              <a:gd name="connsiteY13" fmla="*/ 1664395 h 4708109"/>
              <a:gd name="connsiteX14" fmla="*/ 2111818 w 2375317"/>
              <a:gd name="connsiteY14" fmla="*/ 1786683 h 4708109"/>
              <a:gd name="connsiteX15" fmla="*/ 2120422 w 2375317"/>
              <a:gd name="connsiteY15" fmla="*/ 2392075 h 4708109"/>
              <a:gd name="connsiteX16" fmla="*/ 2102278 w 2375317"/>
              <a:gd name="connsiteY16" fmla="*/ 2520098 h 4708109"/>
              <a:gd name="connsiteX17" fmla="*/ 2092467 w 2375317"/>
              <a:gd name="connsiteY17" fmla="*/ 2589319 h 4708109"/>
              <a:gd name="connsiteX18" fmla="*/ 2087859 w 2375317"/>
              <a:gd name="connsiteY18" fmla="*/ 2610178 h 4708109"/>
              <a:gd name="connsiteX19" fmla="*/ 2159269 w 2375317"/>
              <a:gd name="connsiteY19" fmla="*/ 2631605 h 4708109"/>
              <a:gd name="connsiteX20" fmla="*/ 2250446 w 2375317"/>
              <a:gd name="connsiteY20" fmla="*/ 3976882 h 4708109"/>
              <a:gd name="connsiteX21" fmla="*/ 1968346 w 2375317"/>
              <a:gd name="connsiteY21" fmla="*/ 3125282 h 4708109"/>
              <a:gd name="connsiteX22" fmla="*/ 1937610 w 2375317"/>
              <a:gd name="connsiteY22" fmla="*/ 3114739 h 4708109"/>
              <a:gd name="connsiteX23" fmla="*/ 1920265 w 2375317"/>
              <a:gd name="connsiteY23" fmla="*/ 3159649 h 4708109"/>
              <a:gd name="connsiteX24" fmla="*/ 1834402 w 2375317"/>
              <a:gd name="connsiteY24" fmla="*/ 3340779 h 4708109"/>
              <a:gd name="connsiteX25" fmla="*/ 542315 w 2375317"/>
              <a:gd name="connsiteY25" fmla="*/ 3340779 h 4708109"/>
              <a:gd name="connsiteX26" fmla="*/ 460550 w 2375317"/>
              <a:gd name="connsiteY26" fmla="*/ 3158474 h 4708109"/>
              <a:gd name="connsiteX27" fmla="*/ 446018 w 2375317"/>
              <a:gd name="connsiteY27" fmla="*/ 3118524 h 4708109"/>
              <a:gd name="connsiteX28" fmla="*/ 406972 w 2375317"/>
              <a:gd name="connsiteY28" fmla="*/ 3125282 h 4708109"/>
              <a:gd name="connsiteX29" fmla="*/ 124871 w 2375317"/>
              <a:gd name="connsiteY29" fmla="*/ 3976882 h 4708109"/>
              <a:gd name="connsiteX30" fmla="*/ 216048 w 2375317"/>
              <a:gd name="connsiteY30" fmla="*/ 2631605 h 4708109"/>
              <a:gd name="connsiteX31" fmla="*/ 301277 w 2375317"/>
              <a:gd name="connsiteY31" fmla="*/ 2606032 h 4708109"/>
              <a:gd name="connsiteX32" fmla="*/ 294623 w 2375317"/>
              <a:gd name="connsiteY32" fmla="*/ 2574059 h 4708109"/>
              <a:gd name="connsiteX33" fmla="*/ 287381 w 2375317"/>
              <a:gd name="connsiteY33" fmla="*/ 2520098 h 4708109"/>
              <a:gd name="connsiteX34" fmla="*/ 267246 w 2375317"/>
              <a:gd name="connsiteY34" fmla="*/ 2370074 h 4708109"/>
              <a:gd name="connsiteX35" fmla="*/ 275108 w 2375317"/>
              <a:gd name="connsiteY35" fmla="*/ 1744530 h 4708109"/>
              <a:gd name="connsiteX36" fmla="*/ 287282 w 2375317"/>
              <a:gd name="connsiteY36" fmla="*/ 1664395 h 4708109"/>
              <a:gd name="connsiteX37" fmla="*/ 288605 w 2375317"/>
              <a:gd name="connsiteY37" fmla="*/ 1664395 h 4708109"/>
              <a:gd name="connsiteX38" fmla="*/ 298288 w 2375317"/>
              <a:gd name="connsiteY38" fmla="*/ 1600649 h 4708109"/>
              <a:gd name="connsiteX39" fmla="*/ 479215 w 2375317"/>
              <a:gd name="connsiteY39" fmla="*/ 998269 h 4708109"/>
              <a:gd name="connsiteX40" fmla="*/ 555817 w 2375317"/>
              <a:gd name="connsiteY40" fmla="*/ 838966 h 4708109"/>
              <a:gd name="connsiteX41" fmla="*/ 581451 w 2375317"/>
              <a:gd name="connsiteY41" fmla="*/ 785657 h 4708109"/>
              <a:gd name="connsiteX42" fmla="*/ 1198298 w 2375317"/>
              <a:gd name="connsiteY42" fmla="*/ 0 h 470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75317" h="4708109">
                <a:moveTo>
                  <a:pt x="1190550" y="3478574"/>
                </a:moveTo>
                <a:cubicBezTo>
                  <a:pt x="1289188" y="3478860"/>
                  <a:pt x="1387936" y="3516775"/>
                  <a:pt x="1463413" y="3592252"/>
                </a:cubicBezTo>
                <a:cubicBezTo>
                  <a:pt x="1614367" y="3743206"/>
                  <a:pt x="1615075" y="3987243"/>
                  <a:pt x="1464995" y="4137323"/>
                </a:cubicBezTo>
                <a:cubicBezTo>
                  <a:pt x="1324719" y="4277599"/>
                  <a:pt x="1234426" y="4467861"/>
                  <a:pt x="1194119" y="4708109"/>
                </a:cubicBezTo>
                <a:cubicBezTo>
                  <a:pt x="1152417" y="4467623"/>
                  <a:pt x="1061019" y="4276834"/>
                  <a:pt x="919925" y="4135740"/>
                </a:cubicBezTo>
                <a:cubicBezTo>
                  <a:pt x="768971" y="3984786"/>
                  <a:pt x="768263" y="3740750"/>
                  <a:pt x="918342" y="3590670"/>
                </a:cubicBezTo>
                <a:cubicBezTo>
                  <a:pt x="993382" y="3515630"/>
                  <a:pt x="1091911" y="3478287"/>
                  <a:pt x="1190550" y="3478574"/>
                </a:cubicBezTo>
                <a:close/>
                <a:moveTo>
                  <a:pt x="1198298" y="0"/>
                </a:moveTo>
                <a:cubicBezTo>
                  <a:pt x="1455059" y="269185"/>
                  <a:pt x="1655912" y="550173"/>
                  <a:pt x="1804585" y="835974"/>
                </a:cubicBezTo>
                <a:lnTo>
                  <a:pt x="1806001" y="838966"/>
                </a:lnTo>
                <a:lnTo>
                  <a:pt x="1906364" y="1051119"/>
                </a:lnTo>
                <a:cubicBezTo>
                  <a:pt x="1990800" y="1248962"/>
                  <a:pt x="2051013" y="1448255"/>
                  <a:pt x="2088213" y="1646727"/>
                </a:cubicBezTo>
                <a:lnTo>
                  <a:pt x="2091019" y="1664395"/>
                </a:lnTo>
                <a:lnTo>
                  <a:pt x="2092401" y="1664395"/>
                </a:lnTo>
                <a:lnTo>
                  <a:pt x="2111818" y="1786683"/>
                </a:lnTo>
                <a:cubicBezTo>
                  <a:pt x="2138394" y="1990788"/>
                  <a:pt x="2140819" y="2193415"/>
                  <a:pt x="2120422" y="2392075"/>
                </a:cubicBezTo>
                <a:lnTo>
                  <a:pt x="2102278" y="2520098"/>
                </a:lnTo>
                <a:lnTo>
                  <a:pt x="2092467" y="2589319"/>
                </a:lnTo>
                <a:lnTo>
                  <a:pt x="2087859" y="2610178"/>
                </a:lnTo>
                <a:lnTo>
                  <a:pt x="2159269" y="2631605"/>
                </a:lnTo>
                <a:cubicBezTo>
                  <a:pt x="2553280" y="2809228"/>
                  <a:pt x="2297035" y="3650755"/>
                  <a:pt x="2250446" y="3976882"/>
                </a:cubicBezTo>
                <a:cubicBezTo>
                  <a:pt x="2198266" y="3646406"/>
                  <a:pt x="2130866" y="3209396"/>
                  <a:pt x="1968346" y="3125282"/>
                </a:cubicBezTo>
                <a:lnTo>
                  <a:pt x="1937610" y="3114739"/>
                </a:lnTo>
                <a:lnTo>
                  <a:pt x="1920265" y="3159649"/>
                </a:lnTo>
                <a:cubicBezTo>
                  <a:pt x="1893967" y="3220867"/>
                  <a:pt x="1865329" y="3281274"/>
                  <a:pt x="1834402" y="3340779"/>
                </a:cubicBezTo>
                <a:lnTo>
                  <a:pt x="542315" y="3340779"/>
                </a:lnTo>
                <a:cubicBezTo>
                  <a:pt x="512954" y="3281274"/>
                  <a:pt x="485674" y="3220450"/>
                  <a:pt x="460550" y="3158474"/>
                </a:cubicBezTo>
                <a:lnTo>
                  <a:pt x="446018" y="3118524"/>
                </a:lnTo>
                <a:lnTo>
                  <a:pt x="406972" y="3125282"/>
                </a:lnTo>
                <a:cubicBezTo>
                  <a:pt x="244451" y="3209396"/>
                  <a:pt x="177051" y="3646406"/>
                  <a:pt x="124871" y="3976882"/>
                </a:cubicBezTo>
                <a:cubicBezTo>
                  <a:pt x="78282" y="3650755"/>
                  <a:pt x="-177963" y="2809228"/>
                  <a:pt x="216048" y="2631605"/>
                </a:cubicBezTo>
                <a:lnTo>
                  <a:pt x="301277" y="2606032"/>
                </a:lnTo>
                <a:lnTo>
                  <a:pt x="294623" y="2574059"/>
                </a:lnTo>
                <a:lnTo>
                  <a:pt x="287381" y="2520098"/>
                </a:lnTo>
                <a:lnTo>
                  <a:pt x="267246" y="2370074"/>
                </a:lnTo>
                <a:cubicBezTo>
                  <a:pt x="247147" y="2164459"/>
                  <a:pt x="249103" y="1954450"/>
                  <a:pt x="275108" y="1744530"/>
                </a:cubicBezTo>
                <a:lnTo>
                  <a:pt x="287282" y="1664395"/>
                </a:lnTo>
                <a:lnTo>
                  <a:pt x="288605" y="1664395"/>
                </a:lnTo>
                <a:lnTo>
                  <a:pt x="298288" y="1600649"/>
                </a:lnTo>
                <a:cubicBezTo>
                  <a:pt x="334925" y="1397387"/>
                  <a:pt x="394628" y="1195232"/>
                  <a:pt x="479215" y="998269"/>
                </a:cubicBezTo>
                <a:lnTo>
                  <a:pt x="555817" y="838966"/>
                </a:lnTo>
                <a:lnTo>
                  <a:pt x="581451" y="785657"/>
                </a:lnTo>
                <a:cubicBezTo>
                  <a:pt x="731159" y="505447"/>
                  <a:pt x="934911" y="239368"/>
                  <a:pt x="1198298"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grpSp>
        <p:nvGrpSpPr>
          <p:cNvPr id="34" name="组合 33"/>
          <p:cNvGrpSpPr/>
          <p:nvPr/>
        </p:nvGrpSpPr>
        <p:grpSpPr>
          <a:xfrm>
            <a:off x="5424629" y="2392204"/>
            <a:ext cx="1118607" cy="622712"/>
            <a:chOff x="5496152" y="2812875"/>
            <a:chExt cx="1118607" cy="622712"/>
          </a:xfrm>
        </p:grpSpPr>
        <p:sp>
          <p:nvSpPr>
            <p:cNvPr id="5" name="任意多边形 4"/>
            <p:cNvSpPr/>
            <p:nvPr/>
          </p:nvSpPr>
          <p:spPr bwMode="auto">
            <a:xfrm>
              <a:off x="5496152" y="2812875"/>
              <a:ext cx="1118607" cy="622712"/>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grpSp>
          <p:nvGrpSpPr>
            <p:cNvPr id="7" name="组合 6"/>
            <p:cNvGrpSpPr/>
            <p:nvPr/>
          </p:nvGrpSpPr>
          <p:grpSpPr>
            <a:xfrm>
              <a:off x="5737178" y="3014916"/>
              <a:ext cx="490193" cy="372452"/>
              <a:chOff x="4268086" y="4221191"/>
              <a:chExt cx="509646" cy="387231"/>
            </a:xfrm>
            <a:solidFill>
              <a:schemeClr val="bg1">
                <a:lumMod val="85000"/>
              </a:schemeClr>
            </a:solidFill>
          </p:grpSpPr>
          <p:sp>
            <p:nvSpPr>
              <p:cNvPr id="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cs typeface="+mn-ea"/>
                  <a:sym typeface="+mn-lt"/>
                </a:endParaRPr>
              </a:p>
            </p:txBody>
          </p:sp>
          <p:sp>
            <p:nvSpPr>
              <p:cNvPr id="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cs typeface="+mn-ea"/>
                  <a:sym typeface="+mn-lt"/>
                </a:endParaRPr>
              </a:p>
            </p:txBody>
          </p:sp>
        </p:grpSp>
      </p:grpSp>
      <p:grpSp>
        <p:nvGrpSpPr>
          <p:cNvPr id="35" name="组合 34"/>
          <p:cNvGrpSpPr/>
          <p:nvPr/>
        </p:nvGrpSpPr>
        <p:grpSpPr>
          <a:xfrm>
            <a:off x="5122017" y="843558"/>
            <a:ext cx="981937" cy="546630"/>
            <a:chOff x="5129459" y="1250241"/>
            <a:chExt cx="1199308" cy="667637"/>
          </a:xfrm>
        </p:grpSpPr>
        <p:sp>
          <p:nvSpPr>
            <p:cNvPr id="6" name="任意多边形 5"/>
            <p:cNvSpPr/>
            <p:nvPr/>
          </p:nvSpPr>
          <p:spPr bwMode="auto">
            <a:xfrm>
              <a:off x="5129459" y="1250241"/>
              <a:ext cx="1199308" cy="66763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grpSp>
          <p:nvGrpSpPr>
            <p:cNvPr id="10" name="组合 9"/>
            <p:cNvGrpSpPr/>
            <p:nvPr/>
          </p:nvGrpSpPr>
          <p:grpSpPr>
            <a:xfrm>
              <a:off x="5525374" y="1490699"/>
              <a:ext cx="318492" cy="315208"/>
              <a:chOff x="6967126" y="4092464"/>
              <a:chExt cx="453105" cy="448433"/>
            </a:xfrm>
            <a:solidFill>
              <a:schemeClr val="bg1">
                <a:lumMod val="85000"/>
              </a:schemeClr>
            </a:solidFill>
          </p:grpSpPr>
          <p:sp>
            <p:nvSpPr>
              <p:cNvPr id="11"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cs typeface="+mn-ea"/>
                  <a:sym typeface="+mn-lt"/>
                </a:endParaRPr>
              </a:p>
            </p:txBody>
          </p:sp>
          <p:sp>
            <p:nvSpPr>
              <p:cNvPr id="12"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cs typeface="+mn-ea"/>
                  <a:sym typeface="+mn-lt"/>
                </a:endParaRPr>
              </a:p>
            </p:txBody>
          </p:sp>
        </p:grpSp>
      </p:grpSp>
      <p:grpSp>
        <p:nvGrpSpPr>
          <p:cNvPr id="36" name="组合 35"/>
          <p:cNvGrpSpPr/>
          <p:nvPr/>
        </p:nvGrpSpPr>
        <p:grpSpPr>
          <a:xfrm>
            <a:off x="2850011" y="820833"/>
            <a:ext cx="1016952" cy="566123"/>
            <a:chOff x="2696426" y="623385"/>
            <a:chExt cx="1242074" cy="691445"/>
          </a:xfrm>
        </p:grpSpPr>
        <p:sp>
          <p:nvSpPr>
            <p:cNvPr id="3" name="任意多边形 2"/>
            <p:cNvSpPr/>
            <p:nvPr/>
          </p:nvSpPr>
          <p:spPr bwMode="auto">
            <a:xfrm>
              <a:off x="2696426" y="623385"/>
              <a:ext cx="1242074" cy="691445"/>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grpSp>
          <p:nvGrpSpPr>
            <p:cNvPr id="13" name="组合 12"/>
            <p:cNvGrpSpPr/>
            <p:nvPr/>
          </p:nvGrpSpPr>
          <p:grpSpPr>
            <a:xfrm>
              <a:off x="3124421" y="924039"/>
              <a:ext cx="327954" cy="313649"/>
              <a:chOff x="1004888" y="993775"/>
              <a:chExt cx="2438400" cy="2332038"/>
            </a:xfrm>
            <a:solidFill>
              <a:schemeClr val="bg1">
                <a:lumMod val="85000"/>
              </a:schemeClr>
            </a:solidFill>
          </p:grpSpPr>
          <p:sp>
            <p:nvSpPr>
              <p:cNvPr id="1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cs typeface="+mn-ea"/>
                  <a:sym typeface="+mn-lt"/>
                </a:endParaRPr>
              </a:p>
            </p:txBody>
          </p:sp>
          <p:sp>
            <p:nvSpPr>
              <p:cNvPr id="15" name="任意多边形 14"/>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1500">
                  <a:solidFill>
                    <a:schemeClr val="bg1">
                      <a:lumMod val="85000"/>
                    </a:schemeClr>
                  </a:solidFill>
                  <a:cs typeface="+mn-ea"/>
                  <a:sym typeface="+mn-lt"/>
                </a:endParaRPr>
              </a:p>
            </p:txBody>
          </p:sp>
        </p:grpSp>
      </p:grpSp>
      <p:grpSp>
        <p:nvGrpSpPr>
          <p:cNvPr id="37" name="组合 36"/>
          <p:cNvGrpSpPr/>
          <p:nvPr/>
        </p:nvGrpSpPr>
        <p:grpSpPr>
          <a:xfrm>
            <a:off x="2371546" y="2356822"/>
            <a:ext cx="1216571" cy="677247"/>
            <a:chOff x="2371546" y="2356822"/>
            <a:chExt cx="1216571" cy="677247"/>
          </a:xfrm>
        </p:grpSpPr>
        <p:sp>
          <p:nvSpPr>
            <p:cNvPr id="4" name="任意多边形 3"/>
            <p:cNvSpPr/>
            <p:nvPr/>
          </p:nvSpPr>
          <p:spPr bwMode="auto">
            <a:xfrm>
              <a:off x="2371546" y="2356822"/>
              <a:ext cx="1216571" cy="67724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grpSp>
          <p:nvGrpSpPr>
            <p:cNvPr id="16" name="组合 15"/>
            <p:cNvGrpSpPr/>
            <p:nvPr/>
          </p:nvGrpSpPr>
          <p:grpSpPr>
            <a:xfrm>
              <a:off x="2837447" y="2557072"/>
              <a:ext cx="284769" cy="364185"/>
              <a:chOff x="1605187" y="572440"/>
              <a:chExt cx="563561" cy="720725"/>
            </a:xfrm>
            <a:solidFill>
              <a:schemeClr val="bg1">
                <a:lumMod val="85000"/>
              </a:schemeClr>
            </a:solidFill>
          </p:grpSpPr>
          <p:sp>
            <p:nvSpPr>
              <p:cNvPr id="17"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8" name="Freeform 33"/>
              <p:cNvSpPr/>
              <p:nvPr/>
            </p:nvSpPr>
            <p:spPr bwMode="auto">
              <a:xfrm>
                <a:off x="1605187" y="1012177"/>
                <a:ext cx="141289"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9"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grpSp>
        <p:nvGrpSpPr>
          <p:cNvPr id="38" name="组合 37"/>
          <p:cNvGrpSpPr/>
          <p:nvPr/>
        </p:nvGrpSpPr>
        <p:grpSpPr>
          <a:xfrm>
            <a:off x="3766212" y="2400403"/>
            <a:ext cx="1616856" cy="606314"/>
            <a:chOff x="3795270" y="1989735"/>
            <a:chExt cx="1780386" cy="667637"/>
          </a:xfrm>
        </p:grpSpPr>
        <p:sp>
          <p:nvSpPr>
            <p:cNvPr id="20" name="任意多边形 19"/>
            <p:cNvSpPr/>
            <p:nvPr/>
          </p:nvSpPr>
          <p:spPr bwMode="auto">
            <a:xfrm>
              <a:off x="3795270" y="1989735"/>
              <a:ext cx="1199308" cy="66763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sp>
          <p:nvSpPr>
            <p:cNvPr id="33" name="矩形 32"/>
            <p:cNvSpPr/>
            <p:nvPr/>
          </p:nvSpPr>
          <p:spPr>
            <a:xfrm>
              <a:off x="3894544" y="2323553"/>
              <a:ext cx="1681112" cy="279597"/>
            </a:xfrm>
            <a:prstGeom prst="rect">
              <a:avLst/>
            </a:prstGeom>
          </p:spPr>
          <p:txBody>
            <a:bodyPr wrap="none" lIns="68580" tIns="34290" rIns="68580" bIns="34290">
              <a:spAutoFit/>
            </a:bodyPr>
            <a:lstStyle/>
            <a:p>
              <a:r>
                <a:rPr lang="en-US" altLang="zh-CN" sz="1200" b="1" dirty="0">
                  <a:solidFill>
                    <a:schemeClr val="bg1">
                      <a:lumMod val="85000"/>
                    </a:schemeClr>
                  </a:solidFill>
                  <a:cs typeface="+mn-ea"/>
                  <a:sym typeface="+mn-lt"/>
                </a:rPr>
                <a:t>TITLE GOSE HERE</a:t>
              </a:r>
              <a:endParaRPr lang="zh-CN" altLang="en-US" sz="1200" dirty="0">
                <a:solidFill>
                  <a:schemeClr val="bg1">
                    <a:lumMod val="85000"/>
                  </a:schemeClr>
                </a:solidFill>
                <a:cs typeface="+mn-ea"/>
                <a:sym typeface="+mn-lt"/>
              </a:endParaRPr>
            </a:p>
          </p:txBody>
        </p:sp>
      </p:grpSp>
      <p:sp>
        <p:nvSpPr>
          <p:cNvPr id="39" name="Content Placeholder 2"/>
          <p:cNvSpPr txBox="1"/>
          <p:nvPr/>
        </p:nvSpPr>
        <p:spPr bwMode="auto">
          <a:xfrm>
            <a:off x="5220072" y="147013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0" name="Content Placeholder 2"/>
          <p:cNvSpPr txBox="1"/>
          <p:nvPr/>
        </p:nvSpPr>
        <p:spPr bwMode="auto">
          <a:xfrm>
            <a:off x="5396400" y="3098926"/>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1" name="Content Placeholder 2"/>
          <p:cNvSpPr txBox="1"/>
          <p:nvPr/>
        </p:nvSpPr>
        <p:spPr bwMode="auto">
          <a:xfrm>
            <a:off x="1344204" y="139954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2" name="Content Placeholder 2"/>
          <p:cNvSpPr txBox="1"/>
          <p:nvPr/>
        </p:nvSpPr>
        <p:spPr bwMode="auto">
          <a:xfrm>
            <a:off x="975814" y="306477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3" name="矩形 4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44" name="Group 371"/>
          <p:cNvGrpSpPr>
            <a:grpSpLocks noChangeAspect="1"/>
          </p:cNvGrpSpPr>
          <p:nvPr/>
        </p:nvGrpSpPr>
        <p:grpSpPr bwMode="auto">
          <a:xfrm>
            <a:off x="1115616" y="549930"/>
            <a:ext cx="6912769" cy="59962"/>
            <a:chOff x="936" y="3880"/>
            <a:chExt cx="5806" cy="168"/>
          </a:xfrm>
          <a:solidFill>
            <a:schemeClr val="bg1"/>
          </a:solidFill>
        </p:grpSpPr>
        <p:sp>
          <p:nvSpPr>
            <p:cNvPr id="4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42"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par>
                          <p:cTn id="25" fill="hold">
                            <p:stCondLst>
                              <p:cond delay="4500"/>
                            </p:stCondLst>
                            <p:childTnLst>
                              <p:par>
                                <p:cTn id="26" presetID="42"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1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600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10"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210468" y="1419622"/>
            <a:ext cx="2457695" cy="1668127"/>
            <a:chOff x="1613958" y="2146913"/>
            <a:chExt cx="3276926" cy="2224169"/>
          </a:xfrm>
          <a:solidFill>
            <a:schemeClr val="bg1">
              <a:lumMod val="85000"/>
            </a:schemeClr>
          </a:solidFill>
        </p:grpSpPr>
        <p:sp>
          <p:nvSpPr>
            <p:cNvPr id="21"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22" name="Freeform 8"/>
            <p:cNvSpPr>
              <a:spLocks noEditPoints="1"/>
            </p:cNvSpPr>
            <p:nvPr/>
          </p:nvSpPr>
          <p:spPr bwMode="auto">
            <a:xfrm>
              <a:off x="3330029" y="2146913"/>
              <a:ext cx="1560855" cy="2224169"/>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23" name="组合 22"/>
          <p:cNvGrpSpPr/>
          <p:nvPr/>
        </p:nvGrpSpPr>
        <p:grpSpPr>
          <a:xfrm>
            <a:off x="3264370" y="1755260"/>
            <a:ext cx="5042263" cy="1057975"/>
            <a:chOff x="3264370" y="1697283"/>
            <a:chExt cx="5042263" cy="1057975"/>
          </a:xfrm>
        </p:grpSpPr>
        <p:sp>
          <p:nvSpPr>
            <p:cNvPr id="24" name="任意多边形 23"/>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5"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3">
                      <a:extLst>
                        <a:ext uri="{28A0092B-C50C-407E-A947-70E740481C1C}">
                          <a14:useLocalDpi xmlns:a14="http://schemas.microsoft.com/office/drawing/2010/main" val="0"/>
                        </a:ext>
                      </a:extLst>
                    </a:blip>
                    <a:srcRect/>
                    <a:stretch>
                      <a:fillRect/>
                    </a:stretch>
                  </a:blipFill>
                  <a:effectLst/>
                  <a:latin typeface="华文楷体" panose="02010600040101010101" pitchFamily="2" charset="-122"/>
                  <a:ea typeface="华文楷体" panose="02010600040101010101" pitchFamily="2" charset="-122"/>
                  <a:cs typeface="+mj-cs"/>
                </a:defRPr>
              </a:lvl1pPr>
            </a:lstStyle>
            <a:p>
              <a:pPr lvl="0">
                <a:defRPr/>
              </a:pPr>
              <a:r>
                <a:rPr lang="zh-CN" altLang="en-US" sz="3600" dirty="0">
                  <a:solidFill>
                    <a:schemeClr val="bg1">
                      <a:lumMod val="85000"/>
                    </a:schemeClr>
                  </a:solidFill>
                  <a:latin typeface="+mn-lt"/>
                  <a:ea typeface="+mn-ea"/>
                  <a:cs typeface="+mn-ea"/>
                  <a:sym typeface="+mn-lt"/>
                </a:rPr>
                <a:t>单击输入标题内容</a:t>
              </a:r>
              <a:endParaRPr lang="zh-CN" altLang="en-US" sz="3600" dirty="0">
                <a:solidFill>
                  <a:schemeClr val="bg1">
                    <a:lumMod val="85000"/>
                  </a:schemeClr>
                </a:solidFill>
                <a:latin typeface="+mn-lt"/>
                <a:ea typeface="+mn-ea"/>
                <a:cs typeface="+mn-ea"/>
                <a:sym typeface="+mn-lt"/>
              </a:endParaRPr>
            </a:p>
          </p:txBody>
        </p:sp>
        <p:sp>
          <p:nvSpPr>
            <p:cNvPr id="26" name="任意多边形 25"/>
            <p:cNvSpPr/>
            <p:nvPr>
              <p:custDataLst>
                <p:tags r:id="rId4"/>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rot="18900000">
            <a:off x="1554677" y="683397"/>
            <a:ext cx="5768491" cy="4029813"/>
          </a:xfrm>
          <a:custGeom>
            <a:avLst/>
            <a:gdLst>
              <a:gd name="connsiteX0" fmla="*/ 7587321 w 7691321"/>
              <a:gd name="connsiteY0" fmla="*/ 4766931 h 5373084"/>
              <a:gd name="connsiteX1" fmla="*/ 7691321 w 7691321"/>
              <a:gd name="connsiteY1" fmla="*/ 5018008 h 5373084"/>
              <a:gd name="connsiteX2" fmla="*/ 7691320 w 7691321"/>
              <a:gd name="connsiteY2" fmla="*/ 5018008 h 5373084"/>
              <a:gd name="connsiteX3" fmla="*/ 7336244 w 7691321"/>
              <a:gd name="connsiteY3" fmla="*/ 5373084 h 5373084"/>
              <a:gd name="connsiteX4" fmla="*/ 5018008 w 7691321"/>
              <a:gd name="connsiteY4" fmla="*/ 5373083 h 5373084"/>
              <a:gd name="connsiteX5" fmla="*/ 4766931 w 7691321"/>
              <a:gd name="connsiteY5" fmla="*/ 5269083 h 5373084"/>
              <a:gd name="connsiteX6" fmla="*/ 4762547 w 7691321"/>
              <a:gd name="connsiteY6" fmla="*/ 5263771 h 5373084"/>
              <a:gd name="connsiteX7" fmla="*/ 4757230 w 7691321"/>
              <a:gd name="connsiteY7" fmla="*/ 5259383 h 5373084"/>
              <a:gd name="connsiteX8" fmla="*/ 4653231 w 7691321"/>
              <a:gd name="connsiteY8" fmla="*/ 5008306 h 5373084"/>
              <a:gd name="connsiteX9" fmla="*/ 4653232 w 7691321"/>
              <a:gd name="connsiteY9" fmla="*/ 3041618 h 5373084"/>
              <a:gd name="connsiteX10" fmla="*/ 2686542 w 7691321"/>
              <a:gd name="connsiteY10" fmla="*/ 3041617 h 5373084"/>
              <a:gd name="connsiteX11" fmla="*/ 2435466 w 7691321"/>
              <a:gd name="connsiteY11" fmla="*/ 2937618 h 5373084"/>
              <a:gd name="connsiteX12" fmla="*/ 2431081 w 7691321"/>
              <a:gd name="connsiteY12" fmla="*/ 2932304 h 5373084"/>
              <a:gd name="connsiteX13" fmla="*/ 2425764 w 7691321"/>
              <a:gd name="connsiteY13" fmla="*/ 2927917 h 5373084"/>
              <a:gd name="connsiteX14" fmla="*/ 2321765 w 7691321"/>
              <a:gd name="connsiteY14" fmla="*/ 2676840 h 5373084"/>
              <a:gd name="connsiteX15" fmla="*/ 2321766 w 7691321"/>
              <a:gd name="connsiteY15" fmla="*/ 710152 h 5373084"/>
              <a:gd name="connsiteX16" fmla="*/ 355076 w 7691321"/>
              <a:gd name="connsiteY16" fmla="*/ 710151 h 5373084"/>
              <a:gd name="connsiteX17" fmla="*/ 0 w 7691321"/>
              <a:gd name="connsiteY17" fmla="*/ 355075 h 5373084"/>
              <a:gd name="connsiteX18" fmla="*/ 0 w 7691321"/>
              <a:gd name="connsiteY18" fmla="*/ 355076 h 5373084"/>
              <a:gd name="connsiteX19" fmla="*/ 355076 w 7691321"/>
              <a:gd name="connsiteY19" fmla="*/ 0 h 5373084"/>
              <a:gd name="connsiteX20" fmla="*/ 2673313 w 7691321"/>
              <a:gd name="connsiteY20" fmla="*/ 0 h 5373084"/>
              <a:gd name="connsiteX21" fmla="*/ 2924390 w 7691321"/>
              <a:gd name="connsiteY21" fmla="*/ 103999 h 5373084"/>
              <a:gd name="connsiteX22" fmla="*/ 2925987 w 7691321"/>
              <a:gd name="connsiteY22" fmla="*/ 105936 h 5373084"/>
              <a:gd name="connsiteX23" fmla="*/ 2927917 w 7691321"/>
              <a:gd name="connsiteY23" fmla="*/ 107528 h 5373084"/>
              <a:gd name="connsiteX24" fmla="*/ 3031917 w 7691321"/>
              <a:gd name="connsiteY24" fmla="*/ 358605 h 5373084"/>
              <a:gd name="connsiteX25" fmla="*/ 3031916 w 7691321"/>
              <a:gd name="connsiteY25" fmla="*/ 2331466 h 5373084"/>
              <a:gd name="connsiteX26" fmla="*/ 5004779 w 7691321"/>
              <a:gd name="connsiteY26" fmla="*/ 2331466 h 5373084"/>
              <a:gd name="connsiteX27" fmla="*/ 5255856 w 7691321"/>
              <a:gd name="connsiteY27" fmla="*/ 2435466 h 5373084"/>
              <a:gd name="connsiteX28" fmla="*/ 5257453 w 7691321"/>
              <a:gd name="connsiteY28" fmla="*/ 2437402 h 5373084"/>
              <a:gd name="connsiteX29" fmla="*/ 5259383 w 7691321"/>
              <a:gd name="connsiteY29" fmla="*/ 2438994 h 5373084"/>
              <a:gd name="connsiteX30" fmla="*/ 5363383 w 7691321"/>
              <a:gd name="connsiteY30" fmla="*/ 2690071 h 5373084"/>
              <a:gd name="connsiteX31" fmla="*/ 5363383 w 7691321"/>
              <a:gd name="connsiteY31" fmla="*/ 4662932 h 5373084"/>
              <a:gd name="connsiteX32" fmla="*/ 7336245 w 7691321"/>
              <a:gd name="connsiteY32" fmla="*/ 4662932 h 5373084"/>
              <a:gd name="connsiteX33" fmla="*/ 7587321 w 7691321"/>
              <a:gd name="connsiteY33" fmla="*/ 4766931 h 53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321" h="5373084">
                <a:moveTo>
                  <a:pt x="7587321" y="4766931"/>
                </a:moveTo>
                <a:cubicBezTo>
                  <a:pt x="7651577" y="4831187"/>
                  <a:pt x="7691321" y="4919956"/>
                  <a:pt x="7691321" y="5018008"/>
                </a:cubicBezTo>
                <a:lnTo>
                  <a:pt x="7691320" y="5018008"/>
                </a:lnTo>
                <a:cubicBezTo>
                  <a:pt x="7691320" y="5214111"/>
                  <a:pt x="7532347" y="5373084"/>
                  <a:pt x="7336244" y="5373084"/>
                </a:cubicBezTo>
                <a:lnTo>
                  <a:pt x="5018008" y="5373083"/>
                </a:lnTo>
                <a:cubicBezTo>
                  <a:pt x="4919956" y="5373083"/>
                  <a:pt x="4831187" y="5333339"/>
                  <a:pt x="4766931" y="5269083"/>
                </a:cubicBezTo>
                <a:lnTo>
                  <a:pt x="4762547" y="5263771"/>
                </a:lnTo>
                <a:lnTo>
                  <a:pt x="4757230" y="5259383"/>
                </a:lnTo>
                <a:cubicBezTo>
                  <a:pt x="4692974" y="5195127"/>
                  <a:pt x="4653231" y="5106358"/>
                  <a:pt x="4653231" y="5008306"/>
                </a:cubicBezTo>
                <a:lnTo>
                  <a:pt x="4653232" y="3041618"/>
                </a:lnTo>
                <a:lnTo>
                  <a:pt x="2686542" y="3041617"/>
                </a:lnTo>
                <a:cubicBezTo>
                  <a:pt x="2588491" y="3041618"/>
                  <a:pt x="2499722" y="3001874"/>
                  <a:pt x="2435466" y="2937618"/>
                </a:cubicBezTo>
                <a:lnTo>
                  <a:pt x="2431081" y="2932304"/>
                </a:lnTo>
                <a:lnTo>
                  <a:pt x="2425764" y="2927917"/>
                </a:lnTo>
                <a:cubicBezTo>
                  <a:pt x="2361508" y="2863661"/>
                  <a:pt x="2321765" y="2774892"/>
                  <a:pt x="2321765" y="2676840"/>
                </a:cubicBezTo>
                <a:lnTo>
                  <a:pt x="2321766" y="710152"/>
                </a:lnTo>
                <a:lnTo>
                  <a:pt x="355076" y="710151"/>
                </a:lnTo>
                <a:cubicBezTo>
                  <a:pt x="158973" y="710151"/>
                  <a:pt x="0" y="551178"/>
                  <a:pt x="0" y="355075"/>
                </a:cubicBezTo>
                <a:lnTo>
                  <a:pt x="0" y="355076"/>
                </a:lnTo>
                <a:cubicBezTo>
                  <a:pt x="0" y="158973"/>
                  <a:pt x="158973" y="0"/>
                  <a:pt x="355076" y="0"/>
                </a:cubicBezTo>
                <a:lnTo>
                  <a:pt x="2673313" y="0"/>
                </a:lnTo>
                <a:cubicBezTo>
                  <a:pt x="2771365" y="0"/>
                  <a:pt x="2860134" y="39743"/>
                  <a:pt x="2924390" y="103999"/>
                </a:cubicBezTo>
                <a:lnTo>
                  <a:pt x="2925987" y="105936"/>
                </a:lnTo>
                <a:lnTo>
                  <a:pt x="2927917" y="107528"/>
                </a:lnTo>
                <a:cubicBezTo>
                  <a:pt x="2992173" y="171784"/>
                  <a:pt x="3031916" y="260553"/>
                  <a:pt x="3031917" y="358605"/>
                </a:cubicBezTo>
                <a:lnTo>
                  <a:pt x="3031916" y="2331466"/>
                </a:lnTo>
                <a:lnTo>
                  <a:pt x="5004779" y="2331466"/>
                </a:lnTo>
                <a:cubicBezTo>
                  <a:pt x="5102831" y="2331466"/>
                  <a:pt x="5191600" y="2371210"/>
                  <a:pt x="5255856" y="2435466"/>
                </a:cubicBezTo>
                <a:lnTo>
                  <a:pt x="5257453" y="2437402"/>
                </a:lnTo>
                <a:lnTo>
                  <a:pt x="5259383" y="2438994"/>
                </a:lnTo>
                <a:cubicBezTo>
                  <a:pt x="5323640" y="2503250"/>
                  <a:pt x="5363383" y="2592019"/>
                  <a:pt x="5363383" y="2690071"/>
                </a:cubicBezTo>
                <a:lnTo>
                  <a:pt x="5363383" y="4662932"/>
                </a:lnTo>
                <a:lnTo>
                  <a:pt x="7336245" y="4662932"/>
                </a:lnTo>
                <a:cubicBezTo>
                  <a:pt x="7434296" y="4662931"/>
                  <a:pt x="7523065" y="4702675"/>
                  <a:pt x="7587321" y="4766931"/>
                </a:cubicBezTo>
                <a:close/>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grpSp>
        <p:nvGrpSpPr>
          <p:cNvPr id="74" name="组合 73"/>
          <p:cNvGrpSpPr/>
          <p:nvPr/>
        </p:nvGrpSpPr>
        <p:grpSpPr>
          <a:xfrm>
            <a:off x="1017106" y="3087917"/>
            <a:ext cx="682862" cy="431075"/>
            <a:chOff x="1017106" y="3087917"/>
            <a:chExt cx="682862" cy="431075"/>
          </a:xfrm>
        </p:grpSpPr>
        <p:sp>
          <p:nvSpPr>
            <p:cNvPr id="33" name="椭圆 32"/>
            <p:cNvSpPr/>
            <p:nvPr/>
          </p:nvSpPr>
          <p:spPr>
            <a:xfrm>
              <a:off x="1143001" y="3087917"/>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39" name="矩形 38"/>
            <p:cNvSpPr/>
            <p:nvPr/>
          </p:nvSpPr>
          <p:spPr>
            <a:xfrm>
              <a:off x="1017106" y="31534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01</a:t>
              </a:r>
              <a:endParaRPr lang="en-US" altLang="zh-CN" sz="1500" b="1" dirty="0">
                <a:solidFill>
                  <a:schemeClr val="bg1">
                    <a:lumMod val="85000"/>
                  </a:schemeClr>
                </a:solidFill>
                <a:cs typeface="+mn-ea"/>
                <a:sym typeface="+mn-lt"/>
              </a:endParaRPr>
            </a:p>
          </p:txBody>
        </p:sp>
      </p:grpSp>
      <p:grpSp>
        <p:nvGrpSpPr>
          <p:cNvPr id="75" name="组合 74"/>
          <p:cNvGrpSpPr/>
          <p:nvPr/>
        </p:nvGrpSpPr>
        <p:grpSpPr>
          <a:xfrm>
            <a:off x="2241749" y="1895930"/>
            <a:ext cx="682862" cy="431075"/>
            <a:chOff x="2241749" y="1895930"/>
            <a:chExt cx="682862" cy="431075"/>
          </a:xfrm>
        </p:grpSpPr>
        <p:sp>
          <p:nvSpPr>
            <p:cNvPr id="34" name="椭圆 33"/>
            <p:cNvSpPr/>
            <p:nvPr/>
          </p:nvSpPr>
          <p:spPr>
            <a:xfrm>
              <a:off x="2367643" y="1895930"/>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40" name="矩形 39"/>
            <p:cNvSpPr/>
            <p:nvPr/>
          </p:nvSpPr>
          <p:spPr>
            <a:xfrm>
              <a:off x="2241749" y="1959319"/>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02</a:t>
              </a:r>
              <a:endParaRPr lang="en-US" altLang="zh-CN" sz="1500" b="1" dirty="0">
                <a:solidFill>
                  <a:schemeClr val="bg1">
                    <a:lumMod val="85000"/>
                  </a:schemeClr>
                </a:solidFill>
                <a:cs typeface="+mn-ea"/>
                <a:sym typeface="+mn-lt"/>
              </a:endParaRPr>
            </a:p>
          </p:txBody>
        </p:sp>
      </p:grpSp>
      <p:grpSp>
        <p:nvGrpSpPr>
          <p:cNvPr id="76" name="组合 75"/>
          <p:cNvGrpSpPr/>
          <p:nvPr/>
        </p:nvGrpSpPr>
        <p:grpSpPr>
          <a:xfrm>
            <a:off x="3468825" y="3087917"/>
            <a:ext cx="682862" cy="431075"/>
            <a:chOff x="3468825" y="3087917"/>
            <a:chExt cx="682862" cy="431075"/>
          </a:xfrm>
        </p:grpSpPr>
        <p:sp>
          <p:nvSpPr>
            <p:cNvPr id="35" name="椭圆 34"/>
            <p:cNvSpPr/>
            <p:nvPr/>
          </p:nvSpPr>
          <p:spPr>
            <a:xfrm>
              <a:off x="3602083" y="3087917"/>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41" name="矩形 40"/>
            <p:cNvSpPr/>
            <p:nvPr/>
          </p:nvSpPr>
          <p:spPr>
            <a:xfrm>
              <a:off x="3468825" y="31534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03</a:t>
              </a:r>
              <a:endParaRPr lang="en-US" altLang="zh-CN" sz="1500" b="1" dirty="0">
                <a:solidFill>
                  <a:schemeClr val="bg1">
                    <a:lumMod val="85000"/>
                  </a:schemeClr>
                </a:solidFill>
                <a:cs typeface="+mn-ea"/>
                <a:sym typeface="+mn-lt"/>
              </a:endParaRPr>
            </a:p>
          </p:txBody>
        </p:sp>
      </p:grpSp>
      <p:grpSp>
        <p:nvGrpSpPr>
          <p:cNvPr id="77" name="组合 76"/>
          <p:cNvGrpSpPr/>
          <p:nvPr/>
        </p:nvGrpSpPr>
        <p:grpSpPr>
          <a:xfrm>
            <a:off x="4700832" y="1895930"/>
            <a:ext cx="682862" cy="431075"/>
            <a:chOff x="4700832" y="1895930"/>
            <a:chExt cx="682862" cy="431075"/>
          </a:xfrm>
        </p:grpSpPr>
        <p:sp>
          <p:nvSpPr>
            <p:cNvPr id="36" name="椭圆 35"/>
            <p:cNvSpPr/>
            <p:nvPr/>
          </p:nvSpPr>
          <p:spPr>
            <a:xfrm>
              <a:off x="4826726" y="1895930"/>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42" name="矩形 41"/>
            <p:cNvSpPr/>
            <p:nvPr/>
          </p:nvSpPr>
          <p:spPr>
            <a:xfrm>
              <a:off x="4700832" y="1953614"/>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04</a:t>
              </a:r>
              <a:endParaRPr lang="en-US" altLang="zh-CN" sz="1500" b="1" dirty="0">
                <a:solidFill>
                  <a:schemeClr val="bg1">
                    <a:lumMod val="85000"/>
                  </a:schemeClr>
                </a:solidFill>
                <a:cs typeface="+mn-ea"/>
                <a:sym typeface="+mn-lt"/>
              </a:endParaRPr>
            </a:p>
          </p:txBody>
        </p:sp>
      </p:grpSp>
      <p:grpSp>
        <p:nvGrpSpPr>
          <p:cNvPr id="78" name="组合 77"/>
          <p:cNvGrpSpPr/>
          <p:nvPr/>
        </p:nvGrpSpPr>
        <p:grpSpPr>
          <a:xfrm>
            <a:off x="5920543" y="3087917"/>
            <a:ext cx="682862" cy="431075"/>
            <a:chOff x="5920543" y="3087917"/>
            <a:chExt cx="682862" cy="431075"/>
          </a:xfrm>
        </p:grpSpPr>
        <p:sp>
          <p:nvSpPr>
            <p:cNvPr id="37" name="椭圆 36"/>
            <p:cNvSpPr/>
            <p:nvPr/>
          </p:nvSpPr>
          <p:spPr>
            <a:xfrm>
              <a:off x="6074230" y="3087917"/>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43" name="矩形 42"/>
            <p:cNvSpPr/>
            <p:nvPr/>
          </p:nvSpPr>
          <p:spPr>
            <a:xfrm>
              <a:off x="5920543" y="31534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05</a:t>
              </a:r>
              <a:endParaRPr lang="en-US" altLang="zh-CN" sz="1500" b="1" dirty="0">
                <a:solidFill>
                  <a:schemeClr val="bg1">
                    <a:lumMod val="85000"/>
                  </a:schemeClr>
                </a:solidFill>
                <a:cs typeface="+mn-ea"/>
                <a:sym typeface="+mn-lt"/>
              </a:endParaRPr>
            </a:p>
          </p:txBody>
        </p:sp>
      </p:grpSp>
      <p:grpSp>
        <p:nvGrpSpPr>
          <p:cNvPr id="79" name="组合 78"/>
          <p:cNvGrpSpPr/>
          <p:nvPr/>
        </p:nvGrpSpPr>
        <p:grpSpPr>
          <a:xfrm>
            <a:off x="7159916" y="1895930"/>
            <a:ext cx="682862" cy="431075"/>
            <a:chOff x="7159916" y="1895930"/>
            <a:chExt cx="682862" cy="431075"/>
          </a:xfrm>
        </p:grpSpPr>
        <p:sp>
          <p:nvSpPr>
            <p:cNvPr id="38" name="椭圆 37"/>
            <p:cNvSpPr/>
            <p:nvPr/>
          </p:nvSpPr>
          <p:spPr>
            <a:xfrm>
              <a:off x="7298872" y="1895930"/>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44" name="矩形 43"/>
            <p:cNvSpPr/>
            <p:nvPr/>
          </p:nvSpPr>
          <p:spPr>
            <a:xfrm>
              <a:off x="7159916" y="1944898"/>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06</a:t>
              </a:r>
              <a:endParaRPr lang="en-US" altLang="zh-CN" sz="1500" b="1" dirty="0">
                <a:solidFill>
                  <a:schemeClr val="bg1">
                    <a:lumMod val="85000"/>
                  </a:schemeClr>
                </a:solidFill>
                <a:cs typeface="+mn-ea"/>
                <a:sym typeface="+mn-lt"/>
              </a:endParaRPr>
            </a:p>
          </p:txBody>
        </p:sp>
      </p:grpSp>
      <p:sp>
        <p:nvSpPr>
          <p:cNvPr id="63" name="Content Placeholder 2"/>
          <p:cNvSpPr txBox="1"/>
          <p:nvPr/>
        </p:nvSpPr>
        <p:spPr bwMode="auto">
          <a:xfrm>
            <a:off x="755576"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69" name="Content Placeholder 2"/>
          <p:cNvSpPr txBox="1"/>
          <p:nvPr/>
        </p:nvSpPr>
        <p:spPr bwMode="auto">
          <a:xfrm>
            <a:off x="1532816" y="108812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70" name="Content Placeholder 2"/>
          <p:cNvSpPr txBox="1"/>
          <p:nvPr/>
        </p:nvSpPr>
        <p:spPr bwMode="auto">
          <a:xfrm>
            <a:off x="2858696"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71" name="Content Placeholder 2"/>
          <p:cNvSpPr txBox="1"/>
          <p:nvPr/>
        </p:nvSpPr>
        <p:spPr bwMode="auto">
          <a:xfrm>
            <a:off x="3994076" y="108812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72" name="Content Placeholder 2"/>
          <p:cNvSpPr txBox="1"/>
          <p:nvPr/>
        </p:nvSpPr>
        <p:spPr bwMode="auto">
          <a:xfrm>
            <a:off x="5159936"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73" name="Content Placeholder 2"/>
          <p:cNvSpPr txBox="1"/>
          <p:nvPr/>
        </p:nvSpPr>
        <p:spPr bwMode="auto">
          <a:xfrm>
            <a:off x="6386756" y="108812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80" name="矩形 7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81" name="Group 371"/>
          <p:cNvGrpSpPr>
            <a:grpSpLocks noChangeAspect="1"/>
          </p:cNvGrpSpPr>
          <p:nvPr/>
        </p:nvGrpSpPr>
        <p:grpSpPr bwMode="auto">
          <a:xfrm>
            <a:off x="1115616" y="549930"/>
            <a:ext cx="6912769" cy="59962"/>
            <a:chOff x="936" y="3880"/>
            <a:chExt cx="5806" cy="168"/>
          </a:xfrm>
          <a:solidFill>
            <a:schemeClr val="bg1"/>
          </a:solidFill>
        </p:grpSpPr>
        <p:sp>
          <p:nvSpPr>
            <p:cNvPr id="8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p:cTn id="41" dur="500" fill="hold"/>
                                        <p:tgtEl>
                                          <p:spTgt spid="77"/>
                                        </p:tgtEl>
                                        <p:attrNameLst>
                                          <p:attrName>ppt_w</p:attrName>
                                        </p:attrNameLst>
                                      </p:cBhvr>
                                      <p:tavLst>
                                        <p:tav tm="0">
                                          <p:val>
                                            <p:fltVal val="0"/>
                                          </p:val>
                                        </p:tav>
                                        <p:tav tm="100000">
                                          <p:val>
                                            <p:strVal val="#ppt_w"/>
                                          </p:val>
                                        </p:tav>
                                      </p:tavLst>
                                    </p:anim>
                                    <p:anim calcmode="lin" valueType="num">
                                      <p:cBhvr>
                                        <p:cTn id="42" dur="500" fill="hold"/>
                                        <p:tgtEl>
                                          <p:spTgt spid="77"/>
                                        </p:tgtEl>
                                        <p:attrNameLst>
                                          <p:attrName>ppt_h</p:attrName>
                                        </p:attrNameLst>
                                      </p:cBhvr>
                                      <p:tavLst>
                                        <p:tav tm="0">
                                          <p:val>
                                            <p:fltVal val="0"/>
                                          </p:val>
                                        </p:tav>
                                        <p:tav tm="100000">
                                          <p:val>
                                            <p:strVal val="#ppt_h"/>
                                          </p:val>
                                        </p:tav>
                                      </p:tavLst>
                                    </p:anim>
                                    <p:animEffect transition="in" filter="fade">
                                      <p:cBhvr>
                                        <p:cTn id="43" dur="500"/>
                                        <p:tgtEl>
                                          <p:spTgt spid="77"/>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p:cTn id="61" dur="500" fill="hold"/>
                                        <p:tgtEl>
                                          <p:spTgt spid="79"/>
                                        </p:tgtEl>
                                        <p:attrNameLst>
                                          <p:attrName>ppt_w</p:attrName>
                                        </p:attrNameLst>
                                      </p:cBhvr>
                                      <p:tavLst>
                                        <p:tav tm="0">
                                          <p:val>
                                            <p:fltVal val="0"/>
                                          </p:val>
                                        </p:tav>
                                        <p:tav tm="100000">
                                          <p:val>
                                            <p:strVal val="#ppt_w"/>
                                          </p:val>
                                        </p:tav>
                                      </p:tavLst>
                                    </p:anim>
                                    <p:anim calcmode="lin" valueType="num">
                                      <p:cBhvr>
                                        <p:cTn id="62" dur="500" fill="hold"/>
                                        <p:tgtEl>
                                          <p:spTgt spid="79"/>
                                        </p:tgtEl>
                                        <p:attrNameLst>
                                          <p:attrName>ppt_h</p:attrName>
                                        </p:attrNameLst>
                                      </p:cBhvr>
                                      <p:tavLst>
                                        <p:tav tm="0">
                                          <p:val>
                                            <p:fltVal val="0"/>
                                          </p:val>
                                        </p:tav>
                                        <p:tav tm="100000">
                                          <p:val>
                                            <p:strVal val="#ppt_h"/>
                                          </p:val>
                                        </p:tav>
                                      </p:tavLst>
                                    </p:anim>
                                    <p:animEffect transition="in" filter="fade">
                                      <p:cBhvr>
                                        <p:cTn id="63" dur="500"/>
                                        <p:tgtEl>
                                          <p:spTgt spid="79"/>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3" grpId="0"/>
      <p:bldP spid="69" grpId="0"/>
      <p:bldP spid="70" grpId="0"/>
      <p:bldP spid="71" grpId="0"/>
      <p:bldP spid="72" grpId="0"/>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019726" y="1473034"/>
            <a:ext cx="3032717" cy="2970924"/>
            <a:chOff x="6834800" y="3134627"/>
            <a:chExt cx="3056772" cy="2994490"/>
          </a:xfrm>
        </p:grpSpPr>
        <p:sp>
          <p:nvSpPr>
            <p:cNvPr id="3" name="Isosceles Triangle 5"/>
            <p:cNvSpPr/>
            <p:nvPr/>
          </p:nvSpPr>
          <p:spPr>
            <a:xfrm>
              <a:off x="7437858" y="3834174"/>
              <a:ext cx="1850658" cy="1595395"/>
            </a:xfrm>
            <a:prstGeom prst="triangle">
              <a:avLst/>
            </a:prstGeom>
            <a:noFill/>
            <a:ln w="1270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cs typeface="+mn-ea"/>
                <a:sym typeface="+mn-lt"/>
              </a:endParaRPr>
            </a:p>
          </p:txBody>
        </p:sp>
        <p:sp>
          <p:nvSpPr>
            <p:cNvPr id="4" name="Hexagon 6"/>
            <p:cNvSpPr/>
            <p:nvPr/>
          </p:nvSpPr>
          <p:spPr>
            <a:xfrm rot="5400000">
              <a:off x="7663638" y="3231118"/>
              <a:ext cx="1399096" cy="1206114"/>
            </a:xfrm>
            <a:prstGeom prst="hexagon">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uk-UA">
                <a:solidFill>
                  <a:schemeClr val="tx1"/>
                </a:solidFill>
                <a:cs typeface="+mn-ea"/>
                <a:sym typeface="+mn-lt"/>
              </a:endParaRPr>
            </a:p>
          </p:txBody>
        </p:sp>
        <p:sp>
          <p:nvSpPr>
            <p:cNvPr id="5" name="Hexagon 7"/>
            <p:cNvSpPr/>
            <p:nvPr/>
          </p:nvSpPr>
          <p:spPr>
            <a:xfrm rot="5400000">
              <a:off x="8588967" y="4826512"/>
              <a:ext cx="1399096" cy="1206114"/>
            </a:xfrm>
            <a:prstGeom prst="hexagon">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uk-UA">
                <a:solidFill>
                  <a:schemeClr val="tx1"/>
                </a:solidFill>
                <a:cs typeface="+mn-ea"/>
                <a:sym typeface="+mn-lt"/>
              </a:endParaRPr>
            </a:p>
          </p:txBody>
        </p:sp>
        <p:sp>
          <p:nvSpPr>
            <p:cNvPr id="6" name="Hexagon 8"/>
            <p:cNvSpPr/>
            <p:nvPr/>
          </p:nvSpPr>
          <p:spPr>
            <a:xfrm rot="5400000">
              <a:off x="6738309" y="4826512"/>
              <a:ext cx="1399096" cy="1206114"/>
            </a:xfrm>
            <a:prstGeom prst="hexagon">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uk-UA">
                <a:solidFill>
                  <a:schemeClr val="tx1"/>
                </a:solidFill>
                <a:cs typeface="+mn-ea"/>
                <a:sym typeface="+mn-lt"/>
              </a:endParaRPr>
            </a:p>
          </p:txBody>
        </p:sp>
        <p:sp>
          <p:nvSpPr>
            <p:cNvPr id="7" name="Hexagon 9"/>
            <p:cNvSpPr/>
            <p:nvPr/>
          </p:nvSpPr>
          <p:spPr>
            <a:xfrm rot="5400000">
              <a:off x="7912028" y="3439873"/>
              <a:ext cx="902316" cy="777856"/>
            </a:xfrm>
            <a:prstGeom prst="hexagon">
              <a:avLst/>
            </a:prstGeom>
            <a:solidFill>
              <a:srgbClr val="3634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cs typeface="+mn-ea"/>
                <a:sym typeface="+mn-lt"/>
              </a:endParaRPr>
            </a:p>
          </p:txBody>
        </p:sp>
        <p:sp>
          <p:nvSpPr>
            <p:cNvPr id="8" name="Hexagon 10"/>
            <p:cNvSpPr/>
            <p:nvPr/>
          </p:nvSpPr>
          <p:spPr>
            <a:xfrm rot="5400000">
              <a:off x="6986699" y="5040641"/>
              <a:ext cx="902316" cy="777856"/>
            </a:xfrm>
            <a:prstGeom prst="hexagon">
              <a:avLst/>
            </a:prstGeom>
            <a:solidFill>
              <a:srgbClr val="3634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cs typeface="+mn-ea"/>
                <a:sym typeface="+mn-lt"/>
              </a:endParaRPr>
            </a:p>
          </p:txBody>
        </p:sp>
        <p:sp>
          <p:nvSpPr>
            <p:cNvPr id="9" name="Hexagon 11"/>
            <p:cNvSpPr/>
            <p:nvPr/>
          </p:nvSpPr>
          <p:spPr>
            <a:xfrm rot="5400000">
              <a:off x="8837359" y="5040641"/>
              <a:ext cx="902316" cy="777856"/>
            </a:xfrm>
            <a:prstGeom prst="hexagon">
              <a:avLst/>
            </a:prstGeom>
            <a:solidFill>
              <a:srgbClr val="3634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cs typeface="+mn-ea"/>
                <a:sym typeface="+mn-lt"/>
              </a:endParaRPr>
            </a:p>
          </p:txBody>
        </p:sp>
      </p:grpSp>
      <p:sp>
        <p:nvSpPr>
          <p:cNvPr id="16" name="Freeform 15"/>
          <p:cNvSpPr>
            <a:spLocks noEditPoints="1"/>
          </p:cNvSpPr>
          <p:nvPr/>
        </p:nvSpPr>
        <p:spPr bwMode="auto">
          <a:xfrm>
            <a:off x="4405110" y="1991837"/>
            <a:ext cx="256888" cy="335757"/>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cs typeface="+mn-ea"/>
              <a:sym typeface="+mn-lt"/>
            </a:endParaRPr>
          </a:p>
        </p:txBody>
      </p:sp>
      <p:sp>
        <p:nvSpPr>
          <p:cNvPr id="17" name="Freeform 13"/>
          <p:cNvSpPr>
            <a:spLocks noEditPoints="1"/>
          </p:cNvSpPr>
          <p:nvPr/>
        </p:nvSpPr>
        <p:spPr bwMode="auto">
          <a:xfrm>
            <a:off x="5341081" y="3602884"/>
            <a:ext cx="266432" cy="321970"/>
          </a:xfrm>
          <a:custGeom>
            <a:avLst/>
            <a:gdLst>
              <a:gd name="T0" fmla="*/ 39 w 77"/>
              <a:gd name="T1" fmla="*/ 12 h 93"/>
              <a:gd name="T2" fmla="*/ 46 w 77"/>
              <a:gd name="T3" fmla="*/ 12 h 93"/>
              <a:gd name="T4" fmla="*/ 45 w 77"/>
              <a:gd name="T5" fmla="*/ 10 h 93"/>
              <a:gd name="T6" fmla="*/ 43 w 77"/>
              <a:gd name="T7" fmla="*/ 9 h 93"/>
              <a:gd name="T8" fmla="*/ 34 w 77"/>
              <a:gd name="T9" fmla="*/ 9 h 93"/>
              <a:gd name="T10" fmla="*/ 32 w 77"/>
              <a:gd name="T11" fmla="*/ 10 h 93"/>
              <a:gd name="T12" fmla="*/ 31 w 77"/>
              <a:gd name="T13" fmla="*/ 12 h 93"/>
              <a:gd name="T14" fmla="*/ 31 w 77"/>
              <a:gd name="T15" fmla="*/ 23 h 93"/>
              <a:gd name="T16" fmla="*/ 22 w 77"/>
              <a:gd name="T17" fmla="*/ 23 h 93"/>
              <a:gd name="T18" fmla="*/ 22 w 77"/>
              <a:gd name="T19" fmla="*/ 12 h 93"/>
              <a:gd name="T20" fmla="*/ 26 w 77"/>
              <a:gd name="T21" fmla="*/ 4 h 93"/>
              <a:gd name="T22" fmla="*/ 34 w 77"/>
              <a:gd name="T23" fmla="*/ 0 h 93"/>
              <a:gd name="T24" fmla="*/ 43 w 77"/>
              <a:gd name="T25" fmla="*/ 0 h 93"/>
              <a:gd name="T26" fmla="*/ 52 w 77"/>
              <a:gd name="T27" fmla="*/ 4 h 93"/>
              <a:gd name="T28" fmla="*/ 55 w 77"/>
              <a:gd name="T29" fmla="*/ 12 h 93"/>
              <a:gd name="T30" fmla="*/ 55 w 77"/>
              <a:gd name="T31" fmla="*/ 23 h 93"/>
              <a:gd name="T32" fmla="*/ 46 w 77"/>
              <a:gd name="T33" fmla="*/ 23 h 93"/>
              <a:gd name="T34" fmla="*/ 46 w 77"/>
              <a:gd name="T35" fmla="*/ 21 h 93"/>
              <a:gd name="T36" fmla="*/ 39 w 77"/>
              <a:gd name="T37" fmla="*/ 20 h 93"/>
              <a:gd name="T38" fmla="*/ 34 w 77"/>
              <a:gd name="T39" fmla="*/ 20 h 93"/>
              <a:gd name="T40" fmla="*/ 34 w 77"/>
              <a:gd name="T41" fmla="*/ 12 h 93"/>
              <a:gd name="T42" fmla="*/ 39 w 77"/>
              <a:gd name="T43" fmla="*/ 12 h 93"/>
              <a:gd name="T44" fmla="*/ 17 w 77"/>
              <a:gd name="T45" fmla="*/ 37 h 93"/>
              <a:gd name="T46" fmla="*/ 25 w 77"/>
              <a:gd name="T47" fmla="*/ 38 h 93"/>
              <a:gd name="T48" fmla="*/ 26 w 77"/>
              <a:gd name="T49" fmla="*/ 79 h 93"/>
              <a:gd name="T50" fmla="*/ 18 w 77"/>
              <a:gd name="T51" fmla="*/ 77 h 93"/>
              <a:gd name="T52" fmla="*/ 17 w 77"/>
              <a:gd name="T53" fmla="*/ 37 h 93"/>
              <a:gd name="T54" fmla="*/ 35 w 77"/>
              <a:gd name="T55" fmla="*/ 38 h 93"/>
              <a:gd name="T56" fmla="*/ 43 w 77"/>
              <a:gd name="T57" fmla="*/ 38 h 93"/>
              <a:gd name="T58" fmla="*/ 43 w 77"/>
              <a:gd name="T59" fmla="*/ 79 h 93"/>
              <a:gd name="T60" fmla="*/ 35 w 77"/>
              <a:gd name="T61" fmla="*/ 79 h 93"/>
              <a:gd name="T62" fmla="*/ 35 w 77"/>
              <a:gd name="T63" fmla="*/ 38 h 93"/>
              <a:gd name="T64" fmla="*/ 61 w 77"/>
              <a:gd name="T65" fmla="*/ 37 h 93"/>
              <a:gd name="T66" fmla="*/ 52 w 77"/>
              <a:gd name="T67" fmla="*/ 38 h 93"/>
              <a:gd name="T68" fmla="*/ 52 w 77"/>
              <a:gd name="T69" fmla="*/ 79 h 93"/>
              <a:gd name="T70" fmla="*/ 59 w 77"/>
              <a:gd name="T71" fmla="*/ 77 h 93"/>
              <a:gd name="T72" fmla="*/ 61 w 77"/>
              <a:gd name="T73" fmla="*/ 37 h 93"/>
              <a:gd name="T74" fmla="*/ 4 w 77"/>
              <a:gd name="T75" fmla="*/ 30 h 93"/>
              <a:gd name="T76" fmla="*/ 7 w 77"/>
              <a:gd name="T77" fmla="*/ 76 h 93"/>
              <a:gd name="T78" fmla="*/ 4 w 77"/>
              <a:gd name="T79" fmla="*/ 81 h 93"/>
              <a:gd name="T80" fmla="*/ 17 w 77"/>
              <a:gd name="T81" fmla="*/ 91 h 93"/>
              <a:gd name="T82" fmla="*/ 39 w 77"/>
              <a:gd name="T83" fmla="*/ 93 h 93"/>
              <a:gd name="T84" fmla="*/ 61 w 77"/>
              <a:gd name="T85" fmla="*/ 91 h 93"/>
              <a:gd name="T86" fmla="*/ 73 w 77"/>
              <a:gd name="T87" fmla="*/ 81 h 93"/>
              <a:gd name="T88" fmla="*/ 71 w 77"/>
              <a:gd name="T89" fmla="*/ 76 h 93"/>
              <a:gd name="T90" fmla="*/ 73 w 77"/>
              <a:gd name="T91" fmla="*/ 30 h 93"/>
              <a:gd name="T92" fmla="*/ 77 w 77"/>
              <a:gd name="T93" fmla="*/ 23 h 93"/>
              <a:gd name="T94" fmla="*/ 64 w 77"/>
              <a:gd name="T95" fmla="*/ 14 h 93"/>
              <a:gd name="T96" fmla="*/ 59 w 77"/>
              <a:gd name="T97" fmla="*/ 13 h 93"/>
              <a:gd name="T98" fmla="*/ 59 w 77"/>
              <a:gd name="T99" fmla="*/ 22 h 93"/>
              <a:gd name="T100" fmla="*/ 62 w 77"/>
              <a:gd name="T101" fmla="*/ 22 h 93"/>
              <a:gd name="T102" fmla="*/ 66 w 77"/>
              <a:gd name="T103" fmla="*/ 23 h 93"/>
              <a:gd name="T104" fmla="*/ 62 w 77"/>
              <a:gd name="T105" fmla="*/ 24 h 93"/>
              <a:gd name="T106" fmla="*/ 39 w 77"/>
              <a:gd name="T107" fmla="*/ 27 h 93"/>
              <a:gd name="T108" fmla="*/ 15 w 77"/>
              <a:gd name="T109" fmla="*/ 24 h 93"/>
              <a:gd name="T110" fmla="*/ 11 w 77"/>
              <a:gd name="T111" fmla="*/ 23 h 93"/>
              <a:gd name="T112" fmla="*/ 15 w 77"/>
              <a:gd name="T113" fmla="*/ 22 h 93"/>
              <a:gd name="T114" fmla="*/ 18 w 77"/>
              <a:gd name="T115" fmla="*/ 22 h 93"/>
              <a:gd name="T116" fmla="*/ 18 w 77"/>
              <a:gd name="T117" fmla="*/ 13 h 93"/>
              <a:gd name="T118" fmla="*/ 14 w 77"/>
              <a:gd name="T119" fmla="*/ 14 h 93"/>
              <a:gd name="T120" fmla="*/ 0 w 77"/>
              <a:gd name="T121" fmla="*/ 23 h 93"/>
              <a:gd name="T122" fmla="*/ 4 w 77"/>
              <a:gd name="T123" fmla="*/ 3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 h="93">
                <a:moveTo>
                  <a:pt x="39" y="12"/>
                </a:moveTo>
                <a:cubicBezTo>
                  <a:pt x="41" y="12"/>
                  <a:pt x="44" y="12"/>
                  <a:pt x="46" y="12"/>
                </a:cubicBezTo>
                <a:cubicBezTo>
                  <a:pt x="46" y="11"/>
                  <a:pt x="46" y="10"/>
                  <a:pt x="45" y="10"/>
                </a:cubicBezTo>
                <a:cubicBezTo>
                  <a:pt x="45" y="9"/>
                  <a:pt x="44" y="9"/>
                  <a:pt x="43" y="9"/>
                </a:cubicBezTo>
                <a:cubicBezTo>
                  <a:pt x="34" y="9"/>
                  <a:pt x="34" y="9"/>
                  <a:pt x="34" y="9"/>
                </a:cubicBezTo>
                <a:cubicBezTo>
                  <a:pt x="33" y="9"/>
                  <a:pt x="32" y="9"/>
                  <a:pt x="32" y="10"/>
                </a:cubicBezTo>
                <a:cubicBezTo>
                  <a:pt x="31" y="10"/>
                  <a:pt x="31" y="11"/>
                  <a:pt x="31" y="12"/>
                </a:cubicBezTo>
                <a:cubicBezTo>
                  <a:pt x="31" y="23"/>
                  <a:pt x="31" y="23"/>
                  <a:pt x="31" y="23"/>
                </a:cubicBezTo>
                <a:cubicBezTo>
                  <a:pt x="22" y="23"/>
                  <a:pt x="22" y="23"/>
                  <a:pt x="22" y="23"/>
                </a:cubicBezTo>
                <a:cubicBezTo>
                  <a:pt x="22" y="12"/>
                  <a:pt x="22" y="12"/>
                  <a:pt x="22" y="12"/>
                </a:cubicBezTo>
                <a:cubicBezTo>
                  <a:pt x="22" y="9"/>
                  <a:pt x="23" y="6"/>
                  <a:pt x="26" y="4"/>
                </a:cubicBezTo>
                <a:cubicBezTo>
                  <a:pt x="28" y="2"/>
                  <a:pt x="31" y="0"/>
                  <a:pt x="34" y="0"/>
                </a:cubicBezTo>
                <a:cubicBezTo>
                  <a:pt x="43" y="0"/>
                  <a:pt x="43" y="0"/>
                  <a:pt x="43" y="0"/>
                </a:cubicBezTo>
                <a:cubicBezTo>
                  <a:pt x="47" y="0"/>
                  <a:pt x="49" y="2"/>
                  <a:pt x="52" y="4"/>
                </a:cubicBezTo>
                <a:cubicBezTo>
                  <a:pt x="54" y="6"/>
                  <a:pt x="55" y="9"/>
                  <a:pt x="55" y="12"/>
                </a:cubicBezTo>
                <a:cubicBezTo>
                  <a:pt x="55" y="23"/>
                  <a:pt x="55" y="23"/>
                  <a:pt x="55" y="23"/>
                </a:cubicBezTo>
                <a:cubicBezTo>
                  <a:pt x="46" y="23"/>
                  <a:pt x="46" y="23"/>
                  <a:pt x="46" y="23"/>
                </a:cubicBezTo>
                <a:cubicBezTo>
                  <a:pt x="46" y="21"/>
                  <a:pt x="46" y="21"/>
                  <a:pt x="46" y="21"/>
                </a:cubicBezTo>
                <a:cubicBezTo>
                  <a:pt x="44" y="20"/>
                  <a:pt x="41" y="20"/>
                  <a:pt x="39" y="20"/>
                </a:cubicBezTo>
                <a:cubicBezTo>
                  <a:pt x="36" y="20"/>
                  <a:pt x="36" y="20"/>
                  <a:pt x="34" y="20"/>
                </a:cubicBezTo>
                <a:cubicBezTo>
                  <a:pt x="34" y="12"/>
                  <a:pt x="34" y="12"/>
                  <a:pt x="34" y="12"/>
                </a:cubicBezTo>
                <a:cubicBezTo>
                  <a:pt x="36" y="12"/>
                  <a:pt x="36" y="12"/>
                  <a:pt x="39" y="12"/>
                </a:cubicBezTo>
                <a:close/>
                <a:moveTo>
                  <a:pt x="17" y="37"/>
                </a:moveTo>
                <a:cubicBezTo>
                  <a:pt x="25" y="38"/>
                  <a:pt x="25" y="38"/>
                  <a:pt x="25" y="38"/>
                </a:cubicBezTo>
                <a:cubicBezTo>
                  <a:pt x="26" y="79"/>
                  <a:pt x="26" y="79"/>
                  <a:pt x="26" y="79"/>
                </a:cubicBezTo>
                <a:cubicBezTo>
                  <a:pt x="18" y="77"/>
                  <a:pt x="18" y="77"/>
                  <a:pt x="18" y="77"/>
                </a:cubicBezTo>
                <a:cubicBezTo>
                  <a:pt x="17" y="37"/>
                  <a:pt x="17" y="37"/>
                  <a:pt x="17" y="37"/>
                </a:cubicBezTo>
                <a:close/>
                <a:moveTo>
                  <a:pt x="35" y="38"/>
                </a:moveTo>
                <a:cubicBezTo>
                  <a:pt x="43" y="38"/>
                  <a:pt x="43" y="38"/>
                  <a:pt x="43" y="38"/>
                </a:cubicBezTo>
                <a:cubicBezTo>
                  <a:pt x="43" y="79"/>
                  <a:pt x="43" y="79"/>
                  <a:pt x="43" y="79"/>
                </a:cubicBezTo>
                <a:cubicBezTo>
                  <a:pt x="35" y="79"/>
                  <a:pt x="35" y="79"/>
                  <a:pt x="35" y="79"/>
                </a:cubicBezTo>
                <a:cubicBezTo>
                  <a:pt x="35" y="38"/>
                  <a:pt x="35" y="38"/>
                  <a:pt x="35" y="38"/>
                </a:cubicBezTo>
                <a:close/>
                <a:moveTo>
                  <a:pt x="61" y="37"/>
                </a:moveTo>
                <a:cubicBezTo>
                  <a:pt x="52" y="38"/>
                  <a:pt x="52" y="38"/>
                  <a:pt x="52" y="38"/>
                </a:cubicBezTo>
                <a:cubicBezTo>
                  <a:pt x="52" y="79"/>
                  <a:pt x="52" y="79"/>
                  <a:pt x="52" y="79"/>
                </a:cubicBezTo>
                <a:cubicBezTo>
                  <a:pt x="59" y="77"/>
                  <a:pt x="59" y="77"/>
                  <a:pt x="59" y="77"/>
                </a:cubicBezTo>
                <a:cubicBezTo>
                  <a:pt x="61" y="37"/>
                  <a:pt x="61" y="37"/>
                  <a:pt x="61" y="37"/>
                </a:cubicBezTo>
                <a:close/>
                <a:moveTo>
                  <a:pt x="4" y="30"/>
                </a:moveTo>
                <a:cubicBezTo>
                  <a:pt x="7" y="76"/>
                  <a:pt x="7" y="76"/>
                  <a:pt x="7" y="76"/>
                </a:cubicBezTo>
                <a:cubicBezTo>
                  <a:pt x="5" y="78"/>
                  <a:pt x="4" y="79"/>
                  <a:pt x="4" y="81"/>
                </a:cubicBezTo>
                <a:cubicBezTo>
                  <a:pt x="4" y="86"/>
                  <a:pt x="9" y="89"/>
                  <a:pt x="17" y="91"/>
                </a:cubicBezTo>
                <a:cubicBezTo>
                  <a:pt x="22" y="92"/>
                  <a:pt x="30" y="93"/>
                  <a:pt x="39" y="93"/>
                </a:cubicBezTo>
                <a:cubicBezTo>
                  <a:pt x="47" y="93"/>
                  <a:pt x="55" y="92"/>
                  <a:pt x="61" y="91"/>
                </a:cubicBezTo>
                <a:cubicBezTo>
                  <a:pt x="68" y="89"/>
                  <a:pt x="73" y="86"/>
                  <a:pt x="73" y="81"/>
                </a:cubicBezTo>
                <a:cubicBezTo>
                  <a:pt x="73" y="80"/>
                  <a:pt x="72" y="78"/>
                  <a:pt x="71" y="76"/>
                </a:cubicBezTo>
                <a:cubicBezTo>
                  <a:pt x="73" y="30"/>
                  <a:pt x="73" y="30"/>
                  <a:pt x="73" y="30"/>
                </a:cubicBezTo>
                <a:cubicBezTo>
                  <a:pt x="75" y="28"/>
                  <a:pt x="77" y="26"/>
                  <a:pt x="77" y="23"/>
                </a:cubicBezTo>
                <a:cubicBezTo>
                  <a:pt x="77" y="19"/>
                  <a:pt x="72" y="16"/>
                  <a:pt x="64" y="14"/>
                </a:cubicBezTo>
                <a:cubicBezTo>
                  <a:pt x="62" y="14"/>
                  <a:pt x="60" y="13"/>
                  <a:pt x="59" y="13"/>
                </a:cubicBezTo>
                <a:cubicBezTo>
                  <a:pt x="59" y="22"/>
                  <a:pt x="59" y="22"/>
                  <a:pt x="59" y="22"/>
                </a:cubicBezTo>
                <a:cubicBezTo>
                  <a:pt x="60" y="22"/>
                  <a:pt x="61" y="22"/>
                  <a:pt x="62" y="22"/>
                </a:cubicBezTo>
                <a:cubicBezTo>
                  <a:pt x="66" y="23"/>
                  <a:pt x="66" y="23"/>
                  <a:pt x="66" y="23"/>
                </a:cubicBezTo>
                <a:cubicBezTo>
                  <a:pt x="66" y="24"/>
                  <a:pt x="66" y="24"/>
                  <a:pt x="62" y="24"/>
                </a:cubicBezTo>
                <a:cubicBezTo>
                  <a:pt x="56" y="26"/>
                  <a:pt x="48" y="27"/>
                  <a:pt x="39" y="27"/>
                </a:cubicBezTo>
                <a:cubicBezTo>
                  <a:pt x="29" y="27"/>
                  <a:pt x="21" y="26"/>
                  <a:pt x="15" y="24"/>
                </a:cubicBezTo>
                <a:cubicBezTo>
                  <a:pt x="11" y="24"/>
                  <a:pt x="11" y="24"/>
                  <a:pt x="11" y="23"/>
                </a:cubicBezTo>
                <a:cubicBezTo>
                  <a:pt x="11" y="23"/>
                  <a:pt x="11" y="23"/>
                  <a:pt x="15" y="22"/>
                </a:cubicBezTo>
                <a:cubicBezTo>
                  <a:pt x="17" y="22"/>
                  <a:pt x="17" y="22"/>
                  <a:pt x="18" y="22"/>
                </a:cubicBezTo>
                <a:cubicBezTo>
                  <a:pt x="18" y="13"/>
                  <a:pt x="18" y="13"/>
                  <a:pt x="18" y="13"/>
                </a:cubicBezTo>
                <a:cubicBezTo>
                  <a:pt x="16" y="14"/>
                  <a:pt x="15" y="14"/>
                  <a:pt x="14" y="14"/>
                </a:cubicBezTo>
                <a:cubicBezTo>
                  <a:pt x="5" y="16"/>
                  <a:pt x="0" y="19"/>
                  <a:pt x="0" y="23"/>
                </a:cubicBezTo>
                <a:cubicBezTo>
                  <a:pt x="0" y="26"/>
                  <a:pt x="2" y="28"/>
                  <a:pt x="4" y="3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cs typeface="+mn-ea"/>
              <a:sym typeface="+mn-lt"/>
            </a:endParaRPr>
          </a:p>
        </p:txBody>
      </p:sp>
      <p:sp>
        <p:nvSpPr>
          <p:cNvPr id="18" name="Freeform 24"/>
          <p:cNvSpPr>
            <a:spLocks noEditPoints="1"/>
          </p:cNvSpPr>
          <p:nvPr/>
        </p:nvSpPr>
        <p:spPr bwMode="auto">
          <a:xfrm>
            <a:off x="3425061" y="3568102"/>
            <a:ext cx="361870" cy="374107"/>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cs typeface="+mn-ea"/>
              <a:sym typeface="+mn-lt"/>
            </a:endParaRPr>
          </a:p>
        </p:txBody>
      </p:sp>
      <p:sp>
        <p:nvSpPr>
          <p:cNvPr id="19" name="Content Placeholder 2"/>
          <p:cNvSpPr txBox="1"/>
          <p:nvPr/>
        </p:nvSpPr>
        <p:spPr bwMode="auto">
          <a:xfrm>
            <a:off x="3412006" y="79302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0" name="Content Placeholder 2"/>
          <p:cNvSpPr txBox="1"/>
          <p:nvPr/>
        </p:nvSpPr>
        <p:spPr bwMode="auto">
          <a:xfrm>
            <a:off x="6102136" y="333275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1" name="Content Placeholder 2"/>
          <p:cNvSpPr txBox="1"/>
          <p:nvPr/>
        </p:nvSpPr>
        <p:spPr bwMode="auto">
          <a:xfrm>
            <a:off x="661456" y="329465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2" name="矩形 21"/>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23" name="Group 371"/>
          <p:cNvGrpSpPr>
            <a:grpSpLocks noChangeAspect="1"/>
          </p:cNvGrpSpPr>
          <p:nvPr/>
        </p:nvGrpSpPr>
        <p:grpSpPr bwMode="auto">
          <a:xfrm>
            <a:off x="1115616" y="549930"/>
            <a:ext cx="6912769" cy="59962"/>
            <a:chOff x="936" y="3880"/>
            <a:chExt cx="5806" cy="168"/>
          </a:xfrm>
          <a:solidFill>
            <a:schemeClr val="bg1"/>
          </a:solidFill>
        </p:grpSpPr>
        <p:sp>
          <p:nvSpPr>
            <p:cNvPr id="24"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3000"/>
                            </p:stCondLst>
                            <p:childTnLst>
                              <p:par>
                                <p:cTn id="37" presetID="16" presetClass="entr" presetSubtype="2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62324" y="1418315"/>
            <a:ext cx="3781884" cy="2616587"/>
            <a:chOff x="2846862" y="1762019"/>
            <a:chExt cx="6468658" cy="4475496"/>
          </a:xfrm>
        </p:grpSpPr>
        <p:grpSp>
          <p:nvGrpSpPr>
            <p:cNvPr id="3" name="组合 2"/>
            <p:cNvGrpSpPr/>
            <p:nvPr/>
          </p:nvGrpSpPr>
          <p:grpSpPr>
            <a:xfrm>
              <a:off x="5067300" y="2825692"/>
              <a:ext cx="1976058" cy="1900348"/>
              <a:chOff x="6042547" y="4572281"/>
              <a:chExt cx="652119" cy="627134"/>
            </a:xfrm>
          </p:grpSpPr>
          <p:sp>
            <p:nvSpPr>
              <p:cNvPr id="28" name="Oval 131"/>
              <p:cNvSpPr>
                <a:spLocks noChangeArrowheads="1"/>
              </p:cNvSpPr>
              <p:nvPr/>
            </p:nvSpPr>
            <p:spPr bwMode="auto">
              <a:xfrm>
                <a:off x="6221880" y="4572281"/>
                <a:ext cx="293454" cy="297208"/>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chemeClr val="bg1">
                      <a:lumMod val="85000"/>
                    </a:schemeClr>
                  </a:solidFill>
                  <a:cs typeface="+mn-ea"/>
                  <a:sym typeface="+mn-lt"/>
                </a:endParaRPr>
              </a:p>
            </p:txBody>
          </p:sp>
          <p:sp>
            <p:nvSpPr>
              <p:cNvPr id="29" name="Freeform 134"/>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chemeClr val="bg1">
                      <a:lumMod val="85000"/>
                    </a:schemeClr>
                  </a:solidFill>
                  <a:cs typeface="+mn-ea"/>
                  <a:sym typeface="+mn-lt"/>
                </a:endParaRPr>
              </a:p>
            </p:txBody>
          </p:sp>
        </p:grpSp>
        <p:grpSp>
          <p:nvGrpSpPr>
            <p:cNvPr id="4" name="组合 3"/>
            <p:cNvGrpSpPr/>
            <p:nvPr/>
          </p:nvGrpSpPr>
          <p:grpSpPr>
            <a:xfrm>
              <a:off x="3643804" y="2067735"/>
              <a:ext cx="1137746" cy="3800475"/>
              <a:chOff x="3643804" y="2067735"/>
              <a:chExt cx="1137746" cy="3800475"/>
            </a:xfrm>
          </p:grpSpPr>
          <p:sp>
            <p:nvSpPr>
              <p:cNvPr id="26" name="任意多边形 25"/>
              <p:cNvSpPr/>
              <p:nvPr/>
            </p:nvSpPr>
            <p:spPr>
              <a:xfrm rot="16200000">
                <a:off x="2000741" y="3710798"/>
                <a:ext cx="3800475" cy="514350"/>
              </a:xfrm>
              <a:custGeom>
                <a:avLst/>
                <a:gdLst>
                  <a:gd name="connsiteX0" fmla="*/ 0 w 3800475"/>
                  <a:gd name="connsiteY0" fmla="*/ 0 h 514350"/>
                  <a:gd name="connsiteX1" fmla="*/ 0 w 3800475"/>
                  <a:gd name="connsiteY1" fmla="*/ 514350 h 514350"/>
                  <a:gd name="connsiteX2" fmla="*/ 3800475 w 3800475"/>
                  <a:gd name="connsiteY2" fmla="*/ 514350 h 514350"/>
                  <a:gd name="connsiteX3" fmla="*/ 3800475 w 3800475"/>
                  <a:gd name="connsiteY3" fmla="*/ 0 h 514350"/>
                </a:gdLst>
                <a:ahLst/>
                <a:cxnLst>
                  <a:cxn ang="0">
                    <a:pos x="connsiteX0" y="connsiteY0"/>
                  </a:cxn>
                  <a:cxn ang="0">
                    <a:pos x="connsiteX1" y="connsiteY1"/>
                  </a:cxn>
                  <a:cxn ang="0">
                    <a:pos x="connsiteX2" y="connsiteY2"/>
                  </a:cxn>
                  <a:cxn ang="0">
                    <a:pos x="connsiteX3" y="connsiteY3"/>
                  </a:cxn>
                </a:cxnLst>
                <a:rect l="l" t="t" r="r" b="b"/>
                <a:pathLst>
                  <a:path w="3800475" h="514350">
                    <a:moveTo>
                      <a:pt x="0" y="0"/>
                    </a:moveTo>
                    <a:lnTo>
                      <a:pt x="0" y="514350"/>
                    </a:lnTo>
                    <a:lnTo>
                      <a:pt x="3800475" y="514350"/>
                    </a:lnTo>
                    <a:lnTo>
                      <a:pt x="3800475"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sp>
            <p:nvSpPr>
              <p:cNvPr id="27" name="任意多边形 26"/>
              <p:cNvSpPr/>
              <p:nvPr/>
            </p:nvSpPr>
            <p:spPr>
              <a:xfrm flipV="1">
                <a:off x="3664542" y="3924299"/>
                <a:ext cx="1117008" cy="45719"/>
              </a:xfrm>
              <a:custGeom>
                <a:avLst/>
                <a:gdLst>
                  <a:gd name="connsiteX0" fmla="*/ 0 w 609600"/>
                  <a:gd name="connsiteY0" fmla="*/ 0 h 0"/>
                  <a:gd name="connsiteX1" fmla="*/ 609600 w 609600"/>
                  <a:gd name="connsiteY1" fmla="*/ 0 h 0"/>
                </a:gdLst>
                <a:ahLst/>
                <a:cxnLst>
                  <a:cxn ang="0">
                    <a:pos x="connsiteX0" y="connsiteY0"/>
                  </a:cxn>
                  <a:cxn ang="0">
                    <a:pos x="connsiteX1" y="connsiteY1"/>
                  </a:cxn>
                </a:cxnLst>
                <a:rect l="l" t="t" r="r" b="b"/>
                <a:pathLst>
                  <a:path w="609600">
                    <a:moveTo>
                      <a:pt x="0" y="0"/>
                    </a:moveTo>
                    <a:lnTo>
                      <a:pt x="60960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grpSp>
        <p:grpSp>
          <p:nvGrpSpPr>
            <p:cNvPr id="5" name="组合 4"/>
            <p:cNvGrpSpPr/>
            <p:nvPr/>
          </p:nvGrpSpPr>
          <p:grpSpPr>
            <a:xfrm rot="10800000">
              <a:off x="7383629" y="2067736"/>
              <a:ext cx="1174607" cy="3800475"/>
              <a:chOff x="3606945" y="2067735"/>
              <a:chExt cx="1174607" cy="3800475"/>
            </a:xfrm>
          </p:grpSpPr>
          <p:sp>
            <p:nvSpPr>
              <p:cNvPr id="24" name="任意多边形 23"/>
              <p:cNvSpPr/>
              <p:nvPr/>
            </p:nvSpPr>
            <p:spPr>
              <a:xfrm rot="16200000">
                <a:off x="2000741" y="3710798"/>
                <a:ext cx="3800475" cy="514350"/>
              </a:xfrm>
              <a:custGeom>
                <a:avLst/>
                <a:gdLst>
                  <a:gd name="connsiteX0" fmla="*/ 0 w 3800475"/>
                  <a:gd name="connsiteY0" fmla="*/ 0 h 514350"/>
                  <a:gd name="connsiteX1" fmla="*/ 0 w 3800475"/>
                  <a:gd name="connsiteY1" fmla="*/ 514350 h 514350"/>
                  <a:gd name="connsiteX2" fmla="*/ 3800475 w 3800475"/>
                  <a:gd name="connsiteY2" fmla="*/ 514350 h 514350"/>
                  <a:gd name="connsiteX3" fmla="*/ 3800475 w 3800475"/>
                  <a:gd name="connsiteY3" fmla="*/ 0 h 514350"/>
                </a:gdLst>
                <a:ahLst/>
                <a:cxnLst>
                  <a:cxn ang="0">
                    <a:pos x="connsiteX0" y="connsiteY0"/>
                  </a:cxn>
                  <a:cxn ang="0">
                    <a:pos x="connsiteX1" y="connsiteY1"/>
                  </a:cxn>
                  <a:cxn ang="0">
                    <a:pos x="connsiteX2" y="connsiteY2"/>
                  </a:cxn>
                  <a:cxn ang="0">
                    <a:pos x="connsiteX3" y="connsiteY3"/>
                  </a:cxn>
                </a:cxnLst>
                <a:rect l="l" t="t" r="r" b="b"/>
                <a:pathLst>
                  <a:path w="3800475" h="514350">
                    <a:moveTo>
                      <a:pt x="0" y="0"/>
                    </a:moveTo>
                    <a:lnTo>
                      <a:pt x="0" y="514350"/>
                    </a:lnTo>
                    <a:lnTo>
                      <a:pt x="3800475" y="514350"/>
                    </a:lnTo>
                    <a:lnTo>
                      <a:pt x="3800475"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sp>
            <p:nvSpPr>
              <p:cNvPr id="25" name="任意多边形 24"/>
              <p:cNvSpPr/>
              <p:nvPr/>
            </p:nvSpPr>
            <p:spPr>
              <a:xfrm>
                <a:off x="3606945" y="3972352"/>
                <a:ext cx="1174607" cy="47200"/>
              </a:xfrm>
              <a:custGeom>
                <a:avLst/>
                <a:gdLst>
                  <a:gd name="connsiteX0" fmla="*/ 0 w 609600"/>
                  <a:gd name="connsiteY0" fmla="*/ 0 h 0"/>
                  <a:gd name="connsiteX1" fmla="*/ 609600 w 609600"/>
                  <a:gd name="connsiteY1" fmla="*/ 0 h 0"/>
                </a:gdLst>
                <a:ahLst/>
                <a:cxnLst>
                  <a:cxn ang="0">
                    <a:pos x="connsiteX0" y="connsiteY0"/>
                  </a:cxn>
                  <a:cxn ang="0">
                    <a:pos x="connsiteX1" y="connsiteY1"/>
                  </a:cxn>
                </a:cxnLst>
                <a:rect l="l" t="t" r="r" b="b"/>
                <a:pathLst>
                  <a:path w="609600">
                    <a:moveTo>
                      <a:pt x="0" y="0"/>
                    </a:moveTo>
                    <a:lnTo>
                      <a:pt x="60960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grpSp>
        <p:grpSp>
          <p:nvGrpSpPr>
            <p:cNvPr id="6" name="组合 5"/>
            <p:cNvGrpSpPr/>
            <p:nvPr/>
          </p:nvGrpSpPr>
          <p:grpSpPr>
            <a:xfrm>
              <a:off x="2846862" y="1766610"/>
              <a:ext cx="910483" cy="669183"/>
              <a:chOff x="1249698" y="3740892"/>
              <a:chExt cx="910483" cy="669183"/>
            </a:xfrm>
          </p:grpSpPr>
          <p:sp>
            <p:nvSpPr>
              <p:cNvPr id="22" name="椭圆 21"/>
              <p:cNvSpPr/>
              <p:nvPr/>
            </p:nvSpPr>
            <p:spPr>
              <a:xfrm>
                <a:off x="1361172"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sp>
            <p:nvSpPr>
              <p:cNvPr id="23" name="矩形 22"/>
              <p:cNvSpPr/>
              <p:nvPr/>
            </p:nvSpPr>
            <p:spPr>
              <a:xfrm>
                <a:off x="1249698" y="3822158"/>
                <a:ext cx="910483" cy="526432"/>
              </a:xfrm>
              <a:prstGeom prst="rect">
                <a:avLst/>
              </a:prstGeom>
            </p:spPr>
            <p:txBody>
              <a:bodyPr wrap="square">
                <a:spAutoFit/>
              </a:bodyPr>
              <a:lstStyle/>
              <a:p>
                <a:pPr algn="ctr"/>
                <a:r>
                  <a:rPr lang="en-US" altLang="zh-CN" sz="1400" b="1" dirty="0">
                    <a:solidFill>
                      <a:schemeClr val="bg1">
                        <a:lumMod val="85000"/>
                      </a:schemeClr>
                    </a:solidFill>
                    <a:cs typeface="+mn-ea"/>
                    <a:sym typeface="+mn-lt"/>
                  </a:rPr>
                  <a:t>01</a:t>
                </a:r>
                <a:endParaRPr lang="en-US" altLang="zh-CN" sz="1400" b="1" dirty="0">
                  <a:solidFill>
                    <a:schemeClr val="bg1">
                      <a:lumMod val="85000"/>
                    </a:schemeClr>
                  </a:solidFill>
                  <a:cs typeface="+mn-ea"/>
                  <a:sym typeface="+mn-lt"/>
                </a:endParaRPr>
              </a:p>
            </p:txBody>
          </p:sp>
        </p:grpSp>
        <p:grpSp>
          <p:nvGrpSpPr>
            <p:cNvPr id="7" name="组合 6"/>
            <p:cNvGrpSpPr/>
            <p:nvPr/>
          </p:nvGrpSpPr>
          <p:grpSpPr>
            <a:xfrm>
              <a:off x="2874708" y="3630701"/>
              <a:ext cx="910483" cy="669183"/>
              <a:chOff x="2747554" y="3171465"/>
              <a:chExt cx="910483" cy="669183"/>
            </a:xfrm>
          </p:grpSpPr>
          <p:sp>
            <p:nvSpPr>
              <p:cNvPr id="20" name="椭圆 19"/>
              <p:cNvSpPr/>
              <p:nvPr/>
            </p:nvSpPr>
            <p:spPr>
              <a:xfrm>
                <a:off x="2875235"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sp>
            <p:nvSpPr>
              <p:cNvPr id="21" name="矩形 20"/>
              <p:cNvSpPr/>
              <p:nvPr/>
            </p:nvSpPr>
            <p:spPr>
              <a:xfrm>
                <a:off x="2747554" y="3248003"/>
                <a:ext cx="910483" cy="526432"/>
              </a:xfrm>
              <a:prstGeom prst="rect">
                <a:avLst/>
              </a:prstGeom>
            </p:spPr>
            <p:txBody>
              <a:bodyPr wrap="square">
                <a:spAutoFit/>
              </a:bodyPr>
              <a:lstStyle/>
              <a:p>
                <a:pPr algn="ctr"/>
                <a:r>
                  <a:rPr lang="en-US" altLang="zh-CN" sz="1400" b="1" dirty="0">
                    <a:solidFill>
                      <a:schemeClr val="bg1">
                        <a:lumMod val="85000"/>
                      </a:schemeClr>
                    </a:solidFill>
                    <a:cs typeface="+mn-ea"/>
                    <a:sym typeface="+mn-lt"/>
                  </a:rPr>
                  <a:t>02</a:t>
                </a:r>
                <a:endParaRPr lang="en-US" altLang="zh-CN" sz="1400" b="1" dirty="0">
                  <a:solidFill>
                    <a:schemeClr val="bg1">
                      <a:lumMod val="85000"/>
                    </a:schemeClr>
                  </a:solidFill>
                  <a:cs typeface="+mn-ea"/>
                  <a:sym typeface="+mn-lt"/>
                </a:endParaRPr>
              </a:p>
            </p:txBody>
          </p:sp>
        </p:grpSp>
        <p:grpSp>
          <p:nvGrpSpPr>
            <p:cNvPr id="8" name="组合 7"/>
            <p:cNvGrpSpPr/>
            <p:nvPr/>
          </p:nvGrpSpPr>
          <p:grpSpPr>
            <a:xfrm>
              <a:off x="2846863" y="5568332"/>
              <a:ext cx="910483" cy="669183"/>
              <a:chOff x="4734804" y="3740892"/>
              <a:chExt cx="910483" cy="669183"/>
            </a:xfrm>
          </p:grpSpPr>
          <p:sp>
            <p:nvSpPr>
              <p:cNvPr id="18" name="椭圆 17"/>
              <p:cNvSpPr/>
              <p:nvPr/>
            </p:nvSpPr>
            <p:spPr>
              <a:xfrm>
                <a:off x="4883300"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sp>
            <p:nvSpPr>
              <p:cNvPr id="19" name="矩形 18"/>
              <p:cNvSpPr/>
              <p:nvPr/>
            </p:nvSpPr>
            <p:spPr>
              <a:xfrm>
                <a:off x="4734804" y="3843161"/>
                <a:ext cx="910483" cy="526432"/>
              </a:xfrm>
              <a:prstGeom prst="rect">
                <a:avLst/>
              </a:prstGeom>
            </p:spPr>
            <p:txBody>
              <a:bodyPr wrap="square">
                <a:spAutoFit/>
              </a:bodyPr>
              <a:lstStyle/>
              <a:p>
                <a:pPr algn="ctr"/>
                <a:r>
                  <a:rPr lang="en-US" altLang="zh-CN" sz="1400" b="1" dirty="0">
                    <a:solidFill>
                      <a:schemeClr val="bg1">
                        <a:lumMod val="85000"/>
                      </a:schemeClr>
                    </a:solidFill>
                    <a:cs typeface="+mn-ea"/>
                    <a:sym typeface="+mn-lt"/>
                  </a:rPr>
                  <a:t>03</a:t>
                </a:r>
                <a:endParaRPr lang="en-US" altLang="zh-CN" sz="1400" b="1" dirty="0">
                  <a:solidFill>
                    <a:schemeClr val="bg1">
                      <a:lumMod val="85000"/>
                    </a:schemeClr>
                  </a:solidFill>
                  <a:cs typeface="+mn-ea"/>
                  <a:sym typeface="+mn-lt"/>
                </a:endParaRPr>
              </a:p>
            </p:txBody>
          </p:sp>
        </p:grpSp>
        <p:grpSp>
          <p:nvGrpSpPr>
            <p:cNvPr id="9" name="组合 8"/>
            <p:cNvGrpSpPr/>
            <p:nvPr/>
          </p:nvGrpSpPr>
          <p:grpSpPr>
            <a:xfrm>
              <a:off x="8405037" y="1762019"/>
              <a:ext cx="910483" cy="669183"/>
              <a:chOff x="6279970" y="3171465"/>
              <a:chExt cx="910483" cy="669183"/>
            </a:xfrm>
          </p:grpSpPr>
          <p:sp>
            <p:nvSpPr>
              <p:cNvPr id="16" name="椭圆 15"/>
              <p:cNvSpPr/>
              <p:nvPr/>
            </p:nvSpPr>
            <p:spPr>
              <a:xfrm>
                <a:off x="6397363"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sp>
            <p:nvSpPr>
              <p:cNvPr id="17" name="矩形 16"/>
              <p:cNvSpPr/>
              <p:nvPr/>
            </p:nvSpPr>
            <p:spPr>
              <a:xfrm>
                <a:off x="6279970" y="3248003"/>
                <a:ext cx="910483" cy="526432"/>
              </a:xfrm>
              <a:prstGeom prst="rect">
                <a:avLst/>
              </a:prstGeom>
            </p:spPr>
            <p:txBody>
              <a:bodyPr wrap="square">
                <a:spAutoFit/>
              </a:bodyPr>
              <a:lstStyle/>
              <a:p>
                <a:pPr algn="ctr"/>
                <a:r>
                  <a:rPr lang="en-US" altLang="zh-CN" sz="1400" b="1" dirty="0">
                    <a:solidFill>
                      <a:schemeClr val="bg1">
                        <a:lumMod val="85000"/>
                      </a:schemeClr>
                    </a:solidFill>
                    <a:cs typeface="+mn-ea"/>
                    <a:sym typeface="+mn-lt"/>
                  </a:rPr>
                  <a:t>04</a:t>
                </a:r>
                <a:endParaRPr lang="en-US" altLang="zh-CN" sz="1400" b="1" dirty="0">
                  <a:solidFill>
                    <a:schemeClr val="bg1">
                      <a:lumMod val="85000"/>
                    </a:schemeClr>
                  </a:solidFill>
                  <a:cs typeface="+mn-ea"/>
                  <a:sym typeface="+mn-lt"/>
                </a:endParaRPr>
              </a:p>
            </p:txBody>
          </p:sp>
        </p:grpSp>
        <p:grpSp>
          <p:nvGrpSpPr>
            <p:cNvPr id="10" name="组合 9"/>
            <p:cNvGrpSpPr/>
            <p:nvPr/>
          </p:nvGrpSpPr>
          <p:grpSpPr>
            <a:xfrm>
              <a:off x="8401779" y="3561277"/>
              <a:ext cx="910483" cy="669183"/>
              <a:chOff x="8268048" y="3740892"/>
              <a:chExt cx="910483" cy="669183"/>
            </a:xfrm>
          </p:grpSpPr>
          <p:sp>
            <p:nvSpPr>
              <p:cNvPr id="14" name="椭圆 13"/>
              <p:cNvSpPr/>
              <p:nvPr/>
            </p:nvSpPr>
            <p:spPr>
              <a:xfrm>
                <a:off x="8424506"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sp>
            <p:nvSpPr>
              <p:cNvPr id="15" name="矩形 14"/>
              <p:cNvSpPr/>
              <p:nvPr/>
            </p:nvSpPr>
            <p:spPr>
              <a:xfrm>
                <a:off x="8268048" y="3822158"/>
                <a:ext cx="910483" cy="526432"/>
              </a:xfrm>
              <a:prstGeom prst="rect">
                <a:avLst/>
              </a:prstGeom>
            </p:spPr>
            <p:txBody>
              <a:bodyPr wrap="square">
                <a:spAutoFit/>
              </a:bodyPr>
              <a:lstStyle/>
              <a:p>
                <a:pPr algn="ctr"/>
                <a:r>
                  <a:rPr lang="en-US" altLang="zh-CN" sz="1400" b="1" dirty="0">
                    <a:solidFill>
                      <a:schemeClr val="bg1">
                        <a:lumMod val="85000"/>
                      </a:schemeClr>
                    </a:solidFill>
                    <a:cs typeface="+mn-ea"/>
                    <a:sym typeface="+mn-lt"/>
                  </a:rPr>
                  <a:t>05</a:t>
                </a:r>
                <a:endParaRPr lang="en-US" altLang="zh-CN" sz="1400" b="1" dirty="0">
                  <a:solidFill>
                    <a:schemeClr val="bg1">
                      <a:lumMod val="85000"/>
                    </a:schemeClr>
                  </a:solidFill>
                  <a:cs typeface="+mn-ea"/>
                  <a:sym typeface="+mn-lt"/>
                </a:endParaRPr>
              </a:p>
            </p:txBody>
          </p:sp>
        </p:grpSp>
        <p:grpSp>
          <p:nvGrpSpPr>
            <p:cNvPr id="11" name="组合 10"/>
            <p:cNvGrpSpPr/>
            <p:nvPr/>
          </p:nvGrpSpPr>
          <p:grpSpPr>
            <a:xfrm>
              <a:off x="8401779" y="5500269"/>
              <a:ext cx="910483" cy="669183"/>
              <a:chOff x="9815832" y="3171465"/>
              <a:chExt cx="910483" cy="669183"/>
            </a:xfrm>
          </p:grpSpPr>
          <p:sp>
            <p:nvSpPr>
              <p:cNvPr id="12" name="椭圆 11"/>
              <p:cNvSpPr/>
              <p:nvPr/>
            </p:nvSpPr>
            <p:spPr>
              <a:xfrm>
                <a:off x="9938569"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cs typeface="+mn-ea"/>
                  <a:sym typeface="+mn-lt"/>
                </a:endParaRPr>
              </a:p>
            </p:txBody>
          </p:sp>
          <p:sp>
            <p:nvSpPr>
              <p:cNvPr id="13" name="矩形 12"/>
              <p:cNvSpPr/>
              <p:nvPr/>
            </p:nvSpPr>
            <p:spPr>
              <a:xfrm>
                <a:off x="9815832" y="3256720"/>
                <a:ext cx="910483" cy="526432"/>
              </a:xfrm>
              <a:prstGeom prst="rect">
                <a:avLst/>
              </a:prstGeom>
            </p:spPr>
            <p:txBody>
              <a:bodyPr wrap="square">
                <a:spAutoFit/>
              </a:bodyPr>
              <a:lstStyle/>
              <a:p>
                <a:pPr algn="ctr"/>
                <a:r>
                  <a:rPr lang="en-US" altLang="zh-CN" sz="1400" b="1" dirty="0">
                    <a:solidFill>
                      <a:schemeClr val="bg1">
                        <a:lumMod val="85000"/>
                      </a:schemeClr>
                    </a:solidFill>
                    <a:cs typeface="+mn-ea"/>
                    <a:sym typeface="+mn-lt"/>
                  </a:rPr>
                  <a:t>06</a:t>
                </a:r>
                <a:endParaRPr lang="en-US" altLang="zh-CN" sz="1400" b="1" dirty="0">
                  <a:solidFill>
                    <a:schemeClr val="bg1">
                      <a:lumMod val="85000"/>
                    </a:schemeClr>
                  </a:solidFill>
                  <a:cs typeface="+mn-ea"/>
                  <a:sym typeface="+mn-lt"/>
                </a:endParaRPr>
              </a:p>
            </p:txBody>
          </p:sp>
        </p:grpSp>
      </p:grpSp>
      <p:sp>
        <p:nvSpPr>
          <p:cNvPr id="30" name="Content Placeholder 2"/>
          <p:cNvSpPr txBox="1"/>
          <p:nvPr/>
        </p:nvSpPr>
        <p:spPr bwMode="auto">
          <a:xfrm>
            <a:off x="361993" y="120229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1" name="Content Placeholder 2"/>
          <p:cNvSpPr txBox="1"/>
          <p:nvPr/>
        </p:nvSpPr>
        <p:spPr bwMode="auto">
          <a:xfrm>
            <a:off x="361993" y="229195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2" name="Content Placeholder 2"/>
          <p:cNvSpPr txBox="1"/>
          <p:nvPr/>
        </p:nvSpPr>
        <p:spPr bwMode="auto">
          <a:xfrm>
            <a:off x="361993" y="33282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3" name="Content Placeholder 2"/>
          <p:cNvSpPr txBox="1"/>
          <p:nvPr/>
        </p:nvSpPr>
        <p:spPr bwMode="auto">
          <a:xfrm>
            <a:off x="6411788" y="120229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4" name="Content Placeholder 2"/>
          <p:cNvSpPr txBox="1"/>
          <p:nvPr/>
        </p:nvSpPr>
        <p:spPr bwMode="auto">
          <a:xfrm>
            <a:off x="6411788" y="229195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5" name="Content Placeholder 2"/>
          <p:cNvSpPr txBox="1"/>
          <p:nvPr/>
        </p:nvSpPr>
        <p:spPr bwMode="auto">
          <a:xfrm>
            <a:off x="6411788" y="33282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6" name="矩形 3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37" name="Group 371"/>
          <p:cNvGrpSpPr>
            <a:grpSpLocks noChangeAspect="1"/>
          </p:cNvGrpSpPr>
          <p:nvPr/>
        </p:nvGrpSpPr>
        <p:grpSpPr bwMode="auto">
          <a:xfrm>
            <a:off x="1115616" y="549930"/>
            <a:ext cx="6912769" cy="59962"/>
            <a:chOff x="936" y="3880"/>
            <a:chExt cx="5806" cy="168"/>
          </a:xfrm>
          <a:solidFill>
            <a:schemeClr val="bg1"/>
          </a:solidFill>
        </p:grpSpPr>
        <p:sp>
          <p:nvSpPr>
            <p:cNvPr id="3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25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3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par>
                          <p:cTn id="28" fill="hold">
                            <p:stCondLst>
                              <p:cond delay="4000"/>
                            </p:stCondLst>
                            <p:childTnLst>
                              <p:par>
                                <p:cTn id="29" presetID="16" presetClass="entr" presetSubtype="21"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569443" y="3119172"/>
            <a:ext cx="1071155" cy="1071155"/>
            <a:chOff x="1496538" y="2933940"/>
            <a:chExt cx="1071155" cy="1071155"/>
          </a:xfrm>
        </p:grpSpPr>
        <p:sp>
          <p:nvSpPr>
            <p:cNvPr id="2" name="弧形 1"/>
            <p:cNvSpPr/>
            <p:nvPr/>
          </p:nvSpPr>
          <p:spPr>
            <a:xfrm>
              <a:off x="1496538" y="2933940"/>
              <a:ext cx="1071155" cy="1071155"/>
            </a:xfrm>
            <a:prstGeom prst="arc">
              <a:avLst>
                <a:gd name="adj1" fmla="val 2212195"/>
                <a:gd name="adj2" fmla="val 14930849"/>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6" name="矩形 5"/>
            <p:cNvSpPr/>
            <p:nvPr/>
          </p:nvSpPr>
          <p:spPr>
            <a:xfrm>
              <a:off x="1786735" y="3273310"/>
              <a:ext cx="436658" cy="392415"/>
            </a:xfrm>
            <a:prstGeom prst="rect">
              <a:avLst/>
            </a:prstGeom>
          </p:spPr>
          <p:txBody>
            <a:bodyPr wrap="none" lIns="68580" tIns="34290" rIns="68580" bIns="34290">
              <a:spAutoFit/>
            </a:bodyPr>
            <a:lstStyle/>
            <a:p>
              <a:r>
                <a:rPr lang="en-US" altLang="zh-CN" sz="2100" dirty="0">
                  <a:solidFill>
                    <a:schemeClr val="bg1">
                      <a:lumMod val="85000"/>
                    </a:schemeClr>
                  </a:solidFill>
                  <a:cs typeface="+mn-ea"/>
                  <a:sym typeface="+mn-lt"/>
                </a:rPr>
                <a:t>01</a:t>
              </a:r>
              <a:endParaRPr lang="zh-CN" altLang="en-US" sz="2100" dirty="0">
                <a:solidFill>
                  <a:schemeClr val="bg1">
                    <a:lumMod val="85000"/>
                  </a:schemeClr>
                </a:solidFill>
                <a:cs typeface="+mn-ea"/>
                <a:sym typeface="+mn-lt"/>
              </a:endParaRPr>
            </a:p>
          </p:txBody>
        </p:sp>
      </p:grpSp>
      <p:grpSp>
        <p:nvGrpSpPr>
          <p:cNvPr id="11" name="组合 10"/>
          <p:cNvGrpSpPr/>
          <p:nvPr/>
        </p:nvGrpSpPr>
        <p:grpSpPr>
          <a:xfrm>
            <a:off x="3187060" y="2470384"/>
            <a:ext cx="1071155" cy="1071155"/>
            <a:chOff x="3114155" y="2285152"/>
            <a:chExt cx="1071155" cy="1071155"/>
          </a:xfrm>
        </p:grpSpPr>
        <p:sp>
          <p:nvSpPr>
            <p:cNvPr id="3" name="弧形 2"/>
            <p:cNvSpPr/>
            <p:nvPr/>
          </p:nvSpPr>
          <p:spPr>
            <a:xfrm>
              <a:off x="3114155" y="2285152"/>
              <a:ext cx="1071155" cy="1071155"/>
            </a:xfrm>
            <a:prstGeom prst="arc">
              <a:avLst>
                <a:gd name="adj1" fmla="val 2212195"/>
                <a:gd name="adj2" fmla="val 16169363"/>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7" name="矩形 6"/>
            <p:cNvSpPr/>
            <p:nvPr/>
          </p:nvSpPr>
          <p:spPr>
            <a:xfrm>
              <a:off x="3388953" y="2624522"/>
              <a:ext cx="436658" cy="392415"/>
            </a:xfrm>
            <a:prstGeom prst="rect">
              <a:avLst/>
            </a:prstGeom>
          </p:spPr>
          <p:txBody>
            <a:bodyPr wrap="none" lIns="68580" tIns="34290" rIns="68580" bIns="34290">
              <a:spAutoFit/>
            </a:bodyPr>
            <a:lstStyle/>
            <a:p>
              <a:r>
                <a:rPr lang="en-US" altLang="zh-CN" sz="2100" dirty="0">
                  <a:solidFill>
                    <a:schemeClr val="bg1">
                      <a:lumMod val="85000"/>
                    </a:schemeClr>
                  </a:solidFill>
                  <a:cs typeface="+mn-ea"/>
                  <a:sym typeface="+mn-lt"/>
                </a:rPr>
                <a:t>02</a:t>
              </a:r>
              <a:endParaRPr lang="zh-CN" altLang="en-US" sz="2100" dirty="0">
                <a:solidFill>
                  <a:schemeClr val="bg1">
                    <a:lumMod val="85000"/>
                  </a:schemeClr>
                </a:solidFill>
                <a:cs typeface="+mn-ea"/>
                <a:sym typeface="+mn-lt"/>
              </a:endParaRPr>
            </a:p>
          </p:txBody>
        </p:sp>
      </p:grpSp>
      <p:grpSp>
        <p:nvGrpSpPr>
          <p:cNvPr id="12" name="组合 11"/>
          <p:cNvGrpSpPr/>
          <p:nvPr/>
        </p:nvGrpSpPr>
        <p:grpSpPr>
          <a:xfrm>
            <a:off x="4555425" y="1839519"/>
            <a:ext cx="1071155" cy="1071155"/>
            <a:chOff x="4731772" y="1636363"/>
            <a:chExt cx="1071155" cy="1071155"/>
          </a:xfrm>
        </p:grpSpPr>
        <p:sp>
          <p:nvSpPr>
            <p:cNvPr id="4" name="弧形 3"/>
            <p:cNvSpPr/>
            <p:nvPr/>
          </p:nvSpPr>
          <p:spPr>
            <a:xfrm>
              <a:off x="4731772" y="1636363"/>
              <a:ext cx="1071155" cy="1071155"/>
            </a:xfrm>
            <a:prstGeom prst="arc">
              <a:avLst>
                <a:gd name="adj1" fmla="val 2212195"/>
                <a:gd name="adj2" fmla="val 18252947"/>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8" name="矩形 7"/>
            <p:cNvSpPr/>
            <p:nvPr/>
          </p:nvSpPr>
          <p:spPr>
            <a:xfrm>
              <a:off x="4992515" y="1968325"/>
              <a:ext cx="436658" cy="392415"/>
            </a:xfrm>
            <a:prstGeom prst="rect">
              <a:avLst/>
            </a:prstGeom>
          </p:spPr>
          <p:txBody>
            <a:bodyPr wrap="none" lIns="68580" tIns="34290" rIns="68580" bIns="34290">
              <a:spAutoFit/>
            </a:bodyPr>
            <a:lstStyle/>
            <a:p>
              <a:r>
                <a:rPr lang="en-US" altLang="zh-CN" sz="2100" dirty="0">
                  <a:solidFill>
                    <a:schemeClr val="bg1">
                      <a:lumMod val="85000"/>
                    </a:schemeClr>
                  </a:solidFill>
                  <a:cs typeface="+mn-ea"/>
                  <a:sym typeface="+mn-lt"/>
                </a:rPr>
                <a:t>03</a:t>
              </a:r>
              <a:endParaRPr lang="zh-CN" altLang="en-US" sz="2100" dirty="0">
                <a:solidFill>
                  <a:schemeClr val="bg1">
                    <a:lumMod val="85000"/>
                  </a:schemeClr>
                </a:solidFill>
                <a:cs typeface="+mn-ea"/>
                <a:sym typeface="+mn-lt"/>
              </a:endParaRPr>
            </a:p>
          </p:txBody>
        </p:sp>
      </p:grpSp>
      <p:grpSp>
        <p:nvGrpSpPr>
          <p:cNvPr id="13" name="组合 12"/>
          <p:cNvGrpSpPr/>
          <p:nvPr/>
        </p:nvGrpSpPr>
        <p:grpSpPr>
          <a:xfrm>
            <a:off x="6173042" y="1190730"/>
            <a:ext cx="1071155" cy="1071155"/>
            <a:chOff x="6349389" y="987574"/>
            <a:chExt cx="1071155" cy="1071155"/>
          </a:xfrm>
        </p:grpSpPr>
        <p:sp>
          <p:nvSpPr>
            <p:cNvPr id="5" name="弧形 4"/>
            <p:cNvSpPr/>
            <p:nvPr/>
          </p:nvSpPr>
          <p:spPr>
            <a:xfrm>
              <a:off x="6349389" y="987574"/>
              <a:ext cx="1071155" cy="1071155"/>
            </a:xfrm>
            <a:prstGeom prst="arc">
              <a:avLst>
                <a:gd name="adj1" fmla="val 2212195"/>
                <a:gd name="adj2" fmla="val 0"/>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9" name="矩形 8"/>
            <p:cNvSpPr/>
            <p:nvPr/>
          </p:nvSpPr>
          <p:spPr>
            <a:xfrm>
              <a:off x="6610131" y="1326944"/>
              <a:ext cx="436658" cy="392415"/>
            </a:xfrm>
            <a:prstGeom prst="rect">
              <a:avLst/>
            </a:prstGeom>
          </p:spPr>
          <p:txBody>
            <a:bodyPr wrap="none" lIns="68580" tIns="34290" rIns="68580" bIns="34290">
              <a:spAutoFit/>
            </a:bodyPr>
            <a:lstStyle/>
            <a:p>
              <a:r>
                <a:rPr lang="en-US" altLang="zh-CN" sz="2100" dirty="0">
                  <a:solidFill>
                    <a:schemeClr val="bg1">
                      <a:lumMod val="85000"/>
                    </a:schemeClr>
                  </a:solidFill>
                  <a:cs typeface="+mn-ea"/>
                  <a:sym typeface="+mn-lt"/>
                </a:rPr>
                <a:t>04</a:t>
              </a:r>
              <a:endParaRPr lang="zh-CN" altLang="en-US" sz="2100" dirty="0">
                <a:solidFill>
                  <a:schemeClr val="bg1">
                    <a:lumMod val="85000"/>
                  </a:schemeClr>
                </a:solidFill>
                <a:cs typeface="+mn-ea"/>
                <a:sym typeface="+mn-lt"/>
              </a:endParaRPr>
            </a:p>
          </p:txBody>
        </p:sp>
      </p:grpSp>
      <p:sp>
        <p:nvSpPr>
          <p:cNvPr id="14" name="Content Placeholder 2"/>
          <p:cNvSpPr txBox="1"/>
          <p:nvPr/>
        </p:nvSpPr>
        <p:spPr bwMode="auto">
          <a:xfrm>
            <a:off x="882104" y="213040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5" name="Content Placeholder 2"/>
          <p:cNvSpPr txBox="1"/>
          <p:nvPr/>
        </p:nvSpPr>
        <p:spPr bwMode="auto">
          <a:xfrm>
            <a:off x="3779912" y="89864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6" name="Content Placeholder 2"/>
          <p:cNvSpPr txBox="1"/>
          <p:nvPr/>
        </p:nvSpPr>
        <p:spPr bwMode="auto">
          <a:xfrm>
            <a:off x="2573744" y="361630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7" name="Content Placeholder 2"/>
          <p:cNvSpPr txBox="1"/>
          <p:nvPr/>
        </p:nvSpPr>
        <p:spPr bwMode="auto">
          <a:xfrm>
            <a:off x="5623952" y="2392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8" name="矩形 17"/>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19" name="Group 371"/>
          <p:cNvGrpSpPr>
            <a:grpSpLocks noChangeAspect="1"/>
          </p:cNvGrpSpPr>
          <p:nvPr/>
        </p:nvGrpSpPr>
        <p:grpSpPr bwMode="auto">
          <a:xfrm>
            <a:off x="1115616" y="549930"/>
            <a:ext cx="6912769" cy="59962"/>
            <a:chOff x="936" y="3880"/>
            <a:chExt cx="5806" cy="168"/>
          </a:xfrm>
          <a:solidFill>
            <a:schemeClr val="bg1"/>
          </a:solidFill>
        </p:grpSpPr>
        <p:sp>
          <p:nvSpPr>
            <p:cNvPr id="20"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upRight)">
                                      <p:cBhvr>
                                        <p:cTn id="25" dur="500"/>
                                        <p:tgtEl>
                                          <p:spTgt spid="12"/>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8" presetClass="entr" presetSubtype="3"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upRight)">
                                      <p:cBhvr>
                                        <p:cTn id="34" dur="500"/>
                                        <p:tgtEl>
                                          <p:spTgt spid="13"/>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0-#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14778" y="1331109"/>
            <a:ext cx="682862" cy="501887"/>
            <a:chOff x="1249698" y="3740892"/>
            <a:chExt cx="910483" cy="669183"/>
          </a:xfrm>
        </p:grpSpPr>
        <p:sp>
          <p:nvSpPr>
            <p:cNvPr id="7" name="椭圆 6"/>
            <p:cNvSpPr/>
            <p:nvPr/>
          </p:nvSpPr>
          <p:spPr>
            <a:xfrm>
              <a:off x="1361172"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8" name="矩形 7"/>
            <p:cNvSpPr/>
            <p:nvPr/>
          </p:nvSpPr>
          <p:spPr>
            <a:xfrm>
              <a:off x="1249698" y="3822157"/>
              <a:ext cx="910483" cy="553998"/>
            </a:xfrm>
            <a:prstGeom prst="rect">
              <a:avLst/>
            </a:prstGeom>
          </p:spPr>
          <p:txBody>
            <a:bodyPr wrap="square">
              <a:spAutoFit/>
            </a:bodyPr>
            <a:lstStyle/>
            <a:p>
              <a:pPr algn="ctr"/>
              <a:r>
                <a:rPr lang="en-US" altLang="zh-CN" sz="2100" b="1" dirty="0">
                  <a:solidFill>
                    <a:schemeClr val="bg1">
                      <a:lumMod val="85000"/>
                    </a:schemeClr>
                  </a:solidFill>
                  <a:cs typeface="+mn-ea"/>
                  <a:sym typeface="+mn-lt"/>
                </a:rPr>
                <a:t>01</a:t>
              </a:r>
              <a:endParaRPr lang="en-US" altLang="zh-CN" sz="2100" b="1" dirty="0">
                <a:solidFill>
                  <a:schemeClr val="bg1">
                    <a:lumMod val="85000"/>
                  </a:schemeClr>
                </a:solidFill>
                <a:cs typeface="+mn-ea"/>
                <a:sym typeface="+mn-lt"/>
              </a:endParaRPr>
            </a:p>
          </p:txBody>
        </p:sp>
      </p:grpSp>
      <p:grpSp>
        <p:nvGrpSpPr>
          <p:cNvPr id="9" name="组合 8"/>
          <p:cNvGrpSpPr/>
          <p:nvPr/>
        </p:nvGrpSpPr>
        <p:grpSpPr>
          <a:xfrm>
            <a:off x="2707895" y="2262327"/>
            <a:ext cx="682862" cy="501887"/>
            <a:chOff x="2747554" y="3171465"/>
            <a:chExt cx="910483" cy="669183"/>
          </a:xfrm>
        </p:grpSpPr>
        <p:sp>
          <p:nvSpPr>
            <p:cNvPr id="10" name="椭圆 9"/>
            <p:cNvSpPr/>
            <p:nvPr/>
          </p:nvSpPr>
          <p:spPr>
            <a:xfrm>
              <a:off x="2875235"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1" name="矩形 10"/>
            <p:cNvSpPr/>
            <p:nvPr/>
          </p:nvSpPr>
          <p:spPr>
            <a:xfrm>
              <a:off x="2747554" y="3248004"/>
              <a:ext cx="910483" cy="553998"/>
            </a:xfrm>
            <a:prstGeom prst="rect">
              <a:avLst/>
            </a:prstGeom>
          </p:spPr>
          <p:txBody>
            <a:bodyPr wrap="square">
              <a:spAutoFit/>
            </a:bodyPr>
            <a:lstStyle/>
            <a:p>
              <a:pPr algn="ctr"/>
              <a:r>
                <a:rPr lang="en-US" altLang="zh-CN" sz="2100" b="1" dirty="0">
                  <a:solidFill>
                    <a:schemeClr val="bg1">
                      <a:lumMod val="85000"/>
                    </a:schemeClr>
                  </a:solidFill>
                  <a:cs typeface="+mn-ea"/>
                  <a:sym typeface="+mn-lt"/>
                </a:rPr>
                <a:t>02</a:t>
              </a:r>
              <a:endParaRPr lang="en-US" altLang="zh-CN" sz="2100" b="1" dirty="0">
                <a:solidFill>
                  <a:schemeClr val="bg1">
                    <a:lumMod val="85000"/>
                  </a:schemeClr>
                </a:solidFill>
                <a:cs typeface="+mn-ea"/>
                <a:sym typeface="+mn-lt"/>
              </a:endParaRPr>
            </a:p>
          </p:txBody>
        </p:sp>
      </p:grpSp>
      <p:grpSp>
        <p:nvGrpSpPr>
          <p:cNvPr id="12" name="组合 11"/>
          <p:cNvGrpSpPr/>
          <p:nvPr/>
        </p:nvGrpSpPr>
        <p:grpSpPr>
          <a:xfrm>
            <a:off x="2707894" y="3198880"/>
            <a:ext cx="682862" cy="501887"/>
            <a:chOff x="4734804" y="3740892"/>
            <a:chExt cx="910483" cy="669183"/>
          </a:xfrm>
        </p:grpSpPr>
        <p:sp>
          <p:nvSpPr>
            <p:cNvPr id="13" name="椭圆 12"/>
            <p:cNvSpPr/>
            <p:nvPr/>
          </p:nvSpPr>
          <p:spPr>
            <a:xfrm>
              <a:off x="4883300"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4" name="矩形 13"/>
            <p:cNvSpPr/>
            <p:nvPr/>
          </p:nvSpPr>
          <p:spPr>
            <a:xfrm>
              <a:off x="4734804" y="3843159"/>
              <a:ext cx="910483" cy="553998"/>
            </a:xfrm>
            <a:prstGeom prst="rect">
              <a:avLst/>
            </a:prstGeom>
          </p:spPr>
          <p:txBody>
            <a:bodyPr wrap="square">
              <a:spAutoFit/>
            </a:bodyPr>
            <a:lstStyle/>
            <a:p>
              <a:pPr algn="ctr"/>
              <a:r>
                <a:rPr lang="en-US" altLang="zh-CN" sz="2100" b="1" dirty="0">
                  <a:solidFill>
                    <a:schemeClr val="bg1">
                      <a:lumMod val="85000"/>
                    </a:schemeClr>
                  </a:solidFill>
                  <a:cs typeface="+mn-ea"/>
                  <a:sym typeface="+mn-lt"/>
                </a:rPr>
                <a:t>03</a:t>
              </a:r>
              <a:endParaRPr lang="en-US" altLang="zh-CN" sz="2100" b="1" dirty="0">
                <a:solidFill>
                  <a:schemeClr val="bg1">
                    <a:lumMod val="85000"/>
                  </a:schemeClr>
                </a:solidFill>
                <a:cs typeface="+mn-ea"/>
                <a:sym typeface="+mn-lt"/>
              </a:endParaRPr>
            </a:p>
          </p:txBody>
        </p:sp>
      </p:grpSp>
      <p:grpSp>
        <p:nvGrpSpPr>
          <p:cNvPr id="15" name="组合 14"/>
          <p:cNvGrpSpPr/>
          <p:nvPr/>
        </p:nvGrpSpPr>
        <p:grpSpPr>
          <a:xfrm>
            <a:off x="5604014" y="1330431"/>
            <a:ext cx="682862" cy="501887"/>
            <a:chOff x="6279970" y="3171465"/>
            <a:chExt cx="910483" cy="669183"/>
          </a:xfrm>
        </p:grpSpPr>
        <p:sp>
          <p:nvSpPr>
            <p:cNvPr id="16" name="椭圆 15"/>
            <p:cNvSpPr/>
            <p:nvPr/>
          </p:nvSpPr>
          <p:spPr>
            <a:xfrm>
              <a:off x="6397363"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7" name="矩形 16"/>
            <p:cNvSpPr/>
            <p:nvPr/>
          </p:nvSpPr>
          <p:spPr>
            <a:xfrm>
              <a:off x="6279970" y="3248004"/>
              <a:ext cx="910483" cy="553998"/>
            </a:xfrm>
            <a:prstGeom prst="rect">
              <a:avLst/>
            </a:prstGeom>
          </p:spPr>
          <p:txBody>
            <a:bodyPr wrap="square">
              <a:spAutoFit/>
            </a:bodyPr>
            <a:lstStyle/>
            <a:p>
              <a:pPr algn="ctr"/>
              <a:r>
                <a:rPr lang="en-US" altLang="zh-CN" sz="2100" b="1" dirty="0">
                  <a:solidFill>
                    <a:schemeClr val="bg1">
                      <a:lumMod val="85000"/>
                    </a:schemeClr>
                  </a:solidFill>
                  <a:cs typeface="+mn-ea"/>
                  <a:sym typeface="+mn-lt"/>
                </a:rPr>
                <a:t>04</a:t>
              </a:r>
              <a:endParaRPr lang="en-US" altLang="zh-CN" sz="2100" b="1" dirty="0">
                <a:solidFill>
                  <a:schemeClr val="bg1">
                    <a:lumMod val="85000"/>
                  </a:schemeClr>
                </a:solidFill>
                <a:cs typeface="+mn-ea"/>
                <a:sym typeface="+mn-lt"/>
              </a:endParaRPr>
            </a:p>
          </p:txBody>
        </p:sp>
      </p:grpSp>
      <p:grpSp>
        <p:nvGrpSpPr>
          <p:cNvPr id="18" name="组合 17"/>
          <p:cNvGrpSpPr/>
          <p:nvPr/>
        </p:nvGrpSpPr>
        <p:grpSpPr>
          <a:xfrm>
            <a:off x="5604014" y="2262326"/>
            <a:ext cx="682862" cy="501887"/>
            <a:chOff x="8268048" y="3740892"/>
            <a:chExt cx="910483" cy="669183"/>
          </a:xfrm>
        </p:grpSpPr>
        <p:sp>
          <p:nvSpPr>
            <p:cNvPr id="19" name="椭圆 18"/>
            <p:cNvSpPr/>
            <p:nvPr/>
          </p:nvSpPr>
          <p:spPr>
            <a:xfrm>
              <a:off x="8424506"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0" name="矩形 19"/>
            <p:cNvSpPr/>
            <p:nvPr/>
          </p:nvSpPr>
          <p:spPr>
            <a:xfrm>
              <a:off x="8268048" y="3822157"/>
              <a:ext cx="910483" cy="553998"/>
            </a:xfrm>
            <a:prstGeom prst="rect">
              <a:avLst/>
            </a:prstGeom>
          </p:spPr>
          <p:txBody>
            <a:bodyPr wrap="square">
              <a:spAutoFit/>
            </a:bodyPr>
            <a:lstStyle/>
            <a:p>
              <a:pPr algn="ctr"/>
              <a:r>
                <a:rPr lang="en-US" altLang="zh-CN" sz="2100" b="1" dirty="0">
                  <a:solidFill>
                    <a:schemeClr val="bg1">
                      <a:lumMod val="85000"/>
                    </a:schemeClr>
                  </a:solidFill>
                  <a:cs typeface="+mn-ea"/>
                  <a:sym typeface="+mn-lt"/>
                </a:rPr>
                <a:t>05</a:t>
              </a:r>
              <a:endParaRPr lang="en-US" altLang="zh-CN" sz="2100" b="1" dirty="0">
                <a:solidFill>
                  <a:schemeClr val="bg1">
                    <a:lumMod val="85000"/>
                  </a:schemeClr>
                </a:solidFill>
                <a:cs typeface="+mn-ea"/>
                <a:sym typeface="+mn-lt"/>
              </a:endParaRPr>
            </a:p>
          </p:txBody>
        </p:sp>
      </p:grpSp>
      <p:grpSp>
        <p:nvGrpSpPr>
          <p:cNvPr id="21" name="组合 20"/>
          <p:cNvGrpSpPr/>
          <p:nvPr/>
        </p:nvGrpSpPr>
        <p:grpSpPr>
          <a:xfrm>
            <a:off x="5634501" y="3194221"/>
            <a:ext cx="682862" cy="501887"/>
            <a:chOff x="9815832" y="3171465"/>
            <a:chExt cx="910483" cy="669183"/>
          </a:xfrm>
        </p:grpSpPr>
        <p:sp>
          <p:nvSpPr>
            <p:cNvPr id="22" name="椭圆 21"/>
            <p:cNvSpPr/>
            <p:nvPr/>
          </p:nvSpPr>
          <p:spPr>
            <a:xfrm>
              <a:off x="9938569"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3" name="矩形 22"/>
            <p:cNvSpPr/>
            <p:nvPr/>
          </p:nvSpPr>
          <p:spPr>
            <a:xfrm>
              <a:off x="9815832" y="3256720"/>
              <a:ext cx="910483" cy="553998"/>
            </a:xfrm>
            <a:prstGeom prst="rect">
              <a:avLst/>
            </a:prstGeom>
          </p:spPr>
          <p:txBody>
            <a:bodyPr wrap="square">
              <a:spAutoFit/>
            </a:bodyPr>
            <a:lstStyle/>
            <a:p>
              <a:pPr algn="ctr"/>
              <a:r>
                <a:rPr lang="en-US" altLang="zh-CN" sz="2100" b="1" dirty="0">
                  <a:solidFill>
                    <a:schemeClr val="bg1">
                      <a:lumMod val="85000"/>
                    </a:schemeClr>
                  </a:solidFill>
                  <a:cs typeface="+mn-ea"/>
                  <a:sym typeface="+mn-lt"/>
                </a:rPr>
                <a:t>06</a:t>
              </a:r>
              <a:endParaRPr lang="en-US" altLang="zh-CN" sz="2100" b="1" dirty="0">
                <a:solidFill>
                  <a:schemeClr val="bg1">
                    <a:lumMod val="85000"/>
                  </a:schemeClr>
                </a:solidFill>
                <a:cs typeface="+mn-ea"/>
                <a:sym typeface="+mn-lt"/>
              </a:endParaRPr>
            </a:p>
          </p:txBody>
        </p:sp>
      </p:grpSp>
      <p:grpSp>
        <p:nvGrpSpPr>
          <p:cNvPr id="2" name="组合 1"/>
          <p:cNvGrpSpPr/>
          <p:nvPr/>
        </p:nvGrpSpPr>
        <p:grpSpPr>
          <a:xfrm>
            <a:off x="3583160" y="915566"/>
            <a:ext cx="1835333" cy="3542546"/>
            <a:chOff x="2430379" y="3645568"/>
            <a:chExt cx="914400" cy="1515978"/>
          </a:xfrm>
        </p:grpSpPr>
        <p:sp>
          <p:nvSpPr>
            <p:cNvPr id="3" name="任意多边形 2"/>
            <p:cNvSpPr/>
            <p:nvPr/>
          </p:nvSpPr>
          <p:spPr>
            <a:xfrm>
              <a:off x="2430379" y="3645568"/>
              <a:ext cx="914400" cy="1515978"/>
            </a:xfrm>
            <a:custGeom>
              <a:avLst/>
              <a:gdLst>
                <a:gd name="connsiteX0" fmla="*/ 152403 w 914400"/>
                <a:gd name="connsiteY0" fmla="*/ 0 h 1515978"/>
                <a:gd name="connsiteX1" fmla="*/ 761997 w 914400"/>
                <a:gd name="connsiteY1" fmla="*/ 0 h 1515978"/>
                <a:gd name="connsiteX2" fmla="*/ 914400 w 914400"/>
                <a:gd name="connsiteY2" fmla="*/ 152403 h 1515978"/>
                <a:gd name="connsiteX3" fmla="*/ 914400 w 914400"/>
                <a:gd name="connsiteY3" fmla="*/ 1363575 h 1515978"/>
                <a:gd name="connsiteX4" fmla="*/ 761997 w 914400"/>
                <a:gd name="connsiteY4" fmla="*/ 1515978 h 1515978"/>
                <a:gd name="connsiteX5" fmla="*/ 152403 w 914400"/>
                <a:gd name="connsiteY5" fmla="*/ 1515978 h 1515978"/>
                <a:gd name="connsiteX6" fmla="*/ 0 w 914400"/>
                <a:gd name="connsiteY6" fmla="*/ 1363575 h 1515978"/>
                <a:gd name="connsiteX7" fmla="*/ 0 w 914400"/>
                <a:gd name="connsiteY7" fmla="*/ 152403 h 1515978"/>
                <a:gd name="connsiteX8" fmla="*/ 152403 w 914400"/>
                <a:gd name="connsiteY8" fmla="*/ 0 h 1515978"/>
                <a:gd name="connsiteX9" fmla="*/ 96252 w 914400"/>
                <a:gd name="connsiteY9" fmla="*/ 276727 h 1515978"/>
                <a:gd name="connsiteX10" fmla="*/ 96252 w 914400"/>
                <a:gd name="connsiteY10" fmla="*/ 1239251 h 1515978"/>
                <a:gd name="connsiteX11" fmla="*/ 818148 w 914400"/>
                <a:gd name="connsiteY11" fmla="*/ 1239251 h 1515978"/>
                <a:gd name="connsiteX12" fmla="*/ 818148 w 914400"/>
                <a:gd name="connsiteY12" fmla="*/ 276727 h 1515978"/>
                <a:gd name="connsiteX13" fmla="*/ 96252 w 914400"/>
                <a:gd name="connsiteY13" fmla="*/ 276727 h 151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1515978">
                  <a:moveTo>
                    <a:pt x="152403" y="0"/>
                  </a:moveTo>
                  <a:lnTo>
                    <a:pt x="761997" y="0"/>
                  </a:lnTo>
                  <a:cubicBezTo>
                    <a:pt x="846167" y="0"/>
                    <a:pt x="914400" y="68233"/>
                    <a:pt x="914400" y="152403"/>
                  </a:cubicBezTo>
                  <a:lnTo>
                    <a:pt x="914400" y="1363575"/>
                  </a:lnTo>
                  <a:cubicBezTo>
                    <a:pt x="914400" y="1447745"/>
                    <a:pt x="846167" y="1515978"/>
                    <a:pt x="761997" y="1515978"/>
                  </a:cubicBezTo>
                  <a:lnTo>
                    <a:pt x="152403" y="1515978"/>
                  </a:lnTo>
                  <a:cubicBezTo>
                    <a:pt x="68233" y="1515978"/>
                    <a:pt x="0" y="1447745"/>
                    <a:pt x="0" y="1363575"/>
                  </a:cubicBezTo>
                  <a:lnTo>
                    <a:pt x="0" y="152403"/>
                  </a:lnTo>
                  <a:cubicBezTo>
                    <a:pt x="0" y="68233"/>
                    <a:pt x="68233" y="0"/>
                    <a:pt x="152403" y="0"/>
                  </a:cubicBezTo>
                  <a:close/>
                  <a:moveTo>
                    <a:pt x="96252" y="276727"/>
                  </a:moveTo>
                  <a:lnTo>
                    <a:pt x="96252" y="1239251"/>
                  </a:lnTo>
                  <a:lnTo>
                    <a:pt x="818148" y="1239251"/>
                  </a:lnTo>
                  <a:lnTo>
                    <a:pt x="818148" y="276727"/>
                  </a:lnTo>
                  <a:lnTo>
                    <a:pt x="96252" y="276727"/>
                  </a:ln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圆角矩形 3"/>
            <p:cNvSpPr/>
            <p:nvPr/>
          </p:nvSpPr>
          <p:spPr>
            <a:xfrm>
              <a:off x="2615239" y="3753853"/>
              <a:ext cx="544680" cy="60158"/>
            </a:xfrm>
            <a:prstGeom prst="roundRect">
              <a:avLst>
                <a:gd name="adj" fmla="val 5000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 name="椭圆 4"/>
            <p:cNvSpPr/>
            <p:nvPr/>
          </p:nvSpPr>
          <p:spPr>
            <a:xfrm>
              <a:off x="2809374" y="4969068"/>
              <a:ext cx="156410" cy="13231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3" name="Content Placeholder 2"/>
          <p:cNvSpPr txBox="1"/>
          <p:nvPr/>
        </p:nvSpPr>
        <p:spPr bwMode="auto">
          <a:xfrm>
            <a:off x="440087" y="1154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4" name="Content Placeholder 2"/>
          <p:cNvSpPr txBox="1"/>
          <p:nvPr/>
        </p:nvSpPr>
        <p:spPr bwMode="auto">
          <a:xfrm>
            <a:off x="440087" y="205368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5" name="Content Placeholder 2"/>
          <p:cNvSpPr txBox="1"/>
          <p:nvPr/>
        </p:nvSpPr>
        <p:spPr bwMode="auto">
          <a:xfrm>
            <a:off x="417227" y="3059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6" name="Content Placeholder 2"/>
          <p:cNvSpPr txBox="1"/>
          <p:nvPr/>
        </p:nvSpPr>
        <p:spPr bwMode="auto">
          <a:xfrm>
            <a:off x="6231287" y="1203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7" name="Content Placeholder 2"/>
          <p:cNvSpPr txBox="1"/>
          <p:nvPr/>
        </p:nvSpPr>
        <p:spPr bwMode="auto">
          <a:xfrm>
            <a:off x="6246527" y="20798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48" name="Content Placeholder 2"/>
          <p:cNvSpPr txBox="1"/>
          <p:nvPr/>
        </p:nvSpPr>
        <p:spPr bwMode="auto">
          <a:xfrm>
            <a:off x="6246527" y="3108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0" name="矩形 4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51" name="Group 371"/>
          <p:cNvGrpSpPr>
            <a:grpSpLocks noChangeAspect="1"/>
          </p:cNvGrpSpPr>
          <p:nvPr/>
        </p:nvGrpSpPr>
        <p:grpSpPr bwMode="auto">
          <a:xfrm>
            <a:off x="1115616" y="549930"/>
            <a:ext cx="6912769" cy="59962"/>
            <a:chOff x="936" y="3880"/>
            <a:chExt cx="5806" cy="168"/>
          </a:xfrm>
          <a:solidFill>
            <a:schemeClr val="bg1"/>
          </a:solidFill>
        </p:grpSpPr>
        <p:sp>
          <p:nvSpPr>
            <p:cNvPr id="5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75" name="矩形 174"/>
          <p:cNvSpPr/>
          <p:nvPr/>
        </p:nvSpPr>
        <p:spPr>
          <a:xfrm>
            <a:off x="4016693" y="2310059"/>
            <a:ext cx="1107996" cy="830997"/>
          </a:xfrm>
          <a:prstGeom prst="rect">
            <a:avLst/>
          </a:prstGeom>
        </p:spPr>
        <p:txBody>
          <a:bodyPr wrap="none">
            <a:spAutoFit/>
          </a:bodyPr>
          <a:lstStyle/>
          <a:p>
            <a:r>
              <a:rPr lang="zh-CN" altLang="en-US" sz="2400" b="1" kern="0" dirty="0">
                <a:solidFill>
                  <a:schemeClr val="bg1">
                    <a:lumMod val="85000"/>
                  </a:schemeClr>
                </a:solidFill>
                <a:cs typeface="+mn-ea"/>
                <a:sym typeface="+mn-lt"/>
              </a:rPr>
              <a:t>输入你</a:t>
            </a:r>
            <a:endParaRPr lang="en-US" altLang="zh-CN" sz="2400" b="1" kern="0" dirty="0">
              <a:solidFill>
                <a:schemeClr val="bg1">
                  <a:lumMod val="85000"/>
                </a:schemeClr>
              </a:solidFill>
              <a:cs typeface="+mn-ea"/>
              <a:sym typeface="+mn-lt"/>
            </a:endParaRPr>
          </a:p>
          <a:p>
            <a:r>
              <a:rPr lang="zh-CN" altLang="en-US" sz="2400" b="1" kern="0" dirty="0">
                <a:solidFill>
                  <a:schemeClr val="bg1">
                    <a:lumMod val="85000"/>
                  </a:schemeClr>
                </a:solidFill>
                <a:cs typeface="+mn-ea"/>
                <a:sym typeface="+mn-lt"/>
              </a:rPr>
              <a:t>的标题</a:t>
            </a:r>
            <a:endParaRPr lang="zh-CN" altLang="en-US" sz="2400" b="1" dirty="0">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strVal val="(6*min(max(#ppt_w*#ppt_h,.3),1)-7.4)/-.7*#ppt_w"/>
                                          </p:val>
                                        </p:tav>
                                        <p:tav tm="100000">
                                          <p:val>
                                            <p:strVal val="#ppt_w"/>
                                          </p:val>
                                        </p:tav>
                                      </p:tavLst>
                                    </p:anim>
                                    <p:anim calcmode="lin" valueType="num">
                                      <p:cBhvr>
                                        <p:cTn id="8" dur="100" fill="hold"/>
                                        <p:tgtEl>
                                          <p:spTgt spid="6"/>
                                        </p:tgtEl>
                                        <p:attrNameLst>
                                          <p:attrName>ppt_h</p:attrName>
                                        </p:attrNameLst>
                                      </p:cBhvr>
                                      <p:tavLst>
                                        <p:tav tm="0">
                                          <p:val>
                                            <p:strVal val="(6*min(max(#ppt_w*#ppt_h,.3),1)-7.4)/-.7*#ppt_h"/>
                                          </p:val>
                                        </p:tav>
                                        <p:tav tm="100000">
                                          <p:val>
                                            <p:strVal val="#ppt_h"/>
                                          </p:val>
                                        </p:tav>
                                      </p:tavLst>
                                    </p:anim>
                                    <p:anim calcmode="lin" valueType="num">
                                      <p:cBhvr>
                                        <p:cTn id="9" dur="100" fill="hold"/>
                                        <p:tgtEl>
                                          <p:spTgt spid="6"/>
                                        </p:tgtEl>
                                        <p:attrNameLst>
                                          <p:attrName>ppt_x</p:attrName>
                                        </p:attrNameLst>
                                      </p:cBhvr>
                                      <p:tavLst>
                                        <p:tav tm="0">
                                          <p:val>
                                            <p:fltVal val="0.5"/>
                                          </p:val>
                                        </p:tav>
                                        <p:tav tm="100000">
                                          <p:val>
                                            <p:strVal val="#ppt_x"/>
                                          </p:val>
                                        </p:tav>
                                      </p:tavLst>
                                    </p:anim>
                                    <p:anim calcmode="lin" valueType="num">
                                      <p:cBhvr>
                                        <p:cTn id="10" dur="1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 fill="hold"/>
                                        <p:tgtEl>
                                          <p:spTgt spid="9"/>
                                        </p:tgtEl>
                                        <p:attrNameLst>
                                          <p:attrName>ppt_w</p:attrName>
                                        </p:attrNameLst>
                                      </p:cBhvr>
                                      <p:tavLst>
                                        <p:tav tm="0">
                                          <p:val>
                                            <p:strVal val="(6*min(max(#ppt_w*#ppt_h,.3),1)-7.4)/-.7*#ppt_w"/>
                                          </p:val>
                                        </p:tav>
                                        <p:tav tm="100000">
                                          <p:val>
                                            <p:strVal val="#ppt_w"/>
                                          </p:val>
                                        </p:tav>
                                      </p:tavLst>
                                    </p:anim>
                                    <p:anim calcmode="lin" valueType="num">
                                      <p:cBhvr>
                                        <p:cTn id="19" dur="100" fill="hold"/>
                                        <p:tgtEl>
                                          <p:spTgt spid="9"/>
                                        </p:tgtEl>
                                        <p:attrNameLst>
                                          <p:attrName>ppt_h</p:attrName>
                                        </p:attrNameLst>
                                      </p:cBhvr>
                                      <p:tavLst>
                                        <p:tav tm="0">
                                          <p:val>
                                            <p:strVal val="(6*min(max(#ppt_w*#ppt_h,.3),1)-7.4)/-.7*#ppt_h"/>
                                          </p:val>
                                        </p:tav>
                                        <p:tav tm="100000">
                                          <p:val>
                                            <p:strVal val="#ppt_h"/>
                                          </p:val>
                                        </p:tav>
                                      </p:tavLst>
                                    </p:anim>
                                    <p:anim calcmode="lin" valueType="num">
                                      <p:cBhvr>
                                        <p:cTn id="20" dur="100" fill="hold"/>
                                        <p:tgtEl>
                                          <p:spTgt spid="9"/>
                                        </p:tgtEl>
                                        <p:attrNameLst>
                                          <p:attrName>ppt_x</p:attrName>
                                        </p:attrNameLst>
                                      </p:cBhvr>
                                      <p:tavLst>
                                        <p:tav tm="0">
                                          <p:val>
                                            <p:fltVal val="0.5"/>
                                          </p:val>
                                        </p:tav>
                                        <p:tav tm="100000">
                                          <p:val>
                                            <p:strVal val="#ppt_x"/>
                                          </p:val>
                                        </p:tav>
                                      </p:tavLst>
                                    </p:anim>
                                    <p:anim calcmode="lin" valueType="num">
                                      <p:cBhvr>
                                        <p:cTn id="21" dur="1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2000"/>
                            </p:stCondLst>
                            <p:childTnLst>
                              <p:par>
                                <p:cTn id="27" presetID="23" presetClass="entr" presetSubtype="3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 fill="hold"/>
                                        <p:tgtEl>
                                          <p:spTgt spid="12"/>
                                        </p:tgtEl>
                                        <p:attrNameLst>
                                          <p:attrName>ppt_w</p:attrName>
                                        </p:attrNameLst>
                                      </p:cBhvr>
                                      <p:tavLst>
                                        <p:tav tm="0">
                                          <p:val>
                                            <p:strVal val="(6*min(max(#ppt_w*#ppt_h,.3),1)-7.4)/-.7*#ppt_w"/>
                                          </p:val>
                                        </p:tav>
                                        <p:tav tm="100000">
                                          <p:val>
                                            <p:strVal val="#ppt_w"/>
                                          </p:val>
                                        </p:tav>
                                      </p:tavLst>
                                    </p:anim>
                                    <p:anim calcmode="lin" valueType="num">
                                      <p:cBhvr>
                                        <p:cTn id="30" dur="100" fill="hold"/>
                                        <p:tgtEl>
                                          <p:spTgt spid="12"/>
                                        </p:tgtEl>
                                        <p:attrNameLst>
                                          <p:attrName>ppt_h</p:attrName>
                                        </p:attrNameLst>
                                      </p:cBhvr>
                                      <p:tavLst>
                                        <p:tav tm="0">
                                          <p:val>
                                            <p:strVal val="(6*min(max(#ppt_w*#ppt_h,.3),1)-7.4)/-.7*#ppt_h"/>
                                          </p:val>
                                        </p:tav>
                                        <p:tav tm="100000">
                                          <p:val>
                                            <p:strVal val="#ppt_h"/>
                                          </p:val>
                                        </p:tav>
                                      </p:tavLst>
                                    </p:anim>
                                    <p:anim calcmode="lin" valueType="num">
                                      <p:cBhvr>
                                        <p:cTn id="31" dur="100" fill="hold"/>
                                        <p:tgtEl>
                                          <p:spTgt spid="12"/>
                                        </p:tgtEl>
                                        <p:attrNameLst>
                                          <p:attrName>ppt_x</p:attrName>
                                        </p:attrNameLst>
                                      </p:cBhvr>
                                      <p:tavLst>
                                        <p:tav tm="0">
                                          <p:val>
                                            <p:fltVal val="0.5"/>
                                          </p:val>
                                        </p:tav>
                                        <p:tav tm="100000">
                                          <p:val>
                                            <p:strVal val="#ppt_x"/>
                                          </p:val>
                                        </p:tav>
                                      </p:tavLst>
                                    </p:anim>
                                    <p:anim calcmode="lin" valueType="num">
                                      <p:cBhvr>
                                        <p:cTn id="32" dur="1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3000"/>
                            </p:stCondLst>
                            <p:childTnLst>
                              <p:par>
                                <p:cTn id="38" presetID="23" presetClass="entr" presetSubtype="36"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 fill="hold"/>
                                        <p:tgtEl>
                                          <p:spTgt spid="15"/>
                                        </p:tgtEl>
                                        <p:attrNameLst>
                                          <p:attrName>ppt_w</p:attrName>
                                        </p:attrNameLst>
                                      </p:cBhvr>
                                      <p:tavLst>
                                        <p:tav tm="0">
                                          <p:val>
                                            <p:strVal val="(6*min(max(#ppt_w*#ppt_h,.3),1)-7.4)/-.7*#ppt_w"/>
                                          </p:val>
                                        </p:tav>
                                        <p:tav tm="100000">
                                          <p:val>
                                            <p:strVal val="#ppt_w"/>
                                          </p:val>
                                        </p:tav>
                                      </p:tavLst>
                                    </p:anim>
                                    <p:anim calcmode="lin" valueType="num">
                                      <p:cBhvr>
                                        <p:cTn id="41" dur="100" fill="hold"/>
                                        <p:tgtEl>
                                          <p:spTgt spid="15"/>
                                        </p:tgtEl>
                                        <p:attrNameLst>
                                          <p:attrName>ppt_h</p:attrName>
                                        </p:attrNameLst>
                                      </p:cBhvr>
                                      <p:tavLst>
                                        <p:tav tm="0">
                                          <p:val>
                                            <p:strVal val="(6*min(max(#ppt_w*#ppt_h,.3),1)-7.4)/-.7*#ppt_h"/>
                                          </p:val>
                                        </p:tav>
                                        <p:tav tm="100000">
                                          <p:val>
                                            <p:strVal val="#ppt_h"/>
                                          </p:val>
                                        </p:tav>
                                      </p:tavLst>
                                    </p:anim>
                                    <p:anim calcmode="lin" valueType="num">
                                      <p:cBhvr>
                                        <p:cTn id="42" dur="100" fill="hold"/>
                                        <p:tgtEl>
                                          <p:spTgt spid="15"/>
                                        </p:tgtEl>
                                        <p:attrNameLst>
                                          <p:attrName>ppt_x</p:attrName>
                                        </p:attrNameLst>
                                      </p:cBhvr>
                                      <p:tavLst>
                                        <p:tav tm="0">
                                          <p:val>
                                            <p:fltVal val="0.5"/>
                                          </p:val>
                                        </p:tav>
                                        <p:tav tm="100000">
                                          <p:val>
                                            <p:strVal val="#ppt_x"/>
                                          </p:val>
                                        </p:tav>
                                      </p:tavLst>
                                    </p:anim>
                                    <p:anim calcmode="lin" valueType="num">
                                      <p:cBhvr>
                                        <p:cTn id="43" dur="1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4000"/>
                            </p:stCondLst>
                            <p:childTnLst>
                              <p:par>
                                <p:cTn id="49" presetID="23" presetClass="entr" presetSubtype="36"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 fill="hold"/>
                                        <p:tgtEl>
                                          <p:spTgt spid="18"/>
                                        </p:tgtEl>
                                        <p:attrNameLst>
                                          <p:attrName>ppt_w</p:attrName>
                                        </p:attrNameLst>
                                      </p:cBhvr>
                                      <p:tavLst>
                                        <p:tav tm="0">
                                          <p:val>
                                            <p:strVal val="(6*min(max(#ppt_w*#ppt_h,.3),1)-7.4)/-.7*#ppt_w"/>
                                          </p:val>
                                        </p:tav>
                                        <p:tav tm="100000">
                                          <p:val>
                                            <p:strVal val="#ppt_w"/>
                                          </p:val>
                                        </p:tav>
                                      </p:tavLst>
                                    </p:anim>
                                    <p:anim calcmode="lin" valueType="num">
                                      <p:cBhvr>
                                        <p:cTn id="52" dur="100" fill="hold"/>
                                        <p:tgtEl>
                                          <p:spTgt spid="18"/>
                                        </p:tgtEl>
                                        <p:attrNameLst>
                                          <p:attrName>ppt_h</p:attrName>
                                        </p:attrNameLst>
                                      </p:cBhvr>
                                      <p:tavLst>
                                        <p:tav tm="0">
                                          <p:val>
                                            <p:strVal val="(6*min(max(#ppt_w*#ppt_h,.3),1)-7.4)/-.7*#ppt_h"/>
                                          </p:val>
                                        </p:tav>
                                        <p:tav tm="100000">
                                          <p:val>
                                            <p:strVal val="#ppt_h"/>
                                          </p:val>
                                        </p:tav>
                                      </p:tavLst>
                                    </p:anim>
                                    <p:anim calcmode="lin" valueType="num">
                                      <p:cBhvr>
                                        <p:cTn id="53" dur="100" fill="hold"/>
                                        <p:tgtEl>
                                          <p:spTgt spid="18"/>
                                        </p:tgtEl>
                                        <p:attrNameLst>
                                          <p:attrName>ppt_x</p:attrName>
                                        </p:attrNameLst>
                                      </p:cBhvr>
                                      <p:tavLst>
                                        <p:tav tm="0">
                                          <p:val>
                                            <p:fltVal val="0.5"/>
                                          </p:val>
                                        </p:tav>
                                        <p:tav tm="100000">
                                          <p:val>
                                            <p:strVal val="#ppt_x"/>
                                          </p:val>
                                        </p:tav>
                                      </p:tavLst>
                                    </p:anim>
                                    <p:anim calcmode="lin" valueType="num">
                                      <p:cBhvr>
                                        <p:cTn id="54" dur="1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par>
                          <p:cTn id="59" fill="hold">
                            <p:stCondLst>
                              <p:cond delay="5000"/>
                            </p:stCondLst>
                            <p:childTnLst>
                              <p:par>
                                <p:cTn id="60" presetID="23" presetClass="entr" presetSubtype="36"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100" fill="hold"/>
                                        <p:tgtEl>
                                          <p:spTgt spid="21"/>
                                        </p:tgtEl>
                                        <p:attrNameLst>
                                          <p:attrName>ppt_w</p:attrName>
                                        </p:attrNameLst>
                                      </p:cBhvr>
                                      <p:tavLst>
                                        <p:tav tm="0">
                                          <p:val>
                                            <p:strVal val="(6*min(max(#ppt_w*#ppt_h,.3),1)-7.4)/-.7*#ppt_w"/>
                                          </p:val>
                                        </p:tav>
                                        <p:tav tm="100000">
                                          <p:val>
                                            <p:strVal val="#ppt_w"/>
                                          </p:val>
                                        </p:tav>
                                      </p:tavLst>
                                    </p:anim>
                                    <p:anim calcmode="lin" valueType="num">
                                      <p:cBhvr>
                                        <p:cTn id="63" dur="100" fill="hold"/>
                                        <p:tgtEl>
                                          <p:spTgt spid="21"/>
                                        </p:tgtEl>
                                        <p:attrNameLst>
                                          <p:attrName>ppt_h</p:attrName>
                                        </p:attrNameLst>
                                      </p:cBhvr>
                                      <p:tavLst>
                                        <p:tav tm="0">
                                          <p:val>
                                            <p:strVal val="(6*min(max(#ppt_w*#ppt_h,.3),1)-7.4)/-.7*#ppt_h"/>
                                          </p:val>
                                        </p:tav>
                                        <p:tav tm="100000">
                                          <p:val>
                                            <p:strVal val="#ppt_h"/>
                                          </p:val>
                                        </p:tav>
                                      </p:tavLst>
                                    </p:anim>
                                    <p:anim calcmode="lin" valueType="num">
                                      <p:cBhvr>
                                        <p:cTn id="64" dur="100" fill="hold"/>
                                        <p:tgtEl>
                                          <p:spTgt spid="21"/>
                                        </p:tgtEl>
                                        <p:attrNameLst>
                                          <p:attrName>ppt_x</p:attrName>
                                        </p:attrNameLst>
                                      </p:cBhvr>
                                      <p:tavLst>
                                        <p:tav tm="0">
                                          <p:val>
                                            <p:fltVal val="0.5"/>
                                          </p:val>
                                        </p:tav>
                                        <p:tav tm="100000">
                                          <p:val>
                                            <p:strVal val="#ppt_x"/>
                                          </p:val>
                                        </p:tav>
                                      </p:tavLst>
                                    </p:anim>
                                    <p:anim calcmode="lin" valueType="num">
                                      <p:cBhvr>
                                        <p:cTn id="65" dur="1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536821" y="1305985"/>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3" name="任意多边形 2"/>
          <p:cNvSpPr/>
          <p:nvPr/>
        </p:nvSpPr>
        <p:spPr>
          <a:xfrm>
            <a:off x="5133438" y="2268830"/>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4" name="任意多边形 3"/>
          <p:cNvSpPr/>
          <p:nvPr/>
        </p:nvSpPr>
        <p:spPr>
          <a:xfrm>
            <a:off x="3536821" y="3231673"/>
            <a:ext cx="985697" cy="113347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5" name="Freeform 193"/>
          <p:cNvSpPr>
            <a:spLocks noEditPoints="1"/>
          </p:cNvSpPr>
          <p:nvPr/>
        </p:nvSpPr>
        <p:spPr bwMode="auto">
          <a:xfrm>
            <a:off x="3852183" y="3621685"/>
            <a:ext cx="354974" cy="353450"/>
          </a:xfrm>
          <a:custGeom>
            <a:avLst/>
            <a:gdLst>
              <a:gd name="T0" fmla="*/ 155939 w 128"/>
              <a:gd name="T1" fmla="*/ 149668 h 128"/>
              <a:gd name="T2" fmla="*/ 173265 w 128"/>
              <a:gd name="T3" fmla="*/ 132398 h 128"/>
              <a:gd name="T4" fmla="*/ 155939 w 128"/>
              <a:gd name="T5" fmla="*/ 115129 h 128"/>
              <a:gd name="T6" fmla="*/ 138612 w 128"/>
              <a:gd name="T7" fmla="*/ 132398 h 128"/>
              <a:gd name="T8" fmla="*/ 155939 w 128"/>
              <a:gd name="T9" fmla="*/ 149668 h 128"/>
              <a:gd name="T10" fmla="*/ 225245 w 128"/>
              <a:gd name="T11" fmla="*/ 149668 h 128"/>
              <a:gd name="T12" fmla="*/ 242572 w 128"/>
              <a:gd name="T13" fmla="*/ 132398 h 128"/>
              <a:gd name="T14" fmla="*/ 225245 w 128"/>
              <a:gd name="T15" fmla="*/ 115129 h 128"/>
              <a:gd name="T16" fmla="*/ 207919 w 128"/>
              <a:gd name="T17" fmla="*/ 132398 h 128"/>
              <a:gd name="T18" fmla="*/ 225245 w 128"/>
              <a:gd name="T19" fmla="*/ 149668 h 128"/>
              <a:gd name="T20" fmla="*/ 121286 w 128"/>
              <a:gd name="T21" fmla="*/ 259040 h 128"/>
              <a:gd name="T22" fmla="*/ 150163 w 128"/>
              <a:gd name="T23" fmla="*/ 261919 h 128"/>
              <a:gd name="T24" fmla="*/ 300327 w 128"/>
              <a:gd name="T25" fmla="*/ 129520 h 128"/>
              <a:gd name="T26" fmla="*/ 150163 w 128"/>
              <a:gd name="T27" fmla="*/ 0 h 128"/>
              <a:gd name="T28" fmla="*/ 0 w 128"/>
              <a:gd name="T29" fmla="*/ 129520 h 128"/>
              <a:gd name="T30" fmla="*/ 57755 w 128"/>
              <a:gd name="T31" fmla="*/ 233136 h 128"/>
              <a:gd name="T32" fmla="*/ 57755 w 128"/>
              <a:gd name="T33" fmla="*/ 299336 h 128"/>
              <a:gd name="T34" fmla="*/ 121286 w 128"/>
              <a:gd name="T35" fmla="*/ 259040 h 128"/>
              <a:gd name="T36" fmla="*/ 23102 w 128"/>
              <a:gd name="T37" fmla="*/ 132398 h 128"/>
              <a:gd name="T38" fmla="*/ 150163 w 128"/>
              <a:gd name="T39" fmla="*/ 23026 h 128"/>
              <a:gd name="T40" fmla="*/ 277225 w 128"/>
              <a:gd name="T41" fmla="*/ 132398 h 128"/>
              <a:gd name="T42" fmla="*/ 150163 w 128"/>
              <a:gd name="T43" fmla="*/ 241771 h 128"/>
              <a:gd name="T44" fmla="*/ 121286 w 128"/>
              <a:gd name="T45" fmla="*/ 238893 h 128"/>
              <a:gd name="T46" fmla="*/ 98184 w 128"/>
              <a:gd name="T47" fmla="*/ 253284 h 128"/>
              <a:gd name="T48" fmla="*/ 98184 w 128"/>
              <a:gd name="T49" fmla="*/ 253284 h 128"/>
              <a:gd name="T50" fmla="*/ 80857 w 128"/>
              <a:gd name="T51" fmla="*/ 264797 h 128"/>
              <a:gd name="T52" fmla="*/ 80857 w 128"/>
              <a:gd name="T53" fmla="*/ 247527 h 128"/>
              <a:gd name="T54" fmla="*/ 80857 w 128"/>
              <a:gd name="T55" fmla="*/ 224502 h 128"/>
              <a:gd name="T56" fmla="*/ 23102 w 128"/>
              <a:gd name="T57" fmla="*/ 132398 h 128"/>
              <a:gd name="T58" fmla="*/ 103959 w 128"/>
              <a:gd name="T59" fmla="*/ 132398 h 128"/>
              <a:gd name="T60" fmla="*/ 86633 w 128"/>
              <a:gd name="T61" fmla="*/ 115129 h 128"/>
              <a:gd name="T62" fmla="*/ 69306 w 128"/>
              <a:gd name="T63" fmla="*/ 132398 h 128"/>
              <a:gd name="T64" fmla="*/ 86633 w 128"/>
              <a:gd name="T65" fmla="*/ 149668 h 128"/>
              <a:gd name="T66" fmla="*/ 103959 w 128"/>
              <a:gd name="T67" fmla="*/ 132398 h 128"/>
              <a:gd name="T68" fmla="*/ 323429 w 128"/>
              <a:gd name="T69" fmla="*/ 106494 h 128"/>
              <a:gd name="T70" fmla="*/ 323429 w 128"/>
              <a:gd name="T71" fmla="*/ 115129 h 128"/>
              <a:gd name="T72" fmla="*/ 320541 w 128"/>
              <a:gd name="T73" fmla="*/ 135277 h 128"/>
              <a:gd name="T74" fmla="*/ 346531 w 128"/>
              <a:gd name="T75" fmla="*/ 201476 h 128"/>
              <a:gd name="T76" fmla="*/ 288776 w 128"/>
              <a:gd name="T77" fmla="*/ 293579 h 128"/>
              <a:gd name="T78" fmla="*/ 288776 w 128"/>
              <a:gd name="T79" fmla="*/ 316605 h 128"/>
              <a:gd name="T80" fmla="*/ 288776 w 128"/>
              <a:gd name="T81" fmla="*/ 333874 h 128"/>
              <a:gd name="T82" fmla="*/ 271449 w 128"/>
              <a:gd name="T83" fmla="*/ 322361 h 128"/>
              <a:gd name="T84" fmla="*/ 271449 w 128"/>
              <a:gd name="T85" fmla="*/ 322361 h 128"/>
              <a:gd name="T86" fmla="*/ 248347 w 128"/>
              <a:gd name="T87" fmla="*/ 307970 h 128"/>
              <a:gd name="T88" fmla="*/ 219470 w 128"/>
              <a:gd name="T89" fmla="*/ 310848 h 128"/>
              <a:gd name="T90" fmla="*/ 141500 w 128"/>
              <a:gd name="T91" fmla="*/ 287823 h 128"/>
              <a:gd name="T92" fmla="*/ 121286 w 128"/>
              <a:gd name="T93" fmla="*/ 287823 h 128"/>
              <a:gd name="T94" fmla="*/ 106847 w 128"/>
              <a:gd name="T95" fmla="*/ 287823 h 128"/>
              <a:gd name="T96" fmla="*/ 219470 w 128"/>
              <a:gd name="T97" fmla="*/ 330996 h 128"/>
              <a:gd name="T98" fmla="*/ 248347 w 128"/>
              <a:gd name="T99" fmla="*/ 328118 h 128"/>
              <a:gd name="T100" fmla="*/ 311878 w 128"/>
              <a:gd name="T101" fmla="*/ 368413 h 128"/>
              <a:gd name="T102" fmla="*/ 311878 w 128"/>
              <a:gd name="T103" fmla="*/ 302214 h 128"/>
              <a:gd name="T104" fmla="*/ 369633 w 128"/>
              <a:gd name="T105" fmla="*/ 198598 h 128"/>
              <a:gd name="T106" fmla="*/ 323429 w 128"/>
              <a:gd name="T107" fmla="*/ 106494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cs typeface="+mn-ea"/>
              <a:sym typeface="+mn-lt"/>
            </a:endParaRPr>
          </a:p>
        </p:txBody>
      </p:sp>
      <p:sp>
        <p:nvSpPr>
          <p:cNvPr id="6" name="Freeform 221"/>
          <p:cNvSpPr>
            <a:spLocks noEditPoints="1"/>
          </p:cNvSpPr>
          <p:nvPr/>
        </p:nvSpPr>
        <p:spPr bwMode="auto">
          <a:xfrm>
            <a:off x="5448799" y="2675599"/>
            <a:ext cx="353450" cy="354974"/>
          </a:xfrm>
          <a:custGeom>
            <a:avLst/>
            <a:gdLst>
              <a:gd name="T0" fmla="*/ 322361 w 128"/>
              <a:gd name="T1" fmla="*/ 0 h 128"/>
              <a:gd name="T2" fmla="*/ 195719 w 128"/>
              <a:gd name="T3" fmla="*/ 34539 h 128"/>
              <a:gd name="T4" fmla="*/ 172694 w 128"/>
              <a:gd name="T5" fmla="*/ 34539 h 128"/>
              <a:gd name="T6" fmla="*/ 46052 w 128"/>
              <a:gd name="T7" fmla="*/ 0 h 128"/>
              <a:gd name="T8" fmla="*/ 0 w 128"/>
              <a:gd name="T9" fmla="*/ 46052 h 128"/>
              <a:gd name="T10" fmla="*/ 0 w 128"/>
              <a:gd name="T11" fmla="*/ 287823 h 128"/>
              <a:gd name="T12" fmla="*/ 46052 w 128"/>
              <a:gd name="T13" fmla="*/ 333874 h 128"/>
              <a:gd name="T14" fmla="*/ 172694 w 128"/>
              <a:gd name="T15" fmla="*/ 368413 h 128"/>
              <a:gd name="T16" fmla="*/ 195719 w 128"/>
              <a:gd name="T17" fmla="*/ 368413 h 128"/>
              <a:gd name="T18" fmla="*/ 322361 w 128"/>
              <a:gd name="T19" fmla="*/ 333874 h 128"/>
              <a:gd name="T20" fmla="*/ 368413 w 128"/>
              <a:gd name="T21" fmla="*/ 287823 h 128"/>
              <a:gd name="T22" fmla="*/ 368413 w 128"/>
              <a:gd name="T23" fmla="*/ 46052 h 128"/>
              <a:gd name="T24" fmla="*/ 322361 w 128"/>
              <a:gd name="T25" fmla="*/ 0 h 128"/>
              <a:gd name="T26" fmla="*/ 172694 w 128"/>
              <a:gd name="T27" fmla="*/ 345387 h 128"/>
              <a:gd name="T28" fmla="*/ 46052 w 128"/>
              <a:gd name="T29" fmla="*/ 310848 h 128"/>
              <a:gd name="T30" fmla="*/ 23026 w 128"/>
              <a:gd name="T31" fmla="*/ 287823 h 128"/>
              <a:gd name="T32" fmla="*/ 23026 w 128"/>
              <a:gd name="T33" fmla="*/ 46052 h 128"/>
              <a:gd name="T34" fmla="*/ 46052 w 128"/>
              <a:gd name="T35" fmla="*/ 23026 h 128"/>
              <a:gd name="T36" fmla="*/ 172694 w 128"/>
              <a:gd name="T37" fmla="*/ 57565 h 128"/>
              <a:gd name="T38" fmla="*/ 172694 w 128"/>
              <a:gd name="T39" fmla="*/ 345387 h 128"/>
              <a:gd name="T40" fmla="*/ 345387 w 128"/>
              <a:gd name="T41" fmla="*/ 287823 h 128"/>
              <a:gd name="T42" fmla="*/ 322361 w 128"/>
              <a:gd name="T43" fmla="*/ 310848 h 128"/>
              <a:gd name="T44" fmla="*/ 195719 w 128"/>
              <a:gd name="T45" fmla="*/ 345387 h 128"/>
              <a:gd name="T46" fmla="*/ 195719 w 128"/>
              <a:gd name="T47" fmla="*/ 57565 h 128"/>
              <a:gd name="T48" fmla="*/ 322361 w 128"/>
              <a:gd name="T49" fmla="*/ 23026 h 128"/>
              <a:gd name="T50" fmla="*/ 345387 w 128"/>
              <a:gd name="T51" fmla="*/ 46052 h 128"/>
              <a:gd name="T52" fmla="*/ 345387 w 128"/>
              <a:gd name="T53" fmla="*/ 287823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cs typeface="+mn-ea"/>
              <a:sym typeface="+mn-lt"/>
            </a:endParaRPr>
          </a:p>
        </p:txBody>
      </p:sp>
      <p:sp>
        <p:nvSpPr>
          <p:cNvPr id="7" name="Freeform 223"/>
          <p:cNvSpPr>
            <a:spLocks noEditPoints="1"/>
          </p:cNvSpPr>
          <p:nvPr/>
        </p:nvSpPr>
        <p:spPr bwMode="auto">
          <a:xfrm>
            <a:off x="3852183" y="1708185"/>
            <a:ext cx="354974" cy="353450"/>
          </a:xfrm>
          <a:custGeom>
            <a:avLst/>
            <a:gdLst>
              <a:gd name="T0" fmla="*/ 277225 w 128"/>
              <a:gd name="T1" fmla="*/ 161181 h 128"/>
              <a:gd name="T2" fmla="*/ 92408 w 128"/>
              <a:gd name="T3" fmla="*/ 161181 h 128"/>
              <a:gd name="T4" fmla="*/ 80857 w 128"/>
              <a:gd name="T5" fmla="*/ 172694 h 128"/>
              <a:gd name="T6" fmla="*/ 92408 w 128"/>
              <a:gd name="T7" fmla="*/ 184207 h 128"/>
              <a:gd name="T8" fmla="*/ 277225 w 128"/>
              <a:gd name="T9" fmla="*/ 184207 h 128"/>
              <a:gd name="T10" fmla="*/ 288776 w 128"/>
              <a:gd name="T11" fmla="*/ 172694 h 128"/>
              <a:gd name="T12" fmla="*/ 277225 w 128"/>
              <a:gd name="T13" fmla="*/ 161181 h 128"/>
              <a:gd name="T14" fmla="*/ 277225 w 128"/>
              <a:gd name="T15" fmla="*/ 230258 h 128"/>
              <a:gd name="T16" fmla="*/ 92408 w 128"/>
              <a:gd name="T17" fmla="*/ 230258 h 128"/>
              <a:gd name="T18" fmla="*/ 80857 w 128"/>
              <a:gd name="T19" fmla="*/ 241771 h 128"/>
              <a:gd name="T20" fmla="*/ 92408 w 128"/>
              <a:gd name="T21" fmla="*/ 253284 h 128"/>
              <a:gd name="T22" fmla="*/ 277225 w 128"/>
              <a:gd name="T23" fmla="*/ 253284 h 128"/>
              <a:gd name="T24" fmla="*/ 288776 w 128"/>
              <a:gd name="T25" fmla="*/ 241771 h 128"/>
              <a:gd name="T26" fmla="*/ 277225 w 128"/>
              <a:gd name="T27" fmla="*/ 230258 h 128"/>
              <a:gd name="T28" fmla="*/ 277225 w 128"/>
              <a:gd name="T29" fmla="*/ 92103 h 128"/>
              <a:gd name="T30" fmla="*/ 92408 w 128"/>
              <a:gd name="T31" fmla="*/ 92103 h 128"/>
              <a:gd name="T32" fmla="*/ 80857 w 128"/>
              <a:gd name="T33" fmla="*/ 103616 h 128"/>
              <a:gd name="T34" fmla="*/ 92408 w 128"/>
              <a:gd name="T35" fmla="*/ 115129 h 128"/>
              <a:gd name="T36" fmla="*/ 277225 w 128"/>
              <a:gd name="T37" fmla="*/ 115129 h 128"/>
              <a:gd name="T38" fmla="*/ 288776 w 128"/>
              <a:gd name="T39" fmla="*/ 103616 h 128"/>
              <a:gd name="T40" fmla="*/ 277225 w 128"/>
              <a:gd name="T41" fmla="*/ 92103 h 128"/>
              <a:gd name="T42" fmla="*/ 323429 w 128"/>
              <a:gd name="T43" fmla="*/ 0 h 128"/>
              <a:gd name="T44" fmla="*/ 46204 w 128"/>
              <a:gd name="T45" fmla="*/ 0 h 128"/>
              <a:gd name="T46" fmla="*/ 0 w 128"/>
              <a:gd name="T47" fmla="*/ 48930 h 128"/>
              <a:gd name="T48" fmla="*/ 0 w 128"/>
              <a:gd name="T49" fmla="*/ 322361 h 128"/>
              <a:gd name="T50" fmla="*/ 46204 w 128"/>
              <a:gd name="T51" fmla="*/ 368413 h 128"/>
              <a:gd name="T52" fmla="*/ 320541 w 128"/>
              <a:gd name="T53" fmla="*/ 368413 h 128"/>
              <a:gd name="T54" fmla="*/ 369633 w 128"/>
              <a:gd name="T55" fmla="*/ 322361 h 128"/>
              <a:gd name="T56" fmla="*/ 369633 w 128"/>
              <a:gd name="T57" fmla="*/ 46052 h 128"/>
              <a:gd name="T58" fmla="*/ 323429 w 128"/>
              <a:gd name="T59" fmla="*/ 0 h 128"/>
              <a:gd name="T60" fmla="*/ 346531 w 128"/>
              <a:gd name="T61" fmla="*/ 322361 h 128"/>
              <a:gd name="T62" fmla="*/ 320541 w 128"/>
              <a:gd name="T63" fmla="*/ 345387 h 128"/>
              <a:gd name="T64" fmla="*/ 46204 w 128"/>
              <a:gd name="T65" fmla="*/ 345387 h 128"/>
              <a:gd name="T66" fmla="*/ 23102 w 128"/>
              <a:gd name="T67" fmla="*/ 322361 h 128"/>
              <a:gd name="T68" fmla="*/ 23102 w 128"/>
              <a:gd name="T69" fmla="*/ 48930 h 128"/>
              <a:gd name="T70" fmla="*/ 46204 w 128"/>
              <a:gd name="T71" fmla="*/ 23026 h 128"/>
              <a:gd name="T72" fmla="*/ 323429 w 128"/>
              <a:gd name="T73" fmla="*/ 23026 h 128"/>
              <a:gd name="T74" fmla="*/ 346531 w 128"/>
              <a:gd name="T75" fmla="*/ 46052 h 128"/>
              <a:gd name="T76" fmla="*/ 346531 w 128"/>
              <a:gd name="T77" fmla="*/ 322361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cs typeface="+mn-ea"/>
              <a:sym typeface="+mn-lt"/>
            </a:endParaRPr>
          </a:p>
        </p:txBody>
      </p:sp>
      <p:sp>
        <p:nvSpPr>
          <p:cNvPr id="8" name="任意多边形 7"/>
          <p:cNvSpPr/>
          <p:nvPr/>
        </p:nvSpPr>
        <p:spPr>
          <a:xfrm>
            <a:off x="4597170" y="1305985"/>
            <a:ext cx="987221"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9" name="任意多边形 8"/>
          <p:cNvSpPr/>
          <p:nvPr/>
        </p:nvSpPr>
        <p:spPr>
          <a:xfrm>
            <a:off x="4597170" y="3225580"/>
            <a:ext cx="987221"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10" name="任意多边形 9"/>
          <p:cNvSpPr/>
          <p:nvPr/>
        </p:nvSpPr>
        <p:spPr>
          <a:xfrm>
            <a:off x="3002078" y="2268830"/>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zh-CN" altLang="en-US">
              <a:solidFill>
                <a:schemeClr val="tx1"/>
              </a:solidFill>
              <a:cs typeface="+mn-ea"/>
              <a:sym typeface="+mn-lt"/>
            </a:endParaRPr>
          </a:p>
        </p:txBody>
      </p:sp>
      <p:sp>
        <p:nvSpPr>
          <p:cNvPr id="12" name="KSO_Shape"/>
          <p:cNvSpPr/>
          <p:nvPr/>
        </p:nvSpPr>
        <p:spPr>
          <a:xfrm>
            <a:off x="3352480" y="2671030"/>
            <a:ext cx="284893" cy="34278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sp>
        <p:nvSpPr>
          <p:cNvPr id="13" name="KSO_Shape"/>
          <p:cNvSpPr/>
          <p:nvPr/>
        </p:nvSpPr>
        <p:spPr bwMode="auto">
          <a:xfrm>
            <a:off x="4869874" y="1735608"/>
            <a:ext cx="441812" cy="3275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sp>
        <p:nvSpPr>
          <p:cNvPr id="14" name="KSO_Shape"/>
          <p:cNvSpPr/>
          <p:nvPr/>
        </p:nvSpPr>
        <p:spPr bwMode="auto">
          <a:xfrm>
            <a:off x="4920150" y="3615592"/>
            <a:ext cx="341261" cy="35345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grpSp>
        <p:nvGrpSpPr>
          <p:cNvPr id="17" name="组合 16"/>
          <p:cNvGrpSpPr/>
          <p:nvPr/>
        </p:nvGrpSpPr>
        <p:grpSpPr>
          <a:xfrm>
            <a:off x="4071566" y="2268830"/>
            <a:ext cx="985698" cy="1134998"/>
            <a:chOff x="4006786" y="1929859"/>
            <a:chExt cx="985698" cy="1134998"/>
          </a:xfrm>
        </p:grpSpPr>
        <p:sp>
          <p:nvSpPr>
            <p:cNvPr id="11" name="任意多边形 10"/>
            <p:cNvSpPr/>
            <p:nvPr/>
          </p:nvSpPr>
          <p:spPr>
            <a:xfrm>
              <a:off x="4006786" y="1929859"/>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1">
                <a:alphaModFix amt="95000"/>
              </a:blip>
              <a:srcRect/>
              <a:stretch>
                <a:fillRect/>
              </a:stretch>
            </a:blipFill>
            <a:ln>
              <a:noFill/>
            </a:ln>
          </p:spPr>
          <p:txBody>
            <a:bodyPr vert="horz" wrap="square" lIns="68580" tIns="34290" rIns="68580" bIns="34290" numCol="1" anchor="t" anchorCtr="0" compatLnSpc="1"/>
            <a:lstStyle/>
            <a:p>
              <a:endParaRPr lang="zh-CN" altLang="en-US" dirty="0">
                <a:solidFill>
                  <a:schemeClr val="tx1"/>
                </a:solidFill>
                <a:cs typeface="+mn-ea"/>
                <a:sym typeface="+mn-lt"/>
              </a:endParaRPr>
            </a:p>
          </p:txBody>
        </p:sp>
        <p:sp>
          <p:nvSpPr>
            <p:cNvPr id="15" name="KSO_Shape"/>
            <p:cNvSpPr/>
            <p:nvPr/>
          </p:nvSpPr>
          <p:spPr bwMode="auto">
            <a:xfrm>
              <a:off x="4257847" y="2149549"/>
              <a:ext cx="493926" cy="673536"/>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63438"/>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sp>
        <p:nvSpPr>
          <p:cNvPr id="16" name="Content Placeholder 2"/>
          <p:cNvSpPr txBox="1"/>
          <p:nvPr/>
        </p:nvSpPr>
        <p:spPr bwMode="auto">
          <a:xfrm>
            <a:off x="1137043"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8" name="Content Placeholder 2"/>
          <p:cNvSpPr txBox="1"/>
          <p:nvPr/>
        </p:nvSpPr>
        <p:spPr bwMode="auto">
          <a:xfrm>
            <a:off x="593126" y="214954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9" name="Content Placeholder 2"/>
          <p:cNvSpPr txBox="1"/>
          <p:nvPr/>
        </p:nvSpPr>
        <p:spPr bwMode="auto">
          <a:xfrm>
            <a:off x="1145586" y="342578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0" name="Content Placeholder 2"/>
          <p:cNvSpPr txBox="1"/>
          <p:nvPr/>
        </p:nvSpPr>
        <p:spPr bwMode="auto">
          <a:xfrm>
            <a:off x="5599216"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1" name="Content Placeholder 2"/>
          <p:cNvSpPr txBox="1"/>
          <p:nvPr/>
        </p:nvSpPr>
        <p:spPr bwMode="auto">
          <a:xfrm>
            <a:off x="6102136" y="24359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2" name="Content Placeholder 2"/>
          <p:cNvSpPr txBox="1"/>
          <p:nvPr/>
        </p:nvSpPr>
        <p:spPr bwMode="auto">
          <a:xfrm>
            <a:off x="5622076" y="347228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23" name="矩形 2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24" name="Group 371"/>
          <p:cNvGrpSpPr>
            <a:grpSpLocks noChangeAspect="1"/>
          </p:cNvGrpSpPr>
          <p:nvPr/>
        </p:nvGrpSpPr>
        <p:grpSpPr bwMode="auto">
          <a:xfrm>
            <a:off x="1115616" y="549930"/>
            <a:ext cx="6912769" cy="59962"/>
            <a:chOff x="936" y="3880"/>
            <a:chExt cx="5806" cy="168"/>
          </a:xfrm>
          <a:solidFill>
            <a:schemeClr val="bg1"/>
          </a:solidFill>
        </p:grpSpPr>
        <p:sp>
          <p:nvSpPr>
            <p:cNvPr id="2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 fill="hold"/>
                                        <p:tgtEl>
                                          <p:spTgt spid="2"/>
                                        </p:tgtEl>
                                        <p:attrNameLst>
                                          <p:attrName>ppt_w</p:attrName>
                                        </p:attrNameLst>
                                      </p:cBhvr>
                                      <p:tavLst>
                                        <p:tav tm="0">
                                          <p:val>
                                            <p:fltVal val="0"/>
                                          </p:val>
                                        </p:tav>
                                        <p:tav tm="100000">
                                          <p:val>
                                            <p:strVal val="#ppt_w"/>
                                          </p:val>
                                        </p:tav>
                                      </p:tavLst>
                                    </p:anim>
                                    <p:anim calcmode="lin" valueType="num">
                                      <p:cBhvr>
                                        <p:cTn id="14" dur="1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 fill="hold"/>
                                        <p:tgtEl>
                                          <p:spTgt spid="8"/>
                                        </p:tgtEl>
                                        <p:attrNameLst>
                                          <p:attrName>ppt_w</p:attrName>
                                        </p:attrNameLst>
                                      </p:cBhvr>
                                      <p:tavLst>
                                        <p:tav tm="0">
                                          <p:val>
                                            <p:fltVal val="0"/>
                                          </p:val>
                                        </p:tav>
                                        <p:tav tm="100000">
                                          <p:val>
                                            <p:strVal val="#ppt_w"/>
                                          </p:val>
                                        </p:tav>
                                      </p:tavLst>
                                    </p:anim>
                                    <p:anim calcmode="lin" valueType="num">
                                      <p:cBhvr>
                                        <p:cTn id="26" dur="1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 fill="hold"/>
                                        <p:tgtEl>
                                          <p:spTgt spid="10"/>
                                        </p:tgtEl>
                                        <p:attrNameLst>
                                          <p:attrName>ppt_w</p:attrName>
                                        </p:attrNameLst>
                                      </p:cBhvr>
                                      <p:tavLst>
                                        <p:tav tm="0">
                                          <p:val>
                                            <p:fltVal val="0"/>
                                          </p:val>
                                        </p:tav>
                                        <p:tav tm="100000">
                                          <p:val>
                                            <p:strVal val="#ppt_w"/>
                                          </p:val>
                                        </p:tav>
                                      </p:tavLst>
                                    </p:anim>
                                    <p:anim calcmode="lin" valueType="num">
                                      <p:cBhvr>
                                        <p:cTn id="38" dur="100" fill="hold"/>
                                        <p:tgtEl>
                                          <p:spTgt spid="10"/>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3500"/>
                            </p:stCondLst>
                            <p:childTnLst>
                              <p:par>
                                <p:cTn id="47" presetID="23" presetClass="entr" presetSubtype="16"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 fill="hold"/>
                                        <p:tgtEl>
                                          <p:spTgt spid="3"/>
                                        </p:tgtEl>
                                        <p:attrNameLst>
                                          <p:attrName>ppt_w</p:attrName>
                                        </p:attrNameLst>
                                      </p:cBhvr>
                                      <p:tavLst>
                                        <p:tav tm="0">
                                          <p:val>
                                            <p:fltVal val="0"/>
                                          </p:val>
                                        </p:tav>
                                        <p:tav tm="100000">
                                          <p:val>
                                            <p:strVal val="#ppt_w"/>
                                          </p:val>
                                        </p:tav>
                                      </p:tavLst>
                                    </p:anim>
                                    <p:anim calcmode="lin" valueType="num">
                                      <p:cBhvr>
                                        <p:cTn id="50" dur="100" fill="hold"/>
                                        <p:tgtEl>
                                          <p:spTgt spid="3"/>
                                        </p:tgtEl>
                                        <p:attrNameLst>
                                          <p:attrName>ppt_h</p:attrName>
                                        </p:attrNameLst>
                                      </p:cBhvr>
                                      <p:tavLst>
                                        <p:tav tm="0">
                                          <p:val>
                                            <p:fltVal val="0"/>
                                          </p:val>
                                        </p:tav>
                                        <p:tav tm="100000">
                                          <p:val>
                                            <p:strVal val="#ppt_h"/>
                                          </p:val>
                                        </p:tav>
                                      </p:tavLst>
                                    </p:anim>
                                  </p:childTnLst>
                                </p:cTn>
                              </p:par>
                            </p:childTnLst>
                          </p:cTn>
                        </p:par>
                        <p:par>
                          <p:cTn id="51" fill="hold">
                            <p:stCondLst>
                              <p:cond delay="4000"/>
                            </p:stCondLst>
                            <p:childTnLst>
                              <p:par>
                                <p:cTn id="52" presetID="1"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4500"/>
                            </p:stCondLst>
                            <p:childTnLst>
                              <p:par>
                                <p:cTn id="59" presetID="23" presetClass="entr" presetSubtype="16"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 fill="hold"/>
                                        <p:tgtEl>
                                          <p:spTgt spid="4"/>
                                        </p:tgtEl>
                                        <p:attrNameLst>
                                          <p:attrName>ppt_w</p:attrName>
                                        </p:attrNameLst>
                                      </p:cBhvr>
                                      <p:tavLst>
                                        <p:tav tm="0">
                                          <p:val>
                                            <p:fltVal val="0"/>
                                          </p:val>
                                        </p:tav>
                                        <p:tav tm="100000">
                                          <p:val>
                                            <p:strVal val="#ppt_w"/>
                                          </p:val>
                                        </p:tav>
                                      </p:tavLst>
                                    </p:anim>
                                    <p:anim calcmode="lin" valueType="num">
                                      <p:cBhvr>
                                        <p:cTn id="62" dur="100" fill="hold"/>
                                        <p:tgtEl>
                                          <p:spTgt spid="4"/>
                                        </p:tgtEl>
                                        <p:attrNameLst>
                                          <p:attrName>ppt_h</p:attrName>
                                        </p:attrNameLst>
                                      </p:cBhvr>
                                      <p:tavLst>
                                        <p:tav tm="0">
                                          <p:val>
                                            <p:fltVal val="0"/>
                                          </p:val>
                                        </p:tav>
                                        <p:tav tm="100000">
                                          <p:val>
                                            <p:strVal val="#ppt_h"/>
                                          </p:val>
                                        </p:tav>
                                      </p:tavLst>
                                    </p:anim>
                                  </p:childTnLst>
                                </p:cTn>
                              </p:par>
                            </p:childTnLst>
                          </p:cTn>
                        </p:par>
                        <p:par>
                          <p:cTn id="63" fill="hold">
                            <p:stCondLst>
                              <p:cond delay="5000"/>
                            </p:stCondLst>
                            <p:childTnLst>
                              <p:par>
                                <p:cTn id="64" presetID="1" presetClass="entr" presetSubtype="0"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par>
                          <p:cTn id="70" fill="hold">
                            <p:stCondLst>
                              <p:cond delay="5500"/>
                            </p:stCondLst>
                            <p:childTnLst>
                              <p:par>
                                <p:cTn id="71" presetID="2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 fill="hold"/>
                                        <p:tgtEl>
                                          <p:spTgt spid="9"/>
                                        </p:tgtEl>
                                        <p:attrNameLst>
                                          <p:attrName>ppt_w</p:attrName>
                                        </p:attrNameLst>
                                      </p:cBhvr>
                                      <p:tavLst>
                                        <p:tav tm="0">
                                          <p:val>
                                            <p:fltVal val="0"/>
                                          </p:val>
                                        </p:tav>
                                        <p:tav tm="100000">
                                          <p:val>
                                            <p:strVal val="#ppt_w"/>
                                          </p:val>
                                        </p:tav>
                                      </p:tavLst>
                                    </p:anim>
                                    <p:anim calcmode="lin" valueType="num">
                                      <p:cBhvr>
                                        <p:cTn id="74" dur="100" fill="hold"/>
                                        <p:tgtEl>
                                          <p:spTgt spid="9"/>
                                        </p:tgtEl>
                                        <p:attrNameLst>
                                          <p:attrName>ppt_h</p:attrName>
                                        </p:attrNameLst>
                                      </p:cBhvr>
                                      <p:tavLst>
                                        <p:tav tm="0">
                                          <p:val>
                                            <p:fltVal val="0"/>
                                          </p:val>
                                        </p:tav>
                                        <p:tav tm="100000">
                                          <p:val>
                                            <p:strVal val="#ppt_h"/>
                                          </p:val>
                                        </p:tav>
                                      </p:tavLst>
                                    </p:anim>
                                  </p:childTnLst>
                                </p:cTn>
                              </p:par>
                            </p:childTnLst>
                          </p:cTn>
                        </p:par>
                        <p:par>
                          <p:cTn id="75" fill="hold">
                            <p:stCondLst>
                              <p:cond delay="6000"/>
                            </p:stCondLst>
                            <p:childTnLst>
                              <p:par>
                                <p:cTn id="76" presetID="1"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childTnLst>
                                </p:cTn>
                              </p:par>
                            </p:childTnLst>
                          </p:cTn>
                        </p:par>
                        <p:par>
                          <p:cTn id="78" fill="hold">
                            <p:stCondLst>
                              <p:cond delay="6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6228789" y="2353417"/>
            <a:ext cx="345052" cy="54238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cs typeface="+mn-ea"/>
              <a:sym typeface="+mn-lt"/>
            </a:endParaRPr>
          </a:p>
        </p:txBody>
      </p:sp>
      <p:grpSp>
        <p:nvGrpSpPr>
          <p:cNvPr id="5" name="组合 4"/>
          <p:cNvGrpSpPr/>
          <p:nvPr/>
        </p:nvGrpSpPr>
        <p:grpSpPr>
          <a:xfrm>
            <a:off x="5204159" y="1461158"/>
            <a:ext cx="463008" cy="500490"/>
            <a:chOff x="6902450" y="3638551"/>
            <a:chExt cx="666750" cy="720725"/>
          </a:xfrm>
          <a:solidFill>
            <a:schemeClr val="bg1">
              <a:lumMod val="85000"/>
            </a:schemeClr>
          </a:solidFill>
        </p:grpSpPr>
        <p:sp>
          <p:nvSpPr>
            <p:cNvPr id="6"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7"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8"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9" name="组合 8"/>
          <p:cNvGrpSpPr/>
          <p:nvPr/>
        </p:nvGrpSpPr>
        <p:grpSpPr>
          <a:xfrm>
            <a:off x="4028157" y="2286435"/>
            <a:ext cx="510412" cy="456394"/>
            <a:chOff x="5514975" y="2330451"/>
            <a:chExt cx="735013" cy="657225"/>
          </a:xfrm>
          <a:solidFill>
            <a:schemeClr val="bg1">
              <a:lumMod val="85000"/>
            </a:schemeClr>
          </a:solidFill>
        </p:grpSpPr>
        <p:sp>
          <p:nvSpPr>
            <p:cNvPr id="10"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1"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2"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13" name="组合 12"/>
          <p:cNvGrpSpPr/>
          <p:nvPr/>
        </p:nvGrpSpPr>
        <p:grpSpPr>
          <a:xfrm>
            <a:off x="3044737" y="1024015"/>
            <a:ext cx="357178" cy="513719"/>
            <a:chOff x="4256087" y="1109663"/>
            <a:chExt cx="514350" cy="739775"/>
          </a:xfrm>
          <a:solidFill>
            <a:schemeClr val="bg1">
              <a:lumMod val="85000"/>
            </a:schemeClr>
          </a:solidFill>
        </p:grpSpPr>
        <p:sp>
          <p:nvSpPr>
            <p:cNvPr id="14"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5"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sp>
        <p:nvSpPr>
          <p:cNvPr id="16" name="Freeform 16"/>
          <p:cNvSpPr>
            <a:spLocks noEditPoints="1"/>
          </p:cNvSpPr>
          <p:nvPr/>
        </p:nvSpPr>
        <p:spPr bwMode="auto">
          <a:xfrm>
            <a:off x="3354365" y="2821272"/>
            <a:ext cx="1751069" cy="1741348"/>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sp>
        <p:nvSpPr>
          <p:cNvPr id="17" name="Freeform 18"/>
          <p:cNvSpPr>
            <a:spLocks noEditPoints="1"/>
          </p:cNvSpPr>
          <p:nvPr/>
        </p:nvSpPr>
        <p:spPr bwMode="auto">
          <a:xfrm>
            <a:off x="4734668" y="2021417"/>
            <a:ext cx="1294208" cy="1284488"/>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sp>
        <p:nvSpPr>
          <p:cNvPr id="18" name="Freeform 19"/>
          <p:cNvSpPr>
            <a:spLocks noEditPoints="1"/>
          </p:cNvSpPr>
          <p:nvPr/>
        </p:nvSpPr>
        <p:spPr bwMode="auto">
          <a:xfrm>
            <a:off x="5769201" y="2943471"/>
            <a:ext cx="941495" cy="937329"/>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sp>
        <p:nvSpPr>
          <p:cNvPr id="19" name="Freeform 22"/>
          <p:cNvSpPr>
            <a:spLocks noEditPoints="1"/>
          </p:cNvSpPr>
          <p:nvPr/>
        </p:nvSpPr>
        <p:spPr bwMode="auto">
          <a:xfrm>
            <a:off x="2339274" y="16145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sp>
        <p:nvSpPr>
          <p:cNvPr id="32" name="椭圆 31"/>
          <p:cNvSpPr/>
          <p:nvPr/>
        </p:nvSpPr>
        <p:spPr>
          <a:xfrm>
            <a:off x="2775398" y="2053733"/>
            <a:ext cx="685800" cy="685800"/>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33" name="Content Placeholder 2"/>
          <p:cNvSpPr txBox="1"/>
          <p:nvPr/>
        </p:nvSpPr>
        <p:spPr bwMode="auto">
          <a:xfrm>
            <a:off x="5769201" y="126438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4" name="Content Placeholder 2"/>
          <p:cNvSpPr txBox="1"/>
          <p:nvPr/>
        </p:nvSpPr>
        <p:spPr bwMode="auto">
          <a:xfrm>
            <a:off x="6534184" y="376031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a:t>
            </a:r>
            <a:endParaRPr lang="en-US" altLang="zh-CN" sz="800" kern="0" dirty="0">
              <a:solidFill>
                <a:schemeClr val="bg1">
                  <a:lumMod val="85000"/>
                </a:schemeClr>
              </a:solidFill>
              <a:latin typeface="+mn-lt"/>
              <a:ea typeface="+mn-ea"/>
              <a:cs typeface="+mn-ea"/>
              <a:sym typeface="+mn-lt"/>
            </a:endParaRPr>
          </a:p>
        </p:txBody>
      </p:sp>
      <p:sp>
        <p:nvSpPr>
          <p:cNvPr id="35" name="Content Placeholder 2"/>
          <p:cNvSpPr txBox="1"/>
          <p:nvPr/>
        </p:nvSpPr>
        <p:spPr bwMode="auto">
          <a:xfrm>
            <a:off x="-36512" y="17423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6" name="Content Placeholder 2"/>
          <p:cNvSpPr txBox="1"/>
          <p:nvPr/>
        </p:nvSpPr>
        <p:spPr bwMode="auto">
          <a:xfrm>
            <a:off x="967943" y="347419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163" name="矩形 16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164" name="Group 371"/>
          <p:cNvGrpSpPr>
            <a:grpSpLocks noChangeAspect="1"/>
          </p:cNvGrpSpPr>
          <p:nvPr/>
        </p:nvGrpSpPr>
        <p:grpSpPr bwMode="auto">
          <a:xfrm>
            <a:off x="1115616" y="549930"/>
            <a:ext cx="6912769" cy="59962"/>
            <a:chOff x="936" y="3880"/>
            <a:chExt cx="5806" cy="168"/>
          </a:xfrm>
          <a:solidFill>
            <a:schemeClr val="bg1"/>
          </a:solidFill>
        </p:grpSpPr>
        <p:sp>
          <p:nvSpPr>
            <p:cNvPr id="16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8"/>
                                        </p:tgtEl>
                                        <p:attrNameLst>
                                          <p:attrName>r</p:attrName>
                                        </p:attrNameLst>
                                      </p:cBhvr>
                                    </p:animRo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19"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形1"/>
          <p:cNvSpPr/>
          <p:nvPr/>
        </p:nvSpPr>
        <p:spPr bwMode="auto">
          <a:xfrm>
            <a:off x="4266800" y="3542501"/>
            <a:ext cx="576271" cy="410861"/>
          </a:xfrm>
          <a:custGeom>
            <a:avLst/>
            <a:gdLst/>
            <a:ahLst/>
            <a:cxnLst/>
            <a:rect l="l" t="t" r="r" b="b"/>
            <a:pathLst>
              <a:path w="514297" h="365729">
                <a:moveTo>
                  <a:pt x="257447" y="0"/>
                </a:moveTo>
                <a:cubicBezTo>
                  <a:pt x="358149" y="0"/>
                  <a:pt x="449193" y="41347"/>
                  <a:pt x="514297" y="108218"/>
                </a:cubicBezTo>
                <a:lnTo>
                  <a:pt x="256787" y="365729"/>
                </a:lnTo>
                <a:lnTo>
                  <a:pt x="0" y="108942"/>
                </a:lnTo>
                <a:cubicBezTo>
                  <a:pt x="65093" y="41624"/>
                  <a:pt x="156409" y="0"/>
                  <a:pt x="257447" y="0"/>
                </a:cubicBezTo>
                <a:close/>
              </a:path>
            </a:pathLst>
          </a:custGeom>
          <a:blipFill dpi="0" rotWithShape="1">
            <a:blip r:embed="rId1">
              <a:alphaModFix amt="95000"/>
            </a:blip>
            <a:srcRect/>
            <a:stretch>
              <a:fillRect/>
            </a:stretch>
          </a:blipFill>
          <a:ln>
            <a:noFill/>
          </a:ln>
        </p:spPr>
        <p:txBody>
          <a:bodyPr vert="horz" wrap="square" lIns="68580" tIns="34290" rIns="68580" bIns="34290" numCol="1" anchor="t" anchorCtr="0" compatLnSpc="1"/>
          <a:lstStyle/>
          <a:p>
            <a:endParaRPr lang="zh-CN" altLang="en-US" dirty="0">
              <a:solidFill>
                <a:schemeClr val="tx1"/>
              </a:solidFill>
              <a:cs typeface="+mn-ea"/>
              <a:sym typeface="+mn-lt"/>
            </a:endParaRPr>
          </a:p>
        </p:txBody>
      </p:sp>
      <p:sp>
        <p:nvSpPr>
          <p:cNvPr id="3" name="同心圆 26"/>
          <p:cNvSpPr/>
          <p:nvPr/>
        </p:nvSpPr>
        <p:spPr bwMode="auto">
          <a:xfrm>
            <a:off x="3695865" y="2736791"/>
            <a:ext cx="1718141" cy="784368"/>
          </a:xfrm>
          <a:custGeom>
            <a:avLst/>
            <a:gdLst/>
            <a:ahLst/>
            <a:cxnLst/>
            <a:rect l="l" t="t" r="r" b="b"/>
            <a:pathLst>
              <a:path w="1532806" h="700136">
                <a:moveTo>
                  <a:pt x="766717" y="0"/>
                </a:moveTo>
                <a:cubicBezTo>
                  <a:pt x="1066241" y="0"/>
                  <a:pt x="1337285" y="121931"/>
                  <a:pt x="1532806" y="318980"/>
                </a:cubicBezTo>
                <a:lnTo>
                  <a:pt x="1152374" y="699412"/>
                </a:lnTo>
                <a:cubicBezTo>
                  <a:pt x="1054305" y="599574"/>
                  <a:pt x="917721" y="537840"/>
                  <a:pt x="766717" y="537840"/>
                </a:cubicBezTo>
                <a:cubicBezTo>
                  <a:pt x="615378" y="537840"/>
                  <a:pt x="478521" y="599849"/>
                  <a:pt x="380464" y="700136"/>
                </a:cubicBezTo>
                <a:lnTo>
                  <a:pt x="0" y="319672"/>
                </a:lnTo>
                <a:cubicBezTo>
                  <a:pt x="195541" y="122204"/>
                  <a:pt x="466858" y="0"/>
                  <a:pt x="766717" y="0"/>
                </a:cubicBezTo>
                <a:close/>
              </a:path>
            </a:pathLst>
          </a:cu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4" name="同心圆 25"/>
          <p:cNvSpPr/>
          <p:nvPr/>
        </p:nvSpPr>
        <p:spPr bwMode="auto">
          <a:xfrm>
            <a:off x="3124930" y="1929299"/>
            <a:ext cx="2860013" cy="1020924"/>
          </a:xfrm>
          <a:custGeom>
            <a:avLst/>
            <a:gdLst/>
            <a:ahLst/>
            <a:cxnLst/>
            <a:rect l="l" t="t" r="r" b="b"/>
            <a:pathLst>
              <a:path w="2551040" h="910534">
                <a:moveTo>
                  <a:pt x="1275834" y="0"/>
                </a:moveTo>
                <a:cubicBezTo>
                  <a:pt x="1774180" y="0"/>
                  <a:pt x="2225225" y="202518"/>
                  <a:pt x="2551040" y="529863"/>
                </a:cubicBezTo>
                <a:lnTo>
                  <a:pt x="2171060" y="909843"/>
                </a:lnTo>
                <a:cubicBezTo>
                  <a:pt x="1942490" y="679744"/>
                  <a:pt x="1625789" y="537372"/>
                  <a:pt x="1275834" y="537372"/>
                </a:cubicBezTo>
                <a:cubicBezTo>
                  <a:pt x="925544" y="537372"/>
                  <a:pt x="608570" y="680017"/>
                  <a:pt x="379979" y="910534"/>
                </a:cubicBezTo>
                <a:lnTo>
                  <a:pt x="0" y="530555"/>
                </a:lnTo>
                <a:cubicBezTo>
                  <a:pt x="325836" y="202791"/>
                  <a:pt x="777153" y="0"/>
                  <a:pt x="1275834" y="0"/>
                </a:cubicBezTo>
                <a:close/>
              </a:path>
            </a:pathLst>
          </a:custGeom>
          <a:blipFill dpi="0" rotWithShape="1">
            <a:blip r:embed="rId1">
              <a:alphaModFix amt="95000"/>
            </a:blip>
            <a:srcRect/>
            <a:stretch>
              <a:fillRect/>
            </a:stretch>
          </a:blipFill>
          <a:ln>
            <a:noFill/>
          </a:ln>
        </p:spPr>
        <p:txBody>
          <a:bodyPr vert="horz" wrap="square" lIns="68580" tIns="34290" rIns="68580" bIns="34290" numCol="1" anchor="t" anchorCtr="0" compatLnSpc="1"/>
          <a:lstStyle/>
          <a:p>
            <a:endParaRPr lang="zh-CN" altLang="en-US">
              <a:solidFill>
                <a:schemeClr val="tx1"/>
              </a:solidFill>
              <a:cs typeface="+mn-ea"/>
              <a:sym typeface="+mn-lt"/>
            </a:endParaRPr>
          </a:p>
        </p:txBody>
      </p:sp>
      <p:sp>
        <p:nvSpPr>
          <p:cNvPr id="5" name="同心圆 24"/>
          <p:cNvSpPr/>
          <p:nvPr/>
        </p:nvSpPr>
        <p:spPr bwMode="auto">
          <a:xfrm>
            <a:off x="2555776" y="1123586"/>
            <a:ext cx="3998325" cy="1257480"/>
          </a:xfrm>
          <a:custGeom>
            <a:avLst/>
            <a:gdLst/>
            <a:ahLst/>
            <a:cxnLst/>
            <a:rect l="l" t="t" r="r" b="b"/>
            <a:pathLst>
              <a:path w="3569274" h="1123123">
                <a:moveTo>
                  <a:pt x="1784951" y="0"/>
                </a:moveTo>
                <a:cubicBezTo>
                  <a:pt x="2482120" y="0"/>
                  <a:pt x="3113164" y="283107"/>
                  <a:pt x="3569274" y="740746"/>
                </a:cubicBezTo>
                <a:lnTo>
                  <a:pt x="3187589" y="1122432"/>
                </a:lnTo>
                <a:cubicBezTo>
                  <a:pt x="2829161" y="762474"/>
                  <a:pt x="2333062" y="539784"/>
                  <a:pt x="1784951" y="539784"/>
                </a:cubicBezTo>
                <a:cubicBezTo>
                  <a:pt x="1236505" y="539784"/>
                  <a:pt x="740134" y="762747"/>
                  <a:pt x="381685" y="1123123"/>
                </a:cubicBezTo>
                <a:lnTo>
                  <a:pt x="0" y="741438"/>
                </a:lnTo>
                <a:cubicBezTo>
                  <a:pt x="456130" y="283379"/>
                  <a:pt x="1087447" y="0"/>
                  <a:pt x="1784951" y="0"/>
                </a:cubicBezTo>
                <a:close/>
              </a:path>
            </a:pathLst>
          </a:custGeom>
          <a:blipFill dpi="0" rotWithShape="1">
            <a:blip r:embed="rId1">
              <a:alphaModFix amt="41000"/>
            </a:blip>
            <a:srcRect/>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sp>
        <p:nvSpPr>
          <p:cNvPr id="6" name="TextBox 67"/>
          <p:cNvSpPr txBox="1"/>
          <p:nvPr/>
        </p:nvSpPr>
        <p:spPr>
          <a:xfrm>
            <a:off x="3635896" y="4025701"/>
            <a:ext cx="1683622" cy="346249"/>
          </a:xfrm>
          <a:prstGeom prst="rect">
            <a:avLst/>
          </a:prstGeom>
          <a:noFill/>
        </p:spPr>
        <p:txBody>
          <a:bodyPr wrap="square" lIns="68580" tIns="34290" rIns="68580" bIns="34290" rtlCol="0">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a:t>
            </a:r>
            <a:endParaRPr lang="en-US" altLang="zh-CN" kern="0" dirty="0">
              <a:solidFill>
                <a:schemeClr val="bg1">
                  <a:lumMod val="85000"/>
                </a:schemeClr>
              </a:solidFill>
              <a:cs typeface="+mn-ea"/>
              <a:sym typeface="+mn-lt"/>
            </a:endParaRPr>
          </a:p>
        </p:txBody>
      </p:sp>
      <p:sp>
        <p:nvSpPr>
          <p:cNvPr id="7" name="TextBox 67"/>
          <p:cNvSpPr txBox="1"/>
          <p:nvPr/>
        </p:nvSpPr>
        <p:spPr>
          <a:xfrm>
            <a:off x="4050031" y="2971564"/>
            <a:ext cx="1074744" cy="253916"/>
          </a:xfrm>
          <a:prstGeom prst="rect">
            <a:avLst/>
          </a:prstGeom>
          <a:noFill/>
        </p:spPr>
        <p:txBody>
          <a:bodyPr wrap="square" lIns="68580" tIns="34290" rIns="68580" bIns="34290" rtlCol="0">
            <a:spAutoFit/>
          </a:bodyPr>
          <a:lstStyle/>
          <a:p>
            <a:pPr lvl="0" algn="r" defTabSz="685800">
              <a:spcBef>
                <a:spcPct val="20000"/>
              </a:spcBef>
              <a:defRPr/>
            </a:pPr>
            <a:r>
              <a:rPr lang="zh-CN" altLang="en-US" sz="1200" kern="0" dirty="0">
                <a:solidFill>
                  <a:schemeClr val="bg1"/>
                </a:solidFill>
                <a:cs typeface="+mn-ea"/>
                <a:sym typeface="+mn-lt"/>
              </a:rPr>
              <a:t>输入你的标题</a:t>
            </a:r>
            <a:endParaRPr lang="en-US" altLang="zh-CN" sz="1200" kern="0" dirty="0">
              <a:solidFill>
                <a:schemeClr val="bg1"/>
              </a:solidFill>
              <a:cs typeface="+mn-ea"/>
              <a:sym typeface="+mn-lt"/>
            </a:endParaRPr>
          </a:p>
        </p:txBody>
      </p:sp>
      <p:sp>
        <p:nvSpPr>
          <p:cNvPr id="8" name="TextBox 67"/>
          <p:cNvSpPr txBox="1"/>
          <p:nvPr/>
        </p:nvSpPr>
        <p:spPr>
          <a:xfrm>
            <a:off x="4050031" y="2142328"/>
            <a:ext cx="1074744" cy="253916"/>
          </a:xfrm>
          <a:prstGeom prst="rect">
            <a:avLst/>
          </a:prstGeom>
          <a:noFill/>
        </p:spPr>
        <p:txBody>
          <a:bodyPr wrap="square" lIns="68580" tIns="34290" rIns="68580" bIns="34290" rtlCol="0">
            <a:spAutoFit/>
          </a:bodyPr>
          <a:lstStyle/>
          <a:p>
            <a:pPr lvl="0" algn="r" defTabSz="685800">
              <a:spcBef>
                <a:spcPct val="20000"/>
              </a:spcBef>
              <a:defRPr/>
            </a:pPr>
            <a:r>
              <a:rPr lang="zh-CN" altLang="en-US" sz="1200" kern="0" dirty="0">
                <a:solidFill>
                  <a:schemeClr val="tx1">
                    <a:lumMod val="85000"/>
                    <a:lumOff val="15000"/>
                  </a:schemeClr>
                </a:solidFill>
                <a:cs typeface="+mn-ea"/>
                <a:sym typeface="+mn-lt"/>
              </a:rPr>
              <a:t>输入你的标题</a:t>
            </a:r>
            <a:endParaRPr lang="en-US" altLang="zh-CN" sz="1200" kern="0" dirty="0">
              <a:solidFill>
                <a:schemeClr val="tx1">
                  <a:lumMod val="85000"/>
                  <a:lumOff val="15000"/>
                </a:schemeClr>
              </a:solidFill>
              <a:cs typeface="+mn-ea"/>
              <a:sym typeface="+mn-lt"/>
            </a:endParaRPr>
          </a:p>
        </p:txBody>
      </p:sp>
      <p:sp>
        <p:nvSpPr>
          <p:cNvPr id="9" name="TextBox 67"/>
          <p:cNvSpPr txBox="1"/>
          <p:nvPr/>
        </p:nvSpPr>
        <p:spPr>
          <a:xfrm>
            <a:off x="4050031" y="1342082"/>
            <a:ext cx="1074744" cy="253916"/>
          </a:xfrm>
          <a:prstGeom prst="rect">
            <a:avLst/>
          </a:prstGeom>
          <a:noFill/>
        </p:spPr>
        <p:txBody>
          <a:bodyPr wrap="square" lIns="68580" tIns="34290" rIns="68580" bIns="34290" rtlCol="0">
            <a:spAutoFit/>
          </a:bodyPr>
          <a:lstStyle/>
          <a:p>
            <a:pPr lvl="0" algn="r" defTabSz="685800">
              <a:spcBef>
                <a:spcPct val="20000"/>
              </a:spcBef>
              <a:defRPr/>
            </a:pPr>
            <a:r>
              <a:rPr lang="zh-CN" altLang="en-US" sz="1200" kern="0" dirty="0">
                <a:solidFill>
                  <a:schemeClr val="bg1"/>
                </a:solidFill>
                <a:cs typeface="+mn-ea"/>
                <a:sym typeface="+mn-lt"/>
              </a:rPr>
              <a:t>输入你的标题</a:t>
            </a:r>
            <a:endParaRPr lang="en-US" altLang="zh-CN" sz="1200" kern="0" dirty="0">
              <a:solidFill>
                <a:schemeClr val="bg1"/>
              </a:solidFill>
              <a:cs typeface="+mn-ea"/>
              <a:sym typeface="+mn-lt"/>
            </a:endParaRPr>
          </a:p>
        </p:txBody>
      </p:sp>
      <p:sp>
        <p:nvSpPr>
          <p:cNvPr id="10" name="矩形 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11" name="Group 371"/>
          <p:cNvGrpSpPr>
            <a:grpSpLocks noChangeAspect="1"/>
          </p:cNvGrpSpPr>
          <p:nvPr/>
        </p:nvGrpSpPr>
        <p:grpSpPr bwMode="auto">
          <a:xfrm>
            <a:off x="1115616" y="549930"/>
            <a:ext cx="6912769" cy="59962"/>
            <a:chOff x="936" y="3880"/>
            <a:chExt cx="5806" cy="168"/>
          </a:xfrm>
          <a:solidFill>
            <a:schemeClr val="bg1"/>
          </a:solidFill>
        </p:grpSpPr>
        <p:sp>
          <p:nvSpPr>
            <p:cNvPr id="1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715765"/>
            <a:ext cx="7456054" cy="1652159"/>
          </a:xfrm>
          <a:prstGeom prst="rect">
            <a:avLst/>
          </a:prstGeom>
        </p:spPr>
      </p:pic>
      <p:sp>
        <p:nvSpPr>
          <p:cNvPr id="5" name="矩形 4"/>
          <p:cNvSpPr/>
          <p:nvPr/>
        </p:nvSpPr>
        <p:spPr>
          <a:xfrm>
            <a:off x="2760636" y="1555100"/>
            <a:ext cx="3877985" cy="830997"/>
          </a:xfrm>
          <a:prstGeom prst="rect">
            <a:avLst/>
          </a:prstGeom>
        </p:spPr>
        <p:txBody>
          <a:bodyPr wrap="none">
            <a:spAutoFit/>
          </a:bodyPr>
          <a:lstStyle/>
          <a:p>
            <a:pPr algn="ctr"/>
            <a:r>
              <a:rPr lang="zh-CN" altLang="en-US" sz="4800" b="1" kern="0" dirty="0">
                <a:solidFill>
                  <a:schemeClr val="bg1">
                    <a:lumMod val="85000"/>
                  </a:schemeClr>
                </a:solidFill>
                <a:cs typeface="+mn-ea"/>
                <a:sym typeface="+mn-lt"/>
              </a:rPr>
              <a:t>感谢您的观看</a:t>
            </a:r>
            <a:endParaRPr lang="zh-CN" altLang="en-US" sz="4800" dirty="0">
              <a:cs typeface="+mn-ea"/>
              <a:sym typeface="+mn-lt"/>
            </a:endParaRPr>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415136" y="1248076"/>
            <a:ext cx="2474054" cy="2745333"/>
            <a:chOff x="3415136" y="1087230"/>
            <a:chExt cx="2474054" cy="2745333"/>
          </a:xfrm>
        </p:grpSpPr>
        <p:grpSp>
          <p:nvGrpSpPr>
            <p:cNvPr id="2" name="组合 1"/>
            <p:cNvGrpSpPr/>
            <p:nvPr/>
          </p:nvGrpSpPr>
          <p:grpSpPr>
            <a:xfrm>
              <a:off x="3415136" y="1578463"/>
              <a:ext cx="823801" cy="764362"/>
              <a:chOff x="4441371" y="2612571"/>
              <a:chExt cx="1098401" cy="1019149"/>
            </a:xfrm>
          </p:grpSpPr>
          <p:sp>
            <p:nvSpPr>
              <p:cNvPr id="3" name="弧形 2"/>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cs typeface="+mn-ea"/>
                  <a:sym typeface="+mn-lt"/>
                </a:endParaRPr>
              </a:p>
            </p:txBody>
          </p:sp>
          <p:sp>
            <p:nvSpPr>
              <p:cNvPr id="4" name="任意多边形 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5" name="等腰三角形 4"/>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6" name="组合 5"/>
            <p:cNvGrpSpPr/>
            <p:nvPr/>
          </p:nvGrpSpPr>
          <p:grpSpPr>
            <a:xfrm rot="3600000">
              <a:off x="4260525" y="1116950"/>
              <a:ext cx="823801" cy="764362"/>
              <a:chOff x="4441371" y="2612571"/>
              <a:chExt cx="1098401" cy="1019149"/>
            </a:xfrm>
          </p:grpSpPr>
          <p:sp>
            <p:nvSpPr>
              <p:cNvPr id="7" name="弧形 6"/>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cs typeface="+mn-ea"/>
                  <a:sym typeface="+mn-lt"/>
                </a:endParaRPr>
              </a:p>
            </p:txBody>
          </p:sp>
          <p:sp>
            <p:nvSpPr>
              <p:cNvPr id="8" name="任意多边形 7"/>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9" name="等腰三角形 8"/>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10" name="组合 9"/>
            <p:cNvGrpSpPr/>
            <p:nvPr/>
          </p:nvGrpSpPr>
          <p:grpSpPr>
            <a:xfrm rot="7200000">
              <a:off x="5067545" y="1611275"/>
              <a:ext cx="823801" cy="764362"/>
              <a:chOff x="4441371" y="2612571"/>
              <a:chExt cx="1098401" cy="1019149"/>
            </a:xfrm>
          </p:grpSpPr>
          <p:sp>
            <p:nvSpPr>
              <p:cNvPr id="11" name="弧形 10"/>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cs typeface="+mn-ea"/>
                  <a:sym typeface="+mn-lt"/>
                </a:endParaRPr>
              </a:p>
            </p:txBody>
          </p:sp>
          <p:sp>
            <p:nvSpPr>
              <p:cNvPr id="12" name="任意多边形 11"/>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3" name="等腰三角形 12"/>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14" name="组合 13"/>
            <p:cNvGrpSpPr/>
            <p:nvPr/>
          </p:nvGrpSpPr>
          <p:grpSpPr>
            <a:xfrm rot="10800000">
              <a:off x="5065389" y="2566652"/>
              <a:ext cx="823801" cy="764362"/>
              <a:chOff x="4441371" y="2612571"/>
              <a:chExt cx="1098401" cy="1019149"/>
            </a:xfrm>
          </p:grpSpPr>
          <p:sp>
            <p:nvSpPr>
              <p:cNvPr id="15" name="弧形 14"/>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cs typeface="+mn-ea"/>
                  <a:sym typeface="+mn-lt"/>
                </a:endParaRPr>
              </a:p>
            </p:txBody>
          </p:sp>
          <p:sp>
            <p:nvSpPr>
              <p:cNvPr id="16" name="任意多边形 15"/>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7" name="等腰三角形 16"/>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18" name="组合 17"/>
            <p:cNvGrpSpPr/>
            <p:nvPr/>
          </p:nvGrpSpPr>
          <p:grpSpPr>
            <a:xfrm rot="14400000">
              <a:off x="4218143" y="3038482"/>
              <a:ext cx="823801" cy="764362"/>
              <a:chOff x="4441371" y="2612571"/>
              <a:chExt cx="1098401" cy="1019149"/>
            </a:xfrm>
          </p:grpSpPr>
          <p:sp>
            <p:nvSpPr>
              <p:cNvPr id="19" name="弧形 18"/>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cs typeface="+mn-ea"/>
                  <a:sym typeface="+mn-lt"/>
                </a:endParaRPr>
              </a:p>
            </p:txBody>
          </p:sp>
          <p:sp>
            <p:nvSpPr>
              <p:cNvPr id="20" name="任意多边形 19"/>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1" name="等腰三角形 20"/>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22" name="组合 21"/>
            <p:cNvGrpSpPr/>
            <p:nvPr/>
          </p:nvGrpSpPr>
          <p:grpSpPr>
            <a:xfrm rot="18000000">
              <a:off x="3395589" y="2548049"/>
              <a:ext cx="823801" cy="764362"/>
              <a:chOff x="4441371" y="2612571"/>
              <a:chExt cx="1098401" cy="1019149"/>
            </a:xfrm>
          </p:grpSpPr>
          <p:sp>
            <p:nvSpPr>
              <p:cNvPr id="23" name="弧形 22"/>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cs typeface="+mn-ea"/>
                  <a:sym typeface="+mn-lt"/>
                </a:endParaRPr>
              </a:p>
            </p:txBody>
          </p:sp>
          <p:sp>
            <p:nvSpPr>
              <p:cNvPr id="24" name="任意多边形 2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5" name="等腰三角形 24"/>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sp>
          <p:nvSpPr>
            <p:cNvPr id="26" name="矩形 25"/>
            <p:cNvSpPr/>
            <p:nvPr/>
          </p:nvSpPr>
          <p:spPr>
            <a:xfrm>
              <a:off x="3652425" y="1877098"/>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01</a:t>
              </a:r>
              <a:endParaRPr lang="en-US" altLang="zh-CN" sz="1500" b="1" dirty="0">
                <a:solidFill>
                  <a:schemeClr val="bg1">
                    <a:lumMod val="85000"/>
                  </a:schemeClr>
                </a:solidFill>
                <a:cs typeface="+mn-ea"/>
                <a:sym typeface="+mn-lt"/>
              </a:endParaRPr>
            </a:p>
          </p:txBody>
        </p:sp>
        <p:sp>
          <p:nvSpPr>
            <p:cNvPr id="27" name="矩形 26"/>
            <p:cNvSpPr/>
            <p:nvPr/>
          </p:nvSpPr>
          <p:spPr>
            <a:xfrm>
              <a:off x="4325672" y="1609275"/>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02</a:t>
              </a:r>
              <a:endParaRPr lang="en-US" altLang="zh-CN" sz="1500" b="1" dirty="0">
                <a:solidFill>
                  <a:schemeClr val="bg1">
                    <a:lumMod val="85000"/>
                  </a:schemeClr>
                </a:solidFill>
                <a:cs typeface="+mn-ea"/>
                <a:sym typeface="+mn-lt"/>
              </a:endParaRPr>
            </a:p>
          </p:txBody>
        </p:sp>
        <p:sp>
          <p:nvSpPr>
            <p:cNvPr id="28" name="矩形 27"/>
            <p:cNvSpPr/>
            <p:nvPr/>
          </p:nvSpPr>
          <p:spPr>
            <a:xfrm>
              <a:off x="4957241" y="19593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03</a:t>
              </a:r>
              <a:endParaRPr lang="en-US" altLang="zh-CN" sz="1500" b="1" dirty="0">
                <a:solidFill>
                  <a:schemeClr val="bg1">
                    <a:lumMod val="85000"/>
                  </a:schemeClr>
                </a:solidFill>
                <a:cs typeface="+mn-ea"/>
                <a:sym typeface="+mn-lt"/>
              </a:endParaRPr>
            </a:p>
          </p:txBody>
        </p:sp>
        <p:sp>
          <p:nvSpPr>
            <p:cNvPr id="29" name="矩形 28"/>
            <p:cNvSpPr/>
            <p:nvPr/>
          </p:nvSpPr>
          <p:spPr>
            <a:xfrm>
              <a:off x="4953078" y="269280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04</a:t>
              </a:r>
              <a:endParaRPr lang="en-US" altLang="zh-CN" sz="1500" b="1" dirty="0">
                <a:solidFill>
                  <a:schemeClr val="bg1">
                    <a:lumMod val="85000"/>
                  </a:schemeClr>
                </a:solidFill>
                <a:cs typeface="+mn-ea"/>
                <a:sym typeface="+mn-lt"/>
              </a:endParaRPr>
            </a:p>
          </p:txBody>
        </p:sp>
        <p:sp>
          <p:nvSpPr>
            <p:cNvPr id="30" name="矩形 29"/>
            <p:cNvSpPr/>
            <p:nvPr/>
          </p:nvSpPr>
          <p:spPr>
            <a:xfrm>
              <a:off x="4218338" y="3132786"/>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05</a:t>
              </a:r>
              <a:endParaRPr lang="en-US" altLang="zh-CN" sz="1500" b="1" dirty="0">
                <a:solidFill>
                  <a:schemeClr val="bg1">
                    <a:lumMod val="85000"/>
                  </a:schemeClr>
                </a:solidFill>
                <a:cs typeface="+mn-ea"/>
                <a:sym typeface="+mn-lt"/>
              </a:endParaRPr>
            </a:p>
          </p:txBody>
        </p:sp>
        <p:sp>
          <p:nvSpPr>
            <p:cNvPr id="31" name="矩形 30"/>
            <p:cNvSpPr/>
            <p:nvPr/>
          </p:nvSpPr>
          <p:spPr>
            <a:xfrm>
              <a:off x="3609595" y="2667531"/>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cs typeface="+mn-ea"/>
                  <a:sym typeface="+mn-lt"/>
                </a:rPr>
                <a:t>06</a:t>
              </a:r>
              <a:endParaRPr lang="en-US" altLang="zh-CN" sz="1500" b="1" dirty="0">
                <a:solidFill>
                  <a:schemeClr val="bg1">
                    <a:lumMod val="85000"/>
                  </a:schemeClr>
                </a:solidFill>
                <a:cs typeface="+mn-ea"/>
                <a:sym typeface="+mn-lt"/>
              </a:endParaRPr>
            </a:p>
          </p:txBody>
        </p:sp>
        <p:grpSp>
          <p:nvGrpSpPr>
            <p:cNvPr id="50" name="组合 49"/>
            <p:cNvGrpSpPr/>
            <p:nvPr/>
          </p:nvGrpSpPr>
          <p:grpSpPr>
            <a:xfrm>
              <a:off x="4350473" y="2121127"/>
              <a:ext cx="639152" cy="614664"/>
              <a:chOff x="6042547" y="4572281"/>
              <a:chExt cx="652119" cy="627134"/>
            </a:xfrm>
            <a:solidFill>
              <a:schemeClr val="bg1">
                <a:lumMod val="85000"/>
              </a:schemeClr>
            </a:solidFill>
          </p:grpSpPr>
          <p:sp>
            <p:nvSpPr>
              <p:cNvPr id="51" name="Oval 131"/>
              <p:cNvSpPr>
                <a:spLocks noChangeArrowheads="1"/>
              </p:cNvSpPr>
              <p:nvPr/>
            </p:nvSpPr>
            <p:spPr bwMode="auto">
              <a:xfrm>
                <a:off x="6221880" y="4572281"/>
                <a:ext cx="293454" cy="29720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sp>
            <p:nvSpPr>
              <p:cNvPr id="52" name="Freeform 134"/>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85000"/>
                    </a:schemeClr>
                  </a:solidFill>
                  <a:cs typeface="+mn-ea"/>
                  <a:sym typeface="+mn-lt"/>
                </a:endParaRPr>
              </a:p>
            </p:txBody>
          </p:sp>
        </p:grpSp>
        <p:grpSp>
          <p:nvGrpSpPr>
            <p:cNvPr id="53" name="组合 52"/>
            <p:cNvGrpSpPr/>
            <p:nvPr/>
          </p:nvGrpSpPr>
          <p:grpSpPr>
            <a:xfrm>
              <a:off x="5553789" y="1826416"/>
              <a:ext cx="170425" cy="217953"/>
              <a:chOff x="1605187" y="572440"/>
              <a:chExt cx="563561" cy="720725"/>
            </a:xfrm>
            <a:solidFill>
              <a:schemeClr val="bg1">
                <a:lumMod val="85000"/>
              </a:schemeClr>
            </a:solidFill>
          </p:grpSpPr>
          <p:sp>
            <p:nvSpPr>
              <p:cNvPr id="54"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55"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5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sp>
          <p:nvSpPr>
            <p:cNvPr id="57" name="Freeform 223"/>
            <p:cNvSpPr/>
            <p:nvPr/>
          </p:nvSpPr>
          <p:spPr bwMode="auto">
            <a:xfrm>
              <a:off x="5486327" y="3000936"/>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cs typeface="+mn-ea"/>
                <a:sym typeface="+mn-lt"/>
              </a:endParaRPr>
            </a:p>
          </p:txBody>
        </p:sp>
        <p:grpSp>
          <p:nvGrpSpPr>
            <p:cNvPr id="58" name="组合 57"/>
            <p:cNvGrpSpPr/>
            <p:nvPr/>
          </p:nvGrpSpPr>
          <p:grpSpPr>
            <a:xfrm>
              <a:off x="4473857" y="3490919"/>
              <a:ext cx="199709" cy="198749"/>
              <a:chOff x="-136302" y="1682102"/>
              <a:chExt cx="660400" cy="657225"/>
            </a:xfrm>
            <a:solidFill>
              <a:schemeClr val="bg1">
                <a:lumMod val="85000"/>
              </a:schemeClr>
            </a:solidFill>
          </p:grpSpPr>
          <p:sp>
            <p:nvSpPr>
              <p:cNvPr id="59"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60"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61" name="组合 60"/>
            <p:cNvGrpSpPr/>
            <p:nvPr/>
          </p:nvGrpSpPr>
          <p:grpSpPr>
            <a:xfrm>
              <a:off x="3563695" y="1780965"/>
              <a:ext cx="199454" cy="191814"/>
              <a:chOff x="9791183" y="5224427"/>
              <a:chExt cx="645684" cy="620952"/>
            </a:xfrm>
            <a:solidFill>
              <a:schemeClr val="bg1">
                <a:lumMod val="85000"/>
              </a:schemeClr>
            </a:solidFill>
          </p:grpSpPr>
          <p:sp>
            <p:nvSpPr>
              <p:cNvPr id="62"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6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64" name="组合 63"/>
            <p:cNvGrpSpPr/>
            <p:nvPr/>
          </p:nvGrpSpPr>
          <p:grpSpPr>
            <a:xfrm>
              <a:off x="4559768" y="1197619"/>
              <a:ext cx="160154" cy="237312"/>
              <a:chOff x="1788812" y="2276750"/>
              <a:chExt cx="392114" cy="581025"/>
            </a:xfrm>
            <a:solidFill>
              <a:schemeClr val="bg1">
                <a:lumMod val="85000"/>
              </a:schemeClr>
            </a:solidFill>
          </p:grpSpPr>
          <p:sp>
            <p:nvSpPr>
              <p:cNvPr id="65"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66"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67"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68" name="组合 67"/>
            <p:cNvGrpSpPr/>
            <p:nvPr/>
          </p:nvGrpSpPr>
          <p:grpSpPr>
            <a:xfrm>
              <a:off x="3539074" y="2893939"/>
              <a:ext cx="248693" cy="260710"/>
              <a:chOff x="7002627" y="828237"/>
              <a:chExt cx="444697" cy="466185"/>
            </a:xfrm>
            <a:solidFill>
              <a:schemeClr val="bg1">
                <a:lumMod val="85000"/>
              </a:schemeClr>
            </a:solidFill>
          </p:grpSpPr>
          <p:sp>
            <p:nvSpPr>
              <p:cNvPr id="6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7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7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7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7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7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7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7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sp>
        <p:nvSpPr>
          <p:cNvPr id="79" name="Content Placeholder 2"/>
          <p:cNvSpPr txBox="1"/>
          <p:nvPr/>
        </p:nvSpPr>
        <p:spPr bwMode="auto">
          <a:xfrm>
            <a:off x="1056274" y="165918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80" name="Content Placeholder 2"/>
          <p:cNvSpPr txBox="1"/>
          <p:nvPr/>
        </p:nvSpPr>
        <p:spPr bwMode="auto">
          <a:xfrm>
            <a:off x="1042420" y="267749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81" name="Content Placeholder 2"/>
          <p:cNvSpPr txBox="1"/>
          <p:nvPr/>
        </p:nvSpPr>
        <p:spPr bwMode="auto">
          <a:xfrm>
            <a:off x="1839056" y="357803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82" name="Content Placeholder 2"/>
          <p:cNvSpPr txBox="1"/>
          <p:nvPr/>
        </p:nvSpPr>
        <p:spPr bwMode="auto">
          <a:xfrm>
            <a:off x="5107637" y="91556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83" name="Content Placeholder 2"/>
          <p:cNvSpPr txBox="1"/>
          <p:nvPr/>
        </p:nvSpPr>
        <p:spPr bwMode="auto">
          <a:xfrm>
            <a:off x="5918460" y="268195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84" name="Content Placeholder 2"/>
          <p:cNvSpPr txBox="1"/>
          <p:nvPr/>
        </p:nvSpPr>
        <p:spPr bwMode="auto">
          <a:xfrm>
            <a:off x="5209358" y="3609851"/>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85" name="Content Placeholder 2"/>
          <p:cNvSpPr txBox="1"/>
          <p:nvPr/>
        </p:nvSpPr>
        <p:spPr bwMode="auto">
          <a:xfrm>
            <a:off x="5925055" y="166371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mn-lt"/>
                <a:ea typeface="+mn-ea"/>
                <a:cs typeface="+mn-ea"/>
                <a:sym typeface="+mn-lt"/>
              </a:rPr>
              <a:t>输入你的标题</a:t>
            </a:r>
            <a:endParaRPr lang="en-US" altLang="zh-CN" sz="12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86" name="矩形 8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87" name="Group 371"/>
          <p:cNvGrpSpPr>
            <a:grpSpLocks noChangeAspect="1"/>
          </p:cNvGrpSpPr>
          <p:nvPr/>
        </p:nvGrpSpPr>
        <p:grpSpPr bwMode="auto">
          <a:xfrm>
            <a:off x="1115616" y="549930"/>
            <a:ext cx="6912769" cy="59962"/>
            <a:chOff x="936" y="3880"/>
            <a:chExt cx="5806" cy="168"/>
          </a:xfrm>
          <a:solidFill>
            <a:schemeClr val="bg1"/>
          </a:solidFill>
        </p:grpSpPr>
        <p:sp>
          <p:nvSpPr>
            <p:cNvPr id="8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ppt_w</p:attrName>
                                        </p:attrNameLst>
                                      </p:cBhvr>
                                      <p:tavLst>
                                        <p:tav tm="0">
                                          <p:val>
                                            <p:fltVal val="0"/>
                                          </p:val>
                                        </p:tav>
                                        <p:tav tm="100000">
                                          <p:val>
                                            <p:strVal val="#ppt_w"/>
                                          </p:val>
                                        </p:tav>
                                      </p:tavLst>
                                    </p:anim>
                                    <p:anim calcmode="lin" valueType="num">
                                      <p:cBhvr>
                                        <p:cTn id="20" dur="500" fill="hold"/>
                                        <p:tgtEl>
                                          <p:spTgt spid="80"/>
                                        </p:tgtEl>
                                        <p:attrNameLst>
                                          <p:attrName>ppt_h</p:attrName>
                                        </p:attrNameLst>
                                      </p:cBhvr>
                                      <p:tavLst>
                                        <p:tav tm="0">
                                          <p:val>
                                            <p:fltVal val="0"/>
                                          </p:val>
                                        </p:tav>
                                        <p:tav tm="100000">
                                          <p:val>
                                            <p:strVal val="#ppt_h"/>
                                          </p:val>
                                        </p:tav>
                                      </p:tavLst>
                                    </p:anim>
                                    <p:animEffect transition="in" filter="fade">
                                      <p:cBhvr>
                                        <p:cTn id="21" dur="500"/>
                                        <p:tgtEl>
                                          <p:spTgt spid="8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Effect transition="in" filter="fade">
                                      <p:cBhvr>
                                        <p:cTn id="27" dur="500"/>
                                        <p:tgtEl>
                                          <p:spTgt spid="8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Effect transition="in" filter="fade">
                                      <p:cBhvr>
                                        <p:cTn id="39" dur="500"/>
                                        <p:tgtEl>
                                          <p:spTgt spid="8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fltVal val="0"/>
                                          </p:val>
                                        </p:tav>
                                        <p:tav tm="100000">
                                          <p:val>
                                            <p:strVal val="#ppt_w"/>
                                          </p:val>
                                        </p:tav>
                                      </p:tavLst>
                                    </p:anim>
                                    <p:anim calcmode="lin" valueType="num">
                                      <p:cBhvr>
                                        <p:cTn id="44" dur="500" fill="hold"/>
                                        <p:tgtEl>
                                          <p:spTgt spid="84"/>
                                        </p:tgtEl>
                                        <p:attrNameLst>
                                          <p:attrName>ppt_h</p:attrName>
                                        </p:attrNameLst>
                                      </p:cBhvr>
                                      <p:tavLst>
                                        <p:tav tm="0">
                                          <p:val>
                                            <p:fltVal val="0"/>
                                          </p:val>
                                        </p:tav>
                                        <p:tav tm="100000">
                                          <p:val>
                                            <p:strVal val="#ppt_h"/>
                                          </p:val>
                                        </p:tav>
                                      </p:tavLst>
                                    </p:anim>
                                    <p:animEffect transition="in" filter="fade">
                                      <p:cBhvr>
                                        <p:cTn id="45" dur="500"/>
                                        <p:tgtEl>
                                          <p:spTgt spid="8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36325" y="1805940"/>
            <a:ext cx="2382678" cy="2733877"/>
            <a:chOff x="3276598" y="1196750"/>
            <a:chExt cx="2897187" cy="3324224"/>
          </a:xfrm>
        </p:grpSpPr>
        <p:sp>
          <p:nvSpPr>
            <p:cNvPr id="3" name="Freeform 27"/>
            <p:cNvSpPr/>
            <p:nvPr/>
          </p:nvSpPr>
          <p:spPr bwMode="auto">
            <a:xfrm>
              <a:off x="3276598" y="1251519"/>
              <a:ext cx="922337" cy="1531938"/>
            </a:xfrm>
            <a:custGeom>
              <a:avLst/>
              <a:gdLst>
                <a:gd name="T0" fmla="*/ 234 w 374"/>
                <a:gd name="T1" fmla="*/ 86 h 621"/>
                <a:gd name="T2" fmla="*/ 134 w 374"/>
                <a:gd name="T3" fmla="*/ 33 h 621"/>
                <a:gd name="T4" fmla="*/ 34 w 374"/>
                <a:gd name="T5" fmla="*/ 156 h 621"/>
                <a:gd name="T6" fmla="*/ 67 w 374"/>
                <a:gd name="T7" fmla="*/ 288 h 621"/>
                <a:gd name="T8" fmla="*/ 157 w 374"/>
                <a:gd name="T9" fmla="*/ 381 h 621"/>
                <a:gd name="T10" fmla="*/ 314 w 374"/>
                <a:gd name="T11" fmla="*/ 499 h 621"/>
                <a:gd name="T12" fmla="*/ 350 w 374"/>
                <a:gd name="T13" fmla="*/ 599 h 621"/>
                <a:gd name="T14" fmla="*/ 294 w 374"/>
                <a:gd name="T15" fmla="*/ 603 h 621"/>
                <a:gd name="T16" fmla="*/ 302 w 374"/>
                <a:gd name="T17" fmla="*/ 535 h 621"/>
                <a:gd name="T18" fmla="*/ 172 w 374"/>
                <a:gd name="T19" fmla="*/ 432 h 621"/>
                <a:gd name="T20" fmla="*/ 4 w 374"/>
                <a:gd name="T21" fmla="*/ 173 h 621"/>
                <a:gd name="T22" fmla="*/ 137 w 374"/>
                <a:gd name="T23" fmla="*/ 3 h 621"/>
                <a:gd name="T24" fmla="*/ 280 w 374"/>
                <a:gd name="T25" fmla="*/ 140 h 621"/>
                <a:gd name="T26" fmla="*/ 234 w 374"/>
                <a:gd name="T27" fmla="*/ 186 h 621"/>
                <a:gd name="T28" fmla="*/ 181 w 374"/>
                <a:gd name="T29" fmla="*/ 140 h 621"/>
                <a:gd name="T30" fmla="*/ 234 w 374"/>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621">
                  <a:moveTo>
                    <a:pt x="234" y="86"/>
                  </a:moveTo>
                  <a:cubicBezTo>
                    <a:pt x="234" y="86"/>
                    <a:pt x="209" y="33"/>
                    <a:pt x="134" y="33"/>
                  </a:cubicBezTo>
                  <a:cubicBezTo>
                    <a:pt x="108" y="33"/>
                    <a:pt x="41" y="42"/>
                    <a:pt x="34" y="156"/>
                  </a:cubicBezTo>
                  <a:cubicBezTo>
                    <a:pt x="34" y="181"/>
                    <a:pt x="43" y="257"/>
                    <a:pt x="67" y="288"/>
                  </a:cubicBezTo>
                  <a:cubicBezTo>
                    <a:pt x="83" y="314"/>
                    <a:pt x="88" y="329"/>
                    <a:pt x="157" y="381"/>
                  </a:cubicBezTo>
                  <a:cubicBezTo>
                    <a:pt x="227" y="429"/>
                    <a:pt x="279" y="468"/>
                    <a:pt x="314" y="499"/>
                  </a:cubicBezTo>
                  <a:cubicBezTo>
                    <a:pt x="348" y="529"/>
                    <a:pt x="374" y="579"/>
                    <a:pt x="350" y="599"/>
                  </a:cubicBezTo>
                  <a:cubicBezTo>
                    <a:pt x="334" y="612"/>
                    <a:pt x="313" y="621"/>
                    <a:pt x="294" y="603"/>
                  </a:cubicBezTo>
                  <a:cubicBezTo>
                    <a:pt x="282" y="591"/>
                    <a:pt x="268" y="547"/>
                    <a:pt x="302" y="535"/>
                  </a:cubicBezTo>
                  <a:cubicBezTo>
                    <a:pt x="269" y="503"/>
                    <a:pt x="245" y="482"/>
                    <a:pt x="172" y="432"/>
                  </a:cubicBezTo>
                  <a:cubicBezTo>
                    <a:pt x="98" y="378"/>
                    <a:pt x="22" y="334"/>
                    <a:pt x="4" y="173"/>
                  </a:cubicBezTo>
                  <a:cubicBezTo>
                    <a:pt x="0" y="104"/>
                    <a:pt x="25" y="0"/>
                    <a:pt x="137" y="3"/>
                  </a:cubicBezTo>
                  <a:cubicBezTo>
                    <a:pt x="163" y="5"/>
                    <a:pt x="265" y="5"/>
                    <a:pt x="280" y="140"/>
                  </a:cubicBezTo>
                  <a:cubicBezTo>
                    <a:pt x="282" y="172"/>
                    <a:pt x="238" y="183"/>
                    <a:pt x="234" y="186"/>
                  </a:cubicBezTo>
                  <a:cubicBezTo>
                    <a:pt x="221" y="189"/>
                    <a:pt x="183" y="165"/>
                    <a:pt x="181" y="140"/>
                  </a:cubicBezTo>
                  <a:cubicBezTo>
                    <a:pt x="180" y="115"/>
                    <a:pt x="193" y="89"/>
                    <a:pt x="234" y="8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 name="Freeform 26"/>
            <p:cNvSpPr/>
            <p:nvPr/>
          </p:nvSpPr>
          <p:spPr bwMode="auto">
            <a:xfrm>
              <a:off x="5248273" y="1196750"/>
              <a:ext cx="925512" cy="1531938"/>
            </a:xfrm>
            <a:custGeom>
              <a:avLst/>
              <a:gdLst>
                <a:gd name="T0" fmla="*/ 141 w 375"/>
                <a:gd name="T1" fmla="*/ 86 h 621"/>
                <a:gd name="T2" fmla="*/ 241 w 375"/>
                <a:gd name="T3" fmla="*/ 33 h 621"/>
                <a:gd name="T4" fmla="*/ 340 w 375"/>
                <a:gd name="T5" fmla="*/ 156 h 621"/>
                <a:gd name="T6" fmla="*/ 308 w 375"/>
                <a:gd name="T7" fmla="*/ 288 h 621"/>
                <a:gd name="T8" fmla="*/ 217 w 375"/>
                <a:gd name="T9" fmla="*/ 381 h 621"/>
                <a:gd name="T10" fmla="*/ 61 w 375"/>
                <a:gd name="T11" fmla="*/ 499 h 621"/>
                <a:gd name="T12" fmla="*/ 25 w 375"/>
                <a:gd name="T13" fmla="*/ 599 h 621"/>
                <a:gd name="T14" fmla="*/ 81 w 375"/>
                <a:gd name="T15" fmla="*/ 603 h 621"/>
                <a:gd name="T16" fmla="*/ 73 w 375"/>
                <a:gd name="T17" fmla="*/ 535 h 621"/>
                <a:gd name="T18" fmla="*/ 203 w 375"/>
                <a:gd name="T19" fmla="*/ 432 h 621"/>
                <a:gd name="T20" fmla="*/ 371 w 375"/>
                <a:gd name="T21" fmla="*/ 173 h 621"/>
                <a:gd name="T22" fmla="*/ 238 w 375"/>
                <a:gd name="T23" fmla="*/ 3 h 621"/>
                <a:gd name="T24" fmla="*/ 95 w 375"/>
                <a:gd name="T25" fmla="*/ 140 h 621"/>
                <a:gd name="T26" fmla="*/ 141 w 375"/>
                <a:gd name="T27" fmla="*/ 186 h 621"/>
                <a:gd name="T28" fmla="*/ 193 w 375"/>
                <a:gd name="T29" fmla="*/ 140 h 621"/>
                <a:gd name="T30" fmla="*/ 141 w 375"/>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621">
                  <a:moveTo>
                    <a:pt x="141" y="86"/>
                  </a:moveTo>
                  <a:cubicBezTo>
                    <a:pt x="141" y="86"/>
                    <a:pt x="166" y="33"/>
                    <a:pt x="241" y="33"/>
                  </a:cubicBezTo>
                  <a:cubicBezTo>
                    <a:pt x="267" y="33"/>
                    <a:pt x="334" y="42"/>
                    <a:pt x="340" y="156"/>
                  </a:cubicBezTo>
                  <a:cubicBezTo>
                    <a:pt x="340" y="181"/>
                    <a:pt x="332" y="257"/>
                    <a:pt x="308" y="288"/>
                  </a:cubicBezTo>
                  <a:cubicBezTo>
                    <a:pt x="292" y="314"/>
                    <a:pt x="287" y="329"/>
                    <a:pt x="217" y="381"/>
                  </a:cubicBezTo>
                  <a:cubicBezTo>
                    <a:pt x="148" y="429"/>
                    <a:pt x="95" y="468"/>
                    <a:pt x="61" y="499"/>
                  </a:cubicBezTo>
                  <a:cubicBezTo>
                    <a:pt x="27" y="529"/>
                    <a:pt x="0" y="579"/>
                    <a:pt x="25" y="599"/>
                  </a:cubicBezTo>
                  <a:cubicBezTo>
                    <a:pt x="41" y="612"/>
                    <a:pt x="62" y="621"/>
                    <a:pt x="81" y="603"/>
                  </a:cubicBezTo>
                  <a:cubicBezTo>
                    <a:pt x="93" y="591"/>
                    <a:pt x="107" y="547"/>
                    <a:pt x="73" y="535"/>
                  </a:cubicBezTo>
                  <a:cubicBezTo>
                    <a:pt x="106" y="503"/>
                    <a:pt x="130" y="482"/>
                    <a:pt x="203" y="432"/>
                  </a:cubicBezTo>
                  <a:cubicBezTo>
                    <a:pt x="277" y="378"/>
                    <a:pt x="353" y="334"/>
                    <a:pt x="371" y="173"/>
                  </a:cubicBezTo>
                  <a:cubicBezTo>
                    <a:pt x="375" y="104"/>
                    <a:pt x="349" y="0"/>
                    <a:pt x="238" y="3"/>
                  </a:cubicBezTo>
                  <a:cubicBezTo>
                    <a:pt x="212" y="5"/>
                    <a:pt x="110" y="5"/>
                    <a:pt x="95" y="140"/>
                  </a:cubicBezTo>
                  <a:cubicBezTo>
                    <a:pt x="93" y="172"/>
                    <a:pt x="137" y="183"/>
                    <a:pt x="141" y="186"/>
                  </a:cubicBezTo>
                  <a:cubicBezTo>
                    <a:pt x="154" y="189"/>
                    <a:pt x="192" y="165"/>
                    <a:pt x="193" y="140"/>
                  </a:cubicBezTo>
                  <a:cubicBezTo>
                    <a:pt x="195" y="115"/>
                    <a:pt x="181" y="89"/>
                    <a:pt x="141" y="8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 name="Rectangle 29"/>
            <p:cNvSpPr>
              <a:spLocks noChangeArrowheads="1"/>
            </p:cNvSpPr>
            <p:nvPr/>
          </p:nvSpPr>
          <p:spPr bwMode="auto">
            <a:xfrm>
              <a:off x="4718048" y="2962049"/>
              <a:ext cx="30163" cy="49213"/>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 name="Freeform 31"/>
            <p:cNvSpPr/>
            <p:nvPr/>
          </p:nvSpPr>
          <p:spPr bwMode="auto">
            <a:xfrm>
              <a:off x="4284661" y="1325338"/>
              <a:ext cx="39688" cy="30163"/>
            </a:xfrm>
            <a:custGeom>
              <a:avLst/>
              <a:gdLst>
                <a:gd name="T0" fmla="*/ 16 w 16"/>
                <a:gd name="T1" fmla="*/ 10 h 12"/>
                <a:gd name="T2" fmla="*/ 16 w 16"/>
                <a:gd name="T3" fmla="*/ 0 h 12"/>
                <a:gd name="T4" fmla="*/ 0 w 16"/>
                <a:gd name="T5" fmla="*/ 0 h 12"/>
                <a:gd name="T6" fmla="*/ 0 w 16"/>
                <a:gd name="T7" fmla="*/ 12 h 12"/>
                <a:gd name="T8" fmla="*/ 16 w 16"/>
                <a:gd name="T9" fmla="*/ 10 h 12"/>
              </a:gdLst>
              <a:ahLst/>
              <a:cxnLst>
                <a:cxn ang="0">
                  <a:pos x="T0" y="T1"/>
                </a:cxn>
                <a:cxn ang="0">
                  <a:pos x="T2" y="T3"/>
                </a:cxn>
                <a:cxn ang="0">
                  <a:pos x="T4" y="T5"/>
                </a:cxn>
                <a:cxn ang="0">
                  <a:pos x="T6" y="T7"/>
                </a:cxn>
                <a:cxn ang="0">
                  <a:pos x="T8" y="T9"/>
                </a:cxn>
              </a:cxnLst>
              <a:rect l="0" t="0" r="r" b="b"/>
              <a:pathLst>
                <a:path w="16" h="12">
                  <a:moveTo>
                    <a:pt x="16" y="10"/>
                  </a:moveTo>
                  <a:cubicBezTo>
                    <a:pt x="16" y="0"/>
                    <a:pt x="16" y="0"/>
                    <a:pt x="16" y="0"/>
                  </a:cubicBezTo>
                  <a:cubicBezTo>
                    <a:pt x="0" y="0"/>
                    <a:pt x="0" y="0"/>
                    <a:pt x="0" y="0"/>
                  </a:cubicBezTo>
                  <a:cubicBezTo>
                    <a:pt x="0" y="12"/>
                    <a:pt x="0" y="12"/>
                    <a:pt x="0" y="12"/>
                  </a:cubicBezTo>
                  <a:cubicBezTo>
                    <a:pt x="5" y="12"/>
                    <a:pt x="11" y="11"/>
                    <a:pt x="16" y="10"/>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 name="Freeform 32"/>
            <p:cNvSpPr/>
            <p:nvPr/>
          </p:nvSpPr>
          <p:spPr bwMode="auto">
            <a:xfrm>
              <a:off x="5122861" y="1325338"/>
              <a:ext cx="30163" cy="26988"/>
            </a:xfrm>
            <a:custGeom>
              <a:avLst/>
              <a:gdLst>
                <a:gd name="T0" fmla="*/ 12 w 12"/>
                <a:gd name="T1" fmla="*/ 11 h 11"/>
                <a:gd name="T2" fmla="*/ 12 w 12"/>
                <a:gd name="T3" fmla="*/ 0 h 11"/>
                <a:gd name="T4" fmla="*/ 0 w 12"/>
                <a:gd name="T5" fmla="*/ 0 h 11"/>
                <a:gd name="T6" fmla="*/ 0 w 12"/>
                <a:gd name="T7" fmla="*/ 9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12" y="0"/>
                    <a:pt x="12" y="0"/>
                    <a:pt x="12" y="0"/>
                  </a:cubicBezTo>
                  <a:cubicBezTo>
                    <a:pt x="0" y="0"/>
                    <a:pt x="0" y="0"/>
                    <a:pt x="0" y="0"/>
                  </a:cubicBezTo>
                  <a:cubicBezTo>
                    <a:pt x="0" y="9"/>
                    <a:pt x="0" y="9"/>
                    <a:pt x="0" y="9"/>
                  </a:cubicBezTo>
                  <a:cubicBezTo>
                    <a:pt x="4" y="10"/>
                    <a:pt x="8" y="10"/>
                    <a:pt x="12" y="11"/>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8" name="Freeform 34"/>
            <p:cNvSpPr>
              <a:spLocks noEditPoints="1"/>
            </p:cNvSpPr>
            <p:nvPr/>
          </p:nvSpPr>
          <p:spPr bwMode="auto">
            <a:xfrm>
              <a:off x="4070348" y="1347562"/>
              <a:ext cx="1306513" cy="1614488"/>
            </a:xfrm>
            <a:custGeom>
              <a:avLst/>
              <a:gdLst>
                <a:gd name="T0" fmla="*/ 458 w 530"/>
                <a:gd name="T1" fmla="*/ 31 h 655"/>
                <a:gd name="T2" fmla="*/ 488 w 530"/>
                <a:gd name="T3" fmla="*/ 39 h 655"/>
                <a:gd name="T4" fmla="*/ 458 w 530"/>
                <a:gd name="T5" fmla="*/ 47 h 655"/>
                <a:gd name="T6" fmla="*/ 427 w 530"/>
                <a:gd name="T7" fmla="*/ 227 h 655"/>
                <a:gd name="T8" fmla="*/ 275 w 530"/>
                <a:gd name="T9" fmla="*/ 209 h 655"/>
                <a:gd name="T10" fmla="*/ 265 w 530"/>
                <a:gd name="T11" fmla="*/ 173 h 655"/>
                <a:gd name="T12" fmla="*/ 251 w 530"/>
                <a:gd name="T13" fmla="*/ 208 h 655"/>
                <a:gd name="T14" fmla="*/ 103 w 530"/>
                <a:gd name="T15" fmla="*/ 227 h 655"/>
                <a:gd name="T16" fmla="*/ 68 w 530"/>
                <a:gd name="T17" fmla="*/ 47 h 655"/>
                <a:gd name="T18" fmla="*/ 39 w 530"/>
                <a:gd name="T19" fmla="*/ 39 h 655"/>
                <a:gd name="T20" fmla="*/ 69 w 530"/>
                <a:gd name="T21" fmla="*/ 31 h 655"/>
                <a:gd name="T22" fmla="*/ 103 w 530"/>
                <a:gd name="T23" fmla="*/ 1 h 655"/>
                <a:gd name="T24" fmla="*/ 87 w 530"/>
                <a:gd name="T25" fmla="*/ 27 h 655"/>
                <a:gd name="T26" fmla="*/ 54 w 530"/>
                <a:gd name="T27" fmla="*/ 15 h 655"/>
                <a:gd name="T28" fmla="*/ 54 w 530"/>
                <a:gd name="T29" fmla="*/ 66 h 655"/>
                <a:gd name="T30" fmla="*/ 87 w 530"/>
                <a:gd name="T31" fmla="*/ 51 h 655"/>
                <a:gd name="T32" fmla="*/ 59 w 530"/>
                <a:gd name="T33" fmla="*/ 451 h 655"/>
                <a:gd name="T34" fmla="*/ 74 w 530"/>
                <a:gd name="T35" fmla="*/ 417 h 655"/>
                <a:gd name="T36" fmla="*/ 23 w 530"/>
                <a:gd name="T37" fmla="*/ 417 h 655"/>
                <a:gd name="T38" fmla="*/ 35 w 530"/>
                <a:gd name="T39" fmla="*/ 451 h 655"/>
                <a:gd name="T40" fmla="*/ 4 w 530"/>
                <a:gd name="T41" fmla="*/ 463 h 655"/>
                <a:gd name="T42" fmla="*/ 39 w 530"/>
                <a:gd name="T43" fmla="*/ 429 h 655"/>
                <a:gd name="T44" fmla="*/ 48 w 530"/>
                <a:gd name="T45" fmla="*/ 401 h 655"/>
                <a:gd name="T46" fmla="*/ 55 w 530"/>
                <a:gd name="T47" fmla="*/ 430 h 655"/>
                <a:gd name="T48" fmla="*/ 183 w 530"/>
                <a:gd name="T49" fmla="*/ 463 h 655"/>
                <a:gd name="T50" fmla="*/ 167 w 530"/>
                <a:gd name="T51" fmla="*/ 496 h 655"/>
                <a:gd name="T52" fmla="*/ 219 w 530"/>
                <a:gd name="T53" fmla="*/ 496 h 655"/>
                <a:gd name="T54" fmla="*/ 207 w 530"/>
                <a:gd name="T55" fmla="*/ 463 h 655"/>
                <a:gd name="T56" fmla="*/ 263 w 530"/>
                <a:gd name="T57" fmla="*/ 655 h 655"/>
                <a:gd name="T58" fmla="*/ 275 w 530"/>
                <a:gd name="T59" fmla="*/ 463 h 655"/>
                <a:gd name="T60" fmla="*/ 331 w 530"/>
                <a:gd name="T61" fmla="*/ 479 h 655"/>
                <a:gd name="T62" fmla="*/ 340 w 530"/>
                <a:gd name="T63" fmla="*/ 515 h 655"/>
                <a:gd name="T64" fmla="*/ 355 w 530"/>
                <a:gd name="T65" fmla="*/ 479 h 655"/>
                <a:gd name="T66" fmla="*/ 463 w 530"/>
                <a:gd name="T67" fmla="*/ 463 h 655"/>
                <a:gd name="T68" fmla="*/ 450 w 530"/>
                <a:gd name="T69" fmla="*/ 416 h 655"/>
                <a:gd name="T70" fmla="*/ 493 w 530"/>
                <a:gd name="T71" fmla="*/ 416 h 655"/>
                <a:gd name="T72" fmla="*/ 479 w 530"/>
                <a:gd name="T73" fmla="*/ 463 h 655"/>
                <a:gd name="T74" fmla="*/ 530 w 530"/>
                <a:gd name="T75" fmla="*/ 451 h 655"/>
                <a:gd name="T76" fmla="*/ 483 w 530"/>
                <a:gd name="T77" fmla="*/ 434 h 655"/>
                <a:gd name="T78" fmla="*/ 473 w 530"/>
                <a:gd name="T79" fmla="*/ 398 h 655"/>
                <a:gd name="T80" fmla="*/ 459 w 530"/>
                <a:gd name="T81" fmla="*/ 433 h 655"/>
                <a:gd name="T82" fmla="*/ 439 w 530"/>
                <a:gd name="T83" fmla="*/ 451 h 655"/>
                <a:gd name="T84" fmla="*/ 456 w 530"/>
                <a:gd name="T85" fmla="*/ 51 h 655"/>
                <a:gd name="T86" fmla="*/ 492 w 530"/>
                <a:gd name="T87" fmla="*/ 41 h 655"/>
                <a:gd name="T88" fmla="*/ 456 w 530"/>
                <a:gd name="T89" fmla="*/ 27 h 655"/>
                <a:gd name="T90" fmla="*/ 439 w 530"/>
                <a:gd name="T91" fmla="*/ 2 h 655"/>
                <a:gd name="T92" fmla="*/ 427 w 530"/>
                <a:gd name="T93" fmla="*/ 31 h 655"/>
                <a:gd name="T94" fmla="*/ 351 w 530"/>
                <a:gd name="T95" fmla="*/ 451 h 655"/>
                <a:gd name="T96" fmla="*/ 364 w 530"/>
                <a:gd name="T97" fmla="*/ 496 h 655"/>
                <a:gd name="T98" fmla="*/ 321 w 530"/>
                <a:gd name="T99" fmla="*/ 496 h 655"/>
                <a:gd name="T100" fmla="*/ 335 w 530"/>
                <a:gd name="T101" fmla="*/ 451 h 655"/>
                <a:gd name="T102" fmla="*/ 203 w 530"/>
                <a:gd name="T103" fmla="*/ 482 h 655"/>
                <a:gd name="T104" fmla="*/ 195 w 530"/>
                <a:gd name="T105" fmla="*/ 511 h 655"/>
                <a:gd name="T106" fmla="*/ 187 w 530"/>
                <a:gd name="T107" fmla="*/ 482 h 655"/>
                <a:gd name="T108" fmla="*/ 103 w 530"/>
                <a:gd name="T109" fmla="*/ 451 h 655"/>
                <a:gd name="T110" fmla="*/ 255 w 530"/>
                <a:gd name="T111" fmla="*/ 239 h 655"/>
                <a:gd name="T112" fmla="*/ 242 w 530"/>
                <a:gd name="T113" fmla="*/ 192 h 655"/>
                <a:gd name="T114" fmla="*/ 285 w 530"/>
                <a:gd name="T115" fmla="*/ 192 h 655"/>
                <a:gd name="T116" fmla="*/ 271 w 530"/>
                <a:gd name="T117" fmla="*/ 239 h 655"/>
                <a:gd name="T118" fmla="*/ 427 w 530"/>
                <a:gd name="T119" fmla="*/ 45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 h="655">
                  <a:moveTo>
                    <a:pt x="427" y="31"/>
                  </a:moveTo>
                  <a:cubicBezTo>
                    <a:pt x="458" y="31"/>
                    <a:pt x="458" y="31"/>
                    <a:pt x="458" y="31"/>
                  </a:cubicBezTo>
                  <a:cubicBezTo>
                    <a:pt x="460" y="23"/>
                    <a:pt x="466" y="17"/>
                    <a:pt x="473" y="17"/>
                  </a:cubicBezTo>
                  <a:cubicBezTo>
                    <a:pt x="481" y="17"/>
                    <a:pt x="488" y="28"/>
                    <a:pt x="488" y="39"/>
                  </a:cubicBezTo>
                  <a:cubicBezTo>
                    <a:pt x="488" y="51"/>
                    <a:pt x="481" y="60"/>
                    <a:pt x="473" y="60"/>
                  </a:cubicBezTo>
                  <a:cubicBezTo>
                    <a:pt x="466" y="60"/>
                    <a:pt x="461" y="55"/>
                    <a:pt x="458" y="47"/>
                  </a:cubicBezTo>
                  <a:cubicBezTo>
                    <a:pt x="427" y="47"/>
                    <a:pt x="427" y="47"/>
                    <a:pt x="427" y="47"/>
                  </a:cubicBezTo>
                  <a:cubicBezTo>
                    <a:pt x="427" y="227"/>
                    <a:pt x="427" y="227"/>
                    <a:pt x="427" y="227"/>
                  </a:cubicBezTo>
                  <a:cubicBezTo>
                    <a:pt x="275" y="227"/>
                    <a:pt x="275" y="227"/>
                    <a:pt x="275" y="227"/>
                  </a:cubicBezTo>
                  <a:cubicBezTo>
                    <a:pt x="275" y="209"/>
                    <a:pt x="275" y="209"/>
                    <a:pt x="275" y="209"/>
                  </a:cubicBezTo>
                  <a:cubicBezTo>
                    <a:pt x="283" y="206"/>
                    <a:pt x="290" y="199"/>
                    <a:pt x="290" y="192"/>
                  </a:cubicBezTo>
                  <a:cubicBezTo>
                    <a:pt x="290" y="181"/>
                    <a:pt x="279" y="173"/>
                    <a:pt x="265" y="173"/>
                  </a:cubicBezTo>
                  <a:cubicBezTo>
                    <a:pt x="251" y="173"/>
                    <a:pt x="239" y="181"/>
                    <a:pt x="239" y="192"/>
                  </a:cubicBezTo>
                  <a:cubicBezTo>
                    <a:pt x="239" y="199"/>
                    <a:pt x="243" y="205"/>
                    <a:pt x="251" y="208"/>
                  </a:cubicBezTo>
                  <a:cubicBezTo>
                    <a:pt x="251" y="227"/>
                    <a:pt x="251" y="227"/>
                    <a:pt x="251" y="227"/>
                  </a:cubicBezTo>
                  <a:cubicBezTo>
                    <a:pt x="103" y="227"/>
                    <a:pt x="103" y="227"/>
                    <a:pt x="103" y="227"/>
                  </a:cubicBezTo>
                  <a:cubicBezTo>
                    <a:pt x="103" y="47"/>
                    <a:pt x="103" y="47"/>
                    <a:pt x="103" y="47"/>
                  </a:cubicBezTo>
                  <a:cubicBezTo>
                    <a:pt x="68" y="47"/>
                    <a:pt x="68" y="47"/>
                    <a:pt x="68" y="47"/>
                  </a:cubicBezTo>
                  <a:cubicBezTo>
                    <a:pt x="66" y="55"/>
                    <a:pt x="60" y="60"/>
                    <a:pt x="54" y="60"/>
                  </a:cubicBezTo>
                  <a:cubicBezTo>
                    <a:pt x="46" y="60"/>
                    <a:pt x="39" y="51"/>
                    <a:pt x="39" y="39"/>
                  </a:cubicBezTo>
                  <a:cubicBezTo>
                    <a:pt x="39" y="28"/>
                    <a:pt x="46" y="17"/>
                    <a:pt x="54" y="17"/>
                  </a:cubicBezTo>
                  <a:cubicBezTo>
                    <a:pt x="61" y="17"/>
                    <a:pt x="66" y="23"/>
                    <a:pt x="69" y="31"/>
                  </a:cubicBezTo>
                  <a:cubicBezTo>
                    <a:pt x="103" y="31"/>
                    <a:pt x="103" y="31"/>
                    <a:pt x="103" y="31"/>
                  </a:cubicBezTo>
                  <a:cubicBezTo>
                    <a:pt x="103" y="1"/>
                    <a:pt x="103" y="1"/>
                    <a:pt x="103" y="1"/>
                  </a:cubicBezTo>
                  <a:cubicBezTo>
                    <a:pt x="98" y="2"/>
                    <a:pt x="92" y="3"/>
                    <a:pt x="87" y="3"/>
                  </a:cubicBezTo>
                  <a:cubicBezTo>
                    <a:pt x="87" y="27"/>
                    <a:pt x="87" y="27"/>
                    <a:pt x="87" y="27"/>
                  </a:cubicBezTo>
                  <a:cubicBezTo>
                    <a:pt x="71" y="27"/>
                    <a:pt x="71" y="27"/>
                    <a:pt x="71" y="27"/>
                  </a:cubicBezTo>
                  <a:cubicBezTo>
                    <a:pt x="67" y="19"/>
                    <a:pt x="61" y="15"/>
                    <a:pt x="54" y="15"/>
                  </a:cubicBezTo>
                  <a:cubicBezTo>
                    <a:pt x="43" y="15"/>
                    <a:pt x="35" y="26"/>
                    <a:pt x="35" y="41"/>
                  </a:cubicBezTo>
                  <a:cubicBezTo>
                    <a:pt x="35" y="55"/>
                    <a:pt x="43" y="66"/>
                    <a:pt x="54" y="66"/>
                  </a:cubicBezTo>
                  <a:cubicBezTo>
                    <a:pt x="61" y="66"/>
                    <a:pt x="68" y="59"/>
                    <a:pt x="71" y="51"/>
                  </a:cubicBezTo>
                  <a:cubicBezTo>
                    <a:pt x="87" y="51"/>
                    <a:pt x="87" y="51"/>
                    <a:pt x="87" y="51"/>
                  </a:cubicBezTo>
                  <a:cubicBezTo>
                    <a:pt x="87" y="451"/>
                    <a:pt x="87" y="451"/>
                    <a:pt x="87" y="451"/>
                  </a:cubicBezTo>
                  <a:cubicBezTo>
                    <a:pt x="59" y="451"/>
                    <a:pt x="59" y="451"/>
                    <a:pt x="59" y="451"/>
                  </a:cubicBezTo>
                  <a:cubicBezTo>
                    <a:pt x="59" y="434"/>
                    <a:pt x="59" y="434"/>
                    <a:pt x="59" y="434"/>
                  </a:cubicBezTo>
                  <a:cubicBezTo>
                    <a:pt x="67" y="431"/>
                    <a:pt x="74" y="424"/>
                    <a:pt x="74" y="417"/>
                  </a:cubicBezTo>
                  <a:cubicBezTo>
                    <a:pt x="74" y="406"/>
                    <a:pt x="64" y="398"/>
                    <a:pt x="49" y="398"/>
                  </a:cubicBezTo>
                  <a:cubicBezTo>
                    <a:pt x="35" y="398"/>
                    <a:pt x="23" y="406"/>
                    <a:pt x="23" y="417"/>
                  </a:cubicBezTo>
                  <a:cubicBezTo>
                    <a:pt x="23" y="424"/>
                    <a:pt x="27" y="430"/>
                    <a:pt x="35" y="433"/>
                  </a:cubicBezTo>
                  <a:cubicBezTo>
                    <a:pt x="35" y="451"/>
                    <a:pt x="35" y="451"/>
                    <a:pt x="35" y="451"/>
                  </a:cubicBezTo>
                  <a:cubicBezTo>
                    <a:pt x="0" y="451"/>
                    <a:pt x="0" y="451"/>
                    <a:pt x="0" y="451"/>
                  </a:cubicBezTo>
                  <a:cubicBezTo>
                    <a:pt x="1" y="455"/>
                    <a:pt x="2" y="459"/>
                    <a:pt x="4" y="463"/>
                  </a:cubicBezTo>
                  <a:cubicBezTo>
                    <a:pt x="39" y="463"/>
                    <a:pt x="39" y="463"/>
                    <a:pt x="39" y="463"/>
                  </a:cubicBezTo>
                  <a:cubicBezTo>
                    <a:pt x="39" y="429"/>
                    <a:pt x="39" y="429"/>
                    <a:pt x="39" y="429"/>
                  </a:cubicBezTo>
                  <a:cubicBezTo>
                    <a:pt x="31" y="427"/>
                    <a:pt x="26" y="422"/>
                    <a:pt x="26" y="416"/>
                  </a:cubicBezTo>
                  <a:cubicBezTo>
                    <a:pt x="26" y="407"/>
                    <a:pt x="36" y="401"/>
                    <a:pt x="48" y="401"/>
                  </a:cubicBezTo>
                  <a:cubicBezTo>
                    <a:pt x="60" y="401"/>
                    <a:pt x="69" y="407"/>
                    <a:pt x="69" y="416"/>
                  </a:cubicBezTo>
                  <a:cubicBezTo>
                    <a:pt x="69" y="422"/>
                    <a:pt x="63" y="428"/>
                    <a:pt x="55" y="430"/>
                  </a:cubicBezTo>
                  <a:cubicBezTo>
                    <a:pt x="55" y="463"/>
                    <a:pt x="55" y="463"/>
                    <a:pt x="55" y="463"/>
                  </a:cubicBezTo>
                  <a:cubicBezTo>
                    <a:pt x="183" y="463"/>
                    <a:pt x="183" y="463"/>
                    <a:pt x="183" y="463"/>
                  </a:cubicBezTo>
                  <a:cubicBezTo>
                    <a:pt x="183" y="479"/>
                    <a:pt x="183" y="479"/>
                    <a:pt x="183" y="479"/>
                  </a:cubicBezTo>
                  <a:cubicBezTo>
                    <a:pt x="175" y="482"/>
                    <a:pt x="167" y="489"/>
                    <a:pt x="167" y="496"/>
                  </a:cubicBezTo>
                  <a:cubicBezTo>
                    <a:pt x="167" y="507"/>
                    <a:pt x="178" y="515"/>
                    <a:pt x="192" y="515"/>
                  </a:cubicBezTo>
                  <a:cubicBezTo>
                    <a:pt x="206" y="515"/>
                    <a:pt x="219" y="507"/>
                    <a:pt x="219" y="496"/>
                  </a:cubicBezTo>
                  <a:cubicBezTo>
                    <a:pt x="219" y="489"/>
                    <a:pt x="215" y="483"/>
                    <a:pt x="207" y="479"/>
                  </a:cubicBezTo>
                  <a:cubicBezTo>
                    <a:pt x="207" y="463"/>
                    <a:pt x="207" y="463"/>
                    <a:pt x="207" y="463"/>
                  </a:cubicBezTo>
                  <a:cubicBezTo>
                    <a:pt x="263" y="463"/>
                    <a:pt x="263" y="463"/>
                    <a:pt x="263" y="463"/>
                  </a:cubicBezTo>
                  <a:cubicBezTo>
                    <a:pt x="263" y="655"/>
                    <a:pt x="263" y="655"/>
                    <a:pt x="263" y="655"/>
                  </a:cubicBezTo>
                  <a:cubicBezTo>
                    <a:pt x="275" y="655"/>
                    <a:pt x="275" y="655"/>
                    <a:pt x="275" y="655"/>
                  </a:cubicBezTo>
                  <a:cubicBezTo>
                    <a:pt x="275" y="463"/>
                    <a:pt x="275" y="463"/>
                    <a:pt x="275" y="463"/>
                  </a:cubicBezTo>
                  <a:cubicBezTo>
                    <a:pt x="331" y="463"/>
                    <a:pt x="331" y="463"/>
                    <a:pt x="331" y="463"/>
                  </a:cubicBezTo>
                  <a:cubicBezTo>
                    <a:pt x="331" y="479"/>
                    <a:pt x="331" y="479"/>
                    <a:pt x="331" y="479"/>
                  </a:cubicBezTo>
                  <a:cubicBezTo>
                    <a:pt x="323" y="482"/>
                    <a:pt x="315" y="489"/>
                    <a:pt x="315" y="496"/>
                  </a:cubicBezTo>
                  <a:cubicBezTo>
                    <a:pt x="315" y="507"/>
                    <a:pt x="326" y="515"/>
                    <a:pt x="340" y="515"/>
                  </a:cubicBezTo>
                  <a:cubicBezTo>
                    <a:pt x="354" y="515"/>
                    <a:pt x="367" y="507"/>
                    <a:pt x="367" y="496"/>
                  </a:cubicBezTo>
                  <a:cubicBezTo>
                    <a:pt x="367" y="489"/>
                    <a:pt x="363" y="483"/>
                    <a:pt x="355" y="479"/>
                  </a:cubicBezTo>
                  <a:cubicBezTo>
                    <a:pt x="355" y="463"/>
                    <a:pt x="355" y="463"/>
                    <a:pt x="355" y="463"/>
                  </a:cubicBezTo>
                  <a:cubicBezTo>
                    <a:pt x="463" y="463"/>
                    <a:pt x="463" y="463"/>
                    <a:pt x="463" y="463"/>
                  </a:cubicBezTo>
                  <a:cubicBezTo>
                    <a:pt x="463" y="429"/>
                    <a:pt x="463" y="429"/>
                    <a:pt x="463" y="429"/>
                  </a:cubicBezTo>
                  <a:cubicBezTo>
                    <a:pt x="455" y="427"/>
                    <a:pt x="450" y="422"/>
                    <a:pt x="450" y="416"/>
                  </a:cubicBezTo>
                  <a:cubicBezTo>
                    <a:pt x="450" y="407"/>
                    <a:pt x="460" y="401"/>
                    <a:pt x="472" y="401"/>
                  </a:cubicBezTo>
                  <a:cubicBezTo>
                    <a:pt x="484" y="401"/>
                    <a:pt x="493" y="407"/>
                    <a:pt x="493" y="416"/>
                  </a:cubicBezTo>
                  <a:cubicBezTo>
                    <a:pt x="493" y="422"/>
                    <a:pt x="487" y="428"/>
                    <a:pt x="479" y="430"/>
                  </a:cubicBezTo>
                  <a:cubicBezTo>
                    <a:pt x="479" y="463"/>
                    <a:pt x="479" y="463"/>
                    <a:pt x="479" y="463"/>
                  </a:cubicBezTo>
                  <a:cubicBezTo>
                    <a:pt x="526" y="463"/>
                    <a:pt x="526" y="463"/>
                    <a:pt x="526" y="463"/>
                  </a:cubicBezTo>
                  <a:cubicBezTo>
                    <a:pt x="527" y="459"/>
                    <a:pt x="529" y="455"/>
                    <a:pt x="530" y="451"/>
                  </a:cubicBezTo>
                  <a:cubicBezTo>
                    <a:pt x="483" y="451"/>
                    <a:pt x="483" y="451"/>
                    <a:pt x="483" y="451"/>
                  </a:cubicBezTo>
                  <a:cubicBezTo>
                    <a:pt x="483" y="434"/>
                    <a:pt x="483" y="434"/>
                    <a:pt x="483" y="434"/>
                  </a:cubicBezTo>
                  <a:cubicBezTo>
                    <a:pt x="491" y="431"/>
                    <a:pt x="498" y="424"/>
                    <a:pt x="498" y="417"/>
                  </a:cubicBezTo>
                  <a:cubicBezTo>
                    <a:pt x="498" y="406"/>
                    <a:pt x="488" y="398"/>
                    <a:pt x="473" y="398"/>
                  </a:cubicBezTo>
                  <a:cubicBezTo>
                    <a:pt x="459" y="398"/>
                    <a:pt x="447" y="406"/>
                    <a:pt x="447" y="417"/>
                  </a:cubicBezTo>
                  <a:cubicBezTo>
                    <a:pt x="447" y="424"/>
                    <a:pt x="451" y="430"/>
                    <a:pt x="459" y="433"/>
                  </a:cubicBezTo>
                  <a:cubicBezTo>
                    <a:pt x="459" y="451"/>
                    <a:pt x="459" y="451"/>
                    <a:pt x="459" y="451"/>
                  </a:cubicBezTo>
                  <a:cubicBezTo>
                    <a:pt x="439" y="451"/>
                    <a:pt x="439" y="451"/>
                    <a:pt x="439" y="451"/>
                  </a:cubicBezTo>
                  <a:cubicBezTo>
                    <a:pt x="439" y="51"/>
                    <a:pt x="439" y="51"/>
                    <a:pt x="439" y="51"/>
                  </a:cubicBezTo>
                  <a:cubicBezTo>
                    <a:pt x="456" y="51"/>
                    <a:pt x="456" y="51"/>
                    <a:pt x="456" y="51"/>
                  </a:cubicBezTo>
                  <a:cubicBezTo>
                    <a:pt x="459" y="59"/>
                    <a:pt x="465" y="66"/>
                    <a:pt x="473" y="66"/>
                  </a:cubicBezTo>
                  <a:cubicBezTo>
                    <a:pt x="483" y="66"/>
                    <a:pt x="492" y="55"/>
                    <a:pt x="492" y="41"/>
                  </a:cubicBezTo>
                  <a:cubicBezTo>
                    <a:pt x="492" y="26"/>
                    <a:pt x="483" y="15"/>
                    <a:pt x="473" y="15"/>
                  </a:cubicBezTo>
                  <a:cubicBezTo>
                    <a:pt x="466" y="15"/>
                    <a:pt x="459" y="19"/>
                    <a:pt x="456" y="27"/>
                  </a:cubicBezTo>
                  <a:cubicBezTo>
                    <a:pt x="439" y="27"/>
                    <a:pt x="439" y="27"/>
                    <a:pt x="439" y="27"/>
                  </a:cubicBezTo>
                  <a:cubicBezTo>
                    <a:pt x="439" y="2"/>
                    <a:pt x="439" y="2"/>
                    <a:pt x="439" y="2"/>
                  </a:cubicBezTo>
                  <a:cubicBezTo>
                    <a:pt x="435" y="1"/>
                    <a:pt x="431" y="1"/>
                    <a:pt x="427" y="0"/>
                  </a:cubicBezTo>
                  <a:lnTo>
                    <a:pt x="427" y="31"/>
                  </a:lnTo>
                  <a:close/>
                  <a:moveTo>
                    <a:pt x="427" y="451"/>
                  </a:moveTo>
                  <a:cubicBezTo>
                    <a:pt x="351" y="451"/>
                    <a:pt x="351" y="451"/>
                    <a:pt x="351" y="451"/>
                  </a:cubicBezTo>
                  <a:cubicBezTo>
                    <a:pt x="351" y="482"/>
                    <a:pt x="351" y="482"/>
                    <a:pt x="351" y="482"/>
                  </a:cubicBezTo>
                  <a:cubicBezTo>
                    <a:pt x="359" y="485"/>
                    <a:pt x="364" y="490"/>
                    <a:pt x="364" y="496"/>
                  </a:cubicBezTo>
                  <a:cubicBezTo>
                    <a:pt x="364" y="504"/>
                    <a:pt x="355" y="511"/>
                    <a:pt x="343" y="511"/>
                  </a:cubicBezTo>
                  <a:cubicBezTo>
                    <a:pt x="331" y="511"/>
                    <a:pt x="321" y="504"/>
                    <a:pt x="321" y="496"/>
                  </a:cubicBezTo>
                  <a:cubicBezTo>
                    <a:pt x="321" y="489"/>
                    <a:pt x="327" y="484"/>
                    <a:pt x="335" y="482"/>
                  </a:cubicBezTo>
                  <a:cubicBezTo>
                    <a:pt x="335" y="451"/>
                    <a:pt x="335" y="451"/>
                    <a:pt x="335" y="451"/>
                  </a:cubicBezTo>
                  <a:cubicBezTo>
                    <a:pt x="203" y="451"/>
                    <a:pt x="203" y="451"/>
                    <a:pt x="203" y="451"/>
                  </a:cubicBezTo>
                  <a:cubicBezTo>
                    <a:pt x="203" y="482"/>
                    <a:pt x="203" y="482"/>
                    <a:pt x="203" y="482"/>
                  </a:cubicBezTo>
                  <a:cubicBezTo>
                    <a:pt x="211" y="485"/>
                    <a:pt x="216" y="490"/>
                    <a:pt x="216" y="496"/>
                  </a:cubicBezTo>
                  <a:cubicBezTo>
                    <a:pt x="216" y="504"/>
                    <a:pt x="207" y="511"/>
                    <a:pt x="195" y="511"/>
                  </a:cubicBezTo>
                  <a:cubicBezTo>
                    <a:pt x="183" y="511"/>
                    <a:pt x="173" y="504"/>
                    <a:pt x="173" y="496"/>
                  </a:cubicBezTo>
                  <a:cubicBezTo>
                    <a:pt x="173" y="489"/>
                    <a:pt x="179" y="484"/>
                    <a:pt x="187" y="482"/>
                  </a:cubicBezTo>
                  <a:cubicBezTo>
                    <a:pt x="187" y="451"/>
                    <a:pt x="187" y="451"/>
                    <a:pt x="187" y="451"/>
                  </a:cubicBezTo>
                  <a:cubicBezTo>
                    <a:pt x="103" y="451"/>
                    <a:pt x="103" y="451"/>
                    <a:pt x="103" y="451"/>
                  </a:cubicBezTo>
                  <a:cubicBezTo>
                    <a:pt x="103" y="239"/>
                    <a:pt x="103" y="239"/>
                    <a:pt x="103" y="239"/>
                  </a:cubicBezTo>
                  <a:cubicBezTo>
                    <a:pt x="255" y="239"/>
                    <a:pt x="255" y="239"/>
                    <a:pt x="255" y="239"/>
                  </a:cubicBezTo>
                  <a:cubicBezTo>
                    <a:pt x="255" y="205"/>
                    <a:pt x="255" y="205"/>
                    <a:pt x="255" y="205"/>
                  </a:cubicBezTo>
                  <a:cubicBezTo>
                    <a:pt x="247" y="203"/>
                    <a:pt x="242" y="198"/>
                    <a:pt x="242" y="192"/>
                  </a:cubicBezTo>
                  <a:cubicBezTo>
                    <a:pt x="242" y="183"/>
                    <a:pt x="252" y="177"/>
                    <a:pt x="264" y="177"/>
                  </a:cubicBezTo>
                  <a:cubicBezTo>
                    <a:pt x="276" y="177"/>
                    <a:pt x="285" y="183"/>
                    <a:pt x="285" y="192"/>
                  </a:cubicBezTo>
                  <a:cubicBezTo>
                    <a:pt x="285" y="198"/>
                    <a:pt x="279" y="204"/>
                    <a:pt x="271" y="206"/>
                  </a:cubicBezTo>
                  <a:cubicBezTo>
                    <a:pt x="271" y="239"/>
                    <a:pt x="271" y="239"/>
                    <a:pt x="271" y="239"/>
                  </a:cubicBezTo>
                  <a:cubicBezTo>
                    <a:pt x="427" y="239"/>
                    <a:pt x="427" y="239"/>
                    <a:pt x="427" y="239"/>
                  </a:cubicBezTo>
                  <a:lnTo>
                    <a:pt x="427" y="451"/>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9" name="Freeform 35"/>
            <p:cNvSpPr/>
            <p:nvPr/>
          </p:nvSpPr>
          <p:spPr bwMode="auto">
            <a:xfrm>
              <a:off x="4324348" y="1330099"/>
              <a:ext cx="798512" cy="577850"/>
            </a:xfrm>
            <a:custGeom>
              <a:avLst/>
              <a:gdLst>
                <a:gd name="T0" fmla="*/ 0 w 324"/>
                <a:gd name="T1" fmla="*/ 54 h 234"/>
                <a:gd name="T2" fmla="*/ 0 w 324"/>
                <a:gd name="T3" fmla="*/ 234 h 234"/>
                <a:gd name="T4" fmla="*/ 148 w 324"/>
                <a:gd name="T5" fmla="*/ 234 h 234"/>
                <a:gd name="T6" fmla="*/ 148 w 324"/>
                <a:gd name="T7" fmla="*/ 215 h 234"/>
                <a:gd name="T8" fmla="*/ 136 w 324"/>
                <a:gd name="T9" fmla="*/ 199 h 234"/>
                <a:gd name="T10" fmla="*/ 162 w 324"/>
                <a:gd name="T11" fmla="*/ 180 h 234"/>
                <a:gd name="T12" fmla="*/ 187 w 324"/>
                <a:gd name="T13" fmla="*/ 199 h 234"/>
                <a:gd name="T14" fmla="*/ 172 w 324"/>
                <a:gd name="T15" fmla="*/ 216 h 234"/>
                <a:gd name="T16" fmla="*/ 172 w 324"/>
                <a:gd name="T17" fmla="*/ 234 h 234"/>
                <a:gd name="T18" fmla="*/ 324 w 324"/>
                <a:gd name="T19" fmla="*/ 234 h 234"/>
                <a:gd name="T20" fmla="*/ 324 w 324"/>
                <a:gd name="T21" fmla="*/ 54 h 234"/>
                <a:gd name="T22" fmla="*/ 320 w 324"/>
                <a:gd name="T23" fmla="*/ 54 h 234"/>
                <a:gd name="T24" fmla="*/ 320 w 324"/>
                <a:gd name="T25" fmla="*/ 38 h 234"/>
                <a:gd name="T26" fmla="*/ 324 w 324"/>
                <a:gd name="T27" fmla="*/ 38 h 234"/>
                <a:gd name="T28" fmla="*/ 324 w 324"/>
                <a:gd name="T29" fmla="*/ 7 h 234"/>
                <a:gd name="T30" fmla="*/ 168 w 324"/>
                <a:gd name="T31" fmla="*/ 0 h 234"/>
                <a:gd name="T32" fmla="*/ 0 w 324"/>
                <a:gd name="T33" fmla="*/ 8 h 234"/>
                <a:gd name="T34" fmla="*/ 0 w 324"/>
                <a:gd name="T35" fmla="*/ 38 h 234"/>
                <a:gd name="T36" fmla="*/ 0 w 324"/>
                <a:gd name="T3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234">
                  <a:moveTo>
                    <a:pt x="0" y="54"/>
                  </a:moveTo>
                  <a:cubicBezTo>
                    <a:pt x="0" y="234"/>
                    <a:pt x="0" y="234"/>
                    <a:pt x="0" y="234"/>
                  </a:cubicBezTo>
                  <a:cubicBezTo>
                    <a:pt x="148" y="234"/>
                    <a:pt x="148" y="234"/>
                    <a:pt x="148" y="234"/>
                  </a:cubicBezTo>
                  <a:cubicBezTo>
                    <a:pt x="148" y="215"/>
                    <a:pt x="148" y="215"/>
                    <a:pt x="148" y="215"/>
                  </a:cubicBezTo>
                  <a:cubicBezTo>
                    <a:pt x="140" y="212"/>
                    <a:pt x="136" y="206"/>
                    <a:pt x="136" y="199"/>
                  </a:cubicBezTo>
                  <a:cubicBezTo>
                    <a:pt x="136" y="188"/>
                    <a:pt x="148" y="180"/>
                    <a:pt x="162" y="180"/>
                  </a:cubicBezTo>
                  <a:cubicBezTo>
                    <a:pt x="176" y="180"/>
                    <a:pt x="187" y="188"/>
                    <a:pt x="187" y="199"/>
                  </a:cubicBezTo>
                  <a:cubicBezTo>
                    <a:pt x="187" y="206"/>
                    <a:pt x="180" y="213"/>
                    <a:pt x="172" y="216"/>
                  </a:cubicBezTo>
                  <a:cubicBezTo>
                    <a:pt x="172" y="234"/>
                    <a:pt x="172" y="234"/>
                    <a:pt x="172" y="234"/>
                  </a:cubicBezTo>
                  <a:cubicBezTo>
                    <a:pt x="324" y="234"/>
                    <a:pt x="324" y="234"/>
                    <a:pt x="324" y="234"/>
                  </a:cubicBezTo>
                  <a:cubicBezTo>
                    <a:pt x="324" y="54"/>
                    <a:pt x="324" y="54"/>
                    <a:pt x="324" y="54"/>
                  </a:cubicBezTo>
                  <a:cubicBezTo>
                    <a:pt x="320" y="54"/>
                    <a:pt x="320" y="54"/>
                    <a:pt x="320" y="54"/>
                  </a:cubicBezTo>
                  <a:cubicBezTo>
                    <a:pt x="320" y="38"/>
                    <a:pt x="320" y="38"/>
                    <a:pt x="320" y="38"/>
                  </a:cubicBezTo>
                  <a:cubicBezTo>
                    <a:pt x="324" y="38"/>
                    <a:pt x="324" y="38"/>
                    <a:pt x="324" y="38"/>
                  </a:cubicBezTo>
                  <a:cubicBezTo>
                    <a:pt x="324" y="7"/>
                    <a:pt x="324" y="7"/>
                    <a:pt x="324" y="7"/>
                  </a:cubicBezTo>
                  <a:cubicBezTo>
                    <a:pt x="284" y="3"/>
                    <a:pt x="233" y="0"/>
                    <a:pt x="168" y="0"/>
                  </a:cubicBezTo>
                  <a:cubicBezTo>
                    <a:pt x="130" y="0"/>
                    <a:pt x="64" y="1"/>
                    <a:pt x="0" y="8"/>
                  </a:cubicBezTo>
                  <a:cubicBezTo>
                    <a:pt x="0" y="38"/>
                    <a:pt x="0" y="38"/>
                    <a:pt x="0" y="38"/>
                  </a:cubicBezTo>
                  <a:lnTo>
                    <a:pt x="0" y="54"/>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0" name="Freeform 36"/>
            <p:cNvSpPr/>
            <p:nvPr/>
          </p:nvSpPr>
          <p:spPr bwMode="auto">
            <a:xfrm>
              <a:off x="4324348" y="1936524"/>
              <a:ext cx="798512" cy="523875"/>
            </a:xfrm>
            <a:custGeom>
              <a:avLst/>
              <a:gdLst>
                <a:gd name="T0" fmla="*/ 236 w 503"/>
                <a:gd name="T1" fmla="*/ 0 h 330"/>
                <a:gd name="T2" fmla="*/ 0 w 503"/>
                <a:gd name="T3" fmla="*/ 0 h 330"/>
                <a:gd name="T4" fmla="*/ 0 w 503"/>
                <a:gd name="T5" fmla="*/ 330 h 330"/>
                <a:gd name="T6" fmla="*/ 130 w 503"/>
                <a:gd name="T7" fmla="*/ 330 h 330"/>
                <a:gd name="T8" fmla="*/ 130 w 503"/>
                <a:gd name="T9" fmla="*/ 323 h 330"/>
                <a:gd name="T10" fmla="*/ 155 w 503"/>
                <a:gd name="T11" fmla="*/ 323 h 330"/>
                <a:gd name="T12" fmla="*/ 155 w 503"/>
                <a:gd name="T13" fmla="*/ 330 h 330"/>
                <a:gd name="T14" fmla="*/ 360 w 503"/>
                <a:gd name="T15" fmla="*/ 330 h 330"/>
                <a:gd name="T16" fmla="*/ 360 w 503"/>
                <a:gd name="T17" fmla="*/ 323 h 330"/>
                <a:gd name="T18" fmla="*/ 385 w 503"/>
                <a:gd name="T19" fmla="*/ 323 h 330"/>
                <a:gd name="T20" fmla="*/ 385 w 503"/>
                <a:gd name="T21" fmla="*/ 330 h 330"/>
                <a:gd name="T22" fmla="*/ 503 w 503"/>
                <a:gd name="T23" fmla="*/ 330 h 330"/>
                <a:gd name="T24" fmla="*/ 503 w 503"/>
                <a:gd name="T25" fmla="*/ 0 h 330"/>
                <a:gd name="T26" fmla="*/ 261 w 503"/>
                <a:gd name="T27" fmla="*/ 0 h 330"/>
                <a:gd name="T28" fmla="*/ 236 w 503"/>
                <a:gd name="T2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30">
                  <a:moveTo>
                    <a:pt x="236" y="0"/>
                  </a:moveTo>
                  <a:lnTo>
                    <a:pt x="0" y="0"/>
                  </a:lnTo>
                  <a:lnTo>
                    <a:pt x="0" y="330"/>
                  </a:lnTo>
                  <a:lnTo>
                    <a:pt x="130" y="330"/>
                  </a:lnTo>
                  <a:lnTo>
                    <a:pt x="130" y="323"/>
                  </a:lnTo>
                  <a:lnTo>
                    <a:pt x="155" y="323"/>
                  </a:lnTo>
                  <a:lnTo>
                    <a:pt x="155" y="330"/>
                  </a:lnTo>
                  <a:lnTo>
                    <a:pt x="360" y="330"/>
                  </a:lnTo>
                  <a:lnTo>
                    <a:pt x="360" y="323"/>
                  </a:lnTo>
                  <a:lnTo>
                    <a:pt x="385" y="323"/>
                  </a:lnTo>
                  <a:lnTo>
                    <a:pt x="385" y="330"/>
                  </a:lnTo>
                  <a:lnTo>
                    <a:pt x="503" y="330"/>
                  </a:lnTo>
                  <a:lnTo>
                    <a:pt x="503" y="0"/>
                  </a:lnTo>
                  <a:lnTo>
                    <a:pt x="261" y="0"/>
                  </a:lnTo>
                  <a:lnTo>
                    <a:pt x="236" y="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1" name="Freeform 37"/>
            <p:cNvSpPr/>
            <p:nvPr/>
          </p:nvSpPr>
          <p:spPr bwMode="auto">
            <a:xfrm>
              <a:off x="5153023" y="1352324"/>
              <a:ext cx="361950" cy="1108075"/>
            </a:xfrm>
            <a:custGeom>
              <a:avLst/>
              <a:gdLst>
                <a:gd name="T0" fmla="*/ 17 w 147"/>
                <a:gd name="T1" fmla="*/ 25 h 449"/>
                <a:gd name="T2" fmla="*/ 34 w 147"/>
                <a:gd name="T3" fmla="*/ 13 h 449"/>
                <a:gd name="T4" fmla="*/ 53 w 147"/>
                <a:gd name="T5" fmla="*/ 39 h 449"/>
                <a:gd name="T6" fmla="*/ 34 w 147"/>
                <a:gd name="T7" fmla="*/ 64 h 449"/>
                <a:gd name="T8" fmla="*/ 17 w 147"/>
                <a:gd name="T9" fmla="*/ 49 h 449"/>
                <a:gd name="T10" fmla="*/ 0 w 147"/>
                <a:gd name="T11" fmla="*/ 49 h 449"/>
                <a:gd name="T12" fmla="*/ 0 w 147"/>
                <a:gd name="T13" fmla="*/ 449 h 449"/>
                <a:gd name="T14" fmla="*/ 20 w 147"/>
                <a:gd name="T15" fmla="*/ 449 h 449"/>
                <a:gd name="T16" fmla="*/ 20 w 147"/>
                <a:gd name="T17" fmla="*/ 431 h 449"/>
                <a:gd name="T18" fmla="*/ 8 w 147"/>
                <a:gd name="T19" fmla="*/ 415 h 449"/>
                <a:gd name="T20" fmla="*/ 34 w 147"/>
                <a:gd name="T21" fmla="*/ 396 h 449"/>
                <a:gd name="T22" fmla="*/ 59 w 147"/>
                <a:gd name="T23" fmla="*/ 415 h 449"/>
                <a:gd name="T24" fmla="*/ 44 w 147"/>
                <a:gd name="T25" fmla="*/ 432 h 449"/>
                <a:gd name="T26" fmla="*/ 44 w 147"/>
                <a:gd name="T27" fmla="*/ 449 h 449"/>
                <a:gd name="T28" fmla="*/ 91 w 147"/>
                <a:gd name="T29" fmla="*/ 449 h 449"/>
                <a:gd name="T30" fmla="*/ 136 w 147"/>
                <a:gd name="T31" fmla="*/ 51 h 449"/>
                <a:gd name="T32" fmla="*/ 0 w 147"/>
                <a:gd name="T33" fmla="*/ 0 h 449"/>
                <a:gd name="T34" fmla="*/ 0 w 147"/>
                <a:gd name="T35" fmla="*/ 25 h 449"/>
                <a:gd name="T36" fmla="*/ 17 w 147"/>
                <a:gd name="T37" fmla="*/ 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449">
                  <a:moveTo>
                    <a:pt x="17" y="25"/>
                  </a:moveTo>
                  <a:cubicBezTo>
                    <a:pt x="20" y="17"/>
                    <a:pt x="27" y="13"/>
                    <a:pt x="34" y="13"/>
                  </a:cubicBezTo>
                  <a:cubicBezTo>
                    <a:pt x="44" y="13"/>
                    <a:pt x="53" y="24"/>
                    <a:pt x="53" y="39"/>
                  </a:cubicBezTo>
                  <a:cubicBezTo>
                    <a:pt x="53" y="53"/>
                    <a:pt x="44" y="64"/>
                    <a:pt x="34" y="64"/>
                  </a:cubicBezTo>
                  <a:cubicBezTo>
                    <a:pt x="26" y="64"/>
                    <a:pt x="20" y="57"/>
                    <a:pt x="17" y="49"/>
                  </a:cubicBezTo>
                  <a:cubicBezTo>
                    <a:pt x="0" y="49"/>
                    <a:pt x="0" y="49"/>
                    <a:pt x="0" y="49"/>
                  </a:cubicBezTo>
                  <a:cubicBezTo>
                    <a:pt x="0" y="449"/>
                    <a:pt x="0" y="449"/>
                    <a:pt x="0" y="449"/>
                  </a:cubicBezTo>
                  <a:cubicBezTo>
                    <a:pt x="20" y="449"/>
                    <a:pt x="20" y="449"/>
                    <a:pt x="20" y="449"/>
                  </a:cubicBezTo>
                  <a:cubicBezTo>
                    <a:pt x="20" y="431"/>
                    <a:pt x="20" y="431"/>
                    <a:pt x="20" y="431"/>
                  </a:cubicBezTo>
                  <a:cubicBezTo>
                    <a:pt x="12" y="428"/>
                    <a:pt x="8" y="422"/>
                    <a:pt x="8" y="415"/>
                  </a:cubicBezTo>
                  <a:cubicBezTo>
                    <a:pt x="8" y="404"/>
                    <a:pt x="20" y="396"/>
                    <a:pt x="34" y="396"/>
                  </a:cubicBezTo>
                  <a:cubicBezTo>
                    <a:pt x="49" y="396"/>
                    <a:pt x="59" y="404"/>
                    <a:pt x="59" y="415"/>
                  </a:cubicBezTo>
                  <a:cubicBezTo>
                    <a:pt x="59" y="422"/>
                    <a:pt x="52" y="429"/>
                    <a:pt x="44" y="432"/>
                  </a:cubicBezTo>
                  <a:cubicBezTo>
                    <a:pt x="44" y="449"/>
                    <a:pt x="44" y="449"/>
                    <a:pt x="44" y="449"/>
                  </a:cubicBezTo>
                  <a:cubicBezTo>
                    <a:pt x="91" y="449"/>
                    <a:pt x="91" y="449"/>
                    <a:pt x="91" y="449"/>
                  </a:cubicBezTo>
                  <a:cubicBezTo>
                    <a:pt x="124" y="356"/>
                    <a:pt x="147" y="226"/>
                    <a:pt x="136" y="51"/>
                  </a:cubicBezTo>
                  <a:cubicBezTo>
                    <a:pt x="128" y="41"/>
                    <a:pt x="108" y="14"/>
                    <a:pt x="0" y="0"/>
                  </a:cubicBezTo>
                  <a:cubicBezTo>
                    <a:pt x="0" y="25"/>
                    <a:pt x="0" y="25"/>
                    <a:pt x="0" y="25"/>
                  </a:cubicBezTo>
                  <a:lnTo>
                    <a:pt x="17" y="25"/>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2" name="Freeform 38"/>
            <p:cNvSpPr/>
            <p:nvPr/>
          </p:nvSpPr>
          <p:spPr bwMode="auto">
            <a:xfrm>
              <a:off x="3936998" y="1355499"/>
              <a:ext cx="347663" cy="1104900"/>
            </a:xfrm>
            <a:custGeom>
              <a:avLst/>
              <a:gdLst>
                <a:gd name="T0" fmla="*/ 89 w 141"/>
                <a:gd name="T1" fmla="*/ 430 h 448"/>
                <a:gd name="T2" fmla="*/ 77 w 141"/>
                <a:gd name="T3" fmla="*/ 414 h 448"/>
                <a:gd name="T4" fmla="*/ 103 w 141"/>
                <a:gd name="T5" fmla="*/ 395 h 448"/>
                <a:gd name="T6" fmla="*/ 128 w 141"/>
                <a:gd name="T7" fmla="*/ 414 h 448"/>
                <a:gd name="T8" fmla="*/ 113 w 141"/>
                <a:gd name="T9" fmla="*/ 431 h 448"/>
                <a:gd name="T10" fmla="*/ 113 w 141"/>
                <a:gd name="T11" fmla="*/ 448 h 448"/>
                <a:gd name="T12" fmla="*/ 141 w 141"/>
                <a:gd name="T13" fmla="*/ 448 h 448"/>
                <a:gd name="T14" fmla="*/ 141 w 141"/>
                <a:gd name="T15" fmla="*/ 48 h 448"/>
                <a:gd name="T16" fmla="*/ 125 w 141"/>
                <a:gd name="T17" fmla="*/ 48 h 448"/>
                <a:gd name="T18" fmla="*/ 108 w 141"/>
                <a:gd name="T19" fmla="*/ 63 h 448"/>
                <a:gd name="T20" fmla="*/ 89 w 141"/>
                <a:gd name="T21" fmla="*/ 38 h 448"/>
                <a:gd name="T22" fmla="*/ 108 w 141"/>
                <a:gd name="T23" fmla="*/ 12 h 448"/>
                <a:gd name="T24" fmla="*/ 125 w 141"/>
                <a:gd name="T25" fmla="*/ 24 h 448"/>
                <a:gd name="T26" fmla="*/ 141 w 141"/>
                <a:gd name="T27" fmla="*/ 24 h 448"/>
                <a:gd name="T28" fmla="*/ 141 w 141"/>
                <a:gd name="T29" fmla="*/ 0 h 448"/>
                <a:gd name="T30" fmla="*/ 3 w 141"/>
                <a:gd name="T31" fmla="*/ 46 h 448"/>
                <a:gd name="T32" fmla="*/ 54 w 141"/>
                <a:gd name="T33" fmla="*/ 448 h 448"/>
                <a:gd name="T34" fmla="*/ 89 w 141"/>
                <a:gd name="T35" fmla="*/ 448 h 448"/>
                <a:gd name="T36" fmla="*/ 89 w 141"/>
                <a:gd name="T37" fmla="*/ 4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448">
                  <a:moveTo>
                    <a:pt x="89" y="430"/>
                  </a:moveTo>
                  <a:cubicBezTo>
                    <a:pt x="81" y="427"/>
                    <a:pt x="77" y="421"/>
                    <a:pt x="77" y="414"/>
                  </a:cubicBezTo>
                  <a:cubicBezTo>
                    <a:pt x="77" y="403"/>
                    <a:pt x="89" y="395"/>
                    <a:pt x="103" y="395"/>
                  </a:cubicBezTo>
                  <a:cubicBezTo>
                    <a:pt x="118" y="395"/>
                    <a:pt x="128" y="403"/>
                    <a:pt x="128" y="414"/>
                  </a:cubicBezTo>
                  <a:cubicBezTo>
                    <a:pt x="128" y="421"/>
                    <a:pt x="121" y="428"/>
                    <a:pt x="113" y="431"/>
                  </a:cubicBezTo>
                  <a:cubicBezTo>
                    <a:pt x="113" y="448"/>
                    <a:pt x="113" y="448"/>
                    <a:pt x="113" y="448"/>
                  </a:cubicBezTo>
                  <a:cubicBezTo>
                    <a:pt x="141" y="448"/>
                    <a:pt x="141" y="448"/>
                    <a:pt x="141" y="448"/>
                  </a:cubicBezTo>
                  <a:cubicBezTo>
                    <a:pt x="141" y="48"/>
                    <a:pt x="141" y="48"/>
                    <a:pt x="141" y="48"/>
                  </a:cubicBezTo>
                  <a:cubicBezTo>
                    <a:pt x="125" y="48"/>
                    <a:pt x="125" y="48"/>
                    <a:pt x="125" y="48"/>
                  </a:cubicBezTo>
                  <a:cubicBezTo>
                    <a:pt x="122" y="56"/>
                    <a:pt x="115" y="63"/>
                    <a:pt x="108" y="63"/>
                  </a:cubicBezTo>
                  <a:cubicBezTo>
                    <a:pt x="97" y="63"/>
                    <a:pt x="89" y="52"/>
                    <a:pt x="89" y="38"/>
                  </a:cubicBezTo>
                  <a:cubicBezTo>
                    <a:pt x="89" y="23"/>
                    <a:pt x="97" y="12"/>
                    <a:pt x="108" y="12"/>
                  </a:cubicBezTo>
                  <a:cubicBezTo>
                    <a:pt x="115" y="12"/>
                    <a:pt x="121" y="16"/>
                    <a:pt x="125" y="24"/>
                  </a:cubicBezTo>
                  <a:cubicBezTo>
                    <a:pt x="141" y="24"/>
                    <a:pt x="141" y="24"/>
                    <a:pt x="141" y="24"/>
                  </a:cubicBezTo>
                  <a:cubicBezTo>
                    <a:pt x="141" y="0"/>
                    <a:pt x="141" y="0"/>
                    <a:pt x="141" y="0"/>
                  </a:cubicBezTo>
                  <a:cubicBezTo>
                    <a:pt x="84" y="8"/>
                    <a:pt x="30" y="22"/>
                    <a:pt x="3" y="46"/>
                  </a:cubicBezTo>
                  <a:cubicBezTo>
                    <a:pt x="2" y="95"/>
                    <a:pt x="0" y="283"/>
                    <a:pt x="54" y="448"/>
                  </a:cubicBezTo>
                  <a:cubicBezTo>
                    <a:pt x="89" y="448"/>
                    <a:pt x="89" y="448"/>
                    <a:pt x="89" y="448"/>
                  </a:cubicBezTo>
                  <a:lnTo>
                    <a:pt x="89" y="43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3" name="Freeform 39"/>
            <p:cNvSpPr/>
            <p:nvPr/>
          </p:nvSpPr>
          <p:spPr bwMode="auto">
            <a:xfrm>
              <a:off x="4748212" y="2488974"/>
              <a:ext cx="619125" cy="473075"/>
            </a:xfrm>
            <a:custGeom>
              <a:avLst/>
              <a:gdLst>
                <a:gd name="T0" fmla="*/ 188 w 251"/>
                <a:gd name="T1" fmla="*/ 0 h 192"/>
                <a:gd name="T2" fmla="*/ 80 w 251"/>
                <a:gd name="T3" fmla="*/ 0 h 192"/>
                <a:gd name="T4" fmla="*/ 80 w 251"/>
                <a:gd name="T5" fmla="*/ 16 h 192"/>
                <a:gd name="T6" fmla="*/ 92 w 251"/>
                <a:gd name="T7" fmla="*/ 33 h 192"/>
                <a:gd name="T8" fmla="*/ 65 w 251"/>
                <a:gd name="T9" fmla="*/ 52 h 192"/>
                <a:gd name="T10" fmla="*/ 40 w 251"/>
                <a:gd name="T11" fmla="*/ 33 h 192"/>
                <a:gd name="T12" fmla="*/ 56 w 251"/>
                <a:gd name="T13" fmla="*/ 16 h 192"/>
                <a:gd name="T14" fmla="*/ 56 w 251"/>
                <a:gd name="T15" fmla="*/ 0 h 192"/>
                <a:gd name="T16" fmla="*/ 0 w 251"/>
                <a:gd name="T17" fmla="*/ 0 h 192"/>
                <a:gd name="T18" fmla="*/ 0 w 251"/>
                <a:gd name="T19" fmla="*/ 192 h 192"/>
                <a:gd name="T20" fmla="*/ 128 w 251"/>
                <a:gd name="T21" fmla="*/ 192 h 192"/>
                <a:gd name="T22" fmla="*/ 251 w 251"/>
                <a:gd name="T23" fmla="*/ 0 h 192"/>
                <a:gd name="T24" fmla="*/ 204 w 251"/>
                <a:gd name="T25" fmla="*/ 0 h 192"/>
                <a:gd name="T26" fmla="*/ 188 w 251"/>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92">
                  <a:moveTo>
                    <a:pt x="188" y="0"/>
                  </a:moveTo>
                  <a:cubicBezTo>
                    <a:pt x="80" y="0"/>
                    <a:pt x="80" y="0"/>
                    <a:pt x="80" y="0"/>
                  </a:cubicBezTo>
                  <a:cubicBezTo>
                    <a:pt x="80" y="16"/>
                    <a:pt x="80" y="16"/>
                    <a:pt x="80" y="16"/>
                  </a:cubicBezTo>
                  <a:cubicBezTo>
                    <a:pt x="88" y="20"/>
                    <a:pt x="92" y="26"/>
                    <a:pt x="92" y="33"/>
                  </a:cubicBezTo>
                  <a:cubicBezTo>
                    <a:pt x="92" y="44"/>
                    <a:pt x="79" y="52"/>
                    <a:pt x="65" y="52"/>
                  </a:cubicBezTo>
                  <a:cubicBezTo>
                    <a:pt x="51" y="52"/>
                    <a:pt x="40" y="44"/>
                    <a:pt x="40" y="33"/>
                  </a:cubicBezTo>
                  <a:cubicBezTo>
                    <a:pt x="40" y="26"/>
                    <a:pt x="48" y="19"/>
                    <a:pt x="56" y="16"/>
                  </a:cubicBezTo>
                  <a:cubicBezTo>
                    <a:pt x="56" y="0"/>
                    <a:pt x="56" y="0"/>
                    <a:pt x="56" y="0"/>
                  </a:cubicBezTo>
                  <a:cubicBezTo>
                    <a:pt x="0" y="0"/>
                    <a:pt x="0" y="0"/>
                    <a:pt x="0" y="0"/>
                  </a:cubicBezTo>
                  <a:cubicBezTo>
                    <a:pt x="0" y="192"/>
                    <a:pt x="0" y="192"/>
                    <a:pt x="0" y="192"/>
                  </a:cubicBezTo>
                  <a:cubicBezTo>
                    <a:pt x="128" y="192"/>
                    <a:pt x="128" y="192"/>
                    <a:pt x="128" y="192"/>
                  </a:cubicBezTo>
                  <a:cubicBezTo>
                    <a:pt x="128" y="192"/>
                    <a:pt x="199" y="138"/>
                    <a:pt x="251" y="0"/>
                  </a:cubicBezTo>
                  <a:cubicBezTo>
                    <a:pt x="204" y="0"/>
                    <a:pt x="204" y="0"/>
                    <a:pt x="204" y="0"/>
                  </a:cubicBezTo>
                  <a:lnTo>
                    <a:pt x="188" y="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4" name="Freeform 40"/>
            <p:cNvSpPr/>
            <p:nvPr/>
          </p:nvSpPr>
          <p:spPr bwMode="auto">
            <a:xfrm>
              <a:off x="4079874" y="2488974"/>
              <a:ext cx="638175" cy="473075"/>
            </a:xfrm>
            <a:custGeom>
              <a:avLst/>
              <a:gdLst>
                <a:gd name="T0" fmla="*/ 203 w 259"/>
                <a:gd name="T1" fmla="*/ 0 h 192"/>
                <a:gd name="T2" fmla="*/ 203 w 259"/>
                <a:gd name="T3" fmla="*/ 16 h 192"/>
                <a:gd name="T4" fmla="*/ 215 w 259"/>
                <a:gd name="T5" fmla="*/ 33 h 192"/>
                <a:gd name="T6" fmla="*/ 188 w 259"/>
                <a:gd name="T7" fmla="*/ 52 h 192"/>
                <a:gd name="T8" fmla="*/ 163 w 259"/>
                <a:gd name="T9" fmla="*/ 33 h 192"/>
                <a:gd name="T10" fmla="*/ 179 w 259"/>
                <a:gd name="T11" fmla="*/ 16 h 192"/>
                <a:gd name="T12" fmla="*/ 179 w 259"/>
                <a:gd name="T13" fmla="*/ 0 h 192"/>
                <a:gd name="T14" fmla="*/ 51 w 259"/>
                <a:gd name="T15" fmla="*/ 0 h 192"/>
                <a:gd name="T16" fmla="*/ 35 w 259"/>
                <a:gd name="T17" fmla="*/ 0 h 192"/>
                <a:gd name="T18" fmla="*/ 0 w 259"/>
                <a:gd name="T19" fmla="*/ 0 h 192"/>
                <a:gd name="T20" fmla="*/ 119 w 259"/>
                <a:gd name="T21" fmla="*/ 192 h 192"/>
                <a:gd name="T22" fmla="*/ 259 w 259"/>
                <a:gd name="T23" fmla="*/ 192 h 192"/>
                <a:gd name="T24" fmla="*/ 259 w 259"/>
                <a:gd name="T25" fmla="*/ 0 h 192"/>
                <a:gd name="T26" fmla="*/ 203 w 259"/>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92">
                  <a:moveTo>
                    <a:pt x="203" y="0"/>
                  </a:moveTo>
                  <a:cubicBezTo>
                    <a:pt x="203" y="16"/>
                    <a:pt x="203" y="16"/>
                    <a:pt x="203" y="16"/>
                  </a:cubicBezTo>
                  <a:cubicBezTo>
                    <a:pt x="211" y="20"/>
                    <a:pt x="215" y="26"/>
                    <a:pt x="215" y="33"/>
                  </a:cubicBezTo>
                  <a:cubicBezTo>
                    <a:pt x="215" y="44"/>
                    <a:pt x="202" y="52"/>
                    <a:pt x="188" y="52"/>
                  </a:cubicBezTo>
                  <a:cubicBezTo>
                    <a:pt x="174" y="52"/>
                    <a:pt x="163" y="44"/>
                    <a:pt x="163" y="33"/>
                  </a:cubicBezTo>
                  <a:cubicBezTo>
                    <a:pt x="163" y="26"/>
                    <a:pt x="171" y="19"/>
                    <a:pt x="179" y="16"/>
                  </a:cubicBezTo>
                  <a:cubicBezTo>
                    <a:pt x="179" y="0"/>
                    <a:pt x="179" y="0"/>
                    <a:pt x="179" y="0"/>
                  </a:cubicBezTo>
                  <a:cubicBezTo>
                    <a:pt x="51" y="0"/>
                    <a:pt x="51" y="0"/>
                    <a:pt x="51" y="0"/>
                  </a:cubicBezTo>
                  <a:cubicBezTo>
                    <a:pt x="35" y="0"/>
                    <a:pt x="35" y="0"/>
                    <a:pt x="35" y="0"/>
                  </a:cubicBezTo>
                  <a:cubicBezTo>
                    <a:pt x="0" y="0"/>
                    <a:pt x="0" y="0"/>
                    <a:pt x="0" y="0"/>
                  </a:cubicBezTo>
                  <a:cubicBezTo>
                    <a:pt x="26" y="75"/>
                    <a:pt x="64" y="144"/>
                    <a:pt x="119" y="192"/>
                  </a:cubicBezTo>
                  <a:cubicBezTo>
                    <a:pt x="259" y="192"/>
                    <a:pt x="259" y="192"/>
                    <a:pt x="259" y="192"/>
                  </a:cubicBezTo>
                  <a:cubicBezTo>
                    <a:pt x="259" y="0"/>
                    <a:pt x="259" y="0"/>
                    <a:pt x="259" y="0"/>
                  </a:cubicBezTo>
                  <a:lnTo>
                    <a:pt x="203" y="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5" name="Freeform 41"/>
            <p:cNvSpPr/>
            <p:nvPr/>
          </p:nvSpPr>
          <p:spPr bwMode="auto">
            <a:xfrm>
              <a:off x="4667249" y="1784124"/>
              <a:ext cx="106363"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6" name="Freeform 42"/>
            <p:cNvSpPr/>
            <p:nvPr/>
          </p:nvSpPr>
          <p:spPr bwMode="auto">
            <a:xfrm>
              <a:off x="5180012" y="2336573"/>
              <a:ext cx="106363"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7" name="Freeform 43"/>
            <p:cNvSpPr/>
            <p:nvPr/>
          </p:nvSpPr>
          <p:spPr bwMode="auto">
            <a:xfrm>
              <a:off x="4133849" y="2336573"/>
              <a:ext cx="106363"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8" name="Freeform 44"/>
            <p:cNvSpPr/>
            <p:nvPr/>
          </p:nvSpPr>
          <p:spPr bwMode="auto">
            <a:xfrm>
              <a:off x="4497387" y="2460399"/>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19" name="Rectangle 45"/>
            <p:cNvSpPr>
              <a:spLocks noChangeArrowheads="1"/>
            </p:cNvSpPr>
            <p:nvPr/>
          </p:nvSpPr>
          <p:spPr bwMode="auto">
            <a:xfrm>
              <a:off x="4530724" y="2449287"/>
              <a:ext cx="39688" cy="11113"/>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0" name="Freeform 46"/>
            <p:cNvSpPr/>
            <p:nvPr/>
          </p:nvSpPr>
          <p:spPr bwMode="auto">
            <a:xfrm>
              <a:off x="4862512" y="2460399"/>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1" name="Rectangle 47"/>
            <p:cNvSpPr>
              <a:spLocks noChangeArrowheads="1"/>
            </p:cNvSpPr>
            <p:nvPr/>
          </p:nvSpPr>
          <p:spPr bwMode="auto">
            <a:xfrm>
              <a:off x="4895849" y="2449287"/>
              <a:ext cx="39688" cy="11113"/>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2" name="Freeform 48"/>
            <p:cNvSpPr/>
            <p:nvPr/>
          </p:nvSpPr>
          <p:spPr bwMode="auto">
            <a:xfrm>
              <a:off x="4167187" y="1390424"/>
              <a:ext cx="157163" cy="104775"/>
            </a:xfrm>
            <a:custGeom>
              <a:avLst/>
              <a:gdLst>
                <a:gd name="T0" fmla="*/ 30 w 64"/>
                <a:gd name="T1" fmla="*/ 14 h 43"/>
                <a:gd name="T2" fmla="*/ 15 w 64"/>
                <a:gd name="T3" fmla="*/ 0 h 43"/>
                <a:gd name="T4" fmla="*/ 0 w 64"/>
                <a:gd name="T5" fmla="*/ 22 h 43"/>
                <a:gd name="T6" fmla="*/ 15 w 64"/>
                <a:gd name="T7" fmla="*/ 43 h 43"/>
                <a:gd name="T8" fmla="*/ 29 w 64"/>
                <a:gd name="T9" fmla="*/ 30 h 43"/>
                <a:gd name="T10" fmla="*/ 64 w 64"/>
                <a:gd name="T11" fmla="*/ 30 h 43"/>
                <a:gd name="T12" fmla="*/ 64 w 64"/>
                <a:gd name="T13" fmla="*/ 14 h 43"/>
                <a:gd name="T14" fmla="*/ 30 w 64"/>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3">
                  <a:moveTo>
                    <a:pt x="30" y="14"/>
                  </a:moveTo>
                  <a:cubicBezTo>
                    <a:pt x="27" y="6"/>
                    <a:pt x="22" y="0"/>
                    <a:pt x="15" y="0"/>
                  </a:cubicBezTo>
                  <a:cubicBezTo>
                    <a:pt x="7" y="0"/>
                    <a:pt x="0" y="11"/>
                    <a:pt x="0" y="22"/>
                  </a:cubicBezTo>
                  <a:cubicBezTo>
                    <a:pt x="0" y="34"/>
                    <a:pt x="7" y="43"/>
                    <a:pt x="15" y="43"/>
                  </a:cubicBezTo>
                  <a:cubicBezTo>
                    <a:pt x="21" y="43"/>
                    <a:pt x="27" y="38"/>
                    <a:pt x="29" y="30"/>
                  </a:cubicBezTo>
                  <a:cubicBezTo>
                    <a:pt x="64" y="30"/>
                    <a:pt x="64" y="30"/>
                    <a:pt x="64" y="30"/>
                  </a:cubicBezTo>
                  <a:cubicBezTo>
                    <a:pt x="64" y="14"/>
                    <a:pt x="64" y="14"/>
                    <a:pt x="64" y="14"/>
                  </a:cubicBezTo>
                  <a:lnTo>
                    <a:pt x="30" y="14"/>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3" name="Freeform 49"/>
            <p:cNvSpPr/>
            <p:nvPr/>
          </p:nvSpPr>
          <p:spPr bwMode="auto">
            <a:xfrm>
              <a:off x="5122862" y="1390424"/>
              <a:ext cx="150813" cy="104775"/>
            </a:xfrm>
            <a:custGeom>
              <a:avLst/>
              <a:gdLst>
                <a:gd name="T0" fmla="*/ 31 w 61"/>
                <a:gd name="T1" fmla="*/ 30 h 43"/>
                <a:gd name="T2" fmla="*/ 46 w 61"/>
                <a:gd name="T3" fmla="*/ 43 h 43"/>
                <a:gd name="T4" fmla="*/ 61 w 61"/>
                <a:gd name="T5" fmla="*/ 22 h 43"/>
                <a:gd name="T6" fmla="*/ 46 w 61"/>
                <a:gd name="T7" fmla="*/ 0 h 43"/>
                <a:gd name="T8" fmla="*/ 31 w 61"/>
                <a:gd name="T9" fmla="*/ 14 h 43"/>
                <a:gd name="T10" fmla="*/ 0 w 61"/>
                <a:gd name="T11" fmla="*/ 14 h 43"/>
                <a:gd name="T12" fmla="*/ 0 w 61"/>
                <a:gd name="T13" fmla="*/ 30 h 43"/>
                <a:gd name="T14" fmla="*/ 31 w 61"/>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3">
                  <a:moveTo>
                    <a:pt x="31" y="30"/>
                  </a:moveTo>
                  <a:cubicBezTo>
                    <a:pt x="34" y="38"/>
                    <a:pt x="39" y="43"/>
                    <a:pt x="46" y="43"/>
                  </a:cubicBezTo>
                  <a:cubicBezTo>
                    <a:pt x="54" y="43"/>
                    <a:pt x="61" y="34"/>
                    <a:pt x="61" y="22"/>
                  </a:cubicBezTo>
                  <a:cubicBezTo>
                    <a:pt x="61" y="11"/>
                    <a:pt x="54" y="0"/>
                    <a:pt x="46" y="0"/>
                  </a:cubicBezTo>
                  <a:cubicBezTo>
                    <a:pt x="39" y="0"/>
                    <a:pt x="33" y="6"/>
                    <a:pt x="31" y="14"/>
                  </a:cubicBezTo>
                  <a:cubicBezTo>
                    <a:pt x="0" y="14"/>
                    <a:pt x="0" y="14"/>
                    <a:pt x="0" y="14"/>
                  </a:cubicBezTo>
                  <a:cubicBezTo>
                    <a:pt x="0" y="30"/>
                    <a:pt x="0" y="30"/>
                    <a:pt x="0" y="30"/>
                  </a:cubicBezTo>
                  <a:lnTo>
                    <a:pt x="31" y="3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4" name="Rectangle 50"/>
            <p:cNvSpPr>
              <a:spLocks noChangeArrowheads="1"/>
            </p:cNvSpPr>
            <p:nvPr/>
          </p:nvSpPr>
          <p:spPr bwMode="auto">
            <a:xfrm>
              <a:off x="5113337" y="1423761"/>
              <a:ext cx="9525" cy="39688"/>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5" name="Freeform 51"/>
            <p:cNvSpPr/>
            <p:nvPr/>
          </p:nvSpPr>
          <p:spPr bwMode="auto">
            <a:xfrm>
              <a:off x="4373562" y="2992211"/>
              <a:ext cx="722313" cy="769937"/>
            </a:xfrm>
            <a:custGeom>
              <a:avLst/>
              <a:gdLst>
                <a:gd name="T0" fmla="*/ 245 w 293"/>
                <a:gd name="T1" fmla="*/ 293 h 312"/>
                <a:gd name="T2" fmla="*/ 212 w 293"/>
                <a:gd name="T3" fmla="*/ 272 h 312"/>
                <a:gd name="T4" fmla="*/ 183 w 293"/>
                <a:gd name="T5" fmla="*/ 250 h 312"/>
                <a:gd name="T6" fmla="*/ 172 w 293"/>
                <a:gd name="T7" fmla="*/ 145 h 312"/>
                <a:gd name="T8" fmla="*/ 192 w 293"/>
                <a:gd name="T9" fmla="*/ 134 h 312"/>
                <a:gd name="T10" fmla="*/ 172 w 293"/>
                <a:gd name="T11" fmla="*/ 124 h 312"/>
                <a:gd name="T12" fmla="*/ 172 w 293"/>
                <a:gd name="T13" fmla="*/ 120 h 312"/>
                <a:gd name="T14" fmla="*/ 192 w 293"/>
                <a:gd name="T15" fmla="*/ 120 h 312"/>
                <a:gd name="T16" fmla="*/ 192 w 293"/>
                <a:gd name="T17" fmla="*/ 96 h 312"/>
                <a:gd name="T18" fmla="*/ 200 w 293"/>
                <a:gd name="T19" fmla="*/ 53 h 312"/>
                <a:gd name="T20" fmla="*/ 248 w 293"/>
                <a:gd name="T21" fmla="*/ 5 h 312"/>
                <a:gd name="T22" fmla="*/ 252 w 293"/>
                <a:gd name="T23" fmla="*/ 0 h 312"/>
                <a:gd name="T24" fmla="*/ 44 w 293"/>
                <a:gd name="T25" fmla="*/ 0 h 312"/>
                <a:gd name="T26" fmla="*/ 112 w 293"/>
                <a:gd name="T27" fmla="*/ 82 h 312"/>
                <a:gd name="T28" fmla="*/ 104 w 293"/>
                <a:gd name="T29" fmla="*/ 96 h 312"/>
                <a:gd name="T30" fmla="*/ 104 w 293"/>
                <a:gd name="T31" fmla="*/ 120 h 312"/>
                <a:gd name="T32" fmla="*/ 123 w 293"/>
                <a:gd name="T33" fmla="*/ 120 h 312"/>
                <a:gd name="T34" fmla="*/ 122 w 293"/>
                <a:gd name="T35" fmla="*/ 125 h 312"/>
                <a:gd name="T36" fmla="*/ 104 w 293"/>
                <a:gd name="T37" fmla="*/ 134 h 312"/>
                <a:gd name="T38" fmla="*/ 124 w 293"/>
                <a:gd name="T39" fmla="*/ 144 h 312"/>
                <a:gd name="T40" fmla="*/ 113 w 293"/>
                <a:gd name="T41" fmla="*/ 251 h 312"/>
                <a:gd name="T42" fmla="*/ 94 w 293"/>
                <a:gd name="T43" fmla="*/ 272 h 312"/>
                <a:gd name="T44" fmla="*/ 51 w 293"/>
                <a:gd name="T45" fmla="*/ 292 h 312"/>
                <a:gd name="T46" fmla="*/ 0 w 293"/>
                <a:gd name="T47" fmla="*/ 312 h 312"/>
                <a:gd name="T48" fmla="*/ 293 w 293"/>
                <a:gd name="T49" fmla="*/ 312 h 312"/>
                <a:gd name="T50" fmla="*/ 245 w 293"/>
                <a:gd name="T51" fmla="*/ 2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12">
                  <a:moveTo>
                    <a:pt x="245" y="293"/>
                  </a:moveTo>
                  <a:cubicBezTo>
                    <a:pt x="237" y="277"/>
                    <a:pt x="225" y="274"/>
                    <a:pt x="212" y="272"/>
                  </a:cubicBezTo>
                  <a:cubicBezTo>
                    <a:pt x="191" y="271"/>
                    <a:pt x="185" y="262"/>
                    <a:pt x="183" y="250"/>
                  </a:cubicBezTo>
                  <a:cubicBezTo>
                    <a:pt x="181" y="239"/>
                    <a:pt x="172" y="161"/>
                    <a:pt x="172" y="145"/>
                  </a:cubicBezTo>
                  <a:cubicBezTo>
                    <a:pt x="193" y="145"/>
                    <a:pt x="192" y="137"/>
                    <a:pt x="192" y="134"/>
                  </a:cubicBezTo>
                  <a:cubicBezTo>
                    <a:pt x="191" y="123"/>
                    <a:pt x="172" y="124"/>
                    <a:pt x="172" y="124"/>
                  </a:cubicBezTo>
                  <a:cubicBezTo>
                    <a:pt x="172" y="120"/>
                    <a:pt x="172" y="120"/>
                    <a:pt x="172" y="120"/>
                  </a:cubicBezTo>
                  <a:cubicBezTo>
                    <a:pt x="192" y="120"/>
                    <a:pt x="192" y="120"/>
                    <a:pt x="192" y="120"/>
                  </a:cubicBezTo>
                  <a:cubicBezTo>
                    <a:pt x="192" y="120"/>
                    <a:pt x="192" y="113"/>
                    <a:pt x="192" y="96"/>
                  </a:cubicBezTo>
                  <a:cubicBezTo>
                    <a:pt x="176" y="81"/>
                    <a:pt x="187" y="69"/>
                    <a:pt x="200" y="53"/>
                  </a:cubicBezTo>
                  <a:cubicBezTo>
                    <a:pt x="214" y="38"/>
                    <a:pt x="248" y="5"/>
                    <a:pt x="248" y="5"/>
                  </a:cubicBezTo>
                  <a:cubicBezTo>
                    <a:pt x="252" y="0"/>
                    <a:pt x="252" y="0"/>
                    <a:pt x="252" y="0"/>
                  </a:cubicBezTo>
                  <a:cubicBezTo>
                    <a:pt x="252" y="0"/>
                    <a:pt x="85" y="0"/>
                    <a:pt x="44" y="0"/>
                  </a:cubicBezTo>
                  <a:cubicBezTo>
                    <a:pt x="62" y="12"/>
                    <a:pt x="111" y="75"/>
                    <a:pt x="112" y="82"/>
                  </a:cubicBezTo>
                  <a:cubicBezTo>
                    <a:pt x="112" y="89"/>
                    <a:pt x="104" y="96"/>
                    <a:pt x="104" y="96"/>
                  </a:cubicBezTo>
                  <a:cubicBezTo>
                    <a:pt x="104" y="120"/>
                    <a:pt x="104" y="120"/>
                    <a:pt x="104" y="120"/>
                  </a:cubicBezTo>
                  <a:cubicBezTo>
                    <a:pt x="123" y="120"/>
                    <a:pt x="123" y="120"/>
                    <a:pt x="123" y="120"/>
                  </a:cubicBezTo>
                  <a:cubicBezTo>
                    <a:pt x="123" y="120"/>
                    <a:pt x="122" y="123"/>
                    <a:pt x="122" y="125"/>
                  </a:cubicBezTo>
                  <a:cubicBezTo>
                    <a:pt x="113" y="125"/>
                    <a:pt x="104" y="128"/>
                    <a:pt x="104" y="134"/>
                  </a:cubicBezTo>
                  <a:cubicBezTo>
                    <a:pt x="104" y="141"/>
                    <a:pt x="111" y="144"/>
                    <a:pt x="124" y="144"/>
                  </a:cubicBezTo>
                  <a:cubicBezTo>
                    <a:pt x="124" y="144"/>
                    <a:pt x="116" y="235"/>
                    <a:pt x="113" y="251"/>
                  </a:cubicBezTo>
                  <a:cubicBezTo>
                    <a:pt x="111" y="268"/>
                    <a:pt x="97" y="271"/>
                    <a:pt x="94" y="272"/>
                  </a:cubicBezTo>
                  <a:cubicBezTo>
                    <a:pt x="64" y="272"/>
                    <a:pt x="53" y="288"/>
                    <a:pt x="51" y="292"/>
                  </a:cubicBezTo>
                  <a:cubicBezTo>
                    <a:pt x="7" y="288"/>
                    <a:pt x="0" y="312"/>
                    <a:pt x="0" y="312"/>
                  </a:cubicBezTo>
                  <a:cubicBezTo>
                    <a:pt x="0" y="312"/>
                    <a:pt x="260" y="312"/>
                    <a:pt x="293" y="312"/>
                  </a:cubicBezTo>
                  <a:cubicBezTo>
                    <a:pt x="288" y="292"/>
                    <a:pt x="255" y="292"/>
                    <a:pt x="245" y="293"/>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6" name="Freeform 52"/>
            <p:cNvSpPr/>
            <p:nvPr/>
          </p:nvSpPr>
          <p:spPr bwMode="auto">
            <a:xfrm>
              <a:off x="4106863" y="3790724"/>
              <a:ext cx="1252538" cy="730250"/>
            </a:xfrm>
            <a:custGeom>
              <a:avLst/>
              <a:gdLst>
                <a:gd name="T0" fmla="*/ 488 w 508"/>
                <a:gd name="T1" fmla="*/ 236 h 296"/>
                <a:gd name="T2" fmla="*/ 448 w 508"/>
                <a:gd name="T3" fmla="*/ 236 h 296"/>
                <a:gd name="T4" fmla="*/ 448 w 508"/>
                <a:gd name="T5" fmla="*/ 20 h 296"/>
                <a:gd name="T6" fmla="*/ 428 w 508"/>
                <a:gd name="T7" fmla="*/ 0 h 296"/>
                <a:gd name="T8" fmla="*/ 80 w 508"/>
                <a:gd name="T9" fmla="*/ 0 h 296"/>
                <a:gd name="T10" fmla="*/ 60 w 508"/>
                <a:gd name="T11" fmla="*/ 20 h 296"/>
                <a:gd name="T12" fmla="*/ 60 w 508"/>
                <a:gd name="T13" fmla="*/ 236 h 296"/>
                <a:gd name="T14" fmla="*/ 20 w 508"/>
                <a:gd name="T15" fmla="*/ 236 h 296"/>
                <a:gd name="T16" fmla="*/ 0 w 508"/>
                <a:gd name="T17" fmla="*/ 256 h 296"/>
                <a:gd name="T18" fmla="*/ 0 w 508"/>
                <a:gd name="T19" fmla="*/ 296 h 296"/>
                <a:gd name="T20" fmla="*/ 80 w 508"/>
                <a:gd name="T21" fmla="*/ 296 h 296"/>
                <a:gd name="T22" fmla="*/ 428 w 508"/>
                <a:gd name="T23" fmla="*/ 296 h 296"/>
                <a:gd name="T24" fmla="*/ 508 w 508"/>
                <a:gd name="T25" fmla="*/ 296 h 296"/>
                <a:gd name="T26" fmla="*/ 508 w 508"/>
                <a:gd name="T27" fmla="*/ 256 h 296"/>
                <a:gd name="T28" fmla="*/ 488 w 508"/>
                <a:gd name="T29" fmla="*/ 2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96">
                  <a:moveTo>
                    <a:pt x="488" y="236"/>
                  </a:moveTo>
                  <a:cubicBezTo>
                    <a:pt x="448" y="236"/>
                    <a:pt x="448" y="236"/>
                    <a:pt x="448" y="236"/>
                  </a:cubicBezTo>
                  <a:cubicBezTo>
                    <a:pt x="448" y="20"/>
                    <a:pt x="448" y="20"/>
                    <a:pt x="448" y="20"/>
                  </a:cubicBezTo>
                  <a:cubicBezTo>
                    <a:pt x="448" y="9"/>
                    <a:pt x="439" y="0"/>
                    <a:pt x="428" y="0"/>
                  </a:cubicBezTo>
                  <a:cubicBezTo>
                    <a:pt x="80" y="0"/>
                    <a:pt x="80" y="0"/>
                    <a:pt x="80" y="0"/>
                  </a:cubicBezTo>
                  <a:cubicBezTo>
                    <a:pt x="69" y="0"/>
                    <a:pt x="60" y="9"/>
                    <a:pt x="60" y="20"/>
                  </a:cubicBezTo>
                  <a:cubicBezTo>
                    <a:pt x="60" y="236"/>
                    <a:pt x="60" y="236"/>
                    <a:pt x="60" y="236"/>
                  </a:cubicBezTo>
                  <a:cubicBezTo>
                    <a:pt x="20" y="236"/>
                    <a:pt x="20" y="236"/>
                    <a:pt x="20" y="236"/>
                  </a:cubicBezTo>
                  <a:cubicBezTo>
                    <a:pt x="9" y="236"/>
                    <a:pt x="0" y="245"/>
                    <a:pt x="0" y="256"/>
                  </a:cubicBezTo>
                  <a:cubicBezTo>
                    <a:pt x="0" y="296"/>
                    <a:pt x="0" y="296"/>
                    <a:pt x="0" y="296"/>
                  </a:cubicBezTo>
                  <a:cubicBezTo>
                    <a:pt x="80" y="296"/>
                    <a:pt x="80" y="296"/>
                    <a:pt x="80" y="296"/>
                  </a:cubicBezTo>
                  <a:cubicBezTo>
                    <a:pt x="428" y="296"/>
                    <a:pt x="428" y="296"/>
                    <a:pt x="428" y="296"/>
                  </a:cubicBezTo>
                  <a:cubicBezTo>
                    <a:pt x="508" y="296"/>
                    <a:pt x="508" y="296"/>
                    <a:pt x="508" y="296"/>
                  </a:cubicBezTo>
                  <a:cubicBezTo>
                    <a:pt x="508" y="256"/>
                    <a:pt x="508" y="256"/>
                    <a:pt x="508" y="256"/>
                  </a:cubicBezTo>
                  <a:cubicBezTo>
                    <a:pt x="508" y="245"/>
                    <a:pt x="499" y="236"/>
                    <a:pt x="488" y="23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grpSp>
      <p:grpSp>
        <p:nvGrpSpPr>
          <p:cNvPr id="27" name="组合 26"/>
          <p:cNvGrpSpPr/>
          <p:nvPr/>
        </p:nvGrpSpPr>
        <p:grpSpPr>
          <a:xfrm>
            <a:off x="1384834" y="2340365"/>
            <a:ext cx="1916904" cy="2199449"/>
            <a:chOff x="3276601" y="1196751"/>
            <a:chExt cx="2897186" cy="3324223"/>
          </a:xfrm>
        </p:grpSpPr>
        <p:sp>
          <p:nvSpPr>
            <p:cNvPr id="28" name="Freeform 27"/>
            <p:cNvSpPr/>
            <p:nvPr/>
          </p:nvSpPr>
          <p:spPr bwMode="auto">
            <a:xfrm>
              <a:off x="3276601" y="1251520"/>
              <a:ext cx="922339" cy="1531940"/>
            </a:xfrm>
            <a:custGeom>
              <a:avLst/>
              <a:gdLst>
                <a:gd name="T0" fmla="*/ 234 w 374"/>
                <a:gd name="T1" fmla="*/ 86 h 621"/>
                <a:gd name="T2" fmla="*/ 134 w 374"/>
                <a:gd name="T3" fmla="*/ 33 h 621"/>
                <a:gd name="T4" fmla="*/ 34 w 374"/>
                <a:gd name="T5" fmla="*/ 156 h 621"/>
                <a:gd name="T6" fmla="*/ 67 w 374"/>
                <a:gd name="T7" fmla="*/ 288 h 621"/>
                <a:gd name="T8" fmla="*/ 157 w 374"/>
                <a:gd name="T9" fmla="*/ 381 h 621"/>
                <a:gd name="T10" fmla="*/ 314 w 374"/>
                <a:gd name="T11" fmla="*/ 499 h 621"/>
                <a:gd name="T12" fmla="*/ 350 w 374"/>
                <a:gd name="T13" fmla="*/ 599 h 621"/>
                <a:gd name="T14" fmla="*/ 294 w 374"/>
                <a:gd name="T15" fmla="*/ 603 h 621"/>
                <a:gd name="T16" fmla="*/ 302 w 374"/>
                <a:gd name="T17" fmla="*/ 535 h 621"/>
                <a:gd name="T18" fmla="*/ 172 w 374"/>
                <a:gd name="T19" fmla="*/ 432 h 621"/>
                <a:gd name="T20" fmla="*/ 4 w 374"/>
                <a:gd name="T21" fmla="*/ 173 h 621"/>
                <a:gd name="T22" fmla="*/ 137 w 374"/>
                <a:gd name="T23" fmla="*/ 3 h 621"/>
                <a:gd name="T24" fmla="*/ 280 w 374"/>
                <a:gd name="T25" fmla="*/ 140 h 621"/>
                <a:gd name="T26" fmla="*/ 234 w 374"/>
                <a:gd name="T27" fmla="*/ 186 h 621"/>
                <a:gd name="T28" fmla="*/ 181 w 374"/>
                <a:gd name="T29" fmla="*/ 140 h 621"/>
                <a:gd name="T30" fmla="*/ 234 w 374"/>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621">
                  <a:moveTo>
                    <a:pt x="234" y="86"/>
                  </a:moveTo>
                  <a:cubicBezTo>
                    <a:pt x="234" y="86"/>
                    <a:pt x="209" y="33"/>
                    <a:pt x="134" y="33"/>
                  </a:cubicBezTo>
                  <a:cubicBezTo>
                    <a:pt x="108" y="33"/>
                    <a:pt x="41" y="42"/>
                    <a:pt x="34" y="156"/>
                  </a:cubicBezTo>
                  <a:cubicBezTo>
                    <a:pt x="34" y="181"/>
                    <a:pt x="43" y="257"/>
                    <a:pt x="67" y="288"/>
                  </a:cubicBezTo>
                  <a:cubicBezTo>
                    <a:pt x="83" y="314"/>
                    <a:pt x="88" y="329"/>
                    <a:pt x="157" y="381"/>
                  </a:cubicBezTo>
                  <a:cubicBezTo>
                    <a:pt x="227" y="429"/>
                    <a:pt x="279" y="468"/>
                    <a:pt x="314" y="499"/>
                  </a:cubicBezTo>
                  <a:cubicBezTo>
                    <a:pt x="348" y="529"/>
                    <a:pt x="374" y="579"/>
                    <a:pt x="350" y="599"/>
                  </a:cubicBezTo>
                  <a:cubicBezTo>
                    <a:pt x="334" y="612"/>
                    <a:pt x="313" y="621"/>
                    <a:pt x="294" y="603"/>
                  </a:cubicBezTo>
                  <a:cubicBezTo>
                    <a:pt x="282" y="591"/>
                    <a:pt x="268" y="547"/>
                    <a:pt x="302" y="535"/>
                  </a:cubicBezTo>
                  <a:cubicBezTo>
                    <a:pt x="269" y="503"/>
                    <a:pt x="245" y="482"/>
                    <a:pt x="172" y="432"/>
                  </a:cubicBezTo>
                  <a:cubicBezTo>
                    <a:pt x="98" y="378"/>
                    <a:pt x="22" y="334"/>
                    <a:pt x="4" y="173"/>
                  </a:cubicBezTo>
                  <a:cubicBezTo>
                    <a:pt x="0" y="104"/>
                    <a:pt x="25" y="0"/>
                    <a:pt x="137" y="3"/>
                  </a:cubicBezTo>
                  <a:cubicBezTo>
                    <a:pt x="163" y="5"/>
                    <a:pt x="265" y="5"/>
                    <a:pt x="280" y="140"/>
                  </a:cubicBezTo>
                  <a:cubicBezTo>
                    <a:pt x="282" y="172"/>
                    <a:pt x="238" y="183"/>
                    <a:pt x="234" y="186"/>
                  </a:cubicBezTo>
                  <a:cubicBezTo>
                    <a:pt x="221" y="189"/>
                    <a:pt x="183" y="165"/>
                    <a:pt x="181" y="140"/>
                  </a:cubicBezTo>
                  <a:cubicBezTo>
                    <a:pt x="180" y="115"/>
                    <a:pt x="193" y="89"/>
                    <a:pt x="234" y="8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29" name="Freeform 26"/>
            <p:cNvSpPr/>
            <p:nvPr/>
          </p:nvSpPr>
          <p:spPr bwMode="auto">
            <a:xfrm>
              <a:off x="5248274" y="1196751"/>
              <a:ext cx="925513" cy="1531939"/>
            </a:xfrm>
            <a:custGeom>
              <a:avLst/>
              <a:gdLst>
                <a:gd name="T0" fmla="*/ 141 w 375"/>
                <a:gd name="T1" fmla="*/ 86 h 621"/>
                <a:gd name="T2" fmla="*/ 241 w 375"/>
                <a:gd name="T3" fmla="*/ 33 h 621"/>
                <a:gd name="T4" fmla="*/ 340 w 375"/>
                <a:gd name="T5" fmla="*/ 156 h 621"/>
                <a:gd name="T6" fmla="*/ 308 w 375"/>
                <a:gd name="T7" fmla="*/ 288 h 621"/>
                <a:gd name="T8" fmla="*/ 217 w 375"/>
                <a:gd name="T9" fmla="*/ 381 h 621"/>
                <a:gd name="T10" fmla="*/ 61 w 375"/>
                <a:gd name="T11" fmla="*/ 499 h 621"/>
                <a:gd name="T12" fmla="*/ 25 w 375"/>
                <a:gd name="T13" fmla="*/ 599 h 621"/>
                <a:gd name="T14" fmla="*/ 81 w 375"/>
                <a:gd name="T15" fmla="*/ 603 h 621"/>
                <a:gd name="T16" fmla="*/ 73 w 375"/>
                <a:gd name="T17" fmla="*/ 535 h 621"/>
                <a:gd name="T18" fmla="*/ 203 w 375"/>
                <a:gd name="T19" fmla="*/ 432 h 621"/>
                <a:gd name="T20" fmla="*/ 371 w 375"/>
                <a:gd name="T21" fmla="*/ 173 h 621"/>
                <a:gd name="T22" fmla="*/ 238 w 375"/>
                <a:gd name="T23" fmla="*/ 3 h 621"/>
                <a:gd name="T24" fmla="*/ 95 w 375"/>
                <a:gd name="T25" fmla="*/ 140 h 621"/>
                <a:gd name="T26" fmla="*/ 141 w 375"/>
                <a:gd name="T27" fmla="*/ 186 h 621"/>
                <a:gd name="T28" fmla="*/ 193 w 375"/>
                <a:gd name="T29" fmla="*/ 140 h 621"/>
                <a:gd name="T30" fmla="*/ 141 w 375"/>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621">
                  <a:moveTo>
                    <a:pt x="141" y="86"/>
                  </a:moveTo>
                  <a:cubicBezTo>
                    <a:pt x="141" y="86"/>
                    <a:pt x="166" y="33"/>
                    <a:pt x="241" y="33"/>
                  </a:cubicBezTo>
                  <a:cubicBezTo>
                    <a:pt x="267" y="33"/>
                    <a:pt x="334" y="42"/>
                    <a:pt x="340" y="156"/>
                  </a:cubicBezTo>
                  <a:cubicBezTo>
                    <a:pt x="340" y="181"/>
                    <a:pt x="332" y="257"/>
                    <a:pt x="308" y="288"/>
                  </a:cubicBezTo>
                  <a:cubicBezTo>
                    <a:pt x="292" y="314"/>
                    <a:pt x="287" y="329"/>
                    <a:pt x="217" y="381"/>
                  </a:cubicBezTo>
                  <a:cubicBezTo>
                    <a:pt x="148" y="429"/>
                    <a:pt x="95" y="468"/>
                    <a:pt x="61" y="499"/>
                  </a:cubicBezTo>
                  <a:cubicBezTo>
                    <a:pt x="27" y="529"/>
                    <a:pt x="0" y="579"/>
                    <a:pt x="25" y="599"/>
                  </a:cubicBezTo>
                  <a:cubicBezTo>
                    <a:pt x="41" y="612"/>
                    <a:pt x="62" y="621"/>
                    <a:pt x="81" y="603"/>
                  </a:cubicBezTo>
                  <a:cubicBezTo>
                    <a:pt x="93" y="591"/>
                    <a:pt x="107" y="547"/>
                    <a:pt x="73" y="535"/>
                  </a:cubicBezTo>
                  <a:cubicBezTo>
                    <a:pt x="106" y="503"/>
                    <a:pt x="130" y="482"/>
                    <a:pt x="203" y="432"/>
                  </a:cubicBezTo>
                  <a:cubicBezTo>
                    <a:pt x="277" y="378"/>
                    <a:pt x="353" y="334"/>
                    <a:pt x="371" y="173"/>
                  </a:cubicBezTo>
                  <a:cubicBezTo>
                    <a:pt x="375" y="104"/>
                    <a:pt x="349" y="0"/>
                    <a:pt x="238" y="3"/>
                  </a:cubicBezTo>
                  <a:cubicBezTo>
                    <a:pt x="212" y="5"/>
                    <a:pt x="110" y="5"/>
                    <a:pt x="95" y="140"/>
                  </a:cubicBezTo>
                  <a:cubicBezTo>
                    <a:pt x="93" y="172"/>
                    <a:pt x="137" y="183"/>
                    <a:pt x="141" y="186"/>
                  </a:cubicBezTo>
                  <a:cubicBezTo>
                    <a:pt x="154" y="189"/>
                    <a:pt x="192" y="165"/>
                    <a:pt x="193" y="140"/>
                  </a:cubicBezTo>
                  <a:cubicBezTo>
                    <a:pt x="195" y="115"/>
                    <a:pt x="181" y="89"/>
                    <a:pt x="141" y="8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0" name="Rectangle 29"/>
            <p:cNvSpPr>
              <a:spLocks noChangeArrowheads="1"/>
            </p:cNvSpPr>
            <p:nvPr/>
          </p:nvSpPr>
          <p:spPr bwMode="auto">
            <a:xfrm>
              <a:off x="4718050" y="2962053"/>
              <a:ext cx="30164" cy="49213"/>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1" name="Freeform 31"/>
            <p:cNvSpPr/>
            <p:nvPr/>
          </p:nvSpPr>
          <p:spPr bwMode="auto">
            <a:xfrm>
              <a:off x="4284663" y="1325339"/>
              <a:ext cx="39688" cy="30164"/>
            </a:xfrm>
            <a:custGeom>
              <a:avLst/>
              <a:gdLst>
                <a:gd name="T0" fmla="*/ 16 w 16"/>
                <a:gd name="T1" fmla="*/ 10 h 12"/>
                <a:gd name="T2" fmla="*/ 16 w 16"/>
                <a:gd name="T3" fmla="*/ 0 h 12"/>
                <a:gd name="T4" fmla="*/ 0 w 16"/>
                <a:gd name="T5" fmla="*/ 0 h 12"/>
                <a:gd name="T6" fmla="*/ 0 w 16"/>
                <a:gd name="T7" fmla="*/ 12 h 12"/>
                <a:gd name="T8" fmla="*/ 16 w 16"/>
                <a:gd name="T9" fmla="*/ 10 h 12"/>
              </a:gdLst>
              <a:ahLst/>
              <a:cxnLst>
                <a:cxn ang="0">
                  <a:pos x="T0" y="T1"/>
                </a:cxn>
                <a:cxn ang="0">
                  <a:pos x="T2" y="T3"/>
                </a:cxn>
                <a:cxn ang="0">
                  <a:pos x="T4" y="T5"/>
                </a:cxn>
                <a:cxn ang="0">
                  <a:pos x="T6" y="T7"/>
                </a:cxn>
                <a:cxn ang="0">
                  <a:pos x="T8" y="T9"/>
                </a:cxn>
              </a:cxnLst>
              <a:rect l="0" t="0" r="r" b="b"/>
              <a:pathLst>
                <a:path w="16" h="12">
                  <a:moveTo>
                    <a:pt x="16" y="10"/>
                  </a:moveTo>
                  <a:cubicBezTo>
                    <a:pt x="16" y="0"/>
                    <a:pt x="16" y="0"/>
                    <a:pt x="16" y="0"/>
                  </a:cubicBezTo>
                  <a:cubicBezTo>
                    <a:pt x="0" y="0"/>
                    <a:pt x="0" y="0"/>
                    <a:pt x="0" y="0"/>
                  </a:cubicBezTo>
                  <a:cubicBezTo>
                    <a:pt x="0" y="12"/>
                    <a:pt x="0" y="12"/>
                    <a:pt x="0" y="12"/>
                  </a:cubicBezTo>
                  <a:cubicBezTo>
                    <a:pt x="5" y="12"/>
                    <a:pt x="11" y="11"/>
                    <a:pt x="16" y="10"/>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2" name="Freeform 32"/>
            <p:cNvSpPr/>
            <p:nvPr/>
          </p:nvSpPr>
          <p:spPr bwMode="auto">
            <a:xfrm>
              <a:off x="5122863" y="1325339"/>
              <a:ext cx="30164" cy="26988"/>
            </a:xfrm>
            <a:custGeom>
              <a:avLst/>
              <a:gdLst>
                <a:gd name="T0" fmla="*/ 12 w 12"/>
                <a:gd name="T1" fmla="*/ 11 h 11"/>
                <a:gd name="T2" fmla="*/ 12 w 12"/>
                <a:gd name="T3" fmla="*/ 0 h 11"/>
                <a:gd name="T4" fmla="*/ 0 w 12"/>
                <a:gd name="T5" fmla="*/ 0 h 11"/>
                <a:gd name="T6" fmla="*/ 0 w 12"/>
                <a:gd name="T7" fmla="*/ 9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12" y="0"/>
                    <a:pt x="12" y="0"/>
                    <a:pt x="12" y="0"/>
                  </a:cubicBezTo>
                  <a:cubicBezTo>
                    <a:pt x="0" y="0"/>
                    <a:pt x="0" y="0"/>
                    <a:pt x="0" y="0"/>
                  </a:cubicBezTo>
                  <a:cubicBezTo>
                    <a:pt x="0" y="9"/>
                    <a:pt x="0" y="9"/>
                    <a:pt x="0" y="9"/>
                  </a:cubicBezTo>
                  <a:cubicBezTo>
                    <a:pt x="4" y="10"/>
                    <a:pt x="8" y="10"/>
                    <a:pt x="12" y="11"/>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3" name="Freeform 34"/>
            <p:cNvSpPr>
              <a:spLocks noEditPoints="1"/>
            </p:cNvSpPr>
            <p:nvPr/>
          </p:nvSpPr>
          <p:spPr bwMode="auto">
            <a:xfrm>
              <a:off x="4070350" y="1347564"/>
              <a:ext cx="1306512" cy="1614490"/>
            </a:xfrm>
            <a:custGeom>
              <a:avLst/>
              <a:gdLst>
                <a:gd name="T0" fmla="*/ 458 w 530"/>
                <a:gd name="T1" fmla="*/ 31 h 655"/>
                <a:gd name="T2" fmla="*/ 488 w 530"/>
                <a:gd name="T3" fmla="*/ 39 h 655"/>
                <a:gd name="T4" fmla="*/ 458 w 530"/>
                <a:gd name="T5" fmla="*/ 47 h 655"/>
                <a:gd name="T6" fmla="*/ 427 w 530"/>
                <a:gd name="T7" fmla="*/ 227 h 655"/>
                <a:gd name="T8" fmla="*/ 275 w 530"/>
                <a:gd name="T9" fmla="*/ 209 h 655"/>
                <a:gd name="T10" fmla="*/ 265 w 530"/>
                <a:gd name="T11" fmla="*/ 173 h 655"/>
                <a:gd name="T12" fmla="*/ 251 w 530"/>
                <a:gd name="T13" fmla="*/ 208 h 655"/>
                <a:gd name="T14" fmla="*/ 103 w 530"/>
                <a:gd name="T15" fmla="*/ 227 h 655"/>
                <a:gd name="T16" fmla="*/ 68 w 530"/>
                <a:gd name="T17" fmla="*/ 47 h 655"/>
                <a:gd name="T18" fmla="*/ 39 w 530"/>
                <a:gd name="T19" fmla="*/ 39 h 655"/>
                <a:gd name="T20" fmla="*/ 69 w 530"/>
                <a:gd name="T21" fmla="*/ 31 h 655"/>
                <a:gd name="T22" fmla="*/ 103 w 530"/>
                <a:gd name="T23" fmla="*/ 1 h 655"/>
                <a:gd name="T24" fmla="*/ 87 w 530"/>
                <a:gd name="T25" fmla="*/ 27 h 655"/>
                <a:gd name="T26" fmla="*/ 54 w 530"/>
                <a:gd name="T27" fmla="*/ 15 h 655"/>
                <a:gd name="T28" fmla="*/ 54 w 530"/>
                <a:gd name="T29" fmla="*/ 66 h 655"/>
                <a:gd name="T30" fmla="*/ 87 w 530"/>
                <a:gd name="T31" fmla="*/ 51 h 655"/>
                <a:gd name="T32" fmla="*/ 59 w 530"/>
                <a:gd name="T33" fmla="*/ 451 h 655"/>
                <a:gd name="T34" fmla="*/ 74 w 530"/>
                <a:gd name="T35" fmla="*/ 417 h 655"/>
                <a:gd name="T36" fmla="*/ 23 w 530"/>
                <a:gd name="T37" fmla="*/ 417 h 655"/>
                <a:gd name="T38" fmla="*/ 35 w 530"/>
                <a:gd name="T39" fmla="*/ 451 h 655"/>
                <a:gd name="T40" fmla="*/ 4 w 530"/>
                <a:gd name="T41" fmla="*/ 463 h 655"/>
                <a:gd name="T42" fmla="*/ 39 w 530"/>
                <a:gd name="T43" fmla="*/ 429 h 655"/>
                <a:gd name="T44" fmla="*/ 48 w 530"/>
                <a:gd name="T45" fmla="*/ 401 h 655"/>
                <a:gd name="T46" fmla="*/ 55 w 530"/>
                <a:gd name="T47" fmla="*/ 430 h 655"/>
                <a:gd name="T48" fmla="*/ 183 w 530"/>
                <a:gd name="T49" fmla="*/ 463 h 655"/>
                <a:gd name="T50" fmla="*/ 167 w 530"/>
                <a:gd name="T51" fmla="*/ 496 h 655"/>
                <a:gd name="T52" fmla="*/ 219 w 530"/>
                <a:gd name="T53" fmla="*/ 496 h 655"/>
                <a:gd name="T54" fmla="*/ 207 w 530"/>
                <a:gd name="T55" fmla="*/ 463 h 655"/>
                <a:gd name="T56" fmla="*/ 263 w 530"/>
                <a:gd name="T57" fmla="*/ 655 h 655"/>
                <a:gd name="T58" fmla="*/ 275 w 530"/>
                <a:gd name="T59" fmla="*/ 463 h 655"/>
                <a:gd name="T60" fmla="*/ 331 w 530"/>
                <a:gd name="T61" fmla="*/ 479 h 655"/>
                <a:gd name="T62" fmla="*/ 340 w 530"/>
                <a:gd name="T63" fmla="*/ 515 h 655"/>
                <a:gd name="T64" fmla="*/ 355 w 530"/>
                <a:gd name="T65" fmla="*/ 479 h 655"/>
                <a:gd name="T66" fmla="*/ 463 w 530"/>
                <a:gd name="T67" fmla="*/ 463 h 655"/>
                <a:gd name="T68" fmla="*/ 450 w 530"/>
                <a:gd name="T69" fmla="*/ 416 h 655"/>
                <a:gd name="T70" fmla="*/ 493 w 530"/>
                <a:gd name="T71" fmla="*/ 416 h 655"/>
                <a:gd name="T72" fmla="*/ 479 w 530"/>
                <a:gd name="T73" fmla="*/ 463 h 655"/>
                <a:gd name="T74" fmla="*/ 530 w 530"/>
                <a:gd name="T75" fmla="*/ 451 h 655"/>
                <a:gd name="T76" fmla="*/ 483 w 530"/>
                <a:gd name="T77" fmla="*/ 434 h 655"/>
                <a:gd name="T78" fmla="*/ 473 w 530"/>
                <a:gd name="T79" fmla="*/ 398 h 655"/>
                <a:gd name="T80" fmla="*/ 459 w 530"/>
                <a:gd name="T81" fmla="*/ 433 h 655"/>
                <a:gd name="T82" fmla="*/ 439 w 530"/>
                <a:gd name="T83" fmla="*/ 451 h 655"/>
                <a:gd name="T84" fmla="*/ 456 w 530"/>
                <a:gd name="T85" fmla="*/ 51 h 655"/>
                <a:gd name="T86" fmla="*/ 492 w 530"/>
                <a:gd name="T87" fmla="*/ 41 h 655"/>
                <a:gd name="T88" fmla="*/ 456 w 530"/>
                <a:gd name="T89" fmla="*/ 27 h 655"/>
                <a:gd name="T90" fmla="*/ 439 w 530"/>
                <a:gd name="T91" fmla="*/ 2 h 655"/>
                <a:gd name="T92" fmla="*/ 427 w 530"/>
                <a:gd name="T93" fmla="*/ 31 h 655"/>
                <a:gd name="T94" fmla="*/ 351 w 530"/>
                <a:gd name="T95" fmla="*/ 451 h 655"/>
                <a:gd name="T96" fmla="*/ 364 w 530"/>
                <a:gd name="T97" fmla="*/ 496 h 655"/>
                <a:gd name="T98" fmla="*/ 321 w 530"/>
                <a:gd name="T99" fmla="*/ 496 h 655"/>
                <a:gd name="T100" fmla="*/ 335 w 530"/>
                <a:gd name="T101" fmla="*/ 451 h 655"/>
                <a:gd name="T102" fmla="*/ 203 w 530"/>
                <a:gd name="T103" fmla="*/ 482 h 655"/>
                <a:gd name="T104" fmla="*/ 195 w 530"/>
                <a:gd name="T105" fmla="*/ 511 h 655"/>
                <a:gd name="T106" fmla="*/ 187 w 530"/>
                <a:gd name="T107" fmla="*/ 482 h 655"/>
                <a:gd name="T108" fmla="*/ 103 w 530"/>
                <a:gd name="T109" fmla="*/ 451 h 655"/>
                <a:gd name="T110" fmla="*/ 255 w 530"/>
                <a:gd name="T111" fmla="*/ 239 h 655"/>
                <a:gd name="T112" fmla="*/ 242 w 530"/>
                <a:gd name="T113" fmla="*/ 192 h 655"/>
                <a:gd name="T114" fmla="*/ 285 w 530"/>
                <a:gd name="T115" fmla="*/ 192 h 655"/>
                <a:gd name="T116" fmla="*/ 271 w 530"/>
                <a:gd name="T117" fmla="*/ 239 h 655"/>
                <a:gd name="T118" fmla="*/ 427 w 530"/>
                <a:gd name="T119" fmla="*/ 45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 h="655">
                  <a:moveTo>
                    <a:pt x="427" y="31"/>
                  </a:moveTo>
                  <a:cubicBezTo>
                    <a:pt x="458" y="31"/>
                    <a:pt x="458" y="31"/>
                    <a:pt x="458" y="31"/>
                  </a:cubicBezTo>
                  <a:cubicBezTo>
                    <a:pt x="460" y="23"/>
                    <a:pt x="466" y="17"/>
                    <a:pt x="473" y="17"/>
                  </a:cubicBezTo>
                  <a:cubicBezTo>
                    <a:pt x="481" y="17"/>
                    <a:pt x="488" y="28"/>
                    <a:pt x="488" y="39"/>
                  </a:cubicBezTo>
                  <a:cubicBezTo>
                    <a:pt x="488" y="51"/>
                    <a:pt x="481" y="60"/>
                    <a:pt x="473" y="60"/>
                  </a:cubicBezTo>
                  <a:cubicBezTo>
                    <a:pt x="466" y="60"/>
                    <a:pt x="461" y="55"/>
                    <a:pt x="458" y="47"/>
                  </a:cubicBezTo>
                  <a:cubicBezTo>
                    <a:pt x="427" y="47"/>
                    <a:pt x="427" y="47"/>
                    <a:pt x="427" y="47"/>
                  </a:cubicBezTo>
                  <a:cubicBezTo>
                    <a:pt x="427" y="227"/>
                    <a:pt x="427" y="227"/>
                    <a:pt x="427" y="227"/>
                  </a:cubicBezTo>
                  <a:cubicBezTo>
                    <a:pt x="275" y="227"/>
                    <a:pt x="275" y="227"/>
                    <a:pt x="275" y="227"/>
                  </a:cubicBezTo>
                  <a:cubicBezTo>
                    <a:pt x="275" y="209"/>
                    <a:pt x="275" y="209"/>
                    <a:pt x="275" y="209"/>
                  </a:cubicBezTo>
                  <a:cubicBezTo>
                    <a:pt x="283" y="206"/>
                    <a:pt x="290" y="199"/>
                    <a:pt x="290" y="192"/>
                  </a:cubicBezTo>
                  <a:cubicBezTo>
                    <a:pt x="290" y="181"/>
                    <a:pt x="279" y="173"/>
                    <a:pt x="265" y="173"/>
                  </a:cubicBezTo>
                  <a:cubicBezTo>
                    <a:pt x="251" y="173"/>
                    <a:pt x="239" y="181"/>
                    <a:pt x="239" y="192"/>
                  </a:cubicBezTo>
                  <a:cubicBezTo>
                    <a:pt x="239" y="199"/>
                    <a:pt x="243" y="205"/>
                    <a:pt x="251" y="208"/>
                  </a:cubicBezTo>
                  <a:cubicBezTo>
                    <a:pt x="251" y="227"/>
                    <a:pt x="251" y="227"/>
                    <a:pt x="251" y="227"/>
                  </a:cubicBezTo>
                  <a:cubicBezTo>
                    <a:pt x="103" y="227"/>
                    <a:pt x="103" y="227"/>
                    <a:pt x="103" y="227"/>
                  </a:cubicBezTo>
                  <a:cubicBezTo>
                    <a:pt x="103" y="47"/>
                    <a:pt x="103" y="47"/>
                    <a:pt x="103" y="47"/>
                  </a:cubicBezTo>
                  <a:cubicBezTo>
                    <a:pt x="68" y="47"/>
                    <a:pt x="68" y="47"/>
                    <a:pt x="68" y="47"/>
                  </a:cubicBezTo>
                  <a:cubicBezTo>
                    <a:pt x="66" y="55"/>
                    <a:pt x="60" y="60"/>
                    <a:pt x="54" y="60"/>
                  </a:cubicBezTo>
                  <a:cubicBezTo>
                    <a:pt x="46" y="60"/>
                    <a:pt x="39" y="51"/>
                    <a:pt x="39" y="39"/>
                  </a:cubicBezTo>
                  <a:cubicBezTo>
                    <a:pt x="39" y="28"/>
                    <a:pt x="46" y="17"/>
                    <a:pt x="54" y="17"/>
                  </a:cubicBezTo>
                  <a:cubicBezTo>
                    <a:pt x="61" y="17"/>
                    <a:pt x="66" y="23"/>
                    <a:pt x="69" y="31"/>
                  </a:cubicBezTo>
                  <a:cubicBezTo>
                    <a:pt x="103" y="31"/>
                    <a:pt x="103" y="31"/>
                    <a:pt x="103" y="31"/>
                  </a:cubicBezTo>
                  <a:cubicBezTo>
                    <a:pt x="103" y="1"/>
                    <a:pt x="103" y="1"/>
                    <a:pt x="103" y="1"/>
                  </a:cubicBezTo>
                  <a:cubicBezTo>
                    <a:pt x="98" y="2"/>
                    <a:pt x="92" y="3"/>
                    <a:pt x="87" y="3"/>
                  </a:cubicBezTo>
                  <a:cubicBezTo>
                    <a:pt x="87" y="27"/>
                    <a:pt x="87" y="27"/>
                    <a:pt x="87" y="27"/>
                  </a:cubicBezTo>
                  <a:cubicBezTo>
                    <a:pt x="71" y="27"/>
                    <a:pt x="71" y="27"/>
                    <a:pt x="71" y="27"/>
                  </a:cubicBezTo>
                  <a:cubicBezTo>
                    <a:pt x="67" y="19"/>
                    <a:pt x="61" y="15"/>
                    <a:pt x="54" y="15"/>
                  </a:cubicBezTo>
                  <a:cubicBezTo>
                    <a:pt x="43" y="15"/>
                    <a:pt x="35" y="26"/>
                    <a:pt x="35" y="41"/>
                  </a:cubicBezTo>
                  <a:cubicBezTo>
                    <a:pt x="35" y="55"/>
                    <a:pt x="43" y="66"/>
                    <a:pt x="54" y="66"/>
                  </a:cubicBezTo>
                  <a:cubicBezTo>
                    <a:pt x="61" y="66"/>
                    <a:pt x="68" y="59"/>
                    <a:pt x="71" y="51"/>
                  </a:cubicBezTo>
                  <a:cubicBezTo>
                    <a:pt x="87" y="51"/>
                    <a:pt x="87" y="51"/>
                    <a:pt x="87" y="51"/>
                  </a:cubicBezTo>
                  <a:cubicBezTo>
                    <a:pt x="87" y="451"/>
                    <a:pt x="87" y="451"/>
                    <a:pt x="87" y="451"/>
                  </a:cubicBezTo>
                  <a:cubicBezTo>
                    <a:pt x="59" y="451"/>
                    <a:pt x="59" y="451"/>
                    <a:pt x="59" y="451"/>
                  </a:cubicBezTo>
                  <a:cubicBezTo>
                    <a:pt x="59" y="434"/>
                    <a:pt x="59" y="434"/>
                    <a:pt x="59" y="434"/>
                  </a:cubicBezTo>
                  <a:cubicBezTo>
                    <a:pt x="67" y="431"/>
                    <a:pt x="74" y="424"/>
                    <a:pt x="74" y="417"/>
                  </a:cubicBezTo>
                  <a:cubicBezTo>
                    <a:pt x="74" y="406"/>
                    <a:pt x="64" y="398"/>
                    <a:pt x="49" y="398"/>
                  </a:cubicBezTo>
                  <a:cubicBezTo>
                    <a:pt x="35" y="398"/>
                    <a:pt x="23" y="406"/>
                    <a:pt x="23" y="417"/>
                  </a:cubicBezTo>
                  <a:cubicBezTo>
                    <a:pt x="23" y="424"/>
                    <a:pt x="27" y="430"/>
                    <a:pt x="35" y="433"/>
                  </a:cubicBezTo>
                  <a:cubicBezTo>
                    <a:pt x="35" y="451"/>
                    <a:pt x="35" y="451"/>
                    <a:pt x="35" y="451"/>
                  </a:cubicBezTo>
                  <a:cubicBezTo>
                    <a:pt x="0" y="451"/>
                    <a:pt x="0" y="451"/>
                    <a:pt x="0" y="451"/>
                  </a:cubicBezTo>
                  <a:cubicBezTo>
                    <a:pt x="1" y="455"/>
                    <a:pt x="2" y="459"/>
                    <a:pt x="4" y="463"/>
                  </a:cubicBezTo>
                  <a:cubicBezTo>
                    <a:pt x="39" y="463"/>
                    <a:pt x="39" y="463"/>
                    <a:pt x="39" y="463"/>
                  </a:cubicBezTo>
                  <a:cubicBezTo>
                    <a:pt x="39" y="429"/>
                    <a:pt x="39" y="429"/>
                    <a:pt x="39" y="429"/>
                  </a:cubicBezTo>
                  <a:cubicBezTo>
                    <a:pt x="31" y="427"/>
                    <a:pt x="26" y="422"/>
                    <a:pt x="26" y="416"/>
                  </a:cubicBezTo>
                  <a:cubicBezTo>
                    <a:pt x="26" y="407"/>
                    <a:pt x="36" y="401"/>
                    <a:pt x="48" y="401"/>
                  </a:cubicBezTo>
                  <a:cubicBezTo>
                    <a:pt x="60" y="401"/>
                    <a:pt x="69" y="407"/>
                    <a:pt x="69" y="416"/>
                  </a:cubicBezTo>
                  <a:cubicBezTo>
                    <a:pt x="69" y="422"/>
                    <a:pt x="63" y="428"/>
                    <a:pt x="55" y="430"/>
                  </a:cubicBezTo>
                  <a:cubicBezTo>
                    <a:pt x="55" y="463"/>
                    <a:pt x="55" y="463"/>
                    <a:pt x="55" y="463"/>
                  </a:cubicBezTo>
                  <a:cubicBezTo>
                    <a:pt x="183" y="463"/>
                    <a:pt x="183" y="463"/>
                    <a:pt x="183" y="463"/>
                  </a:cubicBezTo>
                  <a:cubicBezTo>
                    <a:pt x="183" y="479"/>
                    <a:pt x="183" y="479"/>
                    <a:pt x="183" y="479"/>
                  </a:cubicBezTo>
                  <a:cubicBezTo>
                    <a:pt x="175" y="482"/>
                    <a:pt x="167" y="489"/>
                    <a:pt x="167" y="496"/>
                  </a:cubicBezTo>
                  <a:cubicBezTo>
                    <a:pt x="167" y="507"/>
                    <a:pt x="178" y="515"/>
                    <a:pt x="192" y="515"/>
                  </a:cubicBezTo>
                  <a:cubicBezTo>
                    <a:pt x="206" y="515"/>
                    <a:pt x="219" y="507"/>
                    <a:pt x="219" y="496"/>
                  </a:cubicBezTo>
                  <a:cubicBezTo>
                    <a:pt x="219" y="489"/>
                    <a:pt x="215" y="483"/>
                    <a:pt x="207" y="479"/>
                  </a:cubicBezTo>
                  <a:cubicBezTo>
                    <a:pt x="207" y="463"/>
                    <a:pt x="207" y="463"/>
                    <a:pt x="207" y="463"/>
                  </a:cubicBezTo>
                  <a:cubicBezTo>
                    <a:pt x="263" y="463"/>
                    <a:pt x="263" y="463"/>
                    <a:pt x="263" y="463"/>
                  </a:cubicBezTo>
                  <a:cubicBezTo>
                    <a:pt x="263" y="655"/>
                    <a:pt x="263" y="655"/>
                    <a:pt x="263" y="655"/>
                  </a:cubicBezTo>
                  <a:cubicBezTo>
                    <a:pt x="275" y="655"/>
                    <a:pt x="275" y="655"/>
                    <a:pt x="275" y="655"/>
                  </a:cubicBezTo>
                  <a:cubicBezTo>
                    <a:pt x="275" y="463"/>
                    <a:pt x="275" y="463"/>
                    <a:pt x="275" y="463"/>
                  </a:cubicBezTo>
                  <a:cubicBezTo>
                    <a:pt x="331" y="463"/>
                    <a:pt x="331" y="463"/>
                    <a:pt x="331" y="463"/>
                  </a:cubicBezTo>
                  <a:cubicBezTo>
                    <a:pt x="331" y="479"/>
                    <a:pt x="331" y="479"/>
                    <a:pt x="331" y="479"/>
                  </a:cubicBezTo>
                  <a:cubicBezTo>
                    <a:pt x="323" y="482"/>
                    <a:pt x="315" y="489"/>
                    <a:pt x="315" y="496"/>
                  </a:cubicBezTo>
                  <a:cubicBezTo>
                    <a:pt x="315" y="507"/>
                    <a:pt x="326" y="515"/>
                    <a:pt x="340" y="515"/>
                  </a:cubicBezTo>
                  <a:cubicBezTo>
                    <a:pt x="354" y="515"/>
                    <a:pt x="367" y="507"/>
                    <a:pt x="367" y="496"/>
                  </a:cubicBezTo>
                  <a:cubicBezTo>
                    <a:pt x="367" y="489"/>
                    <a:pt x="363" y="483"/>
                    <a:pt x="355" y="479"/>
                  </a:cubicBezTo>
                  <a:cubicBezTo>
                    <a:pt x="355" y="463"/>
                    <a:pt x="355" y="463"/>
                    <a:pt x="355" y="463"/>
                  </a:cubicBezTo>
                  <a:cubicBezTo>
                    <a:pt x="463" y="463"/>
                    <a:pt x="463" y="463"/>
                    <a:pt x="463" y="463"/>
                  </a:cubicBezTo>
                  <a:cubicBezTo>
                    <a:pt x="463" y="429"/>
                    <a:pt x="463" y="429"/>
                    <a:pt x="463" y="429"/>
                  </a:cubicBezTo>
                  <a:cubicBezTo>
                    <a:pt x="455" y="427"/>
                    <a:pt x="450" y="422"/>
                    <a:pt x="450" y="416"/>
                  </a:cubicBezTo>
                  <a:cubicBezTo>
                    <a:pt x="450" y="407"/>
                    <a:pt x="460" y="401"/>
                    <a:pt x="472" y="401"/>
                  </a:cubicBezTo>
                  <a:cubicBezTo>
                    <a:pt x="484" y="401"/>
                    <a:pt x="493" y="407"/>
                    <a:pt x="493" y="416"/>
                  </a:cubicBezTo>
                  <a:cubicBezTo>
                    <a:pt x="493" y="422"/>
                    <a:pt x="487" y="428"/>
                    <a:pt x="479" y="430"/>
                  </a:cubicBezTo>
                  <a:cubicBezTo>
                    <a:pt x="479" y="463"/>
                    <a:pt x="479" y="463"/>
                    <a:pt x="479" y="463"/>
                  </a:cubicBezTo>
                  <a:cubicBezTo>
                    <a:pt x="526" y="463"/>
                    <a:pt x="526" y="463"/>
                    <a:pt x="526" y="463"/>
                  </a:cubicBezTo>
                  <a:cubicBezTo>
                    <a:pt x="527" y="459"/>
                    <a:pt x="529" y="455"/>
                    <a:pt x="530" y="451"/>
                  </a:cubicBezTo>
                  <a:cubicBezTo>
                    <a:pt x="483" y="451"/>
                    <a:pt x="483" y="451"/>
                    <a:pt x="483" y="451"/>
                  </a:cubicBezTo>
                  <a:cubicBezTo>
                    <a:pt x="483" y="434"/>
                    <a:pt x="483" y="434"/>
                    <a:pt x="483" y="434"/>
                  </a:cubicBezTo>
                  <a:cubicBezTo>
                    <a:pt x="491" y="431"/>
                    <a:pt x="498" y="424"/>
                    <a:pt x="498" y="417"/>
                  </a:cubicBezTo>
                  <a:cubicBezTo>
                    <a:pt x="498" y="406"/>
                    <a:pt x="488" y="398"/>
                    <a:pt x="473" y="398"/>
                  </a:cubicBezTo>
                  <a:cubicBezTo>
                    <a:pt x="459" y="398"/>
                    <a:pt x="447" y="406"/>
                    <a:pt x="447" y="417"/>
                  </a:cubicBezTo>
                  <a:cubicBezTo>
                    <a:pt x="447" y="424"/>
                    <a:pt x="451" y="430"/>
                    <a:pt x="459" y="433"/>
                  </a:cubicBezTo>
                  <a:cubicBezTo>
                    <a:pt x="459" y="451"/>
                    <a:pt x="459" y="451"/>
                    <a:pt x="459" y="451"/>
                  </a:cubicBezTo>
                  <a:cubicBezTo>
                    <a:pt x="439" y="451"/>
                    <a:pt x="439" y="451"/>
                    <a:pt x="439" y="451"/>
                  </a:cubicBezTo>
                  <a:cubicBezTo>
                    <a:pt x="439" y="51"/>
                    <a:pt x="439" y="51"/>
                    <a:pt x="439" y="51"/>
                  </a:cubicBezTo>
                  <a:cubicBezTo>
                    <a:pt x="456" y="51"/>
                    <a:pt x="456" y="51"/>
                    <a:pt x="456" y="51"/>
                  </a:cubicBezTo>
                  <a:cubicBezTo>
                    <a:pt x="459" y="59"/>
                    <a:pt x="465" y="66"/>
                    <a:pt x="473" y="66"/>
                  </a:cubicBezTo>
                  <a:cubicBezTo>
                    <a:pt x="483" y="66"/>
                    <a:pt x="492" y="55"/>
                    <a:pt x="492" y="41"/>
                  </a:cubicBezTo>
                  <a:cubicBezTo>
                    <a:pt x="492" y="26"/>
                    <a:pt x="483" y="15"/>
                    <a:pt x="473" y="15"/>
                  </a:cubicBezTo>
                  <a:cubicBezTo>
                    <a:pt x="466" y="15"/>
                    <a:pt x="459" y="19"/>
                    <a:pt x="456" y="27"/>
                  </a:cubicBezTo>
                  <a:cubicBezTo>
                    <a:pt x="439" y="27"/>
                    <a:pt x="439" y="27"/>
                    <a:pt x="439" y="27"/>
                  </a:cubicBezTo>
                  <a:cubicBezTo>
                    <a:pt x="439" y="2"/>
                    <a:pt x="439" y="2"/>
                    <a:pt x="439" y="2"/>
                  </a:cubicBezTo>
                  <a:cubicBezTo>
                    <a:pt x="435" y="1"/>
                    <a:pt x="431" y="1"/>
                    <a:pt x="427" y="0"/>
                  </a:cubicBezTo>
                  <a:lnTo>
                    <a:pt x="427" y="31"/>
                  </a:lnTo>
                  <a:close/>
                  <a:moveTo>
                    <a:pt x="427" y="451"/>
                  </a:moveTo>
                  <a:cubicBezTo>
                    <a:pt x="351" y="451"/>
                    <a:pt x="351" y="451"/>
                    <a:pt x="351" y="451"/>
                  </a:cubicBezTo>
                  <a:cubicBezTo>
                    <a:pt x="351" y="482"/>
                    <a:pt x="351" y="482"/>
                    <a:pt x="351" y="482"/>
                  </a:cubicBezTo>
                  <a:cubicBezTo>
                    <a:pt x="359" y="485"/>
                    <a:pt x="364" y="490"/>
                    <a:pt x="364" y="496"/>
                  </a:cubicBezTo>
                  <a:cubicBezTo>
                    <a:pt x="364" y="504"/>
                    <a:pt x="355" y="511"/>
                    <a:pt x="343" y="511"/>
                  </a:cubicBezTo>
                  <a:cubicBezTo>
                    <a:pt x="331" y="511"/>
                    <a:pt x="321" y="504"/>
                    <a:pt x="321" y="496"/>
                  </a:cubicBezTo>
                  <a:cubicBezTo>
                    <a:pt x="321" y="489"/>
                    <a:pt x="327" y="484"/>
                    <a:pt x="335" y="482"/>
                  </a:cubicBezTo>
                  <a:cubicBezTo>
                    <a:pt x="335" y="451"/>
                    <a:pt x="335" y="451"/>
                    <a:pt x="335" y="451"/>
                  </a:cubicBezTo>
                  <a:cubicBezTo>
                    <a:pt x="203" y="451"/>
                    <a:pt x="203" y="451"/>
                    <a:pt x="203" y="451"/>
                  </a:cubicBezTo>
                  <a:cubicBezTo>
                    <a:pt x="203" y="482"/>
                    <a:pt x="203" y="482"/>
                    <a:pt x="203" y="482"/>
                  </a:cubicBezTo>
                  <a:cubicBezTo>
                    <a:pt x="211" y="485"/>
                    <a:pt x="216" y="490"/>
                    <a:pt x="216" y="496"/>
                  </a:cubicBezTo>
                  <a:cubicBezTo>
                    <a:pt x="216" y="504"/>
                    <a:pt x="207" y="511"/>
                    <a:pt x="195" y="511"/>
                  </a:cubicBezTo>
                  <a:cubicBezTo>
                    <a:pt x="183" y="511"/>
                    <a:pt x="173" y="504"/>
                    <a:pt x="173" y="496"/>
                  </a:cubicBezTo>
                  <a:cubicBezTo>
                    <a:pt x="173" y="489"/>
                    <a:pt x="179" y="484"/>
                    <a:pt x="187" y="482"/>
                  </a:cubicBezTo>
                  <a:cubicBezTo>
                    <a:pt x="187" y="451"/>
                    <a:pt x="187" y="451"/>
                    <a:pt x="187" y="451"/>
                  </a:cubicBezTo>
                  <a:cubicBezTo>
                    <a:pt x="103" y="451"/>
                    <a:pt x="103" y="451"/>
                    <a:pt x="103" y="451"/>
                  </a:cubicBezTo>
                  <a:cubicBezTo>
                    <a:pt x="103" y="239"/>
                    <a:pt x="103" y="239"/>
                    <a:pt x="103" y="239"/>
                  </a:cubicBezTo>
                  <a:cubicBezTo>
                    <a:pt x="255" y="239"/>
                    <a:pt x="255" y="239"/>
                    <a:pt x="255" y="239"/>
                  </a:cubicBezTo>
                  <a:cubicBezTo>
                    <a:pt x="255" y="205"/>
                    <a:pt x="255" y="205"/>
                    <a:pt x="255" y="205"/>
                  </a:cubicBezTo>
                  <a:cubicBezTo>
                    <a:pt x="247" y="203"/>
                    <a:pt x="242" y="198"/>
                    <a:pt x="242" y="192"/>
                  </a:cubicBezTo>
                  <a:cubicBezTo>
                    <a:pt x="242" y="183"/>
                    <a:pt x="252" y="177"/>
                    <a:pt x="264" y="177"/>
                  </a:cubicBezTo>
                  <a:cubicBezTo>
                    <a:pt x="276" y="177"/>
                    <a:pt x="285" y="183"/>
                    <a:pt x="285" y="192"/>
                  </a:cubicBezTo>
                  <a:cubicBezTo>
                    <a:pt x="285" y="198"/>
                    <a:pt x="279" y="204"/>
                    <a:pt x="271" y="206"/>
                  </a:cubicBezTo>
                  <a:cubicBezTo>
                    <a:pt x="271" y="239"/>
                    <a:pt x="271" y="239"/>
                    <a:pt x="271" y="239"/>
                  </a:cubicBezTo>
                  <a:cubicBezTo>
                    <a:pt x="427" y="239"/>
                    <a:pt x="427" y="239"/>
                    <a:pt x="427" y="239"/>
                  </a:cubicBezTo>
                  <a:lnTo>
                    <a:pt x="427" y="451"/>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4" name="Freeform 35"/>
            <p:cNvSpPr/>
            <p:nvPr/>
          </p:nvSpPr>
          <p:spPr bwMode="auto">
            <a:xfrm>
              <a:off x="4324350" y="1330101"/>
              <a:ext cx="798513" cy="577850"/>
            </a:xfrm>
            <a:custGeom>
              <a:avLst/>
              <a:gdLst>
                <a:gd name="T0" fmla="*/ 0 w 324"/>
                <a:gd name="T1" fmla="*/ 54 h 234"/>
                <a:gd name="T2" fmla="*/ 0 w 324"/>
                <a:gd name="T3" fmla="*/ 234 h 234"/>
                <a:gd name="T4" fmla="*/ 148 w 324"/>
                <a:gd name="T5" fmla="*/ 234 h 234"/>
                <a:gd name="T6" fmla="*/ 148 w 324"/>
                <a:gd name="T7" fmla="*/ 215 h 234"/>
                <a:gd name="T8" fmla="*/ 136 w 324"/>
                <a:gd name="T9" fmla="*/ 199 h 234"/>
                <a:gd name="T10" fmla="*/ 162 w 324"/>
                <a:gd name="T11" fmla="*/ 180 h 234"/>
                <a:gd name="T12" fmla="*/ 187 w 324"/>
                <a:gd name="T13" fmla="*/ 199 h 234"/>
                <a:gd name="T14" fmla="*/ 172 w 324"/>
                <a:gd name="T15" fmla="*/ 216 h 234"/>
                <a:gd name="T16" fmla="*/ 172 w 324"/>
                <a:gd name="T17" fmla="*/ 234 h 234"/>
                <a:gd name="T18" fmla="*/ 324 w 324"/>
                <a:gd name="T19" fmla="*/ 234 h 234"/>
                <a:gd name="T20" fmla="*/ 324 w 324"/>
                <a:gd name="T21" fmla="*/ 54 h 234"/>
                <a:gd name="T22" fmla="*/ 320 w 324"/>
                <a:gd name="T23" fmla="*/ 54 h 234"/>
                <a:gd name="T24" fmla="*/ 320 w 324"/>
                <a:gd name="T25" fmla="*/ 38 h 234"/>
                <a:gd name="T26" fmla="*/ 324 w 324"/>
                <a:gd name="T27" fmla="*/ 38 h 234"/>
                <a:gd name="T28" fmla="*/ 324 w 324"/>
                <a:gd name="T29" fmla="*/ 7 h 234"/>
                <a:gd name="T30" fmla="*/ 168 w 324"/>
                <a:gd name="T31" fmla="*/ 0 h 234"/>
                <a:gd name="T32" fmla="*/ 0 w 324"/>
                <a:gd name="T33" fmla="*/ 8 h 234"/>
                <a:gd name="T34" fmla="*/ 0 w 324"/>
                <a:gd name="T35" fmla="*/ 38 h 234"/>
                <a:gd name="T36" fmla="*/ 0 w 324"/>
                <a:gd name="T3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234">
                  <a:moveTo>
                    <a:pt x="0" y="54"/>
                  </a:moveTo>
                  <a:cubicBezTo>
                    <a:pt x="0" y="234"/>
                    <a:pt x="0" y="234"/>
                    <a:pt x="0" y="234"/>
                  </a:cubicBezTo>
                  <a:cubicBezTo>
                    <a:pt x="148" y="234"/>
                    <a:pt x="148" y="234"/>
                    <a:pt x="148" y="234"/>
                  </a:cubicBezTo>
                  <a:cubicBezTo>
                    <a:pt x="148" y="215"/>
                    <a:pt x="148" y="215"/>
                    <a:pt x="148" y="215"/>
                  </a:cubicBezTo>
                  <a:cubicBezTo>
                    <a:pt x="140" y="212"/>
                    <a:pt x="136" y="206"/>
                    <a:pt x="136" y="199"/>
                  </a:cubicBezTo>
                  <a:cubicBezTo>
                    <a:pt x="136" y="188"/>
                    <a:pt x="148" y="180"/>
                    <a:pt x="162" y="180"/>
                  </a:cubicBezTo>
                  <a:cubicBezTo>
                    <a:pt x="176" y="180"/>
                    <a:pt x="187" y="188"/>
                    <a:pt x="187" y="199"/>
                  </a:cubicBezTo>
                  <a:cubicBezTo>
                    <a:pt x="187" y="206"/>
                    <a:pt x="180" y="213"/>
                    <a:pt x="172" y="216"/>
                  </a:cubicBezTo>
                  <a:cubicBezTo>
                    <a:pt x="172" y="234"/>
                    <a:pt x="172" y="234"/>
                    <a:pt x="172" y="234"/>
                  </a:cubicBezTo>
                  <a:cubicBezTo>
                    <a:pt x="324" y="234"/>
                    <a:pt x="324" y="234"/>
                    <a:pt x="324" y="234"/>
                  </a:cubicBezTo>
                  <a:cubicBezTo>
                    <a:pt x="324" y="54"/>
                    <a:pt x="324" y="54"/>
                    <a:pt x="324" y="54"/>
                  </a:cubicBezTo>
                  <a:cubicBezTo>
                    <a:pt x="320" y="54"/>
                    <a:pt x="320" y="54"/>
                    <a:pt x="320" y="54"/>
                  </a:cubicBezTo>
                  <a:cubicBezTo>
                    <a:pt x="320" y="38"/>
                    <a:pt x="320" y="38"/>
                    <a:pt x="320" y="38"/>
                  </a:cubicBezTo>
                  <a:cubicBezTo>
                    <a:pt x="324" y="38"/>
                    <a:pt x="324" y="38"/>
                    <a:pt x="324" y="38"/>
                  </a:cubicBezTo>
                  <a:cubicBezTo>
                    <a:pt x="324" y="7"/>
                    <a:pt x="324" y="7"/>
                    <a:pt x="324" y="7"/>
                  </a:cubicBezTo>
                  <a:cubicBezTo>
                    <a:pt x="284" y="3"/>
                    <a:pt x="233" y="0"/>
                    <a:pt x="168" y="0"/>
                  </a:cubicBezTo>
                  <a:cubicBezTo>
                    <a:pt x="130" y="0"/>
                    <a:pt x="64" y="1"/>
                    <a:pt x="0" y="8"/>
                  </a:cubicBezTo>
                  <a:cubicBezTo>
                    <a:pt x="0" y="38"/>
                    <a:pt x="0" y="38"/>
                    <a:pt x="0" y="38"/>
                  </a:cubicBezTo>
                  <a:lnTo>
                    <a:pt x="0" y="54"/>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5" name="Freeform 36"/>
            <p:cNvSpPr/>
            <p:nvPr/>
          </p:nvSpPr>
          <p:spPr bwMode="auto">
            <a:xfrm>
              <a:off x="4324350" y="1936526"/>
              <a:ext cx="798513" cy="523875"/>
            </a:xfrm>
            <a:custGeom>
              <a:avLst/>
              <a:gdLst>
                <a:gd name="T0" fmla="*/ 236 w 503"/>
                <a:gd name="T1" fmla="*/ 0 h 330"/>
                <a:gd name="T2" fmla="*/ 0 w 503"/>
                <a:gd name="T3" fmla="*/ 0 h 330"/>
                <a:gd name="T4" fmla="*/ 0 w 503"/>
                <a:gd name="T5" fmla="*/ 330 h 330"/>
                <a:gd name="T6" fmla="*/ 130 w 503"/>
                <a:gd name="T7" fmla="*/ 330 h 330"/>
                <a:gd name="T8" fmla="*/ 130 w 503"/>
                <a:gd name="T9" fmla="*/ 323 h 330"/>
                <a:gd name="T10" fmla="*/ 155 w 503"/>
                <a:gd name="T11" fmla="*/ 323 h 330"/>
                <a:gd name="T12" fmla="*/ 155 w 503"/>
                <a:gd name="T13" fmla="*/ 330 h 330"/>
                <a:gd name="T14" fmla="*/ 360 w 503"/>
                <a:gd name="T15" fmla="*/ 330 h 330"/>
                <a:gd name="T16" fmla="*/ 360 w 503"/>
                <a:gd name="T17" fmla="*/ 323 h 330"/>
                <a:gd name="T18" fmla="*/ 385 w 503"/>
                <a:gd name="T19" fmla="*/ 323 h 330"/>
                <a:gd name="T20" fmla="*/ 385 w 503"/>
                <a:gd name="T21" fmla="*/ 330 h 330"/>
                <a:gd name="T22" fmla="*/ 503 w 503"/>
                <a:gd name="T23" fmla="*/ 330 h 330"/>
                <a:gd name="T24" fmla="*/ 503 w 503"/>
                <a:gd name="T25" fmla="*/ 0 h 330"/>
                <a:gd name="T26" fmla="*/ 261 w 503"/>
                <a:gd name="T27" fmla="*/ 0 h 330"/>
                <a:gd name="T28" fmla="*/ 236 w 503"/>
                <a:gd name="T2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30">
                  <a:moveTo>
                    <a:pt x="236" y="0"/>
                  </a:moveTo>
                  <a:lnTo>
                    <a:pt x="0" y="0"/>
                  </a:lnTo>
                  <a:lnTo>
                    <a:pt x="0" y="330"/>
                  </a:lnTo>
                  <a:lnTo>
                    <a:pt x="130" y="330"/>
                  </a:lnTo>
                  <a:lnTo>
                    <a:pt x="130" y="323"/>
                  </a:lnTo>
                  <a:lnTo>
                    <a:pt x="155" y="323"/>
                  </a:lnTo>
                  <a:lnTo>
                    <a:pt x="155" y="330"/>
                  </a:lnTo>
                  <a:lnTo>
                    <a:pt x="360" y="330"/>
                  </a:lnTo>
                  <a:lnTo>
                    <a:pt x="360" y="323"/>
                  </a:lnTo>
                  <a:lnTo>
                    <a:pt x="385" y="323"/>
                  </a:lnTo>
                  <a:lnTo>
                    <a:pt x="385" y="330"/>
                  </a:lnTo>
                  <a:lnTo>
                    <a:pt x="503" y="330"/>
                  </a:lnTo>
                  <a:lnTo>
                    <a:pt x="503" y="0"/>
                  </a:lnTo>
                  <a:lnTo>
                    <a:pt x="261" y="0"/>
                  </a:lnTo>
                  <a:lnTo>
                    <a:pt x="236" y="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6" name="Freeform 37"/>
            <p:cNvSpPr/>
            <p:nvPr/>
          </p:nvSpPr>
          <p:spPr bwMode="auto">
            <a:xfrm>
              <a:off x="5153025" y="1352326"/>
              <a:ext cx="361950" cy="1108076"/>
            </a:xfrm>
            <a:custGeom>
              <a:avLst/>
              <a:gdLst>
                <a:gd name="T0" fmla="*/ 17 w 147"/>
                <a:gd name="T1" fmla="*/ 25 h 449"/>
                <a:gd name="T2" fmla="*/ 34 w 147"/>
                <a:gd name="T3" fmla="*/ 13 h 449"/>
                <a:gd name="T4" fmla="*/ 53 w 147"/>
                <a:gd name="T5" fmla="*/ 39 h 449"/>
                <a:gd name="T6" fmla="*/ 34 w 147"/>
                <a:gd name="T7" fmla="*/ 64 h 449"/>
                <a:gd name="T8" fmla="*/ 17 w 147"/>
                <a:gd name="T9" fmla="*/ 49 h 449"/>
                <a:gd name="T10" fmla="*/ 0 w 147"/>
                <a:gd name="T11" fmla="*/ 49 h 449"/>
                <a:gd name="T12" fmla="*/ 0 w 147"/>
                <a:gd name="T13" fmla="*/ 449 h 449"/>
                <a:gd name="T14" fmla="*/ 20 w 147"/>
                <a:gd name="T15" fmla="*/ 449 h 449"/>
                <a:gd name="T16" fmla="*/ 20 w 147"/>
                <a:gd name="T17" fmla="*/ 431 h 449"/>
                <a:gd name="T18" fmla="*/ 8 w 147"/>
                <a:gd name="T19" fmla="*/ 415 h 449"/>
                <a:gd name="T20" fmla="*/ 34 w 147"/>
                <a:gd name="T21" fmla="*/ 396 h 449"/>
                <a:gd name="T22" fmla="*/ 59 w 147"/>
                <a:gd name="T23" fmla="*/ 415 h 449"/>
                <a:gd name="T24" fmla="*/ 44 w 147"/>
                <a:gd name="T25" fmla="*/ 432 h 449"/>
                <a:gd name="T26" fmla="*/ 44 w 147"/>
                <a:gd name="T27" fmla="*/ 449 h 449"/>
                <a:gd name="T28" fmla="*/ 91 w 147"/>
                <a:gd name="T29" fmla="*/ 449 h 449"/>
                <a:gd name="T30" fmla="*/ 136 w 147"/>
                <a:gd name="T31" fmla="*/ 51 h 449"/>
                <a:gd name="T32" fmla="*/ 0 w 147"/>
                <a:gd name="T33" fmla="*/ 0 h 449"/>
                <a:gd name="T34" fmla="*/ 0 w 147"/>
                <a:gd name="T35" fmla="*/ 25 h 449"/>
                <a:gd name="T36" fmla="*/ 17 w 147"/>
                <a:gd name="T37" fmla="*/ 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449">
                  <a:moveTo>
                    <a:pt x="17" y="25"/>
                  </a:moveTo>
                  <a:cubicBezTo>
                    <a:pt x="20" y="17"/>
                    <a:pt x="27" y="13"/>
                    <a:pt x="34" y="13"/>
                  </a:cubicBezTo>
                  <a:cubicBezTo>
                    <a:pt x="44" y="13"/>
                    <a:pt x="53" y="24"/>
                    <a:pt x="53" y="39"/>
                  </a:cubicBezTo>
                  <a:cubicBezTo>
                    <a:pt x="53" y="53"/>
                    <a:pt x="44" y="64"/>
                    <a:pt x="34" y="64"/>
                  </a:cubicBezTo>
                  <a:cubicBezTo>
                    <a:pt x="26" y="64"/>
                    <a:pt x="20" y="57"/>
                    <a:pt x="17" y="49"/>
                  </a:cubicBezTo>
                  <a:cubicBezTo>
                    <a:pt x="0" y="49"/>
                    <a:pt x="0" y="49"/>
                    <a:pt x="0" y="49"/>
                  </a:cubicBezTo>
                  <a:cubicBezTo>
                    <a:pt x="0" y="449"/>
                    <a:pt x="0" y="449"/>
                    <a:pt x="0" y="449"/>
                  </a:cubicBezTo>
                  <a:cubicBezTo>
                    <a:pt x="20" y="449"/>
                    <a:pt x="20" y="449"/>
                    <a:pt x="20" y="449"/>
                  </a:cubicBezTo>
                  <a:cubicBezTo>
                    <a:pt x="20" y="431"/>
                    <a:pt x="20" y="431"/>
                    <a:pt x="20" y="431"/>
                  </a:cubicBezTo>
                  <a:cubicBezTo>
                    <a:pt x="12" y="428"/>
                    <a:pt x="8" y="422"/>
                    <a:pt x="8" y="415"/>
                  </a:cubicBezTo>
                  <a:cubicBezTo>
                    <a:pt x="8" y="404"/>
                    <a:pt x="20" y="396"/>
                    <a:pt x="34" y="396"/>
                  </a:cubicBezTo>
                  <a:cubicBezTo>
                    <a:pt x="49" y="396"/>
                    <a:pt x="59" y="404"/>
                    <a:pt x="59" y="415"/>
                  </a:cubicBezTo>
                  <a:cubicBezTo>
                    <a:pt x="59" y="422"/>
                    <a:pt x="52" y="429"/>
                    <a:pt x="44" y="432"/>
                  </a:cubicBezTo>
                  <a:cubicBezTo>
                    <a:pt x="44" y="449"/>
                    <a:pt x="44" y="449"/>
                    <a:pt x="44" y="449"/>
                  </a:cubicBezTo>
                  <a:cubicBezTo>
                    <a:pt x="91" y="449"/>
                    <a:pt x="91" y="449"/>
                    <a:pt x="91" y="449"/>
                  </a:cubicBezTo>
                  <a:cubicBezTo>
                    <a:pt x="124" y="356"/>
                    <a:pt x="147" y="226"/>
                    <a:pt x="136" y="51"/>
                  </a:cubicBezTo>
                  <a:cubicBezTo>
                    <a:pt x="128" y="41"/>
                    <a:pt x="108" y="14"/>
                    <a:pt x="0" y="0"/>
                  </a:cubicBezTo>
                  <a:cubicBezTo>
                    <a:pt x="0" y="25"/>
                    <a:pt x="0" y="25"/>
                    <a:pt x="0" y="25"/>
                  </a:cubicBezTo>
                  <a:lnTo>
                    <a:pt x="17" y="25"/>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7" name="Freeform 38"/>
            <p:cNvSpPr/>
            <p:nvPr/>
          </p:nvSpPr>
          <p:spPr bwMode="auto">
            <a:xfrm>
              <a:off x="3937000" y="1355501"/>
              <a:ext cx="347663" cy="1104901"/>
            </a:xfrm>
            <a:custGeom>
              <a:avLst/>
              <a:gdLst>
                <a:gd name="T0" fmla="*/ 89 w 141"/>
                <a:gd name="T1" fmla="*/ 430 h 448"/>
                <a:gd name="T2" fmla="*/ 77 w 141"/>
                <a:gd name="T3" fmla="*/ 414 h 448"/>
                <a:gd name="T4" fmla="*/ 103 w 141"/>
                <a:gd name="T5" fmla="*/ 395 h 448"/>
                <a:gd name="T6" fmla="*/ 128 w 141"/>
                <a:gd name="T7" fmla="*/ 414 h 448"/>
                <a:gd name="T8" fmla="*/ 113 w 141"/>
                <a:gd name="T9" fmla="*/ 431 h 448"/>
                <a:gd name="T10" fmla="*/ 113 w 141"/>
                <a:gd name="T11" fmla="*/ 448 h 448"/>
                <a:gd name="T12" fmla="*/ 141 w 141"/>
                <a:gd name="T13" fmla="*/ 448 h 448"/>
                <a:gd name="T14" fmla="*/ 141 w 141"/>
                <a:gd name="T15" fmla="*/ 48 h 448"/>
                <a:gd name="T16" fmla="*/ 125 w 141"/>
                <a:gd name="T17" fmla="*/ 48 h 448"/>
                <a:gd name="T18" fmla="*/ 108 w 141"/>
                <a:gd name="T19" fmla="*/ 63 h 448"/>
                <a:gd name="T20" fmla="*/ 89 w 141"/>
                <a:gd name="T21" fmla="*/ 38 h 448"/>
                <a:gd name="T22" fmla="*/ 108 w 141"/>
                <a:gd name="T23" fmla="*/ 12 h 448"/>
                <a:gd name="T24" fmla="*/ 125 w 141"/>
                <a:gd name="T25" fmla="*/ 24 h 448"/>
                <a:gd name="T26" fmla="*/ 141 w 141"/>
                <a:gd name="T27" fmla="*/ 24 h 448"/>
                <a:gd name="T28" fmla="*/ 141 w 141"/>
                <a:gd name="T29" fmla="*/ 0 h 448"/>
                <a:gd name="T30" fmla="*/ 3 w 141"/>
                <a:gd name="T31" fmla="*/ 46 h 448"/>
                <a:gd name="T32" fmla="*/ 54 w 141"/>
                <a:gd name="T33" fmla="*/ 448 h 448"/>
                <a:gd name="T34" fmla="*/ 89 w 141"/>
                <a:gd name="T35" fmla="*/ 448 h 448"/>
                <a:gd name="T36" fmla="*/ 89 w 141"/>
                <a:gd name="T37" fmla="*/ 4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448">
                  <a:moveTo>
                    <a:pt x="89" y="430"/>
                  </a:moveTo>
                  <a:cubicBezTo>
                    <a:pt x="81" y="427"/>
                    <a:pt x="77" y="421"/>
                    <a:pt x="77" y="414"/>
                  </a:cubicBezTo>
                  <a:cubicBezTo>
                    <a:pt x="77" y="403"/>
                    <a:pt x="89" y="395"/>
                    <a:pt x="103" y="395"/>
                  </a:cubicBezTo>
                  <a:cubicBezTo>
                    <a:pt x="118" y="395"/>
                    <a:pt x="128" y="403"/>
                    <a:pt x="128" y="414"/>
                  </a:cubicBezTo>
                  <a:cubicBezTo>
                    <a:pt x="128" y="421"/>
                    <a:pt x="121" y="428"/>
                    <a:pt x="113" y="431"/>
                  </a:cubicBezTo>
                  <a:cubicBezTo>
                    <a:pt x="113" y="448"/>
                    <a:pt x="113" y="448"/>
                    <a:pt x="113" y="448"/>
                  </a:cubicBezTo>
                  <a:cubicBezTo>
                    <a:pt x="141" y="448"/>
                    <a:pt x="141" y="448"/>
                    <a:pt x="141" y="448"/>
                  </a:cubicBezTo>
                  <a:cubicBezTo>
                    <a:pt x="141" y="48"/>
                    <a:pt x="141" y="48"/>
                    <a:pt x="141" y="48"/>
                  </a:cubicBezTo>
                  <a:cubicBezTo>
                    <a:pt x="125" y="48"/>
                    <a:pt x="125" y="48"/>
                    <a:pt x="125" y="48"/>
                  </a:cubicBezTo>
                  <a:cubicBezTo>
                    <a:pt x="122" y="56"/>
                    <a:pt x="115" y="63"/>
                    <a:pt x="108" y="63"/>
                  </a:cubicBezTo>
                  <a:cubicBezTo>
                    <a:pt x="97" y="63"/>
                    <a:pt x="89" y="52"/>
                    <a:pt x="89" y="38"/>
                  </a:cubicBezTo>
                  <a:cubicBezTo>
                    <a:pt x="89" y="23"/>
                    <a:pt x="97" y="12"/>
                    <a:pt x="108" y="12"/>
                  </a:cubicBezTo>
                  <a:cubicBezTo>
                    <a:pt x="115" y="12"/>
                    <a:pt x="121" y="16"/>
                    <a:pt x="125" y="24"/>
                  </a:cubicBezTo>
                  <a:cubicBezTo>
                    <a:pt x="141" y="24"/>
                    <a:pt x="141" y="24"/>
                    <a:pt x="141" y="24"/>
                  </a:cubicBezTo>
                  <a:cubicBezTo>
                    <a:pt x="141" y="0"/>
                    <a:pt x="141" y="0"/>
                    <a:pt x="141" y="0"/>
                  </a:cubicBezTo>
                  <a:cubicBezTo>
                    <a:pt x="84" y="8"/>
                    <a:pt x="30" y="22"/>
                    <a:pt x="3" y="46"/>
                  </a:cubicBezTo>
                  <a:cubicBezTo>
                    <a:pt x="2" y="95"/>
                    <a:pt x="0" y="283"/>
                    <a:pt x="54" y="448"/>
                  </a:cubicBezTo>
                  <a:cubicBezTo>
                    <a:pt x="89" y="448"/>
                    <a:pt x="89" y="448"/>
                    <a:pt x="89" y="448"/>
                  </a:cubicBezTo>
                  <a:lnTo>
                    <a:pt x="89" y="43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8" name="Freeform 39"/>
            <p:cNvSpPr/>
            <p:nvPr/>
          </p:nvSpPr>
          <p:spPr bwMode="auto">
            <a:xfrm>
              <a:off x="4748213" y="2488977"/>
              <a:ext cx="619125" cy="473076"/>
            </a:xfrm>
            <a:custGeom>
              <a:avLst/>
              <a:gdLst>
                <a:gd name="T0" fmla="*/ 188 w 251"/>
                <a:gd name="T1" fmla="*/ 0 h 192"/>
                <a:gd name="T2" fmla="*/ 80 w 251"/>
                <a:gd name="T3" fmla="*/ 0 h 192"/>
                <a:gd name="T4" fmla="*/ 80 w 251"/>
                <a:gd name="T5" fmla="*/ 16 h 192"/>
                <a:gd name="T6" fmla="*/ 92 w 251"/>
                <a:gd name="T7" fmla="*/ 33 h 192"/>
                <a:gd name="T8" fmla="*/ 65 w 251"/>
                <a:gd name="T9" fmla="*/ 52 h 192"/>
                <a:gd name="T10" fmla="*/ 40 w 251"/>
                <a:gd name="T11" fmla="*/ 33 h 192"/>
                <a:gd name="T12" fmla="*/ 56 w 251"/>
                <a:gd name="T13" fmla="*/ 16 h 192"/>
                <a:gd name="T14" fmla="*/ 56 w 251"/>
                <a:gd name="T15" fmla="*/ 0 h 192"/>
                <a:gd name="T16" fmla="*/ 0 w 251"/>
                <a:gd name="T17" fmla="*/ 0 h 192"/>
                <a:gd name="T18" fmla="*/ 0 w 251"/>
                <a:gd name="T19" fmla="*/ 192 h 192"/>
                <a:gd name="T20" fmla="*/ 128 w 251"/>
                <a:gd name="T21" fmla="*/ 192 h 192"/>
                <a:gd name="T22" fmla="*/ 251 w 251"/>
                <a:gd name="T23" fmla="*/ 0 h 192"/>
                <a:gd name="T24" fmla="*/ 204 w 251"/>
                <a:gd name="T25" fmla="*/ 0 h 192"/>
                <a:gd name="T26" fmla="*/ 188 w 251"/>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92">
                  <a:moveTo>
                    <a:pt x="188" y="0"/>
                  </a:moveTo>
                  <a:cubicBezTo>
                    <a:pt x="80" y="0"/>
                    <a:pt x="80" y="0"/>
                    <a:pt x="80" y="0"/>
                  </a:cubicBezTo>
                  <a:cubicBezTo>
                    <a:pt x="80" y="16"/>
                    <a:pt x="80" y="16"/>
                    <a:pt x="80" y="16"/>
                  </a:cubicBezTo>
                  <a:cubicBezTo>
                    <a:pt x="88" y="20"/>
                    <a:pt x="92" y="26"/>
                    <a:pt x="92" y="33"/>
                  </a:cubicBezTo>
                  <a:cubicBezTo>
                    <a:pt x="92" y="44"/>
                    <a:pt x="79" y="52"/>
                    <a:pt x="65" y="52"/>
                  </a:cubicBezTo>
                  <a:cubicBezTo>
                    <a:pt x="51" y="52"/>
                    <a:pt x="40" y="44"/>
                    <a:pt x="40" y="33"/>
                  </a:cubicBezTo>
                  <a:cubicBezTo>
                    <a:pt x="40" y="26"/>
                    <a:pt x="48" y="19"/>
                    <a:pt x="56" y="16"/>
                  </a:cubicBezTo>
                  <a:cubicBezTo>
                    <a:pt x="56" y="0"/>
                    <a:pt x="56" y="0"/>
                    <a:pt x="56" y="0"/>
                  </a:cubicBezTo>
                  <a:cubicBezTo>
                    <a:pt x="0" y="0"/>
                    <a:pt x="0" y="0"/>
                    <a:pt x="0" y="0"/>
                  </a:cubicBezTo>
                  <a:cubicBezTo>
                    <a:pt x="0" y="192"/>
                    <a:pt x="0" y="192"/>
                    <a:pt x="0" y="192"/>
                  </a:cubicBezTo>
                  <a:cubicBezTo>
                    <a:pt x="128" y="192"/>
                    <a:pt x="128" y="192"/>
                    <a:pt x="128" y="192"/>
                  </a:cubicBezTo>
                  <a:cubicBezTo>
                    <a:pt x="128" y="192"/>
                    <a:pt x="199" y="138"/>
                    <a:pt x="251" y="0"/>
                  </a:cubicBezTo>
                  <a:cubicBezTo>
                    <a:pt x="204" y="0"/>
                    <a:pt x="204" y="0"/>
                    <a:pt x="204" y="0"/>
                  </a:cubicBezTo>
                  <a:lnTo>
                    <a:pt x="188" y="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39" name="Freeform 40"/>
            <p:cNvSpPr/>
            <p:nvPr/>
          </p:nvSpPr>
          <p:spPr bwMode="auto">
            <a:xfrm>
              <a:off x="4079876" y="2488977"/>
              <a:ext cx="638175" cy="473076"/>
            </a:xfrm>
            <a:custGeom>
              <a:avLst/>
              <a:gdLst>
                <a:gd name="T0" fmla="*/ 203 w 259"/>
                <a:gd name="T1" fmla="*/ 0 h 192"/>
                <a:gd name="T2" fmla="*/ 203 w 259"/>
                <a:gd name="T3" fmla="*/ 16 h 192"/>
                <a:gd name="T4" fmla="*/ 215 w 259"/>
                <a:gd name="T5" fmla="*/ 33 h 192"/>
                <a:gd name="T6" fmla="*/ 188 w 259"/>
                <a:gd name="T7" fmla="*/ 52 h 192"/>
                <a:gd name="T8" fmla="*/ 163 w 259"/>
                <a:gd name="T9" fmla="*/ 33 h 192"/>
                <a:gd name="T10" fmla="*/ 179 w 259"/>
                <a:gd name="T11" fmla="*/ 16 h 192"/>
                <a:gd name="T12" fmla="*/ 179 w 259"/>
                <a:gd name="T13" fmla="*/ 0 h 192"/>
                <a:gd name="T14" fmla="*/ 51 w 259"/>
                <a:gd name="T15" fmla="*/ 0 h 192"/>
                <a:gd name="T16" fmla="*/ 35 w 259"/>
                <a:gd name="T17" fmla="*/ 0 h 192"/>
                <a:gd name="T18" fmla="*/ 0 w 259"/>
                <a:gd name="T19" fmla="*/ 0 h 192"/>
                <a:gd name="T20" fmla="*/ 119 w 259"/>
                <a:gd name="T21" fmla="*/ 192 h 192"/>
                <a:gd name="T22" fmla="*/ 259 w 259"/>
                <a:gd name="T23" fmla="*/ 192 h 192"/>
                <a:gd name="T24" fmla="*/ 259 w 259"/>
                <a:gd name="T25" fmla="*/ 0 h 192"/>
                <a:gd name="T26" fmla="*/ 203 w 259"/>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92">
                  <a:moveTo>
                    <a:pt x="203" y="0"/>
                  </a:moveTo>
                  <a:cubicBezTo>
                    <a:pt x="203" y="16"/>
                    <a:pt x="203" y="16"/>
                    <a:pt x="203" y="16"/>
                  </a:cubicBezTo>
                  <a:cubicBezTo>
                    <a:pt x="211" y="20"/>
                    <a:pt x="215" y="26"/>
                    <a:pt x="215" y="33"/>
                  </a:cubicBezTo>
                  <a:cubicBezTo>
                    <a:pt x="215" y="44"/>
                    <a:pt x="202" y="52"/>
                    <a:pt x="188" y="52"/>
                  </a:cubicBezTo>
                  <a:cubicBezTo>
                    <a:pt x="174" y="52"/>
                    <a:pt x="163" y="44"/>
                    <a:pt x="163" y="33"/>
                  </a:cubicBezTo>
                  <a:cubicBezTo>
                    <a:pt x="163" y="26"/>
                    <a:pt x="171" y="19"/>
                    <a:pt x="179" y="16"/>
                  </a:cubicBezTo>
                  <a:cubicBezTo>
                    <a:pt x="179" y="0"/>
                    <a:pt x="179" y="0"/>
                    <a:pt x="179" y="0"/>
                  </a:cubicBezTo>
                  <a:cubicBezTo>
                    <a:pt x="51" y="0"/>
                    <a:pt x="51" y="0"/>
                    <a:pt x="51" y="0"/>
                  </a:cubicBezTo>
                  <a:cubicBezTo>
                    <a:pt x="35" y="0"/>
                    <a:pt x="35" y="0"/>
                    <a:pt x="35" y="0"/>
                  </a:cubicBezTo>
                  <a:cubicBezTo>
                    <a:pt x="0" y="0"/>
                    <a:pt x="0" y="0"/>
                    <a:pt x="0" y="0"/>
                  </a:cubicBezTo>
                  <a:cubicBezTo>
                    <a:pt x="26" y="75"/>
                    <a:pt x="64" y="144"/>
                    <a:pt x="119" y="192"/>
                  </a:cubicBezTo>
                  <a:cubicBezTo>
                    <a:pt x="259" y="192"/>
                    <a:pt x="259" y="192"/>
                    <a:pt x="259" y="192"/>
                  </a:cubicBezTo>
                  <a:cubicBezTo>
                    <a:pt x="259" y="0"/>
                    <a:pt x="259" y="0"/>
                    <a:pt x="259" y="0"/>
                  </a:cubicBezTo>
                  <a:lnTo>
                    <a:pt x="203" y="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0" name="Freeform 41"/>
            <p:cNvSpPr/>
            <p:nvPr/>
          </p:nvSpPr>
          <p:spPr bwMode="auto">
            <a:xfrm>
              <a:off x="4667251" y="1784126"/>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1" name="Freeform 42"/>
            <p:cNvSpPr/>
            <p:nvPr/>
          </p:nvSpPr>
          <p:spPr bwMode="auto">
            <a:xfrm>
              <a:off x="5180014"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2" name="Freeform 43"/>
            <p:cNvSpPr/>
            <p:nvPr/>
          </p:nvSpPr>
          <p:spPr bwMode="auto">
            <a:xfrm>
              <a:off x="4133850"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3" name="Freeform 44"/>
            <p:cNvSpPr/>
            <p:nvPr/>
          </p:nvSpPr>
          <p:spPr bwMode="auto">
            <a:xfrm>
              <a:off x="4497389"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4" name="Rectangle 45"/>
            <p:cNvSpPr>
              <a:spLocks noChangeArrowheads="1"/>
            </p:cNvSpPr>
            <p:nvPr/>
          </p:nvSpPr>
          <p:spPr bwMode="auto">
            <a:xfrm>
              <a:off x="4530726" y="2449289"/>
              <a:ext cx="39688" cy="11113"/>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5" name="Freeform 46"/>
            <p:cNvSpPr/>
            <p:nvPr/>
          </p:nvSpPr>
          <p:spPr bwMode="auto">
            <a:xfrm>
              <a:off x="4862514"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6" name="Rectangle 47"/>
            <p:cNvSpPr>
              <a:spLocks noChangeArrowheads="1"/>
            </p:cNvSpPr>
            <p:nvPr/>
          </p:nvSpPr>
          <p:spPr bwMode="auto">
            <a:xfrm>
              <a:off x="4895851" y="2449289"/>
              <a:ext cx="39688" cy="11113"/>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7" name="Freeform 48"/>
            <p:cNvSpPr/>
            <p:nvPr/>
          </p:nvSpPr>
          <p:spPr bwMode="auto">
            <a:xfrm>
              <a:off x="4167189" y="1390425"/>
              <a:ext cx="157163" cy="104776"/>
            </a:xfrm>
            <a:custGeom>
              <a:avLst/>
              <a:gdLst>
                <a:gd name="T0" fmla="*/ 30 w 64"/>
                <a:gd name="T1" fmla="*/ 14 h 43"/>
                <a:gd name="T2" fmla="*/ 15 w 64"/>
                <a:gd name="T3" fmla="*/ 0 h 43"/>
                <a:gd name="T4" fmla="*/ 0 w 64"/>
                <a:gd name="T5" fmla="*/ 22 h 43"/>
                <a:gd name="T6" fmla="*/ 15 w 64"/>
                <a:gd name="T7" fmla="*/ 43 h 43"/>
                <a:gd name="T8" fmla="*/ 29 w 64"/>
                <a:gd name="T9" fmla="*/ 30 h 43"/>
                <a:gd name="T10" fmla="*/ 64 w 64"/>
                <a:gd name="T11" fmla="*/ 30 h 43"/>
                <a:gd name="T12" fmla="*/ 64 w 64"/>
                <a:gd name="T13" fmla="*/ 14 h 43"/>
                <a:gd name="T14" fmla="*/ 30 w 64"/>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3">
                  <a:moveTo>
                    <a:pt x="30" y="14"/>
                  </a:moveTo>
                  <a:cubicBezTo>
                    <a:pt x="27" y="6"/>
                    <a:pt x="22" y="0"/>
                    <a:pt x="15" y="0"/>
                  </a:cubicBezTo>
                  <a:cubicBezTo>
                    <a:pt x="7" y="0"/>
                    <a:pt x="0" y="11"/>
                    <a:pt x="0" y="22"/>
                  </a:cubicBezTo>
                  <a:cubicBezTo>
                    <a:pt x="0" y="34"/>
                    <a:pt x="7" y="43"/>
                    <a:pt x="15" y="43"/>
                  </a:cubicBezTo>
                  <a:cubicBezTo>
                    <a:pt x="21" y="43"/>
                    <a:pt x="27" y="38"/>
                    <a:pt x="29" y="30"/>
                  </a:cubicBezTo>
                  <a:cubicBezTo>
                    <a:pt x="64" y="30"/>
                    <a:pt x="64" y="30"/>
                    <a:pt x="64" y="30"/>
                  </a:cubicBezTo>
                  <a:cubicBezTo>
                    <a:pt x="64" y="14"/>
                    <a:pt x="64" y="14"/>
                    <a:pt x="64" y="14"/>
                  </a:cubicBezTo>
                  <a:lnTo>
                    <a:pt x="30" y="14"/>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8" name="Freeform 49"/>
            <p:cNvSpPr/>
            <p:nvPr/>
          </p:nvSpPr>
          <p:spPr bwMode="auto">
            <a:xfrm>
              <a:off x="5122864" y="1390424"/>
              <a:ext cx="150813" cy="104776"/>
            </a:xfrm>
            <a:custGeom>
              <a:avLst/>
              <a:gdLst>
                <a:gd name="T0" fmla="*/ 31 w 61"/>
                <a:gd name="T1" fmla="*/ 30 h 43"/>
                <a:gd name="T2" fmla="*/ 46 w 61"/>
                <a:gd name="T3" fmla="*/ 43 h 43"/>
                <a:gd name="T4" fmla="*/ 61 w 61"/>
                <a:gd name="T5" fmla="*/ 22 h 43"/>
                <a:gd name="T6" fmla="*/ 46 w 61"/>
                <a:gd name="T7" fmla="*/ 0 h 43"/>
                <a:gd name="T8" fmla="*/ 31 w 61"/>
                <a:gd name="T9" fmla="*/ 14 h 43"/>
                <a:gd name="T10" fmla="*/ 0 w 61"/>
                <a:gd name="T11" fmla="*/ 14 h 43"/>
                <a:gd name="T12" fmla="*/ 0 w 61"/>
                <a:gd name="T13" fmla="*/ 30 h 43"/>
                <a:gd name="T14" fmla="*/ 31 w 61"/>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3">
                  <a:moveTo>
                    <a:pt x="31" y="30"/>
                  </a:moveTo>
                  <a:cubicBezTo>
                    <a:pt x="34" y="38"/>
                    <a:pt x="39" y="43"/>
                    <a:pt x="46" y="43"/>
                  </a:cubicBezTo>
                  <a:cubicBezTo>
                    <a:pt x="54" y="43"/>
                    <a:pt x="61" y="34"/>
                    <a:pt x="61" y="22"/>
                  </a:cubicBezTo>
                  <a:cubicBezTo>
                    <a:pt x="61" y="11"/>
                    <a:pt x="54" y="0"/>
                    <a:pt x="46" y="0"/>
                  </a:cubicBezTo>
                  <a:cubicBezTo>
                    <a:pt x="39" y="0"/>
                    <a:pt x="33" y="6"/>
                    <a:pt x="31" y="14"/>
                  </a:cubicBezTo>
                  <a:cubicBezTo>
                    <a:pt x="0" y="14"/>
                    <a:pt x="0" y="14"/>
                    <a:pt x="0" y="14"/>
                  </a:cubicBezTo>
                  <a:cubicBezTo>
                    <a:pt x="0" y="30"/>
                    <a:pt x="0" y="30"/>
                    <a:pt x="0" y="30"/>
                  </a:cubicBezTo>
                  <a:lnTo>
                    <a:pt x="31" y="3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49" name="Rectangle 50"/>
            <p:cNvSpPr>
              <a:spLocks noChangeArrowheads="1"/>
            </p:cNvSpPr>
            <p:nvPr/>
          </p:nvSpPr>
          <p:spPr bwMode="auto">
            <a:xfrm>
              <a:off x="5113339" y="1423763"/>
              <a:ext cx="9525" cy="39688"/>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0" name="Freeform 51"/>
            <p:cNvSpPr/>
            <p:nvPr/>
          </p:nvSpPr>
          <p:spPr bwMode="auto">
            <a:xfrm>
              <a:off x="4373564" y="2992213"/>
              <a:ext cx="722313" cy="769939"/>
            </a:xfrm>
            <a:custGeom>
              <a:avLst/>
              <a:gdLst>
                <a:gd name="T0" fmla="*/ 245 w 293"/>
                <a:gd name="T1" fmla="*/ 293 h 312"/>
                <a:gd name="T2" fmla="*/ 212 w 293"/>
                <a:gd name="T3" fmla="*/ 272 h 312"/>
                <a:gd name="T4" fmla="*/ 183 w 293"/>
                <a:gd name="T5" fmla="*/ 250 h 312"/>
                <a:gd name="T6" fmla="*/ 172 w 293"/>
                <a:gd name="T7" fmla="*/ 145 h 312"/>
                <a:gd name="T8" fmla="*/ 192 w 293"/>
                <a:gd name="T9" fmla="*/ 134 h 312"/>
                <a:gd name="T10" fmla="*/ 172 w 293"/>
                <a:gd name="T11" fmla="*/ 124 h 312"/>
                <a:gd name="T12" fmla="*/ 172 w 293"/>
                <a:gd name="T13" fmla="*/ 120 h 312"/>
                <a:gd name="T14" fmla="*/ 192 w 293"/>
                <a:gd name="T15" fmla="*/ 120 h 312"/>
                <a:gd name="T16" fmla="*/ 192 w 293"/>
                <a:gd name="T17" fmla="*/ 96 h 312"/>
                <a:gd name="T18" fmla="*/ 200 w 293"/>
                <a:gd name="T19" fmla="*/ 53 h 312"/>
                <a:gd name="T20" fmla="*/ 248 w 293"/>
                <a:gd name="T21" fmla="*/ 5 h 312"/>
                <a:gd name="T22" fmla="*/ 252 w 293"/>
                <a:gd name="T23" fmla="*/ 0 h 312"/>
                <a:gd name="T24" fmla="*/ 44 w 293"/>
                <a:gd name="T25" fmla="*/ 0 h 312"/>
                <a:gd name="T26" fmla="*/ 112 w 293"/>
                <a:gd name="T27" fmla="*/ 82 h 312"/>
                <a:gd name="T28" fmla="*/ 104 w 293"/>
                <a:gd name="T29" fmla="*/ 96 h 312"/>
                <a:gd name="T30" fmla="*/ 104 w 293"/>
                <a:gd name="T31" fmla="*/ 120 h 312"/>
                <a:gd name="T32" fmla="*/ 123 w 293"/>
                <a:gd name="T33" fmla="*/ 120 h 312"/>
                <a:gd name="T34" fmla="*/ 122 w 293"/>
                <a:gd name="T35" fmla="*/ 125 h 312"/>
                <a:gd name="T36" fmla="*/ 104 w 293"/>
                <a:gd name="T37" fmla="*/ 134 h 312"/>
                <a:gd name="T38" fmla="*/ 124 w 293"/>
                <a:gd name="T39" fmla="*/ 144 h 312"/>
                <a:gd name="T40" fmla="*/ 113 w 293"/>
                <a:gd name="T41" fmla="*/ 251 h 312"/>
                <a:gd name="T42" fmla="*/ 94 w 293"/>
                <a:gd name="T43" fmla="*/ 272 h 312"/>
                <a:gd name="T44" fmla="*/ 51 w 293"/>
                <a:gd name="T45" fmla="*/ 292 h 312"/>
                <a:gd name="T46" fmla="*/ 0 w 293"/>
                <a:gd name="T47" fmla="*/ 312 h 312"/>
                <a:gd name="T48" fmla="*/ 293 w 293"/>
                <a:gd name="T49" fmla="*/ 312 h 312"/>
                <a:gd name="T50" fmla="*/ 245 w 293"/>
                <a:gd name="T51" fmla="*/ 2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12">
                  <a:moveTo>
                    <a:pt x="245" y="293"/>
                  </a:moveTo>
                  <a:cubicBezTo>
                    <a:pt x="237" y="277"/>
                    <a:pt x="225" y="274"/>
                    <a:pt x="212" y="272"/>
                  </a:cubicBezTo>
                  <a:cubicBezTo>
                    <a:pt x="191" y="271"/>
                    <a:pt x="185" y="262"/>
                    <a:pt x="183" y="250"/>
                  </a:cubicBezTo>
                  <a:cubicBezTo>
                    <a:pt x="181" y="239"/>
                    <a:pt x="172" y="161"/>
                    <a:pt x="172" y="145"/>
                  </a:cubicBezTo>
                  <a:cubicBezTo>
                    <a:pt x="193" y="145"/>
                    <a:pt x="192" y="137"/>
                    <a:pt x="192" y="134"/>
                  </a:cubicBezTo>
                  <a:cubicBezTo>
                    <a:pt x="191" y="123"/>
                    <a:pt x="172" y="124"/>
                    <a:pt x="172" y="124"/>
                  </a:cubicBezTo>
                  <a:cubicBezTo>
                    <a:pt x="172" y="120"/>
                    <a:pt x="172" y="120"/>
                    <a:pt x="172" y="120"/>
                  </a:cubicBezTo>
                  <a:cubicBezTo>
                    <a:pt x="192" y="120"/>
                    <a:pt x="192" y="120"/>
                    <a:pt x="192" y="120"/>
                  </a:cubicBezTo>
                  <a:cubicBezTo>
                    <a:pt x="192" y="120"/>
                    <a:pt x="192" y="113"/>
                    <a:pt x="192" y="96"/>
                  </a:cubicBezTo>
                  <a:cubicBezTo>
                    <a:pt x="176" y="81"/>
                    <a:pt x="187" y="69"/>
                    <a:pt x="200" y="53"/>
                  </a:cubicBezTo>
                  <a:cubicBezTo>
                    <a:pt x="214" y="38"/>
                    <a:pt x="248" y="5"/>
                    <a:pt x="248" y="5"/>
                  </a:cubicBezTo>
                  <a:cubicBezTo>
                    <a:pt x="252" y="0"/>
                    <a:pt x="252" y="0"/>
                    <a:pt x="252" y="0"/>
                  </a:cubicBezTo>
                  <a:cubicBezTo>
                    <a:pt x="252" y="0"/>
                    <a:pt x="85" y="0"/>
                    <a:pt x="44" y="0"/>
                  </a:cubicBezTo>
                  <a:cubicBezTo>
                    <a:pt x="62" y="12"/>
                    <a:pt x="111" y="75"/>
                    <a:pt x="112" y="82"/>
                  </a:cubicBezTo>
                  <a:cubicBezTo>
                    <a:pt x="112" y="89"/>
                    <a:pt x="104" y="96"/>
                    <a:pt x="104" y="96"/>
                  </a:cubicBezTo>
                  <a:cubicBezTo>
                    <a:pt x="104" y="120"/>
                    <a:pt x="104" y="120"/>
                    <a:pt x="104" y="120"/>
                  </a:cubicBezTo>
                  <a:cubicBezTo>
                    <a:pt x="123" y="120"/>
                    <a:pt x="123" y="120"/>
                    <a:pt x="123" y="120"/>
                  </a:cubicBezTo>
                  <a:cubicBezTo>
                    <a:pt x="123" y="120"/>
                    <a:pt x="122" y="123"/>
                    <a:pt x="122" y="125"/>
                  </a:cubicBezTo>
                  <a:cubicBezTo>
                    <a:pt x="113" y="125"/>
                    <a:pt x="104" y="128"/>
                    <a:pt x="104" y="134"/>
                  </a:cubicBezTo>
                  <a:cubicBezTo>
                    <a:pt x="104" y="141"/>
                    <a:pt x="111" y="144"/>
                    <a:pt x="124" y="144"/>
                  </a:cubicBezTo>
                  <a:cubicBezTo>
                    <a:pt x="124" y="144"/>
                    <a:pt x="116" y="235"/>
                    <a:pt x="113" y="251"/>
                  </a:cubicBezTo>
                  <a:cubicBezTo>
                    <a:pt x="111" y="268"/>
                    <a:pt x="97" y="271"/>
                    <a:pt x="94" y="272"/>
                  </a:cubicBezTo>
                  <a:cubicBezTo>
                    <a:pt x="64" y="272"/>
                    <a:pt x="53" y="288"/>
                    <a:pt x="51" y="292"/>
                  </a:cubicBezTo>
                  <a:cubicBezTo>
                    <a:pt x="7" y="288"/>
                    <a:pt x="0" y="312"/>
                    <a:pt x="0" y="312"/>
                  </a:cubicBezTo>
                  <a:cubicBezTo>
                    <a:pt x="0" y="312"/>
                    <a:pt x="260" y="312"/>
                    <a:pt x="293" y="312"/>
                  </a:cubicBezTo>
                  <a:cubicBezTo>
                    <a:pt x="288" y="292"/>
                    <a:pt x="255" y="292"/>
                    <a:pt x="245" y="293"/>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1" name="Freeform 52"/>
            <p:cNvSpPr/>
            <p:nvPr/>
          </p:nvSpPr>
          <p:spPr bwMode="auto">
            <a:xfrm>
              <a:off x="4106863" y="3790724"/>
              <a:ext cx="1252538" cy="730250"/>
            </a:xfrm>
            <a:custGeom>
              <a:avLst/>
              <a:gdLst>
                <a:gd name="T0" fmla="*/ 488 w 508"/>
                <a:gd name="T1" fmla="*/ 236 h 296"/>
                <a:gd name="T2" fmla="*/ 448 w 508"/>
                <a:gd name="T3" fmla="*/ 236 h 296"/>
                <a:gd name="T4" fmla="*/ 448 w 508"/>
                <a:gd name="T5" fmla="*/ 20 h 296"/>
                <a:gd name="T6" fmla="*/ 428 w 508"/>
                <a:gd name="T7" fmla="*/ 0 h 296"/>
                <a:gd name="T8" fmla="*/ 80 w 508"/>
                <a:gd name="T9" fmla="*/ 0 h 296"/>
                <a:gd name="T10" fmla="*/ 60 w 508"/>
                <a:gd name="T11" fmla="*/ 20 h 296"/>
                <a:gd name="T12" fmla="*/ 60 w 508"/>
                <a:gd name="T13" fmla="*/ 236 h 296"/>
                <a:gd name="T14" fmla="*/ 20 w 508"/>
                <a:gd name="T15" fmla="*/ 236 h 296"/>
                <a:gd name="T16" fmla="*/ 0 w 508"/>
                <a:gd name="T17" fmla="*/ 256 h 296"/>
                <a:gd name="T18" fmla="*/ 0 w 508"/>
                <a:gd name="T19" fmla="*/ 296 h 296"/>
                <a:gd name="T20" fmla="*/ 80 w 508"/>
                <a:gd name="T21" fmla="*/ 296 h 296"/>
                <a:gd name="T22" fmla="*/ 428 w 508"/>
                <a:gd name="T23" fmla="*/ 296 h 296"/>
                <a:gd name="T24" fmla="*/ 508 w 508"/>
                <a:gd name="T25" fmla="*/ 296 h 296"/>
                <a:gd name="T26" fmla="*/ 508 w 508"/>
                <a:gd name="T27" fmla="*/ 256 h 296"/>
                <a:gd name="T28" fmla="*/ 488 w 508"/>
                <a:gd name="T29" fmla="*/ 2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96">
                  <a:moveTo>
                    <a:pt x="488" y="236"/>
                  </a:moveTo>
                  <a:cubicBezTo>
                    <a:pt x="448" y="236"/>
                    <a:pt x="448" y="236"/>
                    <a:pt x="448" y="236"/>
                  </a:cubicBezTo>
                  <a:cubicBezTo>
                    <a:pt x="448" y="20"/>
                    <a:pt x="448" y="20"/>
                    <a:pt x="448" y="20"/>
                  </a:cubicBezTo>
                  <a:cubicBezTo>
                    <a:pt x="448" y="9"/>
                    <a:pt x="439" y="0"/>
                    <a:pt x="428" y="0"/>
                  </a:cubicBezTo>
                  <a:cubicBezTo>
                    <a:pt x="80" y="0"/>
                    <a:pt x="80" y="0"/>
                    <a:pt x="80" y="0"/>
                  </a:cubicBezTo>
                  <a:cubicBezTo>
                    <a:pt x="69" y="0"/>
                    <a:pt x="60" y="9"/>
                    <a:pt x="60" y="20"/>
                  </a:cubicBezTo>
                  <a:cubicBezTo>
                    <a:pt x="60" y="236"/>
                    <a:pt x="60" y="236"/>
                    <a:pt x="60" y="236"/>
                  </a:cubicBezTo>
                  <a:cubicBezTo>
                    <a:pt x="20" y="236"/>
                    <a:pt x="20" y="236"/>
                    <a:pt x="20" y="236"/>
                  </a:cubicBezTo>
                  <a:cubicBezTo>
                    <a:pt x="9" y="236"/>
                    <a:pt x="0" y="245"/>
                    <a:pt x="0" y="256"/>
                  </a:cubicBezTo>
                  <a:cubicBezTo>
                    <a:pt x="0" y="296"/>
                    <a:pt x="0" y="296"/>
                    <a:pt x="0" y="296"/>
                  </a:cubicBezTo>
                  <a:cubicBezTo>
                    <a:pt x="80" y="296"/>
                    <a:pt x="80" y="296"/>
                    <a:pt x="80" y="296"/>
                  </a:cubicBezTo>
                  <a:cubicBezTo>
                    <a:pt x="428" y="296"/>
                    <a:pt x="428" y="296"/>
                    <a:pt x="428" y="296"/>
                  </a:cubicBezTo>
                  <a:cubicBezTo>
                    <a:pt x="508" y="296"/>
                    <a:pt x="508" y="296"/>
                    <a:pt x="508" y="296"/>
                  </a:cubicBezTo>
                  <a:cubicBezTo>
                    <a:pt x="508" y="256"/>
                    <a:pt x="508" y="256"/>
                    <a:pt x="508" y="256"/>
                  </a:cubicBezTo>
                  <a:cubicBezTo>
                    <a:pt x="508" y="245"/>
                    <a:pt x="499" y="236"/>
                    <a:pt x="488" y="23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grpSp>
      <p:grpSp>
        <p:nvGrpSpPr>
          <p:cNvPr id="52" name="组合 51"/>
          <p:cNvGrpSpPr/>
          <p:nvPr/>
        </p:nvGrpSpPr>
        <p:grpSpPr>
          <a:xfrm>
            <a:off x="5842262" y="2340365"/>
            <a:ext cx="1916904" cy="2199449"/>
            <a:chOff x="3276601" y="1196751"/>
            <a:chExt cx="2897186" cy="3324223"/>
          </a:xfrm>
        </p:grpSpPr>
        <p:sp>
          <p:nvSpPr>
            <p:cNvPr id="53" name="Freeform 27"/>
            <p:cNvSpPr/>
            <p:nvPr/>
          </p:nvSpPr>
          <p:spPr bwMode="auto">
            <a:xfrm>
              <a:off x="3276601" y="1251520"/>
              <a:ext cx="922339" cy="1531940"/>
            </a:xfrm>
            <a:custGeom>
              <a:avLst/>
              <a:gdLst>
                <a:gd name="T0" fmla="*/ 234 w 374"/>
                <a:gd name="T1" fmla="*/ 86 h 621"/>
                <a:gd name="T2" fmla="*/ 134 w 374"/>
                <a:gd name="T3" fmla="*/ 33 h 621"/>
                <a:gd name="T4" fmla="*/ 34 w 374"/>
                <a:gd name="T5" fmla="*/ 156 h 621"/>
                <a:gd name="T6" fmla="*/ 67 w 374"/>
                <a:gd name="T7" fmla="*/ 288 h 621"/>
                <a:gd name="T8" fmla="*/ 157 w 374"/>
                <a:gd name="T9" fmla="*/ 381 h 621"/>
                <a:gd name="T10" fmla="*/ 314 w 374"/>
                <a:gd name="T11" fmla="*/ 499 h 621"/>
                <a:gd name="T12" fmla="*/ 350 w 374"/>
                <a:gd name="T13" fmla="*/ 599 h 621"/>
                <a:gd name="T14" fmla="*/ 294 w 374"/>
                <a:gd name="T15" fmla="*/ 603 h 621"/>
                <a:gd name="T16" fmla="*/ 302 w 374"/>
                <a:gd name="T17" fmla="*/ 535 h 621"/>
                <a:gd name="T18" fmla="*/ 172 w 374"/>
                <a:gd name="T19" fmla="*/ 432 h 621"/>
                <a:gd name="T20" fmla="*/ 4 w 374"/>
                <a:gd name="T21" fmla="*/ 173 h 621"/>
                <a:gd name="T22" fmla="*/ 137 w 374"/>
                <a:gd name="T23" fmla="*/ 3 h 621"/>
                <a:gd name="T24" fmla="*/ 280 w 374"/>
                <a:gd name="T25" fmla="*/ 140 h 621"/>
                <a:gd name="T26" fmla="*/ 234 w 374"/>
                <a:gd name="T27" fmla="*/ 186 h 621"/>
                <a:gd name="T28" fmla="*/ 181 w 374"/>
                <a:gd name="T29" fmla="*/ 140 h 621"/>
                <a:gd name="T30" fmla="*/ 234 w 374"/>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621">
                  <a:moveTo>
                    <a:pt x="234" y="86"/>
                  </a:moveTo>
                  <a:cubicBezTo>
                    <a:pt x="234" y="86"/>
                    <a:pt x="209" y="33"/>
                    <a:pt x="134" y="33"/>
                  </a:cubicBezTo>
                  <a:cubicBezTo>
                    <a:pt x="108" y="33"/>
                    <a:pt x="41" y="42"/>
                    <a:pt x="34" y="156"/>
                  </a:cubicBezTo>
                  <a:cubicBezTo>
                    <a:pt x="34" y="181"/>
                    <a:pt x="43" y="257"/>
                    <a:pt x="67" y="288"/>
                  </a:cubicBezTo>
                  <a:cubicBezTo>
                    <a:pt x="83" y="314"/>
                    <a:pt x="88" y="329"/>
                    <a:pt x="157" y="381"/>
                  </a:cubicBezTo>
                  <a:cubicBezTo>
                    <a:pt x="227" y="429"/>
                    <a:pt x="279" y="468"/>
                    <a:pt x="314" y="499"/>
                  </a:cubicBezTo>
                  <a:cubicBezTo>
                    <a:pt x="348" y="529"/>
                    <a:pt x="374" y="579"/>
                    <a:pt x="350" y="599"/>
                  </a:cubicBezTo>
                  <a:cubicBezTo>
                    <a:pt x="334" y="612"/>
                    <a:pt x="313" y="621"/>
                    <a:pt x="294" y="603"/>
                  </a:cubicBezTo>
                  <a:cubicBezTo>
                    <a:pt x="282" y="591"/>
                    <a:pt x="268" y="547"/>
                    <a:pt x="302" y="535"/>
                  </a:cubicBezTo>
                  <a:cubicBezTo>
                    <a:pt x="269" y="503"/>
                    <a:pt x="245" y="482"/>
                    <a:pt x="172" y="432"/>
                  </a:cubicBezTo>
                  <a:cubicBezTo>
                    <a:pt x="98" y="378"/>
                    <a:pt x="22" y="334"/>
                    <a:pt x="4" y="173"/>
                  </a:cubicBezTo>
                  <a:cubicBezTo>
                    <a:pt x="0" y="104"/>
                    <a:pt x="25" y="0"/>
                    <a:pt x="137" y="3"/>
                  </a:cubicBezTo>
                  <a:cubicBezTo>
                    <a:pt x="163" y="5"/>
                    <a:pt x="265" y="5"/>
                    <a:pt x="280" y="140"/>
                  </a:cubicBezTo>
                  <a:cubicBezTo>
                    <a:pt x="282" y="172"/>
                    <a:pt x="238" y="183"/>
                    <a:pt x="234" y="186"/>
                  </a:cubicBezTo>
                  <a:cubicBezTo>
                    <a:pt x="221" y="189"/>
                    <a:pt x="183" y="165"/>
                    <a:pt x="181" y="140"/>
                  </a:cubicBezTo>
                  <a:cubicBezTo>
                    <a:pt x="180" y="115"/>
                    <a:pt x="193" y="89"/>
                    <a:pt x="234" y="8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4" name="Freeform 26"/>
            <p:cNvSpPr/>
            <p:nvPr/>
          </p:nvSpPr>
          <p:spPr bwMode="auto">
            <a:xfrm>
              <a:off x="5248274" y="1196751"/>
              <a:ext cx="925513" cy="1531939"/>
            </a:xfrm>
            <a:custGeom>
              <a:avLst/>
              <a:gdLst>
                <a:gd name="T0" fmla="*/ 141 w 375"/>
                <a:gd name="T1" fmla="*/ 86 h 621"/>
                <a:gd name="T2" fmla="*/ 241 w 375"/>
                <a:gd name="T3" fmla="*/ 33 h 621"/>
                <a:gd name="T4" fmla="*/ 340 w 375"/>
                <a:gd name="T5" fmla="*/ 156 h 621"/>
                <a:gd name="T6" fmla="*/ 308 w 375"/>
                <a:gd name="T7" fmla="*/ 288 h 621"/>
                <a:gd name="T8" fmla="*/ 217 w 375"/>
                <a:gd name="T9" fmla="*/ 381 h 621"/>
                <a:gd name="T10" fmla="*/ 61 w 375"/>
                <a:gd name="T11" fmla="*/ 499 h 621"/>
                <a:gd name="T12" fmla="*/ 25 w 375"/>
                <a:gd name="T13" fmla="*/ 599 h 621"/>
                <a:gd name="T14" fmla="*/ 81 w 375"/>
                <a:gd name="T15" fmla="*/ 603 h 621"/>
                <a:gd name="T16" fmla="*/ 73 w 375"/>
                <a:gd name="T17" fmla="*/ 535 h 621"/>
                <a:gd name="T18" fmla="*/ 203 w 375"/>
                <a:gd name="T19" fmla="*/ 432 h 621"/>
                <a:gd name="T20" fmla="*/ 371 w 375"/>
                <a:gd name="T21" fmla="*/ 173 h 621"/>
                <a:gd name="T22" fmla="*/ 238 w 375"/>
                <a:gd name="T23" fmla="*/ 3 h 621"/>
                <a:gd name="T24" fmla="*/ 95 w 375"/>
                <a:gd name="T25" fmla="*/ 140 h 621"/>
                <a:gd name="T26" fmla="*/ 141 w 375"/>
                <a:gd name="T27" fmla="*/ 186 h 621"/>
                <a:gd name="T28" fmla="*/ 193 w 375"/>
                <a:gd name="T29" fmla="*/ 140 h 621"/>
                <a:gd name="T30" fmla="*/ 141 w 375"/>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621">
                  <a:moveTo>
                    <a:pt x="141" y="86"/>
                  </a:moveTo>
                  <a:cubicBezTo>
                    <a:pt x="141" y="86"/>
                    <a:pt x="166" y="33"/>
                    <a:pt x="241" y="33"/>
                  </a:cubicBezTo>
                  <a:cubicBezTo>
                    <a:pt x="267" y="33"/>
                    <a:pt x="334" y="42"/>
                    <a:pt x="340" y="156"/>
                  </a:cubicBezTo>
                  <a:cubicBezTo>
                    <a:pt x="340" y="181"/>
                    <a:pt x="332" y="257"/>
                    <a:pt x="308" y="288"/>
                  </a:cubicBezTo>
                  <a:cubicBezTo>
                    <a:pt x="292" y="314"/>
                    <a:pt x="287" y="329"/>
                    <a:pt x="217" y="381"/>
                  </a:cubicBezTo>
                  <a:cubicBezTo>
                    <a:pt x="148" y="429"/>
                    <a:pt x="95" y="468"/>
                    <a:pt x="61" y="499"/>
                  </a:cubicBezTo>
                  <a:cubicBezTo>
                    <a:pt x="27" y="529"/>
                    <a:pt x="0" y="579"/>
                    <a:pt x="25" y="599"/>
                  </a:cubicBezTo>
                  <a:cubicBezTo>
                    <a:pt x="41" y="612"/>
                    <a:pt x="62" y="621"/>
                    <a:pt x="81" y="603"/>
                  </a:cubicBezTo>
                  <a:cubicBezTo>
                    <a:pt x="93" y="591"/>
                    <a:pt x="107" y="547"/>
                    <a:pt x="73" y="535"/>
                  </a:cubicBezTo>
                  <a:cubicBezTo>
                    <a:pt x="106" y="503"/>
                    <a:pt x="130" y="482"/>
                    <a:pt x="203" y="432"/>
                  </a:cubicBezTo>
                  <a:cubicBezTo>
                    <a:pt x="277" y="378"/>
                    <a:pt x="353" y="334"/>
                    <a:pt x="371" y="173"/>
                  </a:cubicBezTo>
                  <a:cubicBezTo>
                    <a:pt x="375" y="104"/>
                    <a:pt x="349" y="0"/>
                    <a:pt x="238" y="3"/>
                  </a:cubicBezTo>
                  <a:cubicBezTo>
                    <a:pt x="212" y="5"/>
                    <a:pt x="110" y="5"/>
                    <a:pt x="95" y="140"/>
                  </a:cubicBezTo>
                  <a:cubicBezTo>
                    <a:pt x="93" y="172"/>
                    <a:pt x="137" y="183"/>
                    <a:pt x="141" y="186"/>
                  </a:cubicBezTo>
                  <a:cubicBezTo>
                    <a:pt x="154" y="189"/>
                    <a:pt x="192" y="165"/>
                    <a:pt x="193" y="140"/>
                  </a:cubicBezTo>
                  <a:cubicBezTo>
                    <a:pt x="195" y="115"/>
                    <a:pt x="181" y="89"/>
                    <a:pt x="141" y="8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5" name="Rectangle 29"/>
            <p:cNvSpPr>
              <a:spLocks noChangeArrowheads="1"/>
            </p:cNvSpPr>
            <p:nvPr/>
          </p:nvSpPr>
          <p:spPr bwMode="auto">
            <a:xfrm>
              <a:off x="4718050" y="2962053"/>
              <a:ext cx="30164" cy="49213"/>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6" name="Freeform 31"/>
            <p:cNvSpPr/>
            <p:nvPr/>
          </p:nvSpPr>
          <p:spPr bwMode="auto">
            <a:xfrm>
              <a:off x="4284663" y="1325339"/>
              <a:ext cx="39688" cy="30164"/>
            </a:xfrm>
            <a:custGeom>
              <a:avLst/>
              <a:gdLst>
                <a:gd name="T0" fmla="*/ 16 w 16"/>
                <a:gd name="T1" fmla="*/ 10 h 12"/>
                <a:gd name="T2" fmla="*/ 16 w 16"/>
                <a:gd name="T3" fmla="*/ 0 h 12"/>
                <a:gd name="T4" fmla="*/ 0 w 16"/>
                <a:gd name="T5" fmla="*/ 0 h 12"/>
                <a:gd name="T6" fmla="*/ 0 w 16"/>
                <a:gd name="T7" fmla="*/ 12 h 12"/>
                <a:gd name="T8" fmla="*/ 16 w 16"/>
                <a:gd name="T9" fmla="*/ 10 h 12"/>
              </a:gdLst>
              <a:ahLst/>
              <a:cxnLst>
                <a:cxn ang="0">
                  <a:pos x="T0" y="T1"/>
                </a:cxn>
                <a:cxn ang="0">
                  <a:pos x="T2" y="T3"/>
                </a:cxn>
                <a:cxn ang="0">
                  <a:pos x="T4" y="T5"/>
                </a:cxn>
                <a:cxn ang="0">
                  <a:pos x="T6" y="T7"/>
                </a:cxn>
                <a:cxn ang="0">
                  <a:pos x="T8" y="T9"/>
                </a:cxn>
              </a:cxnLst>
              <a:rect l="0" t="0" r="r" b="b"/>
              <a:pathLst>
                <a:path w="16" h="12">
                  <a:moveTo>
                    <a:pt x="16" y="10"/>
                  </a:moveTo>
                  <a:cubicBezTo>
                    <a:pt x="16" y="0"/>
                    <a:pt x="16" y="0"/>
                    <a:pt x="16" y="0"/>
                  </a:cubicBezTo>
                  <a:cubicBezTo>
                    <a:pt x="0" y="0"/>
                    <a:pt x="0" y="0"/>
                    <a:pt x="0" y="0"/>
                  </a:cubicBezTo>
                  <a:cubicBezTo>
                    <a:pt x="0" y="12"/>
                    <a:pt x="0" y="12"/>
                    <a:pt x="0" y="12"/>
                  </a:cubicBezTo>
                  <a:cubicBezTo>
                    <a:pt x="5" y="12"/>
                    <a:pt x="11" y="11"/>
                    <a:pt x="16" y="10"/>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7" name="Freeform 32"/>
            <p:cNvSpPr/>
            <p:nvPr/>
          </p:nvSpPr>
          <p:spPr bwMode="auto">
            <a:xfrm>
              <a:off x="5122863" y="1325339"/>
              <a:ext cx="30164" cy="26988"/>
            </a:xfrm>
            <a:custGeom>
              <a:avLst/>
              <a:gdLst>
                <a:gd name="T0" fmla="*/ 12 w 12"/>
                <a:gd name="T1" fmla="*/ 11 h 11"/>
                <a:gd name="T2" fmla="*/ 12 w 12"/>
                <a:gd name="T3" fmla="*/ 0 h 11"/>
                <a:gd name="T4" fmla="*/ 0 w 12"/>
                <a:gd name="T5" fmla="*/ 0 h 11"/>
                <a:gd name="T6" fmla="*/ 0 w 12"/>
                <a:gd name="T7" fmla="*/ 9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12" y="0"/>
                    <a:pt x="12" y="0"/>
                    <a:pt x="12" y="0"/>
                  </a:cubicBezTo>
                  <a:cubicBezTo>
                    <a:pt x="0" y="0"/>
                    <a:pt x="0" y="0"/>
                    <a:pt x="0" y="0"/>
                  </a:cubicBezTo>
                  <a:cubicBezTo>
                    <a:pt x="0" y="9"/>
                    <a:pt x="0" y="9"/>
                    <a:pt x="0" y="9"/>
                  </a:cubicBezTo>
                  <a:cubicBezTo>
                    <a:pt x="4" y="10"/>
                    <a:pt x="8" y="10"/>
                    <a:pt x="12" y="11"/>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8" name="Freeform 34"/>
            <p:cNvSpPr>
              <a:spLocks noEditPoints="1"/>
            </p:cNvSpPr>
            <p:nvPr/>
          </p:nvSpPr>
          <p:spPr bwMode="auto">
            <a:xfrm>
              <a:off x="4070350" y="1347564"/>
              <a:ext cx="1306512" cy="1614490"/>
            </a:xfrm>
            <a:custGeom>
              <a:avLst/>
              <a:gdLst>
                <a:gd name="T0" fmla="*/ 458 w 530"/>
                <a:gd name="T1" fmla="*/ 31 h 655"/>
                <a:gd name="T2" fmla="*/ 488 w 530"/>
                <a:gd name="T3" fmla="*/ 39 h 655"/>
                <a:gd name="T4" fmla="*/ 458 w 530"/>
                <a:gd name="T5" fmla="*/ 47 h 655"/>
                <a:gd name="T6" fmla="*/ 427 w 530"/>
                <a:gd name="T7" fmla="*/ 227 h 655"/>
                <a:gd name="T8" fmla="*/ 275 w 530"/>
                <a:gd name="T9" fmla="*/ 209 h 655"/>
                <a:gd name="T10" fmla="*/ 265 w 530"/>
                <a:gd name="T11" fmla="*/ 173 h 655"/>
                <a:gd name="T12" fmla="*/ 251 w 530"/>
                <a:gd name="T13" fmla="*/ 208 h 655"/>
                <a:gd name="T14" fmla="*/ 103 w 530"/>
                <a:gd name="T15" fmla="*/ 227 h 655"/>
                <a:gd name="T16" fmla="*/ 68 w 530"/>
                <a:gd name="T17" fmla="*/ 47 h 655"/>
                <a:gd name="T18" fmla="*/ 39 w 530"/>
                <a:gd name="T19" fmla="*/ 39 h 655"/>
                <a:gd name="T20" fmla="*/ 69 w 530"/>
                <a:gd name="T21" fmla="*/ 31 h 655"/>
                <a:gd name="T22" fmla="*/ 103 w 530"/>
                <a:gd name="T23" fmla="*/ 1 h 655"/>
                <a:gd name="T24" fmla="*/ 87 w 530"/>
                <a:gd name="T25" fmla="*/ 27 h 655"/>
                <a:gd name="T26" fmla="*/ 54 w 530"/>
                <a:gd name="T27" fmla="*/ 15 h 655"/>
                <a:gd name="T28" fmla="*/ 54 w 530"/>
                <a:gd name="T29" fmla="*/ 66 h 655"/>
                <a:gd name="T30" fmla="*/ 87 w 530"/>
                <a:gd name="T31" fmla="*/ 51 h 655"/>
                <a:gd name="T32" fmla="*/ 59 w 530"/>
                <a:gd name="T33" fmla="*/ 451 h 655"/>
                <a:gd name="T34" fmla="*/ 74 w 530"/>
                <a:gd name="T35" fmla="*/ 417 h 655"/>
                <a:gd name="T36" fmla="*/ 23 w 530"/>
                <a:gd name="T37" fmla="*/ 417 h 655"/>
                <a:gd name="T38" fmla="*/ 35 w 530"/>
                <a:gd name="T39" fmla="*/ 451 h 655"/>
                <a:gd name="T40" fmla="*/ 4 w 530"/>
                <a:gd name="T41" fmla="*/ 463 h 655"/>
                <a:gd name="T42" fmla="*/ 39 w 530"/>
                <a:gd name="T43" fmla="*/ 429 h 655"/>
                <a:gd name="T44" fmla="*/ 48 w 530"/>
                <a:gd name="T45" fmla="*/ 401 h 655"/>
                <a:gd name="T46" fmla="*/ 55 w 530"/>
                <a:gd name="T47" fmla="*/ 430 h 655"/>
                <a:gd name="T48" fmla="*/ 183 w 530"/>
                <a:gd name="T49" fmla="*/ 463 h 655"/>
                <a:gd name="T50" fmla="*/ 167 w 530"/>
                <a:gd name="T51" fmla="*/ 496 h 655"/>
                <a:gd name="T52" fmla="*/ 219 w 530"/>
                <a:gd name="T53" fmla="*/ 496 h 655"/>
                <a:gd name="T54" fmla="*/ 207 w 530"/>
                <a:gd name="T55" fmla="*/ 463 h 655"/>
                <a:gd name="T56" fmla="*/ 263 w 530"/>
                <a:gd name="T57" fmla="*/ 655 h 655"/>
                <a:gd name="T58" fmla="*/ 275 w 530"/>
                <a:gd name="T59" fmla="*/ 463 h 655"/>
                <a:gd name="T60" fmla="*/ 331 w 530"/>
                <a:gd name="T61" fmla="*/ 479 h 655"/>
                <a:gd name="T62" fmla="*/ 340 w 530"/>
                <a:gd name="T63" fmla="*/ 515 h 655"/>
                <a:gd name="T64" fmla="*/ 355 w 530"/>
                <a:gd name="T65" fmla="*/ 479 h 655"/>
                <a:gd name="T66" fmla="*/ 463 w 530"/>
                <a:gd name="T67" fmla="*/ 463 h 655"/>
                <a:gd name="T68" fmla="*/ 450 w 530"/>
                <a:gd name="T69" fmla="*/ 416 h 655"/>
                <a:gd name="T70" fmla="*/ 493 w 530"/>
                <a:gd name="T71" fmla="*/ 416 h 655"/>
                <a:gd name="T72" fmla="*/ 479 w 530"/>
                <a:gd name="T73" fmla="*/ 463 h 655"/>
                <a:gd name="T74" fmla="*/ 530 w 530"/>
                <a:gd name="T75" fmla="*/ 451 h 655"/>
                <a:gd name="T76" fmla="*/ 483 w 530"/>
                <a:gd name="T77" fmla="*/ 434 h 655"/>
                <a:gd name="T78" fmla="*/ 473 w 530"/>
                <a:gd name="T79" fmla="*/ 398 h 655"/>
                <a:gd name="T80" fmla="*/ 459 w 530"/>
                <a:gd name="T81" fmla="*/ 433 h 655"/>
                <a:gd name="T82" fmla="*/ 439 w 530"/>
                <a:gd name="T83" fmla="*/ 451 h 655"/>
                <a:gd name="T84" fmla="*/ 456 w 530"/>
                <a:gd name="T85" fmla="*/ 51 h 655"/>
                <a:gd name="T86" fmla="*/ 492 w 530"/>
                <a:gd name="T87" fmla="*/ 41 h 655"/>
                <a:gd name="T88" fmla="*/ 456 w 530"/>
                <a:gd name="T89" fmla="*/ 27 h 655"/>
                <a:gd name="T90" fmla="*/ 439 w 530"/>
                <a:gd name="T91" fmla="*/ 2 h 655"/>
                <a:gd name="T92" fmla="*/ 427 w 530"/>
                <a:gd name="T93" fmla="*/ 31 h 655"/>
                <a:gd name="T94" fmla="*/ 351 w 530"/>
                <a:gd name="T95" fmla="*/ 451 h 655"/>
                <a:gd name="T96" fmla="*/ 364 w 530"/>
                <a:gd name="T97" fmla="*/ 496 h 655"/>
                <a:gd name="T98" fmla="*/ 321 w 530"/>
                <a:gd name="T99" fmla="*/ 496 h 655"/>
                <a:gd name="T100" fmla="*/ 335 w 530"/>
                <a:gd name="T101" fmla="*/ 451 h 655"/>
                <a:gd name="T102" fmla="*/ 203 w 530"/>
                <a:gd name="T103" fmla="*/ 482 h 655"/>
                <a:gd name="T104" fmla="*/ 195 w 530"/>
                <a:gd name="T105" fmla="*/ 511 h 655"/>
                <a:gd name="T106" fmla="*/ 187 w 530"/>
                <a:gd name="T107" fmla="*/ 482 h 655"/>
                <a:gd name="T108" fmla="*/ 103 w 530"/>
                <a:gd name="T109" fmla="*/ 451 h 655"/>
                <a:gd name="T110" fmla="*/ 255 w 530"/>
                <a:gd name="T111" fmla="*/ 239 h 655"/>
                <a:gd name="T112" fmla="*/ 242 w 530"/>
                <a:gd name="T113" fmla="*/ 192 h 655"/>
                <a:gd name="T114" fmla="*/ 285 w 530"/>
                <a:gd name="T115" fmla="*/ 192 h 655"/>
                <a:gd name="T116" fmla="*/ 271 w 530"/>
                <a:gd name="T117" fmla="*/ 239 h 655"/>
                <a:gd name="T118" fmla="*/ 427 w 530"/>
                <a:gd name="T119" fmla="*/ 45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 h="655">
                  <a:moveTo>
                    <a:pt x="427" y="31"/>
                  </a:moveTo>
                  <a:cubicBezTo>
                    <a:pt x="458" y="31"/>
                    <a:pt x="458" y="31"/>
                    <a:pt x="458" y="31"/>
                  </a:cubicBezTo>
                  <a:cubicBezTo>
                    <a:pt x="460" y="23"/>
                    <a:pt x="466" y="17"/>
                    <a:pt x="473" y="17"/>
                  </a:cubicBezTo>
                  <a:cubicBezTo>
                    <a:pt x="481" y="17"/>
                    <a:pt x="488" y="28"/>
                    <a:pt x="488" y="39"/>
                  </a:cubicBezTo>
                  <a:cubicBezTo>
                    <a:pt x="488" y="51"/>
                    <a:pt x="481" y="60"/>
                    <a:pt x="473" y="60"/>
                  </a:cubicBezTo>
                  <a:cubicBezTo>
                    <a:pt x="466" y="60"/>
                    <a:pt x="461" y="55"/>
                    <a:pt x="458" y="47"/>
                  </a:cubicBezTo>
                  <a:cubicBezTo>
                    <a:pt x="427" y="47"/>
                    <a:pt x="427" y="47"/>
                    <a:pt x="427" y="47"/>
                  </a:cubicBezTo>
                  <a:cubicBezTo>
                    <a:pt x="427" y="227"/>
                    <a:pt x="427" y="227"/>
                    <a:pt x="427" y="227"/>
                  </a:cubicBezTo>
                  <a:cubicBezTo>
                    <a:pt x="275" y="227"/>
                    <a:pt x="275" y="227"/>
                    <a:pt x="275" y="227"/>
                  </a:cubicBezTo>
                  <a:cubicBezTo>
                    <a:pt x="275" y="209"/>
                    <a:pt x="275" y="209"/>
                    <a:pt x="275" y="209"/>
                  </a:cubicBezTo>
                  <a:cubicBezTo>
                    <a:pt x="283" y="206"/>
                    <a:pt x="290" y="199"/>
                    <a:pt x="290" y="192"/>
                  </a:cubicBezTo>
                  <a:cubicBezTo>
                    <a:pt x="290" y="181"/>
                    <a:pt x="279" y="173"/>
                    <a:pt x="265" y="173"/>
                  </a:cubicBezTo>
                  <a:cubicBezTo>
                    <a:pt x="251" y="173"/>
                    <a:pt x="239" y="181"/>
                    <a:pt x="239" y="192"/>
                  </a:cubicBezTo>
                  <a:cubicBezTo>
                    <a:pt x="239" y="199"/>
                    <a:pt x="243" y="205"/>
                    <a:pt x="251" y="208"/>
                  </a:cubicBezTo>
                  <a:cubicBezTo>
                    <a:pt x="251" y="227"/>
                    <a:pt x="251" y="227"/>
                    <a:pt x="251" y="227"/>
                  </a:cubicBezTo>
                  <a:cubicBezTo>
                    <a:pt x="103" y="227"/>
                    <a:pt x="103" y="227"/>
                    <a:pt x="103" y="227"/>
                  </a:cubicBezTo>
                  <a:cubicBezTo>
                    <a:pt x="103" y="47"/>
                    <a:pt x="103" y="47"/>
                    <a:pt x="103" y="47"/>
                  </a:cubicBezTo>
                  <a:cubicBezTo>
                    <a:pt x="68" y="47"/>
                    <a:pt x="68" y="47"/>
                    <a:pt x="68" y="47"/>
                  </a:cubicBezTo>
                  <a:cubicBezTo>
                    <a:pt x="66" y="55"/>
                    <a:pt x="60" y="60"/>
                    <a:pt x="54" y="60"/>
                  </a:cubicBezTo>
                  <a:cubicBezTo>
                    <a:pt x="46" y="60"/>
                    <a:pt x="39" y="51"/>
                    <a:pt x="39" y="39"/>
                  </a:cubicBezTo>
                  <a:cubicBezTo>
                    <a:pt x="39" y="28"/>
                    <a:pt x="46" y="17"/>
                    <a:pt x="54" y="17"/>
                  </a:cubicBezTo>
                  <a:cubicBezTo>
                    <a:pt x="61" y="17"/>
                    <a:pt x="66" y="23"/>
                    <a:pt x="69" y="31"/>
                  </a:cubicBezTo>
                  <a:cubicBezTo>
                    <a:pt x="103" y="31"/>
                    <a:pt x="103" y="31"/>
                    <a:pt x="103" y="31"/>
                  </a:cubicBezTo>
                  <a:cubicBezTo>
                    <a:pt x="103" y="1"/>
                    <a:pt x="103" y="1"/>
                    <a:pt x="103" y="1"/>
                  </a:cubicBezTo>
                  <a:cubicBezTo>
                    <a:pt x="98" y="2"/>
                    <a:pt x="92" y="3"/>
                    <a:pt x="87" y="3"/>
                  </a:cubicBezTo>
                  <a:cubicBezTo>
                    <a:pt x="87" y="27"/>
                    <a:pt x="87" y="27"/>
                    <a:pt x="87" y="27"/>
                  </a:cubicBezTo>
                  <a:cubicBezTo>
                    <a:pt x="71" y="27"/>
                    <a:pt x="71" y="27"/>
                    <a:pt x="71" y="27"/>
                  </a:cubicBezTo>
                  <a:cubicBezTo>
                    <a:pt x="67" y="19"/>
                    <a:pt x="61" y="15"/>
                    <a:pt x="54" y="15"/>
                  </a:cubicBezTo>
                  <a:cubicBezTo>
                    <a:pt x="43" y="15"/>
                    <a:pt x="35" y="26"/>
                    <a:pt x="35" y="41"/>
                  </a:cubicBezTo>
                  <a:cubicBezTo>
                    <a:pt x="35" y="55"/>
                    <a:pt x="43" y="66"/>
                    <a:pt x="54" y="66"/>
                  </a:cubicBezTo>
                  <a:cubicBezTo>
                    <a:pt x="61" y="66"/>
                    <a:pt x="68" y="59"/>
                    <a:pt x="71" y="51"/>
                  </a:cubicBezTo>
                  <a:cubicBezTo>
                    <a:pt x="87" y="51"/>
                    <a:pt x="87" y="51"/>
                    <a:pt x="87" y="51"/>
                  </a:cubicBezTo>
                  <a:cubicBezTo>
                    <a:pt x="87" y="451"/>
                    <a:pt x="87" y="451"/>
                    <a:pt x="87" y="451"/>
                  </a:cubicBezTo>
                  <a:cubicBezTo>
                    <a:pt x="59" y="451"/>
                    <a:pt x="59" y="451"/>
                    <a:pt x="59" y="451"/>
                  </a:cubicBezTo>
                  <a:cubicBezTo>
                    <a:pt x="59" y="434"/>
                    <a:pt x="59" y="434"/>
                    <a:pt x="59" y="434"/>
                  </a:cubicBezTo>
                  <a:cubicBezTo>
                    <a:pt x="67" y="431"/>
                    <a:pt x="74" y="424"/>
                    <a:pt x="74" y="417"/>
                  </a:cubicBezTo>
                  <a:cubicBezTo>
                    <a:pt x="74" y="406"/>
                    <a:pt x="64" y="398"/>
                    <a:pt x="49" y="398"/>
                  </a:cubicBezTo>
                  <a:cubicBezTo>
                    <a:pt x="35" y="398"/>
                    <a:pt x="23" y="406"/>
                    <a:pt x="23" y="417"/>
                  </a:cubicBezTo>
                  <a:cubicBezTo>
                    <a:pt x="23" y="424"/>
                    <a:pt x="27" y="430"/>
                    <a:pt x="35" y="433"/>
                  </a:cubicBezTo>
                  <a:cubicBezTo>
                    <a:pt x="35" y="451"/>
                    <a:pt x="35" y="451"/>
                    <a:pt x="35" y="451"/>
                  </a:cubicBezTo>
                  <a:cubicBezTo>
                    <a:pt x="0" y="451"/>
                    <a:pt x="0" y="451"/>
                    <a:pt x="0" y="451"/>
                  </a:cubicBezTo>
                  <a:cubicBezTo>
                    <a:pt x="1" y="455"/>
                    <a:pt x="2" y="459"/>
                    <a:pt x="4" y="463"/>
                  </a:cubicBezTo>
                  <a:cubicBezTo>
                    <a:pt x="39" y="463"/>
                    <a:pt x="39" y="463"/>
                    <a:pt x="39" y="463"/>
                  </a:cubicBezTo>
                  <a:cubicBezTo>
                    <a:pt x="39" y="429"/>
                    <a:pt x="39" y="429"/>
                    <a:pt x="39" y="429"/>
                  </a:cubicBezTo>
                  <a:cubicBezTo>
                    <a:pt x="31" y="427"/>
                    <a:pt x="26" y="422"/>
                    <a:pt x="26" y="416"/>
                  </a:cubicBezTo>
                  <a:cubicBezTo>
                    <a:pt x="26" y="407"/>
                    <a:pt x="36" y="401"/>
                    <a:pt x="48" y="401"/>
                  </a:cubicBezTo>
                  <a:cubicBezTo>
                    <a:pt x="60" y="401"/>
                    <a:pt x="69" y="407"/>
                    <a:pt x="69" y="416"/>
                  </a:cubicBezTo>
                  <a:cubicBezTo>
                    <a:pt x="69" y="422"/>
                    <a:pt x="63" y="428"/>
                    <a:pt x="55" y="430"/>
                  </a:cubicBezTo>
                  <a:cubicBezTo>
                    <a:pt x="55" y="463"/>
                    <a:pt x="55" y="463"/>
                    <a:pt x="55" y="463"/>
                  </a:cubicBezTo>
                  <a:cubicBezTo>
                    <a:pt x="183" y="463"/>
                    <a:pt x="183" y="463"/>
                    <a:pt x="183" y="463"/>
                  </a:cubicBezTo>
                  <a:cubicBezTo>
                    <a:pt x="183" y="479"/>
                    <a:pt x="183" y="479"/>
                    <a:pt x="183" y="479"/>
                  </a:cubicBezTo>
                  <a:cubicBezTo>
                    <a:pt x="175" y="482"/>
                    <a:pt x="167" y="489"/>
                    <a:pt x="167" y="496"/>
                  </a:cubicBezTo>
                  <a:cubicBezTo>
                    <a:pt x="167" y="507"/>
                    <a:pt x="178" y="515"/>
                    <a:pt x="192" y="515"/>
                  </a:cubicBezTo>
                  <a:cubicBezTo>
                    <a:pt x="206" y="515"/>
                    <a:pt x="219" y="507"/>
                    <a:pt x="219" y="496"/>
                  </a:cubicBezTo>
                  <a:cubicBezTo>
                    <a:pt x="219" y="489"/>
                    <a:pt x="215" y="483"/>
                    <a:pt x="207" y="479"/>
                  </a:cubicBezTo>
                  <a:cubicBezTo>
                    <a:pt x="207" y="463"/>
                    <a:pt x="207" y="463"/>
                    <a:pt x="207" y="463"/>
                  </a:cubicBezTo>
                  <a:cubicBezTo>
                    <a:pt x="263" y="463"/>
                    <a:pt x="263" y="463"/>
                    <a:pt x="263" y="463"/>
                  </a:cubicBezTo>
                  <a:cubicBezTo>
                    <a:pt x="263" y="655"/>
                    <a:pt x="263" y="655"/>
                    <a:pt x="263" y="655"/>
                  </a:cubicBezTo>
                  <a:cubicBezTo>
                    <a:pt x="275" y="655"/>
                    <a:pt x="275" y="655"/>
                    <a:pt x="275" y="655"/>
                  </a:cubicBezTo>
                  <a:cubicBezTo>
                    <a:pt x="275" y="463"/>
                    <a:pt x="275" y="463"/>
                    <a:pt x="275" y="463"/>
                  </a:cubicBezTo>
                  <a:cubicBezTo>
                    <a:pt x="331" y="463"/>
                    <a:pt x="331" y="463"/>
                    <a:pt x="331" y="463"/>
                  </a:cubicBezTo>
                  <a:cubicBezTo>
                    <a:pt x="331" y="479"/>
                    <a:pt x="331" y="479"/>
                    <a:pt x="331" y="479"/>
                  </a:cubicBezTo>
                  <a:cubicBezTo>
                    <a:pt x="323" y="482"/>
                    <a:pt x="315" y="489"/>
                    <a:pt x="315" y="496"/>
                  </a:cubicBezTo>
                  <a:cubicBezTo>
                    <a:pt x="315" y="507"/>
                    <a:pt x="326" y="515"/>
                    <a:pt x="340" y="515"/>
                  </a:cubicBezTo>
                  <a:cubicBezTo>
                    <a:pt x="354" y="515"/>
                    <a:pt x="367" y="507"/>
                    <a:pt x="367" y="496"/>
                  </a:cubicBezTo>
                  <a:cubicBezTo>
                    <a:pt x="367" y="489"/>
                    <a:pt x="363" y="483"/>
                    <a:pt x="355" y="479"/>
                  </a:cubicBezTo>
                  <a:cubicBezTo>
                    <a:pt x="355" y="463"/>
                    <a:pt x="355" y="463"/>
                    <a:pt x="355" y="463"/>
                  </a:cubicBezTo>
                  <a:cubicBezTo>
                    <a:pt x="463" y="463"/>
                    <a:pt x="463" y="463"/>
                    <a:pt x="463" y="463"/>
                  </a:cubicBezTo>
                  <a:cubicBezTo>
                    <a:pt x="463" y="429"/>
                    <a:pt x="463" y="429"/>
                    <a:pt x="463" y="429"/>
                  </a:cubicBezTo>
                  <a:cubicBezTo>
                    <a:pt x="455" y="427"/>
                    <a:pt x="450" y="422"/>
                    <a:pt x="450" y="416"/>
                  </a:cubicBezTo>
                  <a:cubicBezTo>
                    <a:pt x="450" y="407"/>
                    <a:pt x="460" y="401"/>
                    <a:pt x="472" y="401"/>
                  </a:cubicBezTo>
                  <a:cubicBezTo>
                    <a:pt x="484" y="401"/>
                    <a:pt x="493" y="407"/>
                    <a:pt x="493" y="416"/>
                  </a:cubicBezTo>
                  <a:cubicBezTo>
                    <a:pt x="493" y="422"/>
                    <a:pt x="487" y="428"/>
                    <a:pt x="479" y="430"/>
                  </a:cubicBezTo>
                  <a:cubicBezTo>
                    <a:pt x="479" y="463"/>
                    <a:pt x="479" y="463"/>
                    <a:pt x="479" y="463"/>
                  </a:cubicBezTo>
                  <a:cubicBezTo>
                    <a:pt x="526" y="463"/>
                    <a:pt x="526" y="463"/>
                    <a:pt x="526" y="463"/>
                  </a:cubicBezTo>
                  <a:cubicBezTo>
                    <a:pt x="527" y="459"/>
                    <a:pt x="529" y="455"/>
                    <a:pt x="530" y="451"/>
                  </a:cubicBezTo>
                  <a:cubicBezTo>
                    <a:pt x="483" y="451"/>
                    <a:pt x="483" y="451"/>
                    <a:pt x="483" y="451"/>
                  </a:cubicBezTo>
                  <a:cubicBezTo>
                    <a:pt x="483" y="434"/>
                    <a:pt x="483" y="434"/>
                    <a:pt x="483" y="434"/>
                  </a:cubicBezTo>
                  <a:cubicBezTo>
                    <a:pt x="491" y="431"/>
                    <a:pt x="498" y="424"/>
                    <a:pt x="498" y="417"/>
                  </a:cubicBezTo>
                  <a:cubicBezTo>
                    <a:pt x="498" y="406"/>
                    <a:pt x="488" y="398"/>
                    <a:pt x="473" y="398"/>
                  </a:cubicBezTo>
                  <a:cubicBezTo>
                    <a:pt x="459" y="398"/>
                    <a:pt x="447" y="406"/>
                    <a:pt x="447" y="417"/>
                  </a:cubicBezTo>
                  <a:cubicBezTo>
                    <a:pt x="447" y="424"/>
                    <a:pt x="451" y="430"/>
                    <a:pt x="459" y="433"/>
                  </a:cubicBezTo>
                  <a:cubicBezTo>
                    <a:pt x="459" y="451"/>
                    <a:pt x="459" y="451"/>
                    <a:pt x="459" y="451"/>
                  </a:cubicBezTo>
                  <a:cubicBezTo>
                    <a:pt x="439" y="451"/>
                    <a:pt x="439" y="451"/>
                    <a:pt x="439" y="451"/>
                  </a:cubicBezTo>
                  <a:cubicBezTo>
                    <a:pt x="439" y="51"/>
                    <a:pt x="439" y="51"/>
                    <a:pt x="439" y="51"/>
                  </a:cubicBezTo>
                  <a:cubicBezTo>
                    <a:pt x="456" y="51"/>
                    <a:pt x="456" y="51"/>
                    <a:pt x="456" y="51"/>
                  </a:cubicBezTo>
                  <a:cubicBezTo>
                    <a:pt x="459" y="59"/>
                    <a:pt x="465" y="66"/>
                    <a:pt x="473" y="66"/>
                  </a:cubicBezTo>
                  <a:cubicBezTo>
                    <a:pt x="483" y="66"/>
                    <a:pt x="492" y="55"/>
                    <a:pt x="492" y="41"/>
                  </a:cubicBezTo>
                  <a:cubicBezTo>
                    <a:pt x="492" y="26"/>
                    <a:pt x="483" y="15"/>
                    <a:pt x="473" y="15"/>
                  </a:cubicBezTo>
                  <a:cubicBezTo>
                    <a:pt x="466" y="15"/>
                    <a:pt x="459" y="19"/>
                    <a:pt x="456" y="27"/>
                  </a:cubicBezTo>
                  <a:cubicBezTo>
                    <a:pt x="439" y="27"/>
                    <a:pt x="439" y="27"/>
                    <a:pt x="439" y="27"/>
                  </a:cubicBezTo>
                  <a:cubicBezTo>
                    <a:pt x="439" y="2"/>
                    <a:pt x="439" y="2"/>
                    <a:pt x="439" y="2"/>
                  </a:cubicBezTo>
                  <a:cubicBezTo>
                    <a:pt x="435" y="1"/>
                    <a:pt x="431" y="1"/>
                    <a:pt x="427" y="0"/>
                  </a:cubicBezTo>
                  <a:lnTo>
                    <a:pt x="427" y="31"/>
                  </a:lnTo>
                  <a:close/>
                  <a:moveTo>
                    <a:pt x="427" y="451"/>
                  </a:moveTo>
                  <a:cubicBezTo>
                    <a:pt x="351" y="451"/>
                    <a:pt x="351" y="451"/>
                    <a:pt x="351" y="451"/>
                  </a:cubicBezTo>
                  <a:cubicBezTo>
                    <a:pt x="351" y="482"/>
                    <a:pt x="351" y="482"/>
                    <a:pt x="351" y="482"/>
                  </a:cubicBezTo>
                  <a:cubicBezTo>
                    <a:pt x="359" y="485"/>
                    <a:pt x="364" y="490"/>
                    <a:pt x="364" y="496"/>
                  </a:cubicBezTo>
                  <a:cubicBezTo>
                    <a:pt x="364" y="504"/>
                    <a:pt x="355" y="511"/>
                    <a:pt x="343" y="511"/>
                  </a:cubicBezTo>
                  <a:cubicBezTo>
                    <a:pt x="331" y="511"/>
                    <a:pt x="321" y="504"/>
                    <a:pt x="321" y="496"/>
                  </a:cubicBezTo>
                  <a:cubicBezTo>
                    <a:pt x="321" y="489"/>
                    <a:pt x="327" y="484"/>
                    <a:pt x="335" y="482"/>
                  </a:cubicBezTo>
                  <a:cubicBezTo>
                    <a:pt x="335" y="451"/>
                    <a:pt x="335" y="451"/>
                    <a:pt x="335" y="451"/>
                  </a:cubicBezTo>
                  <a:cubicBezTo>
                    <a:pt x="203" y="451"/>
                    <a:pt x="203" y="451"/>
                    <a:pt x="203" y="451"/>
                  </a:cubicBezTo>
                  <a:cubicBezTo>
                    <a:pt x="203" y="482"/>
                    <a:pt x="203" y="482"/>
                    <a:pt x="203" y="482"/>
                  </a:cubicBezTo>
                  <a:cubicBezTo>
                    <a:pt x="211" y="485"/>
                    <a:pt x="216" y="490"/>
                    <a:pt x="216" y="496"/>
                  </a:cubicBezTo>
                  <a:cubicBezTo>
                    <a:pt x="216" y="504"/>
                    <a:pt x="207" y="511"/>
                    <a:pt x="195" y="511"/>
                  </a:cubicBezTo>
                  <a:cubicBezTo>
                    <a:pt x="183" y="511"/>
                    <a:pt x="173" y="504"/>
                    <a:pt x="173" y="496"/>
                  </a:cubicBezTo>
                  <a:cubicBezTo>
                    <a:pt x="173" y="489"/>
                    <a:pt x="179" y="484"/>
                    <a:pt x="187" y="482"/>
                  </a:cubicBezTo>
                  <a:cubicBezTo>
                    <a:pt x="187" y="451"/>
                    <a:pt x="187" y="451"/>
                    <a:pt x="187" y="451"/>
                  </a:cubicBezTo>
                  <a:cubicBezTo>
                    <a:pt x="103" y="451"/>
                    <a:pt x="103" y="451"/>
                    <a:pt x="103" y="451"/>
                  </a:cubicBezTo>
                  <a:cubicBezTo>
                    <a:pt x="103" y="239"/>
                    <a:pt x="103" y="239"/>
                    <a:pt x="103" y="239"/>
                  </a:cubicBezTo>
                  <a:cubicBezTo>
                    <a:pt x="255" y="239"/>
                    <a:pt x="255" y="239"/>
                    <a:pt x="255" y="239"/>
                  </a:cubicBezTo>
                  <a:cubicBezTo>
                    <a:pt x="255" y="205"/>
                    <a:pt x="255" y="205"/>
                    <a:pt x="255" y="205"/>
                  </a:cubicBezTo>
                  <a:cubicBezTo>
                    <a:pt x="247" y="203"/>
                    <a:pt x="242" y="198"/>
                    <a:pt x="242" y="192"/>
                  </a:cubicBezTo>
                  <a:cubicBezTo>
                    <a:pt x="242" y="183"/>
                    <a:pt x="252" y="177"/>
                    <a:pt x="264" y="177"/>
                  </a:cubicBezTo>
                  <a:cubicBezTo>
                    <a:pt x="276" y="177"/>
                    <a:pt x="285" y="183"/>
                    <a:pt x="285" y="192"/>
                  </a:cubicBezTo>
                  <a:cubicBezTo>
                    <a:pt x="285" y="198"/>
                    <a:pt x="279" y="204"/>
                    <a:pt x="271" y="206"/>
                  </a:cubicBezTo>
                  <a:cubicBezTo>
                    <a:pt x="271" y="239"/>
                    <a:pt x="271" y="239"/>
                    <a:pt x="271" y="239"/>
                  </a:cubicBezTo>
                  <a:cubicBezTo>
                    <a:pt x="427" y="239"/>
                    <a:pt x="427" y="239"/>
                    <a:pt x="427" y="239"/>
                  </a:cubicBezTo>
                  <a:lnTo>
                    <a:pt x="427" y="451"/>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59" name="Freeform 35"/>
            <p:cNvSpPr/>
            <p:nvPr/>
          </p:nvSpPr>
          <p:spPr bwMode="auto">
            <a:xfrm>
              <a:off x="4324350" y="1330101"/>
              <a:ext cx="798513" cy="577850"/>
            </a:xfrm>
            <a:custGeom>
              <a:avLst/>
              <a:gdLst>
                <a:gd name="T0" fmla="*/ 0 w 324"/>
                <a:gd name="T1" fmla="*/ 54 h 234"/>
                <a:gd name="T2" fmla="*/ 0 w 324"/>
                <a:gd name="T3" fmla="*/ 234 h 234"/>
                <a:gd name="T4" fmla="*/ 148 w 324"/>
                <a:gd name="T5" fmla="*/ 234 h 234"/>
                <a:gd name="T6" fmla="*/ 148 w 324"/>
                <a:gd name="T7" fmla="*/ 215 h 234"/>
                <a:gd name="T8" fmla="*/ 136 w 324"/>
                <a:gd name="T9" fmla="*/ 199 h 234"/>
                <a:gd name="T10" fmla="*/ 162 w 324"/>
                <a:gd name="T11" fmla="*/ 180 h 234"/>
                <a:gd name="T12" fmla="*/ 187 w 324"/>
                <a:gd name="T13" fmla="*/ 199 h 234"/>
                <a:gd name="T14" fmla="*/ 172 w 324"/>
                <a:gd name="T15" fmla="*/ 216 h 234"/>
                <a:gd name="T16" fmla="*/ 172 w 324"/>
                <a:gd name="T17" fmla="*/ 234 h 234"/>
                <a:gd name="T18" fmla="*/ 324 w 324"/>
                <a:gd name="T19" fmla="*/ 234 h 234"/>
                <a:gd name="T20" fmla="*/ 324 w 324"/>
                <a:gd name="T21" fmla="*/ 54 h 234"/>
                <a:gd name="T22" fmla="*/ 320 w 324"/>
                <a:gd name="T23" fmla="*/ 54 h 234"/>
                <a:gd name="T24" fmla="*/ 320 w 324"/>
                <a:gd name="T25" fmla="*/ 38 h 234"/>
                <a:gd name="T26" fmla="*/ 324 w 324"/>
                <a:gd name="T27" fmla="*/ 38 h 234"/>
                <a:gd name="T28" fmla="*/ 324 w 324"/>
                <a:gd name="T29" fmla="*/ 7 h 234"/>
                <a:gd name="T30" fmla="*/ 168 w 324"/>
                <a:gd name="T31" fmla="*/ 0 h 234"/>
                <a:gd name="T32" fmla="*/ 0 w 324"/>
                <a:gd name="T33" fmla="*/ 8 h 234"/>
                <a:gd name="T34" fmla="*/ 0 w 324"/>
                <a:gd name="T35" fmla="*/ 38 h 234"/>
                <a:gd name="T36" fmla="*/ 0 w 324"/>
                <a:gd name="T3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234">
                  <a:moveTo>
                    <a:pt x="0" y="54"/>
                  </a:moveTo>
                  <a:cubicBezTo>
                    <a:pt x="0" y="234"/>
                    <a:pt x="0" y="234"/>
                    <a:pt x="0" y="234"/>
                  </a:cubicBezTo>
                  <a:cubicBezTo>
                    <a:pt x="148" y="234"/>
                    <a:pt x="148" y="234"/>
                    <a:pt x="148" y="234"/>
                  </a:cubicBezTo>
                  <a:cubicBezTo>
                    <a:pt x="148" y="215"/>
                    <a:pt x="148" y="215"/>
                    <a:pt x="148" y="215"/>
                  </a:cubicBezTo>
                  <a:cubicBezTo>
                    <a:pt x="140" y="212"/>
                    <a:pt x="136" y="206"/>
                    <a:pt x="136" y="199"/>
                  </a:cubicBezTo>
                  <a:cubicBezTo>
                    <a:pt x="136" y="188"/>
                    <a:pt x="148" y="180"/>
                    <a:pt x="162" y="180"/>
                  </a:cubicBezTo>
                  <a:cubicBezTo>
                    <a:pt x="176" y="180"/>
                    <a:pt x="187" y="188"/>
                    <a:pt x="187" y="199"/>
                  </a:cubicBezTo>
                  <a:cubicBezTo>
                    <a:pt x="187" y="206"/>
                    <a:pt x="180" y="213"/>
                    <a:pt x="172" y="216"/>
                  </a:cubicBezTo>
                  <a:cubicBezTo>
                    <a:pt x="172" y="234"/>
                    <a:pt x="172" y="234"/>
                    <a:pt x="172" y="234"/>
                  </a:cubicBezTo>
                  <a:cubicBezTo>
                    <a:pt x="324" y="234"/>
                    <a:pt x="324" y="234"/>
                    <a:pt x="324" y="234"/>
                  </a:cubicBezTo>
                  <a:cubicBezTo>
                    <a:pt x="324" y="54"/>
                    <a:pt x="324" y="54"/>
                    <a:pt x="324" y="54"/>
                  </a:cubicBezTo>
                  <a:cubicBezTo>
                    <a:pt x="320" y="54"/>
                    <a:pt x="320" y="54"/>
                    <a:pt x="320" y="54"/>
                  </a:cubicBezTo>
                  <a:cubicBezTo>
                    <a:pt x="320" y="38"/>
                    <a:pt x="320" y="38"/>
                    <a:pt x="320" y="38"/>
                  </a:cubicBezTo>
                  <a:cubicBezTo>
                    <a:pt x="324" y="38"/>
                    <a:pt x="324" y="38"/>
                    <a:pt x="324" y="38"/>
                  </a:cubicBezTo>
                  <a:cubicBezTo>
                    <a:pt x="324" y="7"/>
                    <a:pt x="324" y="7"/>
                    <a:pt x="324" y="7"/>
                  </a:cubicBezTo>
                  <a:cubicBezTo>
                    <a:pt x="284" y="3"/>
                    <a:pt x="233" y="0"/>
                    <a:pt x="168" y="0"/>
                  </a:cubicBezTo>
                  <a:cubicBezTo>
                    <a:pt x="130" y="0"/>
                    <a:pt x="64" y="1"/>
                    <a:pt x="0" y="8"/>
                  </a:cubicBezTo>
                  <a:cubicBezTo>
                    <a:pt x="0" y="38"/>
                    <a:pt x="0" y="38"/>
                    <a:pt x="0" y="38"/>
                  </a:cubicBezTo>
                  <a:lnTo>
                    <a:pt x="0" y="54"/>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0" name="Freeform 36"/>
            <p:cNvSpPr/>
            <p:nvPr/>
          </p:nvSpPr>
          <p:spPr bwMode="auto">
            <a:xfrm>
              <a:off x="4324350" y="1936526"/>
              <a:ext cx="798513" cy="523875"/>
            </a:xfrm>
            <a:custGeom>
              <a:avLst/>
              <a:gdLst>
                <a:gd name="T0" fmla="*/ 236 w 503"/>
                <a:gd name="T1" fmla="*/ 0 h 330"/>
                <a:gd name="T2" fmla="*/ 0 w 503"/>
                <a:gd name="T3" fmla="*/ 0 h 330"/>
                <a:gd name="T4" fmla="*/ 0 w 503"/>
                <a:gd name="T5" fmla="*/ 330 h 330"/>
                <a:gd name="T6" fmla="*/ 130 w 503"/>
                <a:gd name="T7" fmla="*/ 330 h 330"/>
                <a:gd name="T8" fmla="*/ 130 w 503"/>
                <a:gd name="T9" fmla="*/ 323 h 330"/>
                <a:gd name="T10" fmla="*/ 155 w 503"/>
                <a:gd name="T11" fmla="*/ 323 h 330"/>
                <a:gd name="T12" fmla="*/ 155 w 503"/>
                <a:gd name="T13" fmla="*/ 330 h 330"/>
                <a:gd name="T14" fmla="*/ 360 w 503"/>
                <a:gd name="T15" fmla="*/ 330 h 330"/>
                <a:gd name="T16" fmla="*/ 360 w 503"/>
                <a:gd name="T17" fmla="*/ 323 h 330"/>
                <a:gd name="T18" fmla="*/ 385 w 503"/>
                <a:gd name="T19" fmla="*/ 323 h 330"/>
                <a:gd name="T20" fmla="*/ 385 w 503"/>
                <a:gd name="T21" fmla="*/ 330 h 330"/>
                <a:gd name="T22" fmla="*/ 503 w 503"/>
                <a:gd name="T23" fmla="*/ 330 h 330"/>
                <a:gd name="T24" fmla="*/ 503 w 503"/>
                <a:gd name="T25" fmla="*/ 0 h 330"/>
                <a:gd name="T26" fmla="*/ 261 w 503"/>
                <a:gd name="T27" fmla="*/ 0 h 330"/>
                <a:gd name="T28" fmla="*/ 236 w 503"/>
                <a:gd name="T2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30">
                  <a:moveTo>
                    <a:pt x="236" y="0"/>
                  </a:moveTo>
                  <a:lnTo>
                    <a:pt x="0" y="0"/>
                  </a:lnTo>
                  <a:lnTo>
                    <a:pt x="0" y="330"/>
                  </a:lnTo>
                  <a:lnTo>
                    <a:pt x="130" y="330"/>
                  </a:lnTo>
                  <a:lnTo>
                    <a:pt x="130" y="323"/>
                  </a:lnTo>
                  <a:lnTo>
                    <a:pt x="155" y="323"/>
                  </a:lnTo>
                  <a:lnTo>
                    <a:pt x="155" y="330"/>
                  </a:lnTo>
                  <a:lnTo>
                    <a:pt x="360" y="330"/>
                  </a:lnTo>
                  <a:lnTo>
                    <a:pt x="360" y="323"/>
                  </a:lnTo>
                  <a:lnTo>
                    <a:pt x="385" y="323"/>
                  </a:lnTo>
                  <a:lnTo>
                    <a:pt x="385" y="330"/>
                  </a:lnTo>
                  <a:lnTo>
                    <a:pt x="503" y="330"/>
                  </a:lnTo>
                  <a:lnTo>
                    <a:pt x="503" y="0"/>
                  </a:lnTo>
                  <a:lnTo>
                    <a:pt x="261" y="0"/>
                  </a:lnTo>
                  <a:lnTo>
                    <a:pt x="236" y="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1" name="Freeform 37"/>
            <p:cNvSpPr/>
            <p:nvPr/>
          </p:nvSpPr>
          <p:spPr bwMode="auto">
            <a:xfrm>
              <a:off x="5153025" y="1352326"/>
              <a:ext cx="361950" cy="1108076"/>
            </a:xfrm>
            <a:custGeom>
              <a:avLst/>
              <a:gdLst>
                <a:gd name="T0" fmla="*/ 17 w 147"/>
                <a:gd name="T1" fmla="*/ 25 h 449"/>
                <a:gd name="T2" fmla="*/ 34 w 147"/>
                <a:gd name="T3" fmla="*/ 13 h 449"/>
                <a:gd name="T4" fmla="*/ 53 w 147"/>
                <a:gd name="T5" fmla="*/ 39 h 449"/>
                <a:gd name="T6" fmla="*/ 34 w 147"/>
                <a:gd name="T7" fmla="*/ 64 h 449"/>
                <a:gd name="T8" fmla="*/ 17 w 147"/>
                <a:gd name="T9" fmla="*/ 49 h 449"/>
                <a:gd name="T10" fmla="*/ 0 w 147"/>
                <a:gd name="T11" fmla="*/ 49 h 449"/>
                <a:gd name="T12" fmla="*/ 0 w 147"/>
                <a:gd name="T13" fmla="*/ 449 h 449"/>
                <a:gd name="T14" fmla="*/ 20 w 147"/>
                <a:gd name="T15" fmla="*/ 449 h 449"/>
                <a:gd name="T16" fmla="*/ 20 w 147"/>
                <a:gd name="T17" fmla="*/ 431 h 449"/>
                <a:gd name="T18" fmla="*/ 8 w 147"/>
                <a:gd name="T19" fmla="*/ 415 h 449"/>
                <a:gd name="T20" fmla="*/ 34 w 147"/>
                <a:gd name="T21" fmla="*/ 396 h 449"/>
                <a:gd name="T22" fmla="*/ 59 w 147"/>
                <a:gd name="T23" fmla="*/ 415 h 449"/>
                <a:gd name="T24" fmla="*/ 44 w 147"/>
                <a:gd name="T25" fmla="*/ 432 h 449"/>
                <a:gd name="T26" fmla="*/ 44 w 147"/>
                <a:gd name="T27" fmla="*/ 449 h 449"/>
                <a:gd name="T28" fmla="*/ 91 w 147"/>
                <a:gd name="T29" fmla="*/ 449 h 449"/>
                <a:gd name="T30" fmla="*/ 136 w 147"/>
                <a:gd name="T31" fmla="*/ 51 h 449"/>
                <a:gd name="T32" fmla="*/ 0 w 147"/>
                <a:gd name="T33" fmla="*/ 0 h 449"/>
                <a:gd name="T34" fmla="*/ 0 w 147"/>
                <a:gd name="T35" fmla="*/ 25 h 449"/>
                <a:gd name="T36" fmla="*/ 17 w 147"/>
                <a:gd name="T37" fmla="*/ 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449">
                  <a:moveTo>
                    <a:pt x="17" y="25"/>
                  </a:moveTo>
                  <a:cubicBezTo>
                    <a:pt x="20" y="17"/>
                    <a:pt x="27" y="13"/>
                    <a:pt x="34" y="13"/>
                  </a:cubicBezTo>
                  <a:cubicBezTo>
                    <a:pt x="44" y="13"/>
                    <a:pt x="53" y="24"/>
                    <a:pt x="53" y="39"/>
                  </a:cubicBezTo>
                  <a:cubicBezTo>
                    <a:pt x="53" y="53"/>
                    <a:pt x="44" y="64"/>
                    <a:pt x="34" y="64"/>
                  </a:cubicBezTo>
                  <a:cubicBezTo>
                    <a:pt x="26" y="64"/>
                    <a:pt x="20" y="57"/>
                    <a:pt x="17" y="49"/>
                  </a:cubicBezTo>
                  <a:cubicBezTo>
                    <a:pt x="0" y="49"/>
                    <a:pt x="0" y="49"/>
                    <a:pt x="0" y="49"/>
                  </a:cubicBezTo>
                  <a:cubicBezTo>
                    <a:pt x="0" y="449"/>
                    <a:pt x="0" y="449"/>
                    <a:pt x="0" y="449"/>
                  </a:cubicBezTo>
                  <a:cubicBezTo>
                    <a:pt x="20" y="449"/>
                    <a:pt x="20" y="449"/>
                    <a:pt x="20" y="449"/>
                  </a:cubicBezTo>
                  <a:cubicBezTo>
                    <a:pt x="20" y="431"/>
                    <a:pt x="20" y="431"/>
                    <a:pt x="20" y="431"/>
                  </a:cubicBezTo>
                  <a:cubicBezTo>
                    <a:pt x="12" y="428"/>
                    <a:pt x="8" y="422"/>
                    <a:pt x="8" y="415"/>
                  </a:cubicBezTo>
                  <a:cubicBezTo>
                    <a:pt x="8" y="404"/>
                    <a:pt x="20" y="396"/>
                    <a:pt x="34" y="396"/>
                  </a:cubicBezTo>
                  <a:cubicBezTo>
                    <a:pt x="49" y="396"/>
                    <a:pt x="59" y="404"/>
                    <a:pt x="59" y="415"/>
                  </a:cubicBezTo>
                  <a:cubicBezTo>
                    <a:pt x="59" y="422"/>
                    <a:pt x="52" y="429"/>
                    <a:pt x="44" y="432"/>
                  </a:cubicBezTo>
                  <a:cubicBezTo>
                    <a:pt x="44" y="449"/>
                    <a:pt x="44" y="449"/>
                    <a:pt x="44" y="449"/>
                  </a:cubicBezTo>
                  <a:cubicBezTo>
                    <a:pt x="91" y="449"/>
                    <a:pt x="91" y="449"/>
                    <a:pt x="91" y="449"/>
                  </a:cubicBezTo>
                  <a:cubicBezTo>
                    <a:pt x="124" y="356"/>
                    <a:pt x="147" y="226"/>
                    <a:pt x="136" y="51"/>
                  </a:cubicBezTo>
                  <a:cubicBezTo>
                    <a:pt x="128" y="41"/>
                    <a:pt x="108" y="14"/>
                    <a:pt x="0" y="0"/>
                  </a:cubicBezTo>
                  <a:cubicBezTo>
                    <a:pt x="0" y="25"/>
                    <a:pt x="0" y="25"/>
                    <a:pt x="0" y="25"/>
                  </a:cubicBezTo>
                  <a:lnTo>
                    <a:pt x="17" y="25"/>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2" name="Freeform 38"/>
            <p:cNvSpPr/>
            <p:nvPr/>
          </p:nvSpPr>
          <p:spPr bwMode="auto">
            <a:xfrm>
              <a:off x="3937000" y="1355501"/>
              <a:ext cx="347663" cy="1104901"/>
            </a:xfrm>
            <a:custGeom>
              <a:avLst/>
              <a:gdLst>
                <a:gd name="T0" fmla="*/ 89 w 141"/>
                <a:gd name="T1" fmla="*/ 430 h 448"/>
                <a:gd name="T2" fmla="*/ 77 w 141"/>
                <a:gd name="T3" fmla="*/ 414 h 448"/>
                <a:gd name="T4" fmla="*/ 103 w 141"/>
                <a:gd name="T5" fmla="*/ 395 h 448"/>
                <a:gd name="T6" fmla="*/ 128 w 141"/>
                <a:gd name="T7" fmla="*/ 414 h 448"/>
                <a:gd name="T8" fmla="*/ 113 w 141"/>
                <a:gd name="T9" fmla="*/ 431 h 448"/>
                <a:gd name="T10" fmla="*/ 113 w 141"/>
                <a:gd name="T11" fmla="*/ 448 h 448"/>
                <a:gd name="T12" fmla="*/ 141 w 141"/>
                <a:gd name="T13" fmla="*/ 448 h 448"/>
                <a:gd name="T14" fmla="*/ 141 w 141"/>
                <a:gd name="T15" fmla="*/ 48 h 448"/>
                <a:gd name="T16" fmla="*/ 125 w 141"/>
                <a:gd name="T17" fmla="*/ 48 h 448"/>
                <a:gd name="T18" fmla="*/ 108 w 141"/>
                <a:gd name="T19" fmla="*/ 63 h 448"/>
                <a:gd name="T20" fmla="*/ 89 w 141"/>
                <a:gd name="T21" fmla="*/ 38 h 448"/>
                <a:gd name="T22" fmla="*/ 108 w 141"/>
                <a:gd name="T23" fmla="*/ 12 h 448"/>
                <a:gd name="T24" fmla="*/ 125 w 141"/>
                <a:gd name="T25" fmla="*/ 24 h 448"/>
                <a:gd name="T26" fmla="*/ 141 w 141"/>
                <a:gd name="T27" fmla="*/ 24 h 448"/>
                <a:gd name="T28" fmla="*/ 141 w 141"/>
                <a:gd name="T29" fmla="*/ 0 h 448"/>
                <a:gd name="T30" fmla="*/ 3 w 141"/>
                <a:gd name="T31" fmla="*/ 46 h 448"/>
                <a:gd name="T32" fmla="*/ 54 w 141"/>
                <a:gd name="T33" fmla="*/ 448 h 448"/>
                <a:gd name="T34" fmla="*/ 89 w 141"/>
                <a:gd name="T35" fmla="*/ 448 h 448"/>
                <a:gd name="T36" fmla="*/ 89 w 141"/>
                <a:gd name="T37" fmla="*/ 4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448">
                  <a:moveTo>
                    <a:pt x="89" y="430"/>
                  </a:moveTo>
                  <a:cubicBezTo>
                    <a:pt x="81" y="427"/>
                    <a:pt x="77" y="421"/>
                    <a:pt x="77" y="414"/>
                  </a:cubicBezTo>
                  <a:cubicBezTo>
                    <a:pt x="77" y="403"/>
                    <a:pt x="89" y="395"/>
                    <a:pt x="103" y="395"/>
                  </a:cubicBezTo>
                  <a:cubicBezTo>
                    <a:pt x="118" y="395"/>
                    <a:pt x="128" y="403"/>
                    <a:pt x="128" y="414"/>
                  </a:cubicBezTo>
                  <a:cubicBezTo>
                    <a:pt x="128" y="421"/>
                    <a:pt x="121" y="428"/>
                    <a:pt x="113" y="431"/>
                  </a:cubicBezTo>
                  <a:cubicBezTo>
                    <a:pt x="113" y="448"/>
                    <a:pt x="113" y="448"/>
                    <a:pt x="113" y="448"/>
                  </a:cubicBezTo>
                  <a:cubicBezTo>
                    <a:pt x="141" y="448"/>
                    <a:pt x="141" y="448"/>
                    <a:pt x="141" y="448"/>
                  </a:cubicBezTo>
                  <a:cubicBezTo>
                    <a:pt x="141" y="48"/>
                    <a:pt x="141" y="48"/>
                    <a:pt x="141" y="48"/>
                  </a:cubicBezTo>
                  <a:cubicBezTo>
                    <a:pt x="125" y="48"/>
                    <a:pt x="125" y="48"/>
                    <a:pt x="125" y="48"/>
                  </a:cubicBezTo>
                  <a:cubicBezTo>
                    <a:pt x="122" y="56"/>
                    <a:pt x="115" y="63"/>
                    <a:pt x="108" y="63"/>
                  </a:cubicBezTo>
                  <a:cubicBezTo>
                    <a:pt x="97" y="63"/>
                    <a:pt x="89" y="52"/>
                    <a:pt x="89" y="38"/>
                  </a:cubicBezTo>
                  <a:cubicBezTo>
                    <a:pt x="89" y="23"/>
                    <a:pt x="97" y="12"/>
                    <a:pt x="108" y="12"/>
                  </a:cubicBezTo>
                  <a:cubicBezTo>
                    <a:pt x="115" y="12"/>
                    <a:pt x="121" y="16"/>
                    <a:pt x="125" y="24"/>
                  </a:cubicBezTo>
                  <a:cubicBezTo>
                    <a:pt x="141" y="24"/>
                    <a:pt x="141" y="24"/>
                    <a:pt x="141" y="24"/>
                  </a:cubicBezTo>
                  <a:cubicBezTo>
                    <a:pt x="141" y="0"/>
                    <a:pt x="141" y="0"/>
                    <a:pt x="141" y="0"/>
                  </a:cubicBezTo>
                  <a:cubicBezTo>
                    <a:pt x="84" y="8"/>
                    <a:pt x="30" y="22"/>
                    <a:pt x="3" y="46"/>
                  </a:cubicBezTo>
                  <a:cubicBezTo>
                    <a:pt x="2" y="95"/>
                    <a:pt x="0" y="283"/>
                    <a:pt x="54" y="448"/>
                  </a:cubicBezTo>
                  <a:cubicBezTo>
                    <a:pt x="89" y="448"/>
                    <a:pt x="89" y="448"/>
                    <a:pt x="89" y="448"/>
                  </a:cubicBezTo>
                  <a:lnTo>
                    <a:pt x="89" y="43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3" name="Freeform 39"/>
            <p:cNvSpPr/>
            <p:nvPr/>
          </p:nvSpPr>
          <p:spPr bwMode="auto">
            <a:xfrm>
              <a:off x="4748213" y="2488977"/>
              <a:ext cx="619125" cy="473076"/>
            </a:xfrm>
            <a:custGeom>
              <a:avLst/>
              <a:gdLst>
                <a:gd name="T0" fmla="*/ 188 w 251"/>
                <a:gd name="T1" fmla="*/ 0 h 192"/>
                <a:gd name="T2" fmla="*/ 80 w 251"/>
                <a:gd name="T3" fmla="*/ 0 h 192"/>
                <a:gd name="T4" fmla="*/ 80 w 251"/>
                <a:gd name="T5" fmla="*/ 16 h 192"/>
                <a:gd name="T6" fmla="*/ 92 w 251"/>
                <a:gd name="T7" fmla="*/ 33 h 192"/>
                <a:gd name="T8" fmla="*/ 65 w 251"/>
                <a:gd name="T9" fmla="*/ 52 h 192"/>
                <a:gd name="T10" fmla="*/ 40 w 251"/>
                <a:gd name="T11" fmla="*/ 33 h 192"/>
                <a:gd name="T12" fmla="*/ 56 w 251"/>
                <a:gd name="T13" fmla="*/ 16 h 192"/>
                <a:gd name="T14" fmla="*/ 56 w 251"/>
                <a:gd name="T15" fmla="*/ 0 h 192"/>
                <a:gd name="T16" fmla="*/ 0 w 251"/>
                <a:gd name="T17" fmla="*/ 0 h 192"/>
                <a:gd name="T18" fmla="*/ 0 w 251"/>
                <a:gd name="T19" fmla="*/ 192 h 192"/>
                <a:gd name="T20" fmla="*/ 128 w 251"/>
                <a:gd name="T21" fmla="*/ 192 h 192"/>
                <a:gd name="T22" fmla="*/ 251 w 251"/>
                <a:gd name="T23" fmla="*/ 0 h 192"/>
                <a:gd name="T24" fmla="*/ 204 w 251"/>
                <a:gd name="T25" fmla="*/ 0 h 192"/>
                <a:gd name="T26" fmla="*/ 188 w 251"/>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92">
                  <a:moveTo>
                    <a:pt x="188" y="0"/>
                  </a:moveTo>
                  <a:cubicBezTo>
                    <a:pt x="80" y="0"/>
                    <a:pt x="80" y="0"/>
                    <a:pt x="80" y="0"/>
                  </a:cubicBezTo>
                  <a:cubicBezTo>
                    <a:pt x="80" y="16"/>
                    <a:pt x="80" y="16"/>
                    <a:pt x="80" y="16"/>
                  </a:cubicBezTo>
                  <a:cubicBezTo>
                    <a:pt x="88" y="20"/>
                    <a:pt x="92" y="26"/>
                    <a:pt x="92" y="33"/>
                  </a:cubicBezTo>
                  <a:cubicBezTo>
                    <a:pt x="92" y="44"/>
                    <a:pt x="79" y="52"/>
                    <a:pt x="65" y="52"/>
                  </a:cubicBezTo>
                  <a:cubicBezTo>
                    <a:pt x="51" y="52"/>
                    <a:pt x="40" y="44"/>
                    <a:pt x="40" y="33"/>
                  </a:cubicBezTo>
                  <a:cubicBezTo>
                    <a:pt x="40" y="26"/>
                    <a:pt x="48" y="19"/>
                    <a:pt x="56" y="16"/>
                  </a:cubicBezTo>
                  <a:cubicBezTo>
                    <a:pt x="56" y="0"/>
                    <a:pt x="56" y="0"/>
                    <a:pt x="56" y="0"/>
                  </a:cubicBezTo>
                  <a:cubicBezTo>
                    <a:pt x="0" y="0"/>
                    <a:pt x="0" y="0"/>
                    <a:pt x="0" y="0"/>
                  </a:cubicBezTo>
                  <a:cubicBezTo>
                    <a:pt x="0" y="192"/>
                    <a:pt x="0" y="192"/>
                    <a:pt x="0" y="192"/>
                  </a:cubicBezTo>
                  <a:cubicBezTo>
                    <a:pt x="128" y="192"/>
                    <a:pt x="128" y="192"/>
                    <a:pt x="128" y="192"/>
                  </a:cubicBezTo>
                  <a:cubicBezTo>
                    <a:pt x="128" y="192"/>
                    <a:pt x="199" y="138"/>
                    <a:pt x="251" y="0"/>
                  </a:cubicBezTo>
                  <a:cubicBezTo>
                    <a:pt x="204" y="0"/>
                    <a:pt x="204" y="0"/>
                    <a:pt x="204" y="0"/>
                  </a:cubicBezTo>
                  <a:lnTo>
                    <a:pt x="188" y="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4" name="Freeform 40"/>
            <p:cNvSpPr/>
            <p:nvPr/>
          </p:nvSpPr>
          <p:spPr bwMode="auto">
            <a:xfrm>
              <a:off x="4079876" y="2488977"/>
              <a:ext cx="638175" cy="473076"/>
            </a:xfrm>
            <a:custGeom>
              <a:avLst/>
              <a:gdLst>
                <a:gd name="T0" fmla="*/ 203 w 259"/>
                <a:gd name="T1" fmla="*/ 0 h 192"/>
                <a:gd name="T2" fmla="*/ 203 w 259"/>
                <a:gd name="T3" fmla="*/ 16 h 192"/>
                <a:gd name="T4" fmla="*/ 215 w 259"/>
                <a:gd name="T5" fmla="*/ 33 h 192"/>
                <a:gd name="T6" fmla="*/ 188 w 259"/>
                <a:gd name="T7" fmla="*/ 52 h 192"/>
                <a:gd name="T8" fmla="*/ 163 w 259"/>
                <a:gd name="T9" fmla="*/ 33 h 192"/>
                <a:gd name="T10" fmla="*/ 179 w 259"/>
                <a:gd name="T11" fmla="*/ 16 h 192"/>
                <a:gd name="T12" fmla="*/ 179 w 259"/>
                <a:gd name="T13" fmla="*/ 0 h 192"/>
                <a:gd name="T14" fmla="*/ 51 w 259"/>
                <a:gd name="T15" fmla="*/ 0 h 192"/>
                <a:gd name="T16" fmla="*/ 35 w 259"/>
                <a:gd name="T17" fmla="*/ 0 h 192"/>
                <a:gd name="T18" fmla="*/ 0 w 259"/>
                <a:gd name="T19" fmla="*/ 0 h 192"/>
                <a:gd name="T20" fmla="*/ 119 w 259"/>
                <a:gd name="T21" fmla="*/ 192 h 192"/>
                <a:gd name="T22" fmla="*/ 259 w 259"/>
                <a:gd name="T23" fmla="*/ 192 h 192"/>
                <a:gd name="T24" fmla="*/ 259 w 259"/>
                <a:gd name="T25" fmla="*/ 0 h 192"/>
                <a:gd name="T26" fmla="*/ 203 w 259"/>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92">
                  <a:moveTo>
                    <a:pt x="203" y="0"/>
                  </a:moveTo>
                  <a:cubicBezTo>
                    <a:pt x="203" y="16"/>
                    <a:pt x="203" y="16"/>
                    <a:pt x="203" y="16"/>
                  </a:cubicBezTo>
                  <a:cubicBezTo>
                    <a:pt x="211" y="20"/>
                    <a:pt x="215" y="26"/>
                    <a:pt x="215" y="33"/>
                  </a:cubicBezTo>
                  <a:cubicBezTo>
                    <a:pt x="215" y="44"/>
                    <a:pt x="202" y="52"/>
                    <a:pt x="188" y="52"/>
                  </a:cubicBezTo>
                  <a:cubicBezTo>
                    <a:pt x="174" y="52"/>
                    <a:pt x="163" y="44"/>
                    <a:pt x="163" y="33"/>
                  </a:cubicBezTo>
                  <a:cubicBezTo>
                    <a:pt x="163" y="26"/>
                    <a:pt x="171" y="19"/>
                    <a:pt x="179" y="16"/>
                  </a:cubicBezTo>
                  <a:cubicBezTo>
                    <a:pt x="179" y="0"/>
                    <a:pt x="179" y="0"/>
                    <a:pt x="179" y="0"/>
                  </a:cubicBezTo>
                  <a:cubicBezTo>
                    <a:pt x="51" y="0"/>
                    <a:pt x="51" y="0"/>
                    <a:pt x="51" y="0"/>
                  </a:cubicBezTo>
                  <a:cubicBezTo>
                    <a:pt x="35" y="0"/>
                    <a:pt x="35" y="0"/>
                    <a:pt x="35" y="0"/>
                  </a:cubicBezTo>
                  <a:cubicBezTo>
                    <a:pt x="0" y="0"/>
                    <a:pt x="0" y="0"/>
                    <a:pt x="0" y="0"/>
                  </a:cubicBezTo>
                  <a:cubicBezTo>
                    <a:pt x="26" y="75"/>
                    <a:pt x="64" y="144"/>
                    <a:pt x="119" y="192"/>
                  </a:cubicBezTo>
                  <a:cubicBezTo>
                    <a:pt x="259" y="192"/>
                    <a:pt x="259" y="192"/>
                    <a:pt x="259" y="192"/>
                  </a:cubicBezTo>
                  <a:cubicBezTo>
                    <a:pt x="259" y="0"/>
                    <a:pt x="259" y="0"/>
                    <a:pt x="259" y="0"/>
                  </a:cubicBezTo>
                  <a:lnTo>
                    <a:pt x="203" y="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5" name="Freeform 41"/>
            <p:cNvSpPr/>
            <p:nvPr/>
          </p:nvSpPr>
          <p:spPr bwMode="auto">
            <a:xfrm>
              <a:off x="4667251" y="1784126"/>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6" name="Freeform 42"/>
            <p:cNvSpPr/>
            <p:nvPr/>
          </p:nvSpPr>
          <p:spPr bwMode="auto">
            <a:xfrm>
              <a:off x="5180014"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7" name="Freeform 43"/>
            <p:cNvSpPr/>
            <p:nvPr/>
          </p:nvSpPr>
          <p:spPr bwMode="auto">
            <a:xfrm>
              <a:off x="4133850"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8" name="Freeform 44"/>
            <p:cNvSpPr/>
            <p:nvPr/>
          </p:nvSpPr>
          <p:spPr bwMode="auto">
            <a:xfrm>
              <a:off x="4497389"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69" name="Rectangle 45"/>
            <p:cNvSpPr>
              <a:spLocks noChangeArrowheads="1"/>
            </p:cNvSpPr>
            <p:nvPr/>
          </p:nvSpPr>
          <p:spPr bwMode="auto">
            <a:xfrm>
              <a:off x="4530726" y="2449289"/>
              <a:ext cx="39688" cy="11113"/>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0" name="Freeform 46"/>
            <p:cNvSpPr/>
            <p:nvPr/>
          </p:nvSpPr>
          <p:spPr bwMode="auto">
            <a:xfrm>
              <a:off x="4862514"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1" name="Rectangle 47"/>
            <p:cNvSpPr>
              <a:spLocks noChangeArrowheads="1"/>
            </p:cNvSpPr>
            <p:nvPr/>
          </p:nvSpPr>
          <p:spPr bwMode="auto">
            <a:xfrm>
              <a:off x="4895851" y="2449289"/>
              <a:ext cx="39688" cy="11113"/>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2" name="Freeform 48"/>
            <p:cNvSpPr/>
            <p:nvPr/>
          </p:nvSpPr>
          <p:spPr bwMode="auto">
            <a:xfrm>
              <a:off x="4167189" y="1390425"/>
              <a:ext cx="157163" cy="104776"/>
            </a:xfrm>
            <a:custGeom>
              <a:avLst/>
              <a:gdLst>
                <a:gd name="T0" fmla="*/ 30 w 64"/>
                <a:gd name="T1" fmla="*/ 14 h 43"/>
                <a:gd name="T2" fmla="*/ 15 w 64"/>
                <a:gd name="T3" fmla="*/ 0 h 43"/>
                <a:gd name="T4" fmla="*/ 0 w 64"/>
                <a:gd name="T5" fmla="*/ 22 h 43"/>
                <a:gd name="T6" fmla="*/ 15 w 64"/>
                <a:gd name="T7" fmla="*/ 43 h 43"/>
                <a:gd name="T8" fmla="*/ 29 w 64"/>
                <a:gd name="T9" fmla="*/ 30 h 43"/>
                <a:gd name="T10" fmla="*/ 64 w 64"/>
                <a:gd name="T11" fmla="*/ 30 h 43"/>
                <a:gd name="T12" fmla="*/ 64 w 64"/>
                <a:gd name="T13" fmla="*/ 14 h 43"/>
                <a:gd name="T14" fmla="*/ 30 w 64"/>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3">
                  <a:moveTo>
                    <a:pt x="30" y="14"/>
                  </a:moveTo>
                  <a:cubicBezTo>
                    <a:pt x="27" y="6"/>
                    <a:pt x="22" y="0"/>
                    <a:pt x="15" y="0"/>
                  </a:cubicBezTo>
                  <a:cubicBezTo>
                    <a:pt x="7" y="0"/>
                    <a:pt x="0" y="11"/>
                    <a:pt x="0" y="22"/>
                  </a:cubicBezTo>
                  <a:cubicBezTo>
                    <a:pt x="0" y="34"/>
                    <a:pt x="7" y="43"/>
                    <a:pt x="15" y="43"/>
                  </a:cubicBezTo>
                  <a:cubicBezTo>
                    <a:pt x="21" y="43"/>
                    <a:pt x="27" y="38"/>
                    <a:pt x="29" y="30"/>
                  </a:cubicBezTo>
                  <a:cubicBezTo>
                    <a:pt x="64" y="30"/>
                    <a:pt x="64" y="30"/>
                    <a:pt x="64" y="30"/>
                  </a:cubicBezTo>
                  <a:cubicBezTo>
                    <a:pt x="64" y="14"/>
                    <a:pt x="64" y="14"/>
                    <a:pt x="64" y="14"/>
                  </a:cubicBezTo>
                  <a:lnTo>
                    <a:pt x="30" y="14"/>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3" name="Freeform 49"/>
            <p:cNvSpPr/>
            <p:nvPr/>
          </p:nvSpPr>
          <p:spPr bwMode="auto">
            <a:xfrm>
              <a:off x="5122864" y="1390424"/>
              <a:ext cx="150813" cy="104776"/>
            </a:xfrm>
            <a:custGeom>
              <a:avLst/>
              <a:gdLst>
                <a:gd name="T0" fmla="*/ 31 w 61"/>
                <a:gd name="T1" fmla="*/ 30 h 43"/>
                <a:gd name="T2" fmla="*/ 46 w 61"/>
                <a:gd name="T3" fmla="*/ 43 h 43"/>
                <a:gd name="T4" fmla="*/ 61 w 61"/>
                <a:gd name="T5" fmla="*/ 22 h 43"/>
                <a:gd name="T6" fmla="*/ 46 w 61"/>
                <a:gd name="T7" fmla="*/ 0 h 43"/>
                <a:gd name="T8" fmla="*/ 31 w 61"/>
                <a:gd name="T9" fmla="*/ 14 h 43"/>
                <a:gd name="T10" fmla="*/ 0 w 61"/>
                <a:gd name="T11" fmla="*/ 14 h 43"/>
                <a:gd name="T12" fmla="*/ 0 w 61"/>
                <a:gd name="T13" fmla="*/ 30 h 43"/>
                <a:gd name="T14" fmla="*/ 31 w 61"/>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3">
                  <a:moveTo>
                    <a:pt x="31" y="30"/>
                  </a:moveTo>
                  <a:cubicBezTo>
                    <a:pt x="34" y="38"/>
                    <a:pt x="39" y="43"/>
                    <a:pt x="46" y="43"/>
                  </a:cubicBezTo>
                  <a:cubicBezTo>
                    <a:pt x="54" y="43"/>
                    <a:pt x="61" y="34"/>
                    <a:pt x="61" y="22"/>
                  </a:cubicBezTo>
                  <a:cubicBezTo>
                    <a:pt x="61" y="11"/>
                    <a:pt x="54" y="0"/>
                    <a:pt x="46" y="0"/>
                  </a:cubicBezTo>
                  <a:cubicBezTo>
                    <a:pt x="39" y="0"/>
                    <a:pt x="33" y="6"/>
                    <a:pt x="31" y="14"/>
                  </a:cubicBezTo>
                  <a:cubicBezTo>
                    <a:pt x="0" y="14"/>
                    <a:pt x="0" y="14"/>
                    <a:pt x="0" y="14"/>
                  </a:cubicBezTo>
                  <a:cubicBezTo>
                    <a:pt x="0" y="30"/>
                    <a:pt x="0" y="30"/>
                    <a:pt x="0" y="30"/>
                  </a:cubicBezTo>
                  <a:lnTo>
                    <a:pt x="31" y="30"/>
                  </a:ln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4" name="Rectangle 50"/>
            <p:cNvSpPr>
              <a:spLocks noChangeArrowheads="1"/>
            </p:cNvSpPr>
            <p:nvPr/>
          </p:nvSpPr>
          <p:spPr bwMode="auto">
            <a:xfrm>
              <a:off x="5113339" y="1423763"/>
              <a:ext cx="9525" cy="39688"/>
            </a:xfrm>
            <a:prstGeom prst="rect">
              <a:avLst/>
            </a:pr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5" name="Freeform 51"/>
            <p:cNvSpPr/>
            <p:nvPr/>
          </p:nvSpPr>
          <p:spPr bwMode="auto">
            <a:xfrm>
              <a:off x="4373564" y="2992213"/>
              <a:ext cx="722313" cy="769939"/>
            </a:xfrm>
            <a:custGeom>
              <a:avLst/>
              <a:gdLst>
                <a:gd name="T0" fmla="*/ 245 w 293"/>
                <a:gd name="T1" fmla="*/ 293 h 312"/>
                <a:gd name="T2" fmla="*/ 212 w 293"/>
                <a:gd name="T3" fmla="*/ 272 h 312"/>
                <a:gd name="T4" fmla="*/ 183 w 293"/>
                <a:gd name="T5" fmla="*/ 250 h 312"/>
                <a:gd name="T6" fmla="*/ 172 w 293"/>
                <a:gd name="T7" fmla="*/ 145 h 312"/>
                <a:gd name="T8" fmla="*/ 192 w 293"/>
                <a:gd name="T9" fmla="*/ 134 h 312"/>
                <a:gd name="T10" fmla="*/ 172 w 293"/>
                <a:gd name="T11" fmla="*/ 124 h 312"/>
                <a:gd name="T12" fmla="*/ 172 w 293"/>
                <a:gd name="T13" fmla="*/ 120 h 312"/>
                <a:gd name="T14" fmla="*/ 192 w 293"/>
                <a:gd name="T15" fmla="*/ 120 h 312"/>
                <a:gd name="T16" fmla="*/ 192 w 293"/>
                <a:gd name="T17" fmla="*/ 96 h 312"/>
                <a:gd name="T18" fmla="*/ 200 w 293"/>
                <a:gd name="T19" fmla="*/ 53 h 312"/>
                <a:gd name="T20" fmla="*/ 248 w 293"/>
                <a:gd name="T21" fmla="*/ 5 h 312"/>
                <a:gd name="T22" fmla="*/ 252 w 293"/>
                <a:gd name="T23" fmla="*/ 0 h 312"/>
                <a:gd name="T24" fmla="*/ 44 w 293"/>
                <a:gd name="T25" fmla="*/ 0 h 312"/>
                <a:gd name="T26" fmla="*/ 112 w 293"/>
                <a:gd name="T27" fmla="*/ 82 h 312"/>
                <a:gd name="T28" fmla="*/ 104 w 293"/>
                <a:gd name="T29" fmla="*/ 96 h 312"/>
                <a:gd name="T30" fmla="*/ 104 w 293"/>
                <a:gd name="T31" fmla="*/ 120 h 312"/>
                <a:gd name="T32" fmla="*/ 123 w 293"/>
                <a:gd name="T33" fmla="*/ 120 h 312"/>
                <a:gd name="T34" fmla="*/ 122 w 293"/>
                <a:gd name="T35" fmla="*/ 125 h 312"/>
                <a:gd name="T36" fmla="*/ 104 w 293"/>
                <a:gd name="T37" fmla="*/ 134 h 312"/>
                <a:gd name="T38" fmla="*/ 124 w 293"/>
                <a:gd name="T39" fmla="*/ 144 h 312"/>
                <a:gd name="T40" fmla="*/ 113 w 293"/>
                <a:gd name="T41" fmla="*/ 251 h 312"/>
                <a:gd name="T42" fmla="*/ 94 w 293"/>
                <a:gd name="T43" fmla="*/ 272 h 312"/>
                <a:gd name="T44" fmla="*/ 51 w 293"/>
                <a:gd name="T45" fmla="*/ 292 h 312"/>
                <a:gd name="T46" fmla="*/ 0 w 293"/>
                <a:gd name="T47" fmla="*/ 312 h 312"/>
                <a:gd name="T48" fmla="*/ 293 w 293"/>
                <a:gd name="T49" fmla="*/ 312 h 312"/>
                <a:gd name="T50" fmla="*/ 245 w 293"/>
                <a:gd name="T51" fmla="*/ 2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12">
                  <a:moveTo>
                    <a:pt x="245" y="293"/>
                  </a:moveTo>
                  <a:cubicBezTo>
                    <a:pt x="237" y="277"/>
                    <a:pt x="225" y="274"/>
                    <a:pt x="212" y="272"/>
                  </a:cubicBezTo>
                  <a:cubicBezTo>
                    <a:pt x="191" y="271"/>
                    <a:pt x="185" y="262"/>
                    <a:pt x="183" y="250"/>
                  </a:cubicBezTo>
                  <a:cubicBezTo>
                    <a:pt x="181" y="239"/>
                    <a:pt x="172" y="161"/>
                    <a:pt x="172" y="145"/>
                  </a:cubicBezTo>
                  <a:cubicBezTo>
                    <a:pt x="193" y="145"/>
                    <a:pt x="192" y="137"/>
                    <a:pt x="192" y="134"/>
                  </a:cubicBezTo>
                  <a:cubicBezTo>
                    <a:pt x="191" y="123"/>
                    <a:pt x="172" y="124"/>
                    <a:pt x="172" y="124"/>
                  </a:cubicBezTo>
                  <a:cubicBezTo>
                    <a:pt x="172" y="120"/>
                    <a:pt x="172" y="120"/>
                    <a:pt x="172" y="120"/>
                  </a:cubicBezTo>
                  <a:cubicBezTo>
                    <a:pt x="192" y="120"/>
                    <a:pt x="192" y="120"/>
                    <a:pt x="192" y="120"/>
                  </a:cubicBezTo>
                  <a:cubicBezTo>
                    <a:pt x="192" y="120"/>
                    <a:pt x="192" y="113"/>
                    <a:pt x="192" y="96"/>
                  </a:cubicBezTo>
                  <a:cubicBezTo>
                    <a:pt x="176" y="81"/>
                    <a:pt x="187" y="69"/>
                    <a:pt x="200" y="53"/>
                  </a:cubicBezTo>
                  <a:cubicBezTo>
                    <a:pt x="214" y="38"/>
                    <a:pt x="248" y="5"/>
                    <a:pt x="248" y="5"/>
                  </a:cubicBezTo>
                  <a:cubicBezTo>
                    <a:pt x="252" y="0"/>
                    <a:pt x="252" y="0"/>
                    <a:pt x="252" y="0"/>
                  </a:cubicBezTo>
                  <a:cubicBezTo>
                    <a:pt x="252" y="0"/>
                    <a:pt x="85" y="0"/>
                    <a:pt x="44" y="0"/>
                  </a:cubicBezTo>
                  <a:cubicBezTo>
                    <a:pt x="62" y="12"/>
                    <a:pt x="111" y="75"/>
                    <a:pt x="112" y="82"/>
                  </a:cubicBezTo>
                  <a:cubicBezTo>
                    <a:pt x="112" y="89"/>
                    <a:pt x="104" y="96"/>
                    <a:pt x="104" y="96"/>
                  </a:cubicBezTo>
                  <a:cubicBezTo>
                    <a:pt x="104" y="120"/>
                    <a:pt x="104" y="120"/>
                    <a:pt x="104" y="120"/>
                  </a:cubicBezTo>
                  <a:cubicBezTo>
                    <a:pt x="123" y="120"/>
                    <a:pt x="123" y="120"/>
                    <a:pt x="123" y="120"/>
                  </a:cubicBezTo>
                  <a:cubicBezTo>
                    <a:pt x="123" y="120"/>
                    <a:pt x="122" y="123"/>
                    <a:pt x="122" y="125"/>
                  </a:cubicBezTo>
                  <a:cubicBezTo>
                    <a:pt x="113" y="125"/>
                    <a:pt x="104" y="128"/>
                    <a:pt x="104" y="134"/>
                  </a:cubicBezTo>
                  <a:cubicBezTo>
                    <a:pt x="104" y="141"/>
                    <a:pt x="111" y="144"/>
                    <a:pt x="124" y="144"/>
                  </a:cubicBezTo>
                  <a:cubicBezTo>
                    <a:pt x="124" y="144"/>
                    <a:pt x="116" y="235"/>
                    <a:pt x="113" y="251"/>
                  </a:cubicBezTo>
                  <a:cubicBezTo>
                    <a:pt x="111" y="268"/>
                    <a:pt x="97" y="271"/>
                    <a:pt x="94" y="272"/>
                  </a:cubicBezTo>
                  <a:cubicBezTo>
                    <a:pt x="64" y="272"/>
                    <a:pt x="53" y="288"/>
                    <a:pt x="51" y="292"/>
                  </a:cubicBezTo>
                  <a:cubicBezTo>
                    <a:pt x="7" y="288"/>
                    <a:pt x="0" y="312"/>
                    <a:pt x="0" y="312"/>
                  </a:cubicBezTo>
                  <a:cubicBezTo>
                    <a:pt x="0" y="312"/>
                    <a:pt x="260" y="312"/>
                    <a:pt x="293" y="312"/>
                  </a:cubicBezTo>
                  <a:cubicBezTo>
                    <a:pt x="288" y="292"/>
                    <a:pt x="255" y="292"/>
                    <a:pt x="245" y="293"/>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sp>
          <p:nvSpPr>
            <p:cNvPr id="76" name="Freeform 52"/>
            <p:cNvSpPr/>
            <p:nvPr/>
          </p:nvSpPr>
          <p:spPr bwMode="auto">
            <a:xfrm>
              <a:off x="4106863" y="3790724"/>
              <a:ext cx="1252538" cy="730250"/>
            </a:xfrm>
            <a:custGeom>
              <a:avLst/>
              <a:gdLst>
                <a:gd name="T0" fmla="*/ 488 w 508"/>
                <a:gd name="T1" fmla="*/ 236 h 296"/>
                <a:gd name="T2" fmla="*/ 448 w 508"/>
                <a:gd name="T3" fmla="*/ 236 h 296"/>
                <a:gd name="T4" fmla="*/ 448 w 508"/>
                <a:gd name="T5" fmla="*/ 20 h 296"/>
                <a:gd name="T6" fmla="*/ 428 w 508"/>
                <a:gd name="T7" fmla="*/ 0 h 296"/>
                <a:gd name="T8" fmla="*/ 80 w 508"/>
                <a:gd name="T9" fmla="*/ 0 h 296"/>
                <a:gd name="T10" fmla="*/ 60 w 508"/>
                <a:gd name="T11" fmla="*/ 20 h 296"/>
                <a:gd name="T12" fmla="*/ 60 w 508"/>
                <a:gd name="T13" fmla="*/ 236 h 296"/>
                <a:gd name="T14" fmla="*/ 20 w 508"/>
                <a:gd name="T15" fmla="*/ 236 h 296"/>
                <a:gd name="T16" fmla="*/ 0 w 508"/>
                <a:gd name="T17" fmla="*/ 256 h 296"/>
                <a:gd name="T18" fmla="*/ 0 w 508"/>
                <a:gd name="T19" fmla="*/ 296 h 296"/>
                <a:gd name="T20" fmla="*/ 80 w 508"/>
                <a:gd name="T21" fmla="*/ 296 h 296"/>
                <a:gd name="T22" fmla="*/ 428 w 508"/>
                <a:gd name="T23" fmla="*/ 296 h 296"/>
                <a:gd name="T24" fmla="*/ 508 w 508"/>
                <a:gd name="T25" fmla="*/ 296 h 296"/>
                <a:gd name="T26" fmla="*/ 508 w 508"/>
                <a:gd name="T27" fmla="*/ 256 h 296"/>
                <a:gd name="T28" fmla="*/ 488 w 508"/>
                <a:gd name="T29" fmla="*/ 2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96">
                  <a:moveTo>
                    <a:pt x="488" y="236"/>
                  </a:moveTo>
                  <a:cubicBezTo>
                    <a:pt x="448" y="236"/>
                    <a:pt x="448" y="236"/>
                    <a:pt x="448" y="236"/>
                  </a:cubicBezTo>
                  <a:cubicBezTo>
                    <a:pt x="448" y="20"/>
                    <a:pt x="448" y="20"/>
                    <a:pt x="448" y="20"/>
                  </a:cubicBezTo>
                  <a:cubicBezTo>
                    <a:pt x="448" y="9"/>
                    <a:pt x="439" y="0"/>
                    <a:pt x="428" y="0"/>
                  </a:cubicBezTo>
                  <a:cubicBezTo>
                    <a:pt x="80" y="0"/>
                    <a:pt x="80" y="0"/>
                    <a:pt x="80" y="0"/>
                  </a:cubicBezTo>
                  <a:cubicBezTo>
                    <a:pt x="69" y="0"/>
                    <a:pt x="60" y="9"/>
                    <a:pt x="60" y="20"/>
                  </a:cubicBezTo>
                  <a:cubicBezTo>
                    <a:pt x="60" y="236"/>
                    <a:pt x="60" y="236"/>
                    <a:pt x="60" y="236"/>
                  </a:cubicBezTo>
                  <a:cubicBezTo>
                    <a:pt x="20" y="236"/>
                    <a:pt x="20" y="236"/>
                    <a:pt x="20" y="236"/>
                  </a:cubicBezTo>
                  <a:cubicBezTo>
                    <a:pt x="9" y="236"/>
                    <a:pt x="0" y="245"/>
                    <a:pt x="0" y="256"/>
                  </a:cubicBezTo>
                  <a:cubicBezTo>
                    <a:pt x="0" y="296"/>
                    <a:pt x="0" y="296"/>
                    <a:pt x="0" y="296"/>
                  </a:cubicBezTo>
                  <a:cubicBezTo>
                    <a:pt x="80" y="296"/>
                    <a:pt x="80" y="296"/>
                    <a:pt x="80" y="296"/>
                  </a:cubicBezTo>
                  <a:cubicBezTo>
                    <a:pt x="428" y="296"/>
                    <a:pt x="428" y="296"/>
                    <a:pt x="428" y="296"/>
                  </a:cubicBezTo>
                  <a:cubicBezTo>
                    <a:pt x="508" y="296"/>
                    <a:pt x="508" y="296"/>
                    <a:pt x="508" y="296"/>
                  </a:cubicBezTo>
                  <a:cubicBezTo>
                    <a:pt x="508" y="256"/>
                    <a:pt x="508" y="256"/>
                    <a:pt x="508" y="256"/>
                  </a:cubicBezTo>
                  <a:cubicBezTo>
                    <a:pt x="508" y="245"/>
                    <a:pt x="499" y="236"/>
                    <a:pt x="488" y="236"/>
                  </a:cubicBezTo>
                  <a:close/>
                </a:path>
              </a:pathLst>
            </a:custGeom>
            <a:blipFill dpi="0" rotWithShape="1">
              <a:blip r:embed="rId1">
                <a:alphaModFix amt="60000"/>
              </a:blip>
              <a:srcRect/>
              <a:stretch>
                <a:fillRect/>
              </a:stretch>
            </a:blipFill>
            <a:ln>
              <a:noFill/>
            </a:ln>
          </p:spPr>
          <p:txBody>
            <a:bodyPr vert="horz" wrap="square" lIns="91440" tIns="45720" rIns="91440" bIns="45720" numCol="1" anchor="t" anchorCtr="0" compatLnSpc="1"/>
            <a:lstStyle/>
            <a:p>
              <a:endParaRPr lang="en-US">
                <a:cs typeface="+mn-ea"/>
                <a:sym typeface="+mn-lt"/>
              </a:endParaRPr>
            </a:p>
          </p:txBody>
        </p:sp>
      </p:grpSp>
      <p:sp>
        <p:nvSpPr>
          <p:cNvPr id="83" name="Content Placeholder 2"/>
          <p:cNvSpPr txBox="1"/>
          <p:nvPr/>
        </p:nvSpPr>
        <p:spPr bwMode="auto">
          <a:xfrm>
            <a:off x="3444600" y="106555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84" name="Content Placeholder 2"/>
          <p:cNvSpPr txBox="1"/>
          <p:nvPr/>
        </p:nvSpPr>
        <p:spPr bwMode="auto">
          <a:xfrm>
            <a:off x="1389399" y="1540328"/>
            <a:ext cx="1804055"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a:t>
            </a:r>
            <a:endParaRPr lang="en-US" altLang="zh-CN" sz="800" kern="0" dirty="0">
              <a:solidFill>
                <a:schemeClr val="bg1">
                  <a:lumMod val="85000"/>
                </a:schemeClr>
              </a:solidFill>
              <a:latin typeface="+mn-lt"/>
              <a:ea typeface="+mn-ea"/>
              <a:cs typeface="+mn-ea"/>
              <a:sym typeface="+mn-lt"/>
            </a:endParaRPr>
          </a:p>
        </p:txBody>
      </p:sp>
      <p:sp>
        <p:nvSpPr>
          <p:cNvPr id="85" name="Content Placeholder 2"/>
          <p:cNvSpPr txBox="1"/>
          <p:nvPr/>
        </p:nvSpPr>
        <p:spPr bwMode="auto">
          <a:xfrm>
            <a:off x="5982181" y="1540328"/>
            <a:ext cx="1804055"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a:t>
            </a:r>
            <a:endParaRPr lang="en-US" altLang="zh-CN" sz="800" kern="0" dirty="0">
              <a:solidFill>
                <a:schemeClr val="bg1">
                  <a:lumMod val="85000"/>
                </a:schemeClr>
              </a:solidFill>
              <a:latin typeface="+mn-lt"/>
              <a:ea typeface="+mn-ea"/>
              <a:cs typeface="+mn-ea"/>
              <a:sym typeface="+mn-lt"/>
            </a:endParaRPr>
          </a:p>
        </p:txBody>
      </p:sp>
      <p:sp>
        <p:nvSpPr>
          <p:cNvPr id="86" name="矩形 8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87" name="Group 371"/>
          <p:cNvGrpSpPr>
            <a:grpSpLocks noChangeAspect="1"/>
          </p:cNvGrpSpPr>
          <p:nvPr/>
        </p:nvGrpSpPr>
        <p:grpSpPr bwMode="auto">
          <a:xfrm>
            <a:off x="1115616" y="549930"/>
            <a:ext cx="6912769" cy="59962"/>
            <a:chOff x="936" y="3880"/>
            <a:chExt cx="5806" cy="168"/>
          </a:xfrm>
          <a:solidFill>
            <a:schemeClr val="bg1"/>
          </a:solidFill>
        </p:grpSpPr>
        <p:sp>
          <p:nvSpPr>
            <p:cNvPr id="8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ppt_w</p:attrName>
                                        </p:attrNameLst>
                                      </p:cBhvr>
                                      <p:tavLst>
                                        <p:tav tm="0">
                                          <p:val>
                                            <p:fltVal val="0"/>
                                          </p:val>
                                        </p:tav>
                                        <p:tav tm="100000">
                                          <p:val>
                                            <p:strVal val="#ppt_w"/>
                                          </p:val>
                                        </p:tav>
                                      </p:tavLst>
                                    </p:anim>
                                    <p:anim calcmode="lin" valueType="num">
                                      <p:cBhvr>
                                        <p:cTn id="14" dur="500" fill="hold"/>
                                        <p:tgtEl>
                                          <p:spTgt spid="83"/>
                                        </p:tgtEl>
                                        <p:attrNameLst>
                                          <p:attrName>ppt_h</p:attrName>
                                        </p:attrNameLst>
                                      </p:cBhvr>
                                      <p:tavLst>
                                        <p:tav tm="0">
                                          <p:val>
                                            <p:fltVal val="0"/>
                                          </p:val>
                                        </p:tav>
                                        <p:tav tm="100000">
                                          <p:val>
                                            <p:strVal val="#ppt_h"/>
                                          </p:val>
                                        </p:tav>
                                      </p:tavLst>
                                    </p:anim>
                                    <p:animEffect transition="in" filter="fade">
                                      <p:cBhvr>
                                        <p:cTn id="15" dur="500"/>
                                        <p:tgtEl>
                                          <p:spTgt spid="8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fltVal val="0"/>
                                          </p:val>
                                        </p:tav>
                                        <p:tav tm="100000">
                                          <p:val>
                                            <p:strVal val="#ppt_w"/>
                                          </p:val>
                                        </p:tav>
                                      </p:tavLst>
                                    </p:anim>
                                    <p:anim calcmode="lin" valueType="num">
                                      <p:cBhvr>
                                        <p:cTn id="26" dur="500" fill="hold"/>
                                        <p:tgtEl>
                                          <p:spTgt spid="84"/>
                                        </p:tgtEl>
                                        <p:attrNameLst>
                                          <p:attrName>ppt_h</p:attrName>
                                        </p:attrNameLst>
                                      </p:cBhvr>
                                      <p:tavLst>
                                        <p:tav tm="0">
                                          <p:val>
                                            <p:fltVal val="0"/>
                                          </p:val>
                                        </p:tav>
                                        <p:tav tm="100000">
                                          <p:val>
                                            <p:strVal val="#ppt_h"/>
                                          </p:val>
                                        </p:tav>
                                      </p:tavLst>
                                    </p:anim>
                                    <p:animEffect transition="in" filter="fade">
                                      <p:cBhvr>
                                        <p:cTn id="27" dur="500"/>
                                        <p:tgtEl>
                                          <p:spTgt spid="8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animEffect transition="in" filter="fade">
                                      <p:cBhvr>
                                        <p:cTn id="33" dur="500"/>
                                        <p:tgtEl>
                                          <p:spTgt spid="5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ppt_w</p:attrName>
                                        </p:attrNameLst>
                                      </p:cBhvr>
                                      <p:tavLst>
                                        <p:tav tm="0">
                                          <p:val>
                                            <p:fltVal val="0"/>
                                          </p:val>
                                        </p:tav>
                                        <p:tav tm="100000">
                                          <p:val>
                                            <p:strVal val="#ppt_w"/>
                                          </p:val>
                                        </p:tav>
                                      </p:tavLst>
                                    </p:anim>
                                    <p:anim calcmode="lin" valueType="num">
                                      <p:cBhvr>
                                        <p:cTn id="38" dur="500" fill="hold"/>
                                        <p:tgtEl>
                                          <p:spTgt spid="85"/>
                                        </p:tgtEl>
                                        <p:attrNameLst>
                                          <p:attrName>ppt_h</p:attrName>
                                        </p:attrNameLst>
                                      </p:cBhvr>
                                      <p:tavLst>
                                        <p:tav tm="0">
                                          <p:val>
                                            <p:fltVal val="0"/>
                                          </p:val>
                                        </p:tav>
                                        <p:tav tm="100000">
                                          <p:val>
                                            <p:strVal val="#ppt_h"/>
                                          </p:val>
                                        </p:tav>
                                      </p:tavLst>
                                    </p:anim>
                                    <p:animEffect transition="in" filter="fade">
                                      <p:cBhvr>
                                        <p:cTn id="3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6441" y="1131590"/>
            <a:ext cx="2796366" cy="2868276"/>
            <a:chOff x="844825" y="1701788"/>
            <a:chExt cx="3728488" cy="3824368"/>
          </a:xfrm>
        </p:grpSpPr>
        <p:sp>
          <p:nvSpPr>
            <p:cNvPr id="3" name="弧形 2"/>
            <p:cNvSpPr/>
            <p:nvPr/>
          </p:nvSpPr>
          <p:spPr>
            <a:xfrm>
              <a:off x="844825" y="3311729"/>
              <a:ext cx="2214427" cy="2214427"/>
            </a:xfrm>
            <a:prstGeom prst="arc">
              <a:avLst>
                <a:gd name="adj1" fmla="val 13652451"/>
                <a:gd name="adj2" fmla="val 19019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4" name="弧形 3"/>
            <p:cNvSpPr/>
            <p:nvPr/>
          </p:nvSpPr>
          <p:spPr>
            <a:xfrm flipV="1">
              <a:off x="2358886" y="1701788"/>
              <a:ext cx="2214427" cy="2214427"/>
            </a:xfrm>
            <a:prstGeom prst="arc">
              <a:avLst>
                <a:gd name="adj1" fmla="val 13652451"/>
                <a:gd name="adj2" fmla="val 186881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5" name="等腰三角形 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6" name="等腰三角形 5"/>
            <p:cNvSpPr/>
            <p:nvPr/>
          </p:nvSpPr>
          <p:spPr>
            <a:xfrm rot="2700000">
              <a:off x="4143947" y="3473682"/>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7" name="组合 6"/>
          <p:cNvGrpSpPr/>
          <p:nvPr/>
        </p:nvGrpSpPr>
        <p:grpSpPr>
          <a:xfrm>
            <a:off x="3191423" y="1131590"/>
            <a:ext cx="2796366" cy="2868276"/>
            <a:chOff x="844825" y="1701788"/>
            <a:chExt cx="3728488" cy="3824368"/>
          </a:xfrm>
        </p:grpSpPr>
        <p:sp>
          <p:nvSpPr>
            <p:cNvPr id="8" name="弧形 7"/>
            <p:cNvSpPr/>
            <p:nvPr/>
          </p:nvSpPr>
          <p:spPr>
            <a:xfrm>
              <a:off x="844825" y="3311729"/>
              <a:ext cx="2214427" cy="2214427"/>
            </a:xfrm>
            <a:prstGeom prst="arc">
              <a:avLst>
                <a:gd name="adj1" fmla="val 13652451"/>
                <a:gd name="adj2" fmla="val 19019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9" name="弧形 8"/>
            <p:cNvSpPr/>
            <p:nvPr/>
          </p:nvSpPr>
          <p:spPr>
            <a:xfrm flipV="1">
              <a:off x="2358886" y="1701788"/>
              <a:ext cx="2214427" cy="2214427"/>
            </a:xfrm>
            <a:prstGeom prst="arc">
              <a:avLst>
                <a:gd name="adj1" fmla="val 13652451"/>
                <a:gd name="adj2" fmla="val 186881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0" name="等腰三角形 9"/>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1" name="等腰三角形 10"/>
            <p:cNvSpPr/>
            <p:nvPr/>
          </p:nvSpPr>
          <p:spPr>
            <a:xfrm rot="2700000">
              <a:off x="4143947" y="3473682"/>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12" name="组合 11"/>
          <p:cNvGrpSpPr/>
          <p:nvPr/>
        </p:nvGrpSpPr>
        <p:grpSpPr>
          <a:xfrm>
            <a:off x="5822378" y="1131590"/>
            <a:ext cx="2796366" cy="2868276"/>
            <a:chOff x="844825" y="1701788"/>
            <a:chExt cx="3728488" cy="3824368"/>
          </a:xfrm>
        </p:grpSpPr>
        <p:sp>
          <p:nvSpPr>
            <p:cNvPr id="13" name="弧形 12"/>
            <p:cNvSpPr/>
            <p:nvPr/>
          </p:nvSpPr>
          <p:spPr>
            <a:xfrm>
              <a:off x="844825" y="3311729"/>
              <a:ext cx="2214427" cy="2214427"/>
            </a:xfrm>
            <a:prstGeom prst="arc">
              <a:avLst>
                <a:gd name="adj1" fmla="val 13652451"/>
                <a:gd name="adj2" fmla="val 19019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4" name="弧形 13"/>
            <p:cNvSpPr/>
            <p:nvPr/>
          </p:nvSpPr>
          <p:spPr>
            <a:xfrm flipV="1">
              <a:off x="2358886" y="1701788"/>
              <a:ext cx="2214427" cy="2214427"/>
            </a:xfrm>
            <a:prstGeom prst="arc">
              <a:avLst>
                <a:gd name="adj1" fmla="val 13652451"/>
                <a:gd name="adj2" fmla="val 186881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5" name="等腰三角形 1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6" name="等腰三角形 15"/>
            <p:cNvSpPr/>
            <p:nvPr/>
          </p:nvSpPr>
          <p:spPr>
            <a:xfrm rot="2700000">
              <a:off x="4143947" y="3473682"/>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71" name="组合 70"/>
          <p:cNvGrpSpPr/>
          <p:nvPr/>
        </p:nvGrpSpPr>
        <p:grpSpPr>
          <a:xfrm>
            <a:off x="1022302" y="2525187"/>
            <a:ext cx="682862" cy="501887"/>
            <a:chOff x="937274" y="2602835"/>
            <a:chExt cx="682862" cy="501887"/>
          </a:xfrm>
        </p:grpSpPr>
        <p:sp>
          <p:nvSpPr>
            <p:cNvPr id="17" name="椭圆 16"/>
            <p:cNvSpPr/>
            <p:nvPr/>
          </p:nvSpPr>
          <p:spPr>
            <a:xfrm>
              <a:off x="1020880" y="260283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23" name="矩形 22"/>
            <p:cNvSpPr/>
            <p:nvPr/>
          </p:nvSpPr>
          <p:spPr>
            <a:xfrm>
              <a:off x="937274" y="266378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01</a:t>
              </a:r>
              <a:endParaRPr lang="en-US" altLang="zh-CN" sz="2100" b="1" dirty="0">
                <a:solidFill>
                  <a:schemeClr val="bg1">
                    <a:lumMod val="85000"/>
                  </a:schemeClr>
                </a:solidFill>
                <a:cs typeface="+mn-ea"/>
                <a:sym typeface="+mn-lt"/>
              </a:endParaRPr>
            </a:p>
          </p:txBody>
        </p:sp>
      </p:grpSp>
      <p:grpSp>
        <p:nvGrpSpPr>
          <p:cNvPr id="72" name="组合 71"/>
          <p:cNvGrpSpPr/>
          <p:nvPr/>
        </p:nvGrpSpPr>
        <p:grpSpPr>
          <a:xfrm>
            <a:off x="2145694" y="2098117"/>
            <a:ext cx="682862" cy="501887"/>
            <a:chOff x="2060666" y="2175765"/>
            <a:chExt cx="682862" cy="501887"/>
          </a:xfrm>
        </p:grpSpPr>
        <p:sp>
          <p:nvSpPr>
            <p:cNvPr id="18" name="椭圆 17"/>
            <p:cNvSpPr/>
            <p:nvPr/>
          </p:nvSpPr>
          <p:spPr>
            <a:xfrm>
              <a:off x="2156427" y="217576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24" name="矩形 23"/>
            <p:cNvSpPr/>
            <p:nvPr/>
          </p:nvSpPr>
          <p:spPr>
            <a:xfrm>
              <a:off x="2060666" y="223316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02</a:t>
              </a:r>
              <a:endParaRPr lang="en-US" altLang="zh-CN" sz="2100" b="1" dirty="0">
                <a:solidFill>
                  <a:schemeClr val="bg1">
                    <a:lumMod val="85000"/>
                  </a:schemeClr>
                </a:solidFill>
                <a:cs typeface="+mn-ea"/>
                <a:sym typeface="+mn-lt"/>
              </a:endParaRPr>
            </a:p>
          </p:txBody>
        </p:sp>
      </p:grpSp>
      <p:grpSp>
        <p:nvGrpSpPr>
          <p:cNvPr id="73" name="组合 72"/>
          <p:cNvGrpSpPr/>
          <p:nvPr/>
        </p:nvGrpSpPr>
        <p:grpSpPr>
          <a:xfrm>
            <a:off x="3636132" y="2525187"/>
            <a:ext cx="682862" cy="501887"/>
            <a:chOff x="3551104" y="2602835"/>
            <a:chExt cx="682862" cy="501887"/>
          </a:xfrm>
        </p:grpSpPr>
        <p:sp>
          <p:nvSpPr>
            <p:cNvPr id="19" name="椭圆 18"/>
            <p:cNvSpPr/>
            <p:nvPr/>
          </p:nvSpPr>
          <p:spPr>
            <a:xfrm>
              <a:off x="3662476" y="260283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25" name="矩形 24"/>
            <p:cNvSpPr/>
            <p:nvPr/>
          </p:nvSpPr>
          <p:spPr>
            <a:xfrm>
              <a:off x="3551104" y="267953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03</a:t>
              </a:r>
              <a:endParaRPr lang="en-US" altLang="zh-CN" sz="2100" b="1" dirty="0">
                <a:solidFill>
                  <a:schemeClr val="bg1">
                    <a:lumMod val="85000"/>
                  </a:schemeClr>
                </a:solidFill>
                <a:cs typeface="+mn-ea"/>
                <a:sym typeface="+mn-lt"/>
              </a:endParaRPr>
            </a:p>
          </p:txBody>
        </p:sp>
      </p:grpSp>
      <p:grpSp>
        <p:nvGrpSpPr>
          <p:cNvPr id="74" name="组合 73"/>
          <p:cNvGrpSpPr/>
          <p:nvPr/>
        </p:nvGrpSpPr>
        <p:grpSpPr>
          <a:xfrm>
            <a:off x="4795006" y="2098117"/>
            <a:ext cx="682862" cy="501887"/>
            <a:chOff x="4709978" y="2175765"/>
            <a:chExt cx="682862" cy="501887"/>
          </a:xfrm>
        </p:grpSpPr>
        <p:sp>
          <p:nvSpPr>
            <p:cNvPr id="20" name="椭圆 19"/>
            <p:cNvSpPr/>
            <p:nvPr/>
          </p:nvSpPr>
          <p:spPr>
            <a:xfrm>
              <a:off x="4798023" y="217576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26" name="矩形 25"/>
            <p:cNvSpPr/>
            <p:nvPr/>
          </p:nvSpPr>
          <p:spPr>
            <a:xfrm>
              <a:off x="4709978" y="223316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04</a:t>
              </a:r>
              <a:endParaRPr lang="en-US" altLang="zh-CN" sz="2100" b="1" dirty="0">
                <a:solidFill>
                  <a:schemeClr val="bg1">
                    <a:lumMod val="85000"/>
                  </a:schemeClr>
                </a:solidFill>
                <a:cs typeface="+mn-ea"/>
                <a:sym typeface="+mn-lt"/>
              </a:endParaRPr>
            </a:p>
          </p:txBody>
        </p:sp>
      </p:grpSp>
      <p:grpSp>
        <p:nvGrpSpPr>
          <p:cNvPr id="75" name="组合 74"/>
          <p:cNvGrpSpPr/>
          <p:nvPr/>
        </p:nvGrpSpPr>
        <p:grpSpPr>
          <a:xfrm>
            <a:off x="6286065" y="2525187"/>
            <a:ext cx="682862" cy="501887"/>
            <a:chOff x="6201037" y="2602835"/>
            <a:chExt cx="682862" cy="501887"/>
          </a:xfrm>
        </p:grpSpPr>
        <p:sp>
          <p:nvSpPr>
            <p:cNvPr id="21" name="椭圆 20"/>
            <p:cNvSpPr/>
            <p:nvPr/>
          </p:nvSpPr>
          <p:spPr>
            <a:xfrm>
              <a:off x="6318380" y="260283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27" name="矩形 26"/>
            <p:cNvSpPr/>
            <p:nvPr/>
          </p:nvSpPr>
          <p:spPr>
            <a:xfrm>
              <a:off x="6201037" y="266378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05</a:t>
              </a:r>
              <a:endParaRPr lang="en-US" altLang="zh-CN" sz="2100" b="1" dirty="0">
                <a:solidFill>
                  <a:schemeClr val="bg1">
                    <a:lumMod val="85000"/>
                  </a:schemeClr>
                </a:solidFill>
                <a:cs typeface="+mn-ea"/>
                <a:sym typeface="+mn-lt"/>
              </a:endParaRPr>
            </a:p>
          </p:txBody>
        </p:sp>
      </p:grpSp>
      <p:grpSp>
        <p:nvGrpSpPr>
          <p:cNvPr id="76" name="组合 75"/>
          <p:cNvGrpSpPr/>
          <p:nvPr/>
        </p:nvGrpSpPr>
        <p:grpSpPr>
          <a:xfrm>
            <a:off x="7446903" y="2098117"/>
            <a:ext cx="682862" cy="501887"/>
            <a:chOff x="7361875" y="2175765"/>
            <a:chExt cx="682862" cy="501887"/>
          </a:xfrm>
        </p:grpSpPr>
        <p:sp>
          <p:nvSpPr>
            <p:cNvPr id="22" name="椭圆 21"/>
            <p:cNvSpPr/>
            <p:nvPr/>
          </p:nvSpPr>
          <p:spPr>
            <a:xfrm>
              <a:off x="7453927" y="217576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cs typeface="+mn-ea"/>
                <a:sym typeface="+mn-lt"/>
              </a:endParaRPr>
            </a:p>
          </p:txBody>
        </p:sp>
        <p:sp>
          <p:nvSpPr>
            <p:cNvPr id="28" name="矩形 27"/>
            <p:cNvSpPr/>
            <p:nvPr/>
          </p:nvSpPr>
          <p:spPr>
            <a:xfrm>
              <a:off x="7361875" y="2239706"/>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cs typeface="+mn-ea"/>
                  <a:sym typeface="+mn-lt"/>
                </a:rPr>
                <a:t>06</a:t>
              </a:r>
              <a:endParaRPr lang="en-US" altLang="zh-CN" sz="2100" b="1" dirty="0">
                <a:solidFill>
                  <a:schemeClr val="bg1">
                    <a:lumMod val="85000"/>
                  </a:schemeClr>
                </a:solidFill>
                <a:cs typeface="+mn-ea"/>
                <a:sym typeface="+mn-lt"/>
              </a:endParaRPr>
            </a:p>
          </p:txBody>
        </p:sp>
      </p:grpSp>
      <p:grpSp>
        <p:nvGrpSpPr>
          <p:cNvPr id="29" name="组合 28"/>
          <p:cNvGrpSpPr/>
          <p:nvPr/>
        </p:nvGrpSpPr>
        <p:grpSpPr>
          <a:xfrm>
            <a:off x="6542282" y="2005958"/>
            <a:ext cx="170425" cy="217953"/>
            <a:chOff x="1605187" y="572440"/>
            <a:chExt cx="563561" cy="720725"/>
          </a:xfrm>
          <a:solidFill>
            <a:schemeClr val="bg1">
              <a:lumMod val="85000"/>
            </a:schemeClr>
          </a:solidFill>
        </p:grpSpPr>
        <p:sp>
          <p:nvSpPr>
            <p:cNvPr id="30"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1"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sp>
        <p:nvSpPr>
          <p:cNvPr id="33" name="Freeform 223"/>
          <p:cNvSpPr/>
          <p:nvPr/>
        </p:nvSpPr>
        <p:spPr bwMode="auto">
          <a:xfrm>
            <a:off x="5070724" y="2985115"/>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cs typeface="+mn-ea"/>
              <a:sym typeface="+mn-lt"/>
            </a:endParaRPr>
          </a:p>
        </p:txBody>
      </p:sp>
      <p:grpSp>
        <p:nvGrpSpPr>
          <p:cNvPr id="34" name="组合 33"/>
          <p:cNvGrpSpPr/>
          <p:nvPr/>
        </p:nvGrpSpPr>
        <p:grpSpPr>
          <a:xfrm>
            <a:off x="3892254" y="2047227"/>
            <a:ext cx="199709" cy="198749"/>
            <a:chOff x="-136302" y="1682102"/>
            <a:chExt cx="660400" cy="657225"/>
          </a:xfrm>
          <a:solidFill>
            <a:schemeClr val="bg1">
              <a:lumMod val="85000"/>
            </a:schemeClr>
          </a:solidFill>
        </p:grpSpPr>
        <p:sp>
          <p:nvSpPr>
            <p:cNvPr id="35"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6"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37" name="组合 36"/>
          <p:cNvGrpSpPr/>
          <p:nvPr/>
        </p:nvGrpSpPr>
        <p:grpSpPr>
          <a:xfrm>
            <a:off x="1257123" y="2054162"/>
            <a:ext cx="199454" cy="191814"/>
            <a:chOff x="9791183" y="5224427"/>
            <a:chExt cx="645684" cy="620952"/>
          </a:xfrm>
          <a:solidFill>
            <a:schemeClr val="bg1">
              <a:lumMod val="85000"/>
            </a:schemeClr>
          </a:solidFill>
        </p:grpSpPr>
        <p:sp>
          <p:nvSpPr>
            <p:cNvPr id="38"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40" name="组合 39"/>
          <p:cNvGrpSpPr/>
          <p:nvPr/>
        </p:nvGrpSpPr>
        <p:grpSpPr>
          <a:xfrm>
            <a:off x="2412320" y="2908418"/>
            <a:ext cx="160154" cy="237312"/>
            <a:chOff x="1788812" y="2276750"/>
            <a:chExt cx="392114" cy="581025"/>
          </a:xfrm>
          <a:solidFill>
            <a:schemeClr val="bg1">
              <a:lumMod val="85000"/>
            </a:schemeClr>
          </a:solidFill>
        </p:grpSpPr>
        <p:sp>
          <p:nvSpPr>
            <p:cNvPr id="41"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42"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43"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nvGrpSpPr>
          <p:cNvPr id="44" name="组合 43"/>
          <p:cNvGrpSpPr/>
          <p:nvPr/>
        </p:nvGrpSpPr>
        <p:grpSpPr>
          <a:xfrm>
            <a:off x="7761777" y="2889261"/>
            <a:ext cx="248693" cy="260710"/>
            <a:chOff x="7002627" y="828237"/>
            <a:chExt cx="444697" cy="466185"/>
          </a:xfrm>
          <a:solidFill>
            <a:schemeClr val="bg1">
              <a:lumMod val="85000"/>
            </a:schemeClr>
          </a:solidFill>
        </p:grpSpPr>
        <p:sp>
          <p:nvSpPr>
            <p:cNvPr id="45"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6"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7"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8"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49"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50"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51"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52"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sp>
        <p:nvSpPr>
          <p:cNvPr id="77" name="Content Placeholder 2"/>
          <p:cNvSpPr txBox="1"/>
          <p:nvPr/>
        </p:nvSpPr>
        <p:spPr bwMode="auto">
          <a:xfrm>
            <a:off x="407899"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78" name="Content Placeholder 2"/>
          <p:cNvSpPr txBox="1"/>
          <p:nvPr/>
        </p:nvSpPr>
        <p:spPr bwMode="auto">
          <a:xfrm>
            <a:off x="1689444"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79" name="Content Placeholder 2"/>
          <p:cNvSpPr txBox="1"/>
          <p:nvPr/>
        </p:nvSpPr>
        <p:spPr bwMode="auto">
          <a:xfrm>
            <a:off x="3095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80" name="Content Placeholder 2"/>
          <p:cNvSpPr txBox="1"/>
          <p:nvPr/>
        </p:nvSpPr>
        <p:spPr bwMode="auto">
          <a:xfrm>
            <a:off x="4273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81" name="Content Placeholder 2"/>
          <p:cNvSpPr txBox="1"/>
          <p:nvPr/>
        </p:nvSpPr>
        <p:spPr bwMode="auto">
          <a:xfrm>
            <a:off x="5762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82" name="Content Placeholder 2"/>
          <p:cNvSpPr txBox="1"/>
          <p:nvPr/>
        </p:nvSpPr>
        <p:spPr bwMode="auto">
          <a:xfrm>
            <a:off x="6940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mn-lt"/>
                <a:ea typeface="+mn-ea"/>
                <a:cs typeface="+mn-ea"/>
                <a:sym typeface="+mn-lt"/>
              </a:rPr>
              <a:t>输入你的标题</a:t>
            </a:r>
            <a:endParaRPr lang="en-US" altLang="zh-CN" sz="1100" b="1" kern="0" dirty="0">
              <a:solidFill>
                <a:schemeClr val="bg1">
                  <a:lumMod val="85000"/>
                </a:schemeClr>
              </a:solidFill>
              <a:latin typeface="+mn-lt"/>
              <a:ea typeface="+mn-ea"/>
              <a:cs typeface="+mn-ea"/>
              <a:sym typeface="+mn-lt"/>
            </a:endParaRPr>
          </a:p>
          <a:p>
            <a:pPr algn="ct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mn-lt"/>
              <a:ea typeface="+mn-ea"/>
              <a:cs typeface="+mn-ea"/>
              <a:sym typeface="+mn-lt"/>
            </a:endParaRPr>
          </a:p>
        </p:txBody>
      </p:sp>
      <p:sp>
        <p:nvSpPr>
          <p:cNvPr id="83" name="矩形 8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84" name="Group 371"/>
          <p:cNvGrpSpPr>
            <a:grpSpLocks noChangeAspect="1"/>
          </p:cNvGrpSpPr>
          <p:nvPr/>
        </p:nvGrpSpPr>
        <p:grpSpPr bwMode="auto">
          <a:xfrm>
            <a:off x="1115616" y="549930"/>
            <a:ext cx="6912769" cy="59962"/>
            <a:chOff x="936" y="3880"/>
            <a:chExt cx="5806" cy="168"/>
          </a:xfrm>
          <a:solidFill>
            <a:schemeClr val="bg1"/>
          </a:solidFill>
        </p:grpSpPr>
        <p:sp>
          <p:nvSpPr>
            <p:cNvPr id="8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animEffect transition="in" filter="fade">
                                      <p:cBhvr>
                                        <p:cTn id="33" dur="500"/>
                                        <p:tgtEl>
                                          <p:spTgt spid="7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animEffect transition="in" filter="fade">
                                      <p:cBhvr>
                                        <p:cTn id="45" dur="500"/>
                                        <p:tgtEl>
                                          <p:spTgt spid="7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p:cTn id="73" dur="500" fill="hold"/>
                                        <p:tgtEl>
                                          <p:spTgt spid="74"/>
                                        </p:tgtEl>
                                        <p:attrNameLst>
                                          <p:attrName>ppt_w</p:attrName>
                                        </p:attrNameLst>
                                      </p:cBhvr>
                                      <p:tavLst>
                                        <p:tav tm="0">
                                          <p:val>
                                            <p:fltVal val="0"/>
                                          </p:val>
                                        </p:tav>
                                        <p:tav tm="100000">
                                          <p:val>
                                            <p:strVal val="#ppt_w"/>
                                          </p:val>
                                        </p:tav>
                                      </p:tavLst>
                                    </p:anim>
                                    <p:anim calcmode="lin" valueType="num">
                                      <p:cBhvr>
                                        <p:cTn id="74" dur="500" fill="hold"/>
                                        <p:tgtEl>
                                          <p:spTgt spid="74"/>
                                        </p:tgtEl>
                                        <p:attrNameLst>
                                          <p:attrName>ppt_h</p:attrName>
                                        </p:attrNameLst>
                                      </p:cBhvr>
                                      <p:tavLst>
                                        <p:tav tm="0">
                                          <p:val>
                                            <p:fltVal val="0"/>
                                          </p:val>
                                        </p:tav>
                                        <p:tav tm="100000">
                                          <p:val>
                                            <p:strVal val="#ppt_h"/>
                                          </p:val>
                                        </p:tav>
                                      </p:tavLst>
                                    </p:anim>
                                    <p:animEffect transition="in" filter="fade">
                                      <p:cBhvr>
                                        <p:cTn id="75" dur="500"/>
                                        <p:tgtEl>
                                          <p:spTgt spid="7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500" fill="hold"/>
                                        <p:tgtEl>
                                          <p:spTgt spid="80"/>
                                        </p:tgtEl>
                                        <p:attrNameLst>
                                          <p:attrName>ppt_w</p:attrName>
                                        </p:attrNameLst>
                                      </p:cBhvr>
                                      <p:tavLst>
                                        <p:tav tm="0">
                                          <p:val>
                                            <p:fltVal val="0"/>
                                          </p:val>
                                        </p:tav>
                                        <p:tav tm="100000">
                                          <p:val>
                                            <p:strVal val="#ppt_w"/>
                                          </p:val>
                                        </p:tav>
                                      </p:tavLst>
                                    </p:anim>
                                    <p:anim calcmode="lin" valueType="num">
                                      <p:cBhvr>
                                        <p:cTn id="86" dur="500" fill="hold"/>
                                        <p:tgtEl>
                                          <p:spTgt spid="80"/>
                                        </p:tgtEl>
                                        <p:attrNameLst>
                                          <p:attrName>ppt_h</p:attrName>
                                        </p:attrNameLst>
                                      </p:cBhvr>
                                      <p:tavLst>
                                        <p:tav tm="0">
                                          <p:val>
                                            <p:fltVal val="0"/>
                                          </p:val>
                                        </p:tav>
                                        <p:tav tm="100000">
                                          <p:val>
                                            <p:strVal val="#ppt_h"/>
                                          </p:val>
                                        </p:tav>
                                      </p:tavLst>
                                    </p:anim>
                                    <p:animEffect transition="in" filter="fade">
                                      <p:cBhvr>
                                        <p:cTn id="87" dur="500"/>
                                        <p:tgtEl>
                                          <p:spTgt spid="8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p:cTn id="97" dur="500" fill="hold"/>
                                        <p:tgtEl>
                                          <p:spTgt spid="75"/>
                                        </p:tgtEl>
                                        <p:attrNameLst>
                                          <p:attrName>ppt_w</p:attrName>
                                        </p:attrNameLst>
                                      </p:cBhvr>
                                      <p:tavLst>
                                        <p:tav tm="0">
                                          <p:val>
                                            <p:fltVal val="0"/>
                                          </p:val>
                                        </p:tav>
                                        <p:tav tm="100000">
                                          <p:val>
                                            <p:strVal val="#ppt_w"/>
                                          </p:val>
                                        </p:tav>
                                      </p:tavLst>
                                    </p:anim>
                                    <p:anim calcmode="lin" valueType="num">
                                      <p:cBhvr>
                                        <p:cTn id="98" dur="500" fill="hold"/>
                                        <p:tgtEl>
                                          <p:spTgt spid="75"/>
                                        </p:tgtEl>
                                        <p:attrNameLst>
                                          <p:attrName>ppt_h</p:attrName>
                                        </p:attrNameLst>
                                      </p:cBhvr>
                                      <p:tavLst>
                                        <p:tav tm="0">
                                          <p:val>
                                            <p:fltVal val="0"/>
                                          </p:val>
                                        </p:tav>
                                        <p:tav tm="100000">
                                          <p:val>
                                            <p:strVal val="#ppt_h"/>
                                          </p:val>
                                        </p:tav>
                                      </p:tavLst>
                                    </p:anim>
                                    <p:animEffect transition="in" filter="fade">
                                      <p:cBhvr>
                                        <p:cTn id="99" dur="500"/>
                                        <p:tgtEl>
                                          <p:spTgt spid="7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p:cTn id="115" dur="500" fill="hold"/>
                                        <p:tgtEl>
                                          <p:spTgt spid="76"/>
                                        </p:tgtEl>
                                        <p:attrNameLst>
                                          <p:attrName>ppt_w</p:attrName>
                                        </p:attrNameLst>
                                      </p:cBhvr>
                                      <p:tavLst>
                                        <p:tav tm="0">
                                          <p:val>
                                            <p:fltVal val="0"/>
                                          </p:val>
                                        </p:tav>
                                        <p:tav tm="100000">
                                          <p:val>
                                            <p:strVal val="#ppt_w"/>
                                          </p:val>
                                        </p:tav>
                                      </p:tavLst>
                                    </p:anim>
                                    <p:anim calcmode="lin" valueType="num">
                                      <p:cBhvr>
                                        <p:cTn id="116" dur="500" fill="hold"/>
                                        <p:tgtEl>
                                          <p:spTgt spid="76"/>
                                        </p:tgtEl>
                                        <p:attrNameLst>
                                          <p:attrName>ppt_h</p:attrName>
                                        </p:attrNameLst>
                                      </p:cBhvr>
                                      <p:tavLst>
                                        <p:tav tm="0">
                                          <p:val>
                                            <p:fltVal val="0"/>
                                          </p:val>
                                        </p:tav>
                                        <p:tav tm="100000">
                                          <p:val>
                                            <p:strVal val="#ppt_h"/>
                                          </p:val>
                                        </p:tav>
                                      </p:tavLst>
                                    </p:anim>
                                    <p:animEffect transition="in" filter="fade">
                                      <p:cBhvr>
                                        <p:cTn id="117" dur="500"/>
                                        <p:tgtEl>
                                          <p:spTgt spid="76"/>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500" fill="hold"/>
                                        <p:tgtEl>
                                          <p:spTgt spid="44"/>
                                        </p:tgtEl>
                                        <p:attrNameLst>
                                          <p:attrName>ppt_w</p:attrName>
                                        </p:attrNameLst>
                                      </p:cBhvr>
                                      <p:tavLst>
                                        <p:tav tm="0">
                                          <p:val>
                                            <p:fltVal val="0"/>
                                          </p:val>
                                        </p:tav>
                                        <p:tav tm="100000">
                                          <p:val>
                                            <p:strVal val="#ppt_w"/>
                                          </p:val>
                                        </p:tav>
                                      </p:tavLst>
                                    </p:anim>
                                    <p:anim calcmode="lin" valueType="num">
                                      <p:cBhvr>
                                        <p:cTn id="122" dur="500" fill="hold"/>
                                        <p:tgtEl>
                                          <p:spTgt spid="44"/>
                                        </p:tgtEl>
                                        <p:attrNameLst>
                                          <p:attrName>ppt_h</p:attrName>
                                        </p:attrNameLst>
                                      </p:cBhvr>
                                      <p:tavLst>
                                        <p:tav tm="0">
                                          <p:val>
                                            <p:fltVal val="0"/>
                                          </p:val>
                                        </p:tav>
                                        <p:tav tm="100000">
                                          <p:val>
                                            <p:strVal val="#ppt_h"/>
                                          </p:val>
                                        </p:tav>
                                      </p:tavLst>
                                    </p:anim>
                                    <p:animEffect transition="in" filter="fade">
                                      <p:cBhvr>
                                        <p:cTn id="123" dur="500"/>
                                        <p:tgtEl>
                                          <p:spTgt spid="44"/>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82"/>
                                        </p:tgtEl>
                                        <p:attrNameLst>
                                          <p:attrName>style.visibility</p:attrName>
                                        </p:attrNameLst>
                                      </p:cBhvr>
                                      <p:to>
                                        <p:strVal val="visible"/>
                                      </p:to>
                                    </p:set>
                                    <p:anim calcmode="lin" valueType="num">
                                      <p:cBhvr>
                                        <p:cTn id="127" dur="500" fill="hold"/>
                                        <p:tgtEl>
                                          <p:spTgt spid="82"/>
                                        </p:tgtEl>
                                        <p:attrNameLst>
                                          <p:attrName>ppt_w</p:attrName>
                                        </p:attrNameLst>
                                      </p:cBhvr>
                                      <p:tavLst>
                                        <p:tav tm="0">
                                          <p:val>
                                            <p:fltVal val="0"/>
                                          </p:val>
                                        </p:tav>
                                        <p:tav tm="100000">
                                          <p:val>
                                            <p:strVal val="#ppt_w"/>
                                          </p:val>
                                        </p:tav>
                                      </p:tavLst>
                                    </p:anim>
                                    <p:anim calcmode="lin" valueType="num">
                                      <p:cBhvr>
                                        <p:cTn id="128" dur="500" fill="hold"/>
                                        <p:tgtEl>
                                          <p:spTgt spid="82"/>
                                        </p:tgtEl>
                                        <p:attrNameLst>
                                          <p:attrName>ppt_h</p:attrName>
                                        </p:attrNameLst>
                                      </p:cBhvr>
                                      <p:tavLst>
                                        <p:tav tm="0">
                                          <p:val>
                                            <p:fltVal val="0"/>
                                          </p:val>
                                        </p:tav>
                                        <p:tav tm="100000">
                                          <p:val>
                                            <p:strVal val="#ppt_h"/>
                                          </p:val>
                                        </p:tav>
                                      </p:tavLst>
                                    </p:anim>
                                    <p:animEffect transition="in" filter="fade">
                                      <p:cBhvr>
                                        <p:cTn id="12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7" grpId="0"/>
      <p:bldP spid="78" grpId="0"/>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2876225" y="2260024"/>
            <a:ext cx="1818673" cy="1960257"/>
            <a:chOff x="2523872" y="2156496"/>
            <a:chExt cx="1818673" cy="1960257"/>
          </a:xfrm>
        </p:grpSpPr>
        <p:sp>
          <p:nvSpPr>
            <p:cNvPr id="31" name="等腰三角形 30"/>
            <p:cNvSpPr/>
            <p:nvPr/>
          </p:nvSpPr>
          <p:spPr>
            <a:xfrm rot="10800000">
              <a:off x="4094169" y="3944412"/>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nvGrpSpPr>
            <p:cNvPr id="59" name="组合 58"/>
            <p:cNvGrpSpPr/>
            <p:nvPr/>
          </p:nvGrpSpPr>
          <p:grpSpPr>
            <a:xfrm>
              <a:off x="2523872" y="2156496"/>
              <a:ext cx="1818673" cy="1830283"/>
              <a:chOff x="2523872" y="2156496"/>
              <a:chExt cx="1818673" cy="1830283"/>
            </a:xfrm>
          </p:grpSpPr>
          <p:sp>
            <p:nvSpPr>
              <p:cNvPr id="27" name="任意多边形 26"/>
              <p:cNvSpPr/>
              <p:nvPr/>
            </p:nvSpPr>
            <p:spPr>
              <a:xfrm>
                <a:off x="2750555" y="2498140"/>
                <a:ext cx="1451839" cy="1437464"/>
              </a:xfrm>
              <a:custGeom>
                <a:avLst/>
                <a:gdLst>
                  <a:gd name="connsiteX0" fmla="*/ 1742536 w 1742536"/>
                  <a:gd name="connsiteY0" fmla="*/ 1725283 h 1725283"/>
                  <a:gd name="connsiteX1" fmla="*/ 1742536 w 1742536"/>
                  <a:gd name="connsiteY1" fmla="*/ 603849 h 1725283"/>
                  <a:gd name="connsiteX2" fmla="*/ 1155940 w 1742536"/>
                  <a:gd name="connsiteY2" fmla="*/ 603849 h 1725283"/>
                  <a:gd name="connsiteX3" fmla="*/ 1155940 w 1742536"/>
                  <a:gd name="connsiteY3" fmla="*/ 0 h 1725283"/>
                  <a:gd name="connsiteX4" fmla="*/ 0 w 1742536"/>
                  <a:gd name="connsiteY4" fmla="*/ 0 h 1725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536" h="1725283">
                    <a:moveTo>
                      <a:pt x="1742536" y="1725283"/>
                    </a:moveTo>
                    <a:lnTo>
                      <a:pt x="1742536" y="603849"/>
                    </a:lnTo>
                    <a:lnTo>
                      <a:pt x="1155940" y="603849"/>
                    </a:lnTo>
                    <a:lnTo>
                      <a:pt x="1155940" y="0"/>
                    </a:ln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9" name="等腰三角形 28"/>
              <p:cNvSpPr/>
              <p:nvPr/>
            </p:nvSpPr>
            <p:spPr>
              <a:xfrm rot="16200000">
                <a:off x="2544104" y="2423096"/>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34" name="矩形 33"/>
              <p:cNvSpPr/>
              <p:nvPr/>
            </p:nvSpPr>
            <p:spPr>
              <a:xfrm>
                <a:off x="2523872" y="2162069"/>
                <a:ext cx="758592" cy="369332"/>
              </a:xfrm>
              <a:prstGeom prst="rect">
                <a:avLst/>
              </a:prstGeom>
            </p:spPr>
            <p:txBody>
              <a:bodyPr wrap="square">
                <a:spAutoFit/>
              </a:bodyPr>
              <a:lstStyle/>
              <a:p>
                <a:pPr algn="ctr"/>
                <a:r>
                  <a:rPr lang="en-US" altLang="zh-CN" sz="1800" b="1" dirty="0">
                    <a:solidFill>
                      <a:schemeClr val="bg1">
                        <a:lumMod val="85000"/>
                      </a:schemeClr>
                    </a:solidFill>
                    <a:cs typeface="+mn-ea"/>
                    <a:sym typeface="+mn-lt"/>
                  </a:rPr>
                  <a:t>01</a:t>
                </a:r>
                <a:endParaRPr lang="en-US" altLang="zh-CN" sz="1800" b="1" dirty="0">
                  <a:solidFill>
                    <a:schemeClr val="bg1">
                      <a:lumMod val="85000"/>
                    </a:schemeClr>
                  </a:solidFill>
                  <a:cs typeface="+mn-ea"/>
                  <a:sym typeface="+mn-lt"/>
                </a:endParaRPr>
              </a:p>
            </p:txBody>
          </p:sp>
          <p:sp>
            <p:nvSpPr>
              <p:cNvPr id="37" name="矩形 36"/>
              <p:cNvSpPr/>
              <p:nvPr/>
            </p:nvSpPr>
            <p:spPr>
              <a:xfrm>
                <a:off x="3583953" y="3617447"/>
                <a:ext cx="758592" cy="369332"/>
              </a:xfrm>
              <a:prstGeom prst="rect">
                <a:avLst/>
              </a:prstGeom>
            </p:spPr>
            <p:txBody>
              <a:bodyPr wrap="square">
                <a:spAutoFit/>
              </a:bodyPr>
              <a:lstStyle/>
              <a:p>
                <a:pPr algn="ctr"/>
                <a:r>
                  <a:rPr lang="en-US" altLang="zh-CN" sz="1800" b="1" dirty="0">
                    <a:solidFill>
                      <a:schemeClr val="bg1">
                        <a:lumMod val="85000"/>
                      </a:schemeClr>
                    </a:solidFill>
                    <a:cs typeface="+mn-ea"/>
                    <a:sym typeface="+mn-lt"/>
                  </a:rPr>
                  <a:t>04</a:t>
                </a:r>
                <a:endParaRPr lang="en-US" altLang="zh-CN" sz="1800" b="1" dirty="0">
                  <a:solidFill>
                    <a:schemeClr val="bg1">
                      <a:lumMod val="85000"/>
                    </a:schemeClr>
                  </a:solidFill>
                  <a:cs typeface="+mn-ea"/>
                  <a:sym typeface="+mn-lt"/>
                </a:endParaRPr>
              </a:p>
            </p:txBody>
          </p:sp>
          <p:grpSp>
            <p:nvGrpSpPr>
              <p:cNvPr id="5" name="组合 4"/>
              <p:cNvGrpSpPr/>
              <p:nvPr/>
            </p:nvGrpSpPr>
            <p:grpSpPr>
              <a:xfrm>
                <a:off x="3476474" y="3672955"/>
                <a:ext cx="263917" cy="262649"/>
                <a:chOff x="-136302" y="1682102"/>
                <a:chExt cx="660400" cy="657225"/>
              </a:xfrm>
              <a:solidFill>
                <a:schemeClr val="bg1">
                  <a:lumMod val="85000"/>
                </a:schemeClr>
              </a:solidFill>
            </p:grpSpPr>
            <p:sp>
              <p:nvSpPr>
                <p:cNvPr id="22"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23"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nvGrpSpPr>
              <p:cNvPr id="6" name="组合 5"/>
              <p:cNvGrpSpPr/>
              <p:nvPr/>
            </p:nvGrpSpPr>
            <p:grpSpPr>
              <a:xfrm>
                <a:off x="3112792" y="2156496"/>
                <a:ext cx="263579" cy="253483"/>
                <a:chOff x="9791183" y="5224427"/>
                <a:chExt cx="645684" cy="620952"/>
              </a:xfrm>
              <a:solidFill>
                <a:schemeClr val="bg1">
                  <a:lumMod val="85000"/>
                </a:schemeClr>
              </a:solidFill>
            </p:grpSpPr>
            <p:sp>
              <p:nvSpPr>
                <p:cNvPr id="2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2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grpSp>
      <p:grpSp>
        <p:nvGrpSpPr>
          <p:cNvPr id="62" name="组合 61"/>
          <p:cNvGrpSpPr/>
          <p:nvPr/>
        </p:nvGrpSpPr>
        <p:grpSpPr>
          <a:xfrm>
            <a:off x="4364952" y="959790"/>
            <a:ext cx="1824241" cy="2011210"/>
            <a:chOff x="4012599" y="856262"/>
            <a:chExt cx="1824241" cy="2011210"/>
          </a:xfrm>
        </p:grpSpPr>
        <p:sp>
          <p:nvSpPr>
            <p:cNvPr id="35" name="矩形 34"/>
            <p:cNvSpPr/>
            <p:nvPr/>
          </p:nvSpPr>
          <p:spPr>
            <a:xfrm>
              <a:off x="4012599" y="1063916"/>
              <a:ext cx="758592" cy="369332"/>
            </a:xfrm>
            <a:prstGeom prst="rect">
              <a:avLst/>
            </a:prstGeom>
          </p:spPr>
          <p:txBody>
            <a:bodyPr wrap="square">
              <a:spAutoFit/>
            </a:bodyPr>
            <a:lstStyle/>
            <a:p>
              <a:pPr algn="ctr"/>
              <a:r>
                <a:rPr lang="en-US" altLang="zh-CN" sz="1800" b="1" dirty="0">
                  <a:solidFill>
                    <a:schemeClr val="bg1">
                      <a:lumMod val="85000"/>
                    </a:schemeClr>
                  </a:solidFill>
                  <a:cs typeface="+mn-ea"/>
                  <a:sym typeface="+mn-lt"/>
                </a:rPr>
                <a:t>02</a:t>
              </a:r>
              <a:endParaRPr lang="en-US" altLang="zh-CN" sz="1800" b="1" dirty="0">
                <a:solidFill>
                  <a:schemeClr val="bg1">
                    <a:lumMod val="85000"/>
                  </a:schemeClr>
                </a:solidFill>
                <a:cs typeface="+mn-ea"/>
                <a:sym typeface="+mn-lt"/>
              </a:endParaRPr>
            </a:p>
          </p:txBody>
        </p:sp>
        <p:grpSp>
          <p:nvGrpSpPr>
            <p:cNvPr id="61" name="组合 60"/>
            <p:cNvGrpSpPr/>
            <p:nvPr/>
          </p:nvGrpSpPr>
          <p:grpSpPr>
            <a:xfrm>
              <a:off x="4091803" y="856262"/>
              <a:ext cx="1745037" cy="2011210"/>
              <a:chOff x="4091803" y="856262"/>
              <a:chExt cx="1745037" cy="2011210"/>
            </a:xfrm>
          </p:grpSpPr>
          <p:sp>
            <p:nvSpPr>
              <p:cNvPr id="28" name="任意多边形 27"/>
              <p:cNvSpPr/>
              <p:nvPr/>
            </p:nvSpPr>
            <p:spPr>
              <a:xfrm>
                <a:off x="4202393" y="1039114"/>
                <a:ext cx="1444652" cy="1451839"/>
              </a:xfrm>
              <a:custGeom>
                <a:avLst/>
                <a:gdLst>
                  <a:gd name="connsiteX0" fmla="*/ 1733910 w 1733910"/>
                  <a:gd name="connsiteY0" fmla="*/ 1742536 h 1742536"/>
                  <a:gd name="connsiteX1" fmla="*/ 612476 w 1733910"/>
                  <a:gd name="connsiteY1" fmla="*/ 1742536 h 1742536"/>
                  <a:gd name="connsiteX2" fmla="*/ 612476 w 1733910"/>
                  <a:gd name="connsiteY2" fmla="*/ 1147313 h 1742536"/>
                  <a:gd name="connsiteX3" fmla="*/ 0 w 1733910"/>
                  <a:gd name="connsiteY3" fmla="*/ 1147313 h 1742536"/>
                  <a:gd name="connsiteX4" fmla="*/ 0 w 1733910"/>
                  <a:gd name="connsiteY4" fmla="*/ 0 h 174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910" h="1742536">
                    <a:moveTo>
                      <a:pt x="1733910" y="1742536"/>
                    </a:moveTo>
                    <a:lnTo>
                      <a:pt x="612476" y="1742536"/>
                    </a:lnTo>
                    <a:lnTo>
                      <a:pt x="612476" y="1147313"/>
                    </a:lnTo>
                    <a:lnTo>
                      <a:pt x="0" y="1147313"/>
                    </a:ln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nvGrpSpPr>
              <p:cNvPr id="57" name="组合 56"/>
              <p:cNvGrpSpPr/>
              <p:nvPr/>
            </p:nvGrpSpPr>
            <p:grpSpPr>
              <a:xfrm>
                <a:off x="4091803" y="856262"/>
                <a:ext cx="1745037" cy="2011210"/>
                <a:chOff x="4091803" y="856262"/>
                <a:chExt cx="1745037" cy="2011210"/>
              </a:xfrm>
            </p:grpSpPr>
            <p:sp>
              <p:nvSpPr>
                <p:cNvPr id="32" name="等腰三角形 31"/>
                <p:cNvSpPr/>
                <p:nvPr/>
              </p:nvSpPr>
              <p:spPr>
                <a:xfrm rot="5400000">
                  <a:off x="5632285" y="2418306"/>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33" name="等腰三角形 32"/>
                <p:cNvSpPr/>
                <p:nvPr/>
              </p:nvSpPr>
              <p:spPr>
                <a:xfrm>
                  <a:off x="4091803" y="856262"/>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36" name="矩形 35"/>
                <p:cNvSpPr/>
                <p:nvPr/>
              </p:nvSpPr>
              <p:spPr>
                <a:xfrm>
                  <a:off x="5078248" y="2498140"/>
                  <a:ext cx="758592" cy="369332"/>
                </a:xfrm>
                <a:prstGeom prst="rect">
                  <a:avLst/>
                </a:prstGeom>
              </p:spPr>
              <p:txBody>
                <a:bodyPr wrap="square">
                  <a:spAutoFit/>
                </a:bodyPr>
                <a:lstStyle/>
                <a:p>
                  <a:pPr algn="ctr"/>
                  <a:r>
                    <a:rPr lang="en-US" altLang="zh-CN" sz="1800" b="1" dirty="0">
                      <a:solidFill>
                        <a:schemeClr val="bg1">
                          <a:lumMod val="85000"/>
                        </a:schemeClr>
                      </a:solidFill>
                      <a:cs typeface="+mn-ea"/>
                      <a:sym typeface="+mn-lt"/>
                    </a:rPr>
                    <a:t>03</a:t>
                  </a:r>
                  <a:endParaRPr lang="en-US" altLang="zh-CN" sz="1800" b="1" dirty="0">
                    <a:solidFill>
                      <a:schemeClr val="bg1">
                        <a:lumMod val="85000"/>
                      </a:schemeClr>
                    </a:solidFill>
                    <a:cs typeface="+mn-ea"/>
                    <a:sym typeface="+mn-lt"/>
                  </a:endParaRPr>
                </a:p>
              </p:txBody>
            </p:sp>
            <p:grpSp>
              <p:nvGrpSpPr>
                <p:cNvPr id="4" name="组合 3"/>
                <p:cNvGrpSpPr/>
                <p:nvPr/>
              </p:nvGrpSpPr>
              <p:grpSpPr>
                <a:xfrm>
                  <a:off x="5051738" y="2523463"/>
                  <a:ext cx="225218" cy="288027"/>
                  <a:chOff x="1605187" y="572440"/>
                  <a:chExt cx="563561" cy="720725"/>
                </a:xfrm>
                <a:solidFill>
                  <a:schemeClr val="bg1">
                    <a:lumMod val="85000"/>
                  </a:schemeClr>
                </a:solidFill>
              </p:grpSpPr>
              <p:sp>
                <p:nvSpPr>
                  <p:cNvPr id="24"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25"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2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grpSp>
        <p:grpSp>
          <p:nvGrpSpPr>
            <p:cNvPr id="7" name="组合 6"/>
            <p:cNvGrpSpPr/>
            <p:nvPr/>
          </p:nvGrpSpPr>
          <p:grpSpPr>
            <a:xfrm>
              <a:off x="4588382" y="1066338"/>
              <a:ext cx="211644" cy="313610"/>
              <a:chOff x="1788812" y="2276750"/>
              <a:chExt cx="392114" cy="581025"/>
            </a:xfrm>
            <a:solidFill>
              <a:schemeClr val="bg1">
                <a:lumMod val="85000"/>
              </a:schemeClr>
            </a:solidFill>
          </p:grpSpPr>
          <p:sp>
            <p:nvSpPr>
              <p:cNvPr id="1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8"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19"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grpSp>
      <p:grpSp>
        <p:nvGrpSpPr>
          <p:cNvPr id="58" name="组合 57"/>
          <p:cNvGrpSpPr/>
          <p:nvPr/>
        </p:nvGrpSpPr>
        <p:grpSpPr>
          <a:xfrm>
            <a:off x="4267253" y="2314175"/>
            <a:ext cx="567798" cy="567798"/>
            <a:chOff x="3914900" y="2210647"/>
            <a:chExt cx="567798" cy="567798"/>
          </a:xfrm>
        </p:grpSpPr>
        <p:sp>
          <p:nvSpPr>
            <p:cNvPr id="30" name="矩形 29"/>
            <p:cNvSpPr/>
            <p:nvPr/>
          </p:nvSpPr>
          <p:spPr>
            <a:xfrm>
              <a:off x="3914900" y="2210647"/>
              <a:ext cx="567798" cy="56779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nvGrpSpPr>
            <p:cNvPr id="8" name="组合 7"/>
            <p:cNvGrpSpPr/>
            <p:nvPr/>
          </p:nvGrpSpPr>
          <p:grpSpPr>
            <a:xfrm>
              <a:off x="4063245" y="2301510"/>
              <a:ext cx="328650" cy="344530"/>
              <a:chOff x="7002627" y="828237"/>
              <a:chExt cx="444697" cy="466185"/>
            </a:xfrm>
            <a:solidFill>
              <a:schemeClr val="bg1">
                <a:lumMod val="85000"/>
              </a:schemeClr>
            </a:solidFill>
          </p:grpSpPr>
          <p:sp>
            <p:nvSpPr>
              <p:cNvPr id="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1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grpSp>
      <p:sp>
        <p:nvSpPr>
          <p:cNvPr id="53" name="Content Placeholder 2"/>
          <p:cNvSpPr txBox="1"/>
          <p:nvPr/>
        </p:nvSpPr>
        <p:spPr bwMode="auto">
          <a:xfrm>
            <a:off x="963913" y="146757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4" name="Content Placeholder 2"/>
          <p:cNvSpPr txBox="1"/>
          <p:nvPr/>
        </p:nvSpPr>
        <p:spPr bwMode="auto">
          <a:xfrm>
            <a:off x="1483459" y="340027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5" name="Content Placeholder 2"/>
          <p:cNvSpPr txBox="1"/>
          <p:nvPr/>
        </p:nvSpPr>
        <p:spPr bwMode="auto">
          <a:xfrm>
            <a:off x="5238040" y="115584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56" name="Content Placeholder 2"/>
          <p:cNvSpPr txBox="1"/>
          <p:nvPr/>
        </p:nvSpPr>
        <p:spPr bwMode="auto">
          <a:xfrm>
            <a:off x="5224185" y="2950006"/>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63" name="矩形 6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64" name="Group 371"/>
          <p:cNvGrpSpPr>
            <a:grpSpLocks noChangeAspect="1"/>
          </p:cNvGrpSpPr>
          <p:nvPr/>
        </p:nvGrpSpPr>
        <p:grpSpPr bwMode="auto">
          <a:xfrm>
            <a:off x="1115616" y="549930"/>
            <a:ext cx="6912769" cy="59962"/>
            <a:chOff x="936" y="3880"/>
            <a:chExt cx="5806" cy="168"/>
          </a:xfrm>
          <a:solidFill>
            <a:schemeClr val="bg1"/>
          </a:solidFill>
        </p:grpSpPr>
        <p:sp>
          <p:nvSpPr>
            <p:cNvPr id="6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inVertical)">
                                      <p:cBhvr>
                                        <p:cTn id="13" dur="500"/>
                                        <p:tgtEl>
                                          <p:spTgt spid="62"/>
                                        </p:tgtEl>
                                      </p:cBhvr>
                                    </p:animEffect>
                                  </p:childTnLst>
                                </p:cTn>
                              </p:par>
                            </p:childTnLst>
                          </p:cTn>
                        </p:par>
                        <p:par>
                          <p:cTn id="14" fill="hold">
                            <p:stCondLst>
                              <p:cond delay="1000"/>
                            </p:stCondLst>
                            <p:childTnLst>
                              <p:par>
                                <p:cTn id="15" presetID="16" presetClass="entr" presetSubtype="42"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arn(outHorizontal)">
                                      <p:cBhvr>
                                        <p:cTn id="17" dur="500"/>
                                        <p:tgtEl>
                                          <p:spTgt spid="60"/>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05640" y="1694744"/>
            <a:ext cx="2765792" cy="1590170"/>
            <a:chOff x="2820835" y="1966821"/>
            <a:chExt cx="3687723" cy="2120227"/>
          </a:xfrm>
        </p:grpSpPr>
        <p:grpSp>
          <p:nvGrpSpPr>
            <p:cNvPr id="3" name="组合 2"/>
            <p:cNvGrpSpPr/>
            <p:nvPr/>
          </p:nvGrpSpPr>
          <p:grpSpPr>
            <a:xfrm>
              <a:off x="2820835" y="1966821"/>
              <a:ext cx="3687723" cy="2120227"/>
              <a:chOff x="2820835" y="1966821"/>
              <a:chExt cx="3687723" cy="2120227"/>
            </a:xfrm>
          </p:grpSpPr>
          <p:sp>
            <p:nvSpPr>
              <p:cNvPr id="5" name="弧形 4"/>
              <p:cNvSpPr/>
              <p:nvPr/>
            </p:nvSpPr>
            <p:spPr>
              <a:xfrm>
                <a:off x="2820835" y="1966821"/>
                <a:ext cx="1923692" cy="1923692"/>
              </a:xfrm>
              <a:prstGeom prst="arc">
                <a:avLst>
                  <a:gd name="adj1" fmla="val 5392581"/>
                  <a:gd name="adj2" fmla="val 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5"/>
              <p:cNvSpPr/>
              <p:nvPr/>
            </p:nvSpPr>
            <p:spPr>
              <a:xfrm>
                <a:off x="3778370" y="3890514"/>
                <a:ext cx="2449902" cy="0"/>
              </a:xfrm>
              <a:custGeom>
                <a:avLst/>
                <a:gdLst>
                  <a:gd name="connsiteX0" fmla="*/ 0 w 2449902"/>
                  <a:gd name="connsiteY0" fmla="*/ 0 h 0"/>
                  <a:gd name="connsiteX1" fmla="*/ 2449902 w 2449902"/>
                  <a:gd name="connsiteY1" fmla="*/ 0 h 0"/>
                </a:gdLst>
                <a:ahLst/>
                <a:cxnLst>
                  <a:cxn ang="0">
                    <a:pos x="connsiteX0" y="connsiteY0"/>
                  </a:cxn>
                  <a:cxn ang="0">
                    <a:pos x="connsiteX1" y="connsiteY1"/>
                  </a:cxn>
                </a:cxnLst>
                <a:rect l="l" t="t" r="r" b="b"/>
                <a:pathLst>
                  <a:path w="2449902">
                    <a:moveTo>
                      <a:pt x="0" y="0"/>
                    </a:moveTo>
                    <a:lnTo>
                      <a:pt x="2449902"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等腰三角形 6"/>
              <p:cNvSpPr/>
              <p:nvPr/>
            </p:nvSpPr>
            <p:spPr>
              <a:xfrm rot="5400000">
                <a:off x="6203206" y="3781697"/>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等腰三角形 3"/>
            <p:cNvSpPr/>
            <p:nvPr/>
          </p:nvSpPr>
          <p:spPr>
            <a:xfrm rot="10800000">
              <a:off x="4569938" y="2933433"/>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4326146" y="2158415"/>
            <a:ext cx="2765792" cy="1590170"/>
            <a:chOff x="5914843" y="2585048"/>
            <a:chExt cx="3687723" cy="2120227"/>
          </a:xfrm>
        </p:grpSpPr>
        <p:grpSp>
          <p:nvGrpSpPr>
            <p:cNvPr id="9" name="组合 8"/>
            <p:cNvGrpSpPr/>
            <p:nvPr/>
          </p:nvGrpSpPr>
          <p:grpSpPr>
            <a:xfrm rot="10800000">
              <a:off x="5914843" y="2585048"/>
              <a:ext cx="3687723" cy="2120227"/>
              <a:chOff x="2820835" y="1966821"/>
              <a:chExt cx="3687723" cy="2120227"/>
            </a:xfrm>
          </p:grpSpPr>
          <p:sp>
            <p:nvSpPr>
              <p:cNvPr id="11" name="弧形 10"/>
              <p:cNvSpPr/>
              <p:nvPr/>
            </p:nvSpPr>
            <p:spPr>
              <a:xfrm>
                <a:off x="2820835" y="1966821"/>
                <a:ext cx="1923692" cy="1923692"/>
              </a:xfrm>
              <a:prstGeom prst="arc">
                <a:avLst>
                  <a:gd name="adj1" fmla="val 5392581"/>
                  <a:gd name="adj2" fmla="val 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a:off x="3778370" y="3890514"/>
                <a:ext cx="2449902" cy="0"/>
              </a:xfrm>
              <a:custGeom>
                <a:avLst/>
                <a:gdLst>
                  <a:gd name="connsiteX0" fmla="*/ 0 w 2449902"/>
                  <a:gd name="connsiteY0" fmla="*/ 0 h 0"/>
                  <a:gd name="connsiteX1" fmla="*/ 2449902 w 2449902"/>
                  <a:gd name="connsiteY1" fmla="*/ 0 h 0"/>
                </a:gdLst>
                <a:ahLst/>
                <a:cxnLst>
                  <a:cxn ang="0">
                    <a:pos x="connsiteX0" y="connsiteY0"/>
                  </a:cxn>
                  <a:cxn ang="0">
                    <a:pos x="connsiteX1" y="connsiteY1"/>
                  </a:cxn>
                </a:cxnLst>
                <a:rect l="l" t="t" r="r" b="b"/>
                <a:pathLst>
                  <a:path w="2449902">
                    <a:moveTo>
                      <a:pt x="0" y="0"/>
                    </a:moveTo>
                    <a:lnTo>
                      <a:pt x="2449902"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rot="5400000">
                <a:off x="6203206" y="3781697"/>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等腰三角形 9"/>
            <p:cNvSpPr/>
            <p:nvPr/>
          </p:nvSpPr>
          <p:spPr>
            <a:xfrm>
              <a:off x="7500043" y="3480047"/>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2225631" y="2173755"/>
            <a:ext cx="871846" cy="484748"/>
          </a:xfrm>
          <a:prstGeom prst="rect">
            <a:avLst/>
          </a:prstGeom>
        </p:spPr>
        <p:txBody>
          <a:bodyPr wrap="square" lIns="68580" tIns="34290" rIns="68580" bIns="34290">
            <a:spAutoFit/>
          </a:bodyPr>
          <a:lstStyle/>
          <a:p>
            <a:pPr algn="ctr"/>
            <a:r>
              <a:rPr lang="en-US" altLang="zh-CN" sz="2700" b="1" dirty="0">
                <a:solidFill>
                  <a:schemeClr val="bg1">
                    <a:lumMod val="85000"/>
                  </a:schemeClr>
                </a:solidFill>
                <a:cs typeface="+mn-ea"/>
                <a:sym typeface="+mn-lt"/>
              </a:rPr>
              <a:t>01</a:t>
            </a:r>
            <a:endParaRPr lang="en-US" altLang="zh-CN" sz="2700" b="1" dirty="0">
              <a:solidFill>
                <a:schemeClr val="bg1">
                  <a:lumMod val="85000"/>
                </a:schemeClr>
              </a:solidFill>
              <a:cs typeface="+mn-ea"/>
              <a:sym typeface="+mn-lt"/>
            </a:endParaRPr>
          </a:p>
        </p:txBody>
      </p:sp>
      <p:sp>
        <p:nvSpPr>
          <p:cNvPr id="15" name="矩形 14"/>
          <p:cNvSpPr/>
          <p:nvPr/>
        </p:nvSpPr>
        <p:spPr>
          <a:xfrm>
            <a:off x="5934630" y="2779485"/>
            <a:ext cx="871846" cy="484748"/>
          </a:xfrm>
          <a:prstGeom prst="rect">
            <a:avLst/>
          </a:prstGeom>
        </p:spPr>
        <p:txBody>
          <a:bodyPr wrap="square" lIns="68580" tIns="34290" rIns="68580" bIns="34290">
            <a:spAutoFit/>
          </a:bodyPr>
          <a:lstStyle/>
          <a:p>
            <a:pPr algn="ctr"/>
            <a:r>
              <a:rPr lang="en-US" altLang="zh-CN" sz="2700" b="1" dirty="0">
                <a:solidFill>
                  <a:schemeClr val="bg1">
                    <a:lumMod val="85000"/>
                  </a:schemeClr>
                </a:solidFill>
                <a:cs typeface="+mn-ea"/>
                <a:sym typeface="+mn-lt"/>
              </a:rPr>
              <a:t>02</a:t>
            </a:r>
            <a:endParaRPr lang="en-US" altLang="zh-CN" sz="2700" b="1" dirty="0">
              <a:solidFill>
                <a:schemeClr val="bg1">
                  <a:lumMod val="85000"/>
                </a:schemeClr>
              </a:solidFill>
              <a:cs typeface="+mn-ea"/>
              <a:sym typeface="+mn-lt"/>
            </a:endParaRPr>
          </a:p>
        </p:txBody>
      </p:sp>
      <p:grpSp>
        <p:nvGrpSpPr>
          <p:cNvPr id="22" name="组合 21"/>
          <p:cNvGrpSpPr/>
          <p:nvPr/>
        </p:nvGrpSpPr>
        <p:grpSpPr>
          <a:xfrm>
            <a:off x="5003854" y="1677506"/>
            <a:ext cx="335282" cy="428785"/>
            <a:chOff x="1605187" y="572440"/>
            <a:chExt cx="563561" cy="720725"/>
          </a:xfrm>
          <a:solidFill>
            <a:schemeClr val="bg1">
              <a:lumMod val="85000"/>
            </a:schemeClr>
          </a:solidFill>
        </p:grpSpPr>
        <p:sp>
          <p:nvSpPr>
            <p:cNvPr id="23"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26" name="组合 25"/>
          <p:cNvGrpSpPr/>
          <p:nvPr/>
        </p:nvGrpSpPr>
        <p:grpSpPr>
          <a:xfrm>
            <a:off x="4006075" y="3421350"/>
            <a:ext cx="392894" cy="391005"/>
            <a:chOff x="-136302" y="1682102"/>
            <a:chExt cx="660400" cy="657225"/>
          </a:xfrm>
          <a:solidFill>
            <a:schemeClr val="bg1">
              <a:lumMod val="85000"/>
            </a:schemeClr>
          </a:solidFill>
        </p:grpSpPr>
        <p:sp>
          <p:nvSpPr>
            <p:cNvPr id="27"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29" name="Content Placeholder 2"/>
          <p:cNvSpPr txBox="1"/>
          <p:nvPr/>
        </p:nvSpPr>
        <p:spPr bwMode="auto">
          <a:xfrm>
            <a:off x="1475656" y="325626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algn="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0" name="Content Placeholder 2"/>
          <p:cNvSpPr txBox="1"/>
          <p:nvPr/>
        </p:nvSpPr>
        <p:spPr bwMode="auto">
          <a:xfrm>
            <a:off x="5490646" y="129383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mn-lt"/>
              <a:ea typeface="+mn-ea"/>
              <a:cs typeface="+mn-ea"/>
              <a:sym typeface="+mn-lt"/>
            </a:endParaRPr>
          </a:p>
        </p:txBody>
      </p:sp>
      <p:sp>
        <p:nvSpPr>
          <p:cNvPr id="31" name="矩形 30"/>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32" name="Group 371"/>
          <p:cNvGrpSpPr>
            <a:grpSpLocks noChangeAspect="1"/>
          </p:cNvGrpSpPr>
          <p:nvPr/>
        </p:nvGrpSpPr>
        <p:grpSpPr bwMode="auto">
          <a:xfrm>
            <a:off x="1115616" y="549930"/>
            <a:ext cx="6912769" cy="59962"/>
            <a:chOff x="936" y="3880"/>
            <a:chExt cx="5806" cy="168"/>
          </a:xfrm>
          <a:solidFill>
            <a:schemeClr val="bg1"/>
          </a:solidFill>
        </p:grpSpPr>
        <p:sp>
          <p:nvSpPr>
            <p:cNvPr id="33"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1045029" y="1487981"/>
            <a:ext cx="1025434" cy="1025434"/>
            <a:chOff x="1045029" y="1487981"/>
            <a:chExt cx="1025434" cy="1025434"/>
          </a:xfrm>
        </p:grpSpPr>
        <p:grpSp>
          <p:nvGrpSpPr>
            <p:cNvPr id="2" name="组合 1"/>
            <p:cNvGrpSpPr/>
            <p:nvPr/>
          </p:nvGrpSpPr>
          <p:grpSpPr>
            <a:xfrm rot="2700000">
              <a:off x="1045029" y="1487981"/>
              <a:ext cx="1025434" cy="1025434"/>
              <a:chOff x="1915886" y="2098767"/>
              <a:chExt cx="1367245" cy="1367245"/>
            </a:xfrm>
          </p:grpSpPr>
          <p:cxnSp>
            <p:nvCxnSpPr>
              <p:cNvPr id="3" name="直接连接符 2"/>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1368609" y="1919293"/>
              <a:ext cx="341333" cy="328259"/>
              <a:chOff x="9791183" y="5224427"/>
              <a:chExt cx="645684" cy="620952"/>
            </a:xfrm>
            <a:solidFill>
              <a:schemeClr val="bg1">
                <a:lumMod val="85000"/>
              </a:schemeClr>
            </a:solidFill>
          </p:grpSpPr>
          <p:sp>
            <p:nvSpPr>
              <p:cNvPr id="24"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25"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sp>
          <p:nvSpPr>
            <p:cNvPr id="51" name="矩形 50"/>
            <p:cNvSpPr/>
            <p:nvPr/>
          </p:nvSpPr>
          <p:spPr>
            <a:xfrm>
              <a:off x="1375269" y="1563668"/>
              <a:ext cx="436658" cy="392415"/>
            </a:xfrm>
            <a:prstGeom prst="rect">
              <a:avLst/>
            </a:prstGeom>
          </p:spPr>
          <p:txBody>
            <a:bodyPr wrap="none" lIns="68580" tIns="34290" rIns="68580" bIns="34290">
              <a:spAutoFit/>
            </a:bodyPr>
            <a:lstStyle/>
            <a:p>
              <a:r>
                <a:rPr lang="en-US" altLang="zh-CN" sz="2100" dirty="0">
                  <a:solidFill>
                    <a:schemeClr val="bg1">
                      <a:lumMod val="85000"/>
                    </a:schemeClr>
                  </a:solidFill>
                  <a:cs typeface="+mn-ea"/>
                  <a:sym typeface="+mn-lt"/>
                </a:rPr>
                <a:t>01</a:t>
              </a:r>
              <a:endParaRPr lang="zh-CN" altLang="en-US" sz="2100" dirty="0">
                <a:solidFill>
                  <a:schemeClr val="bg1">
                    <a:lumMod val="85000"/>
                  </a:schemeClr>
                </a:solidFill>
                <a:cs typeface="+mn-ea"/>
                <a:sym typeface="+mn-lt"/>
              </a:endParaRPr>
            </a:p>
          </p:txBody>
        </p:sp>
      </p:grpSp>
      <p:grpSp>
        <p:nvGrpSpPr>
          <p:cNvPr id="56" name="组合 55"/>
          <p:cNvGrpSpPr/>
          <p:nvPr/>
        </p:nvGrpSpPr>
        <p:grpSpPr>
          <a:xfrm>
            <a:off x="3065142" y="1487981"/>
            <a:ext cx="1025434" cy="1025434"/>
            <a:chOff x="3065142" y="1487981"/>
            <a:chExt cx="1025434" cy="1025434"/>
          </a:xfrm>
        </p:grpSpPr>
        <p:grpSp>
          <p:nvGrpSpPr>
            <p:cNvPr id="7" name="组合 6"/>
            <p:cNvGrpSpPr/>
            <p:nvPr/>
          </p:nvGrpSpPr>
          <p:grpSpPr>
            <a:xfrm rot="2700000">
              <a:off x="3065142" y="1487981"/>
              <a:ext cx="1025434" cy="1025434"/>
              <a:chOff x="1915886" y="2098767"/>
              <a:chExt cx="1367245" cy="1367245"/>
            </a:xfrm>
          </p:grpSpPr>
          <p:cxnSp>
            <p:nvCxnSpPr>
              <p:cNvPr id="8" name="直接连接符 7"/>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组合 25"/>
            <p:cNvGrpSpPr/>
            <p:nvPr/>
          </p:nvGrpSpPr>
          <p:grpSpPr>
            <a:xfrm>
              <a:off x="3444590" y="1970248"/>
              <a:ext cx="274078" cy="406122"/>
              <a:chOff x="1788812" y="2276750"/>
              <a:chExt cx="392114" cy="581025"/>
            </a:xfrm>
            <a:solidFill>
              <a:schemeClr val="bg1">
                <a:lumMod val="85000"/>
              </a:schemeClr>
            </a:solidFill>
          </p:grpSpPr>
          <p:sp>
            <p:nvSpPr>
              <p:cNvPr id="2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8"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29"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grpSp>
        <p:sp>
          <p:nvSpPr>
            <p:cNvPr id="52" name="矩形 51"/>
            <p:cNvSpPr/>
            <p:nvPr/>
          </p:nvSpPr>
          <p:spPr>
            <a:xfrm>
              <a:off x="3409329" y="1574686"/>
              <a:ext cx="436658" cy="392415"/>
            </a:xfrm>
            <a:prstGeom prst="rect">
              <a:avLst/>
            </a:prstGeom>
          </p:spPr>
          <p:txBody>
            <a:bodyPr wrap="none" lIns="68580" tIns="34290" rIns="68580" bIns="34290">
              <a:spAutoFit/>
            </a:bodyPr>
            <a:lstStyle/>
            <a:p>
              <a:r>
                <a:rPr lang="en-US" altLang="zh-CN" sz="2100" dirty="0">
                  <a:solidFill>
                    <a:schemeClr val="bg1">
                      <a:lumMod val="85000"/>
                    </a:schemeClr>
                  </a:solidFill>
                  <a:cs typeface="+mn-ea"/>
                  <a:sym typeface="+mn-lt"/>
                </a:rPr>
                <a:t>02</a:t>
              </a:r>
              <a:endParaRPr lang="zh-CN" altLang="en-US" sz="2100" dirty="0">
                <a:solidFill>
                  <a:schemeClr val="bg1">
                    <a:lumMod val="85000"/>
                  </a:schemeClr>
                </a:solidFill>
                <a:cs typeface="+mn-ea"/>
                <a:sym typeface="+mn-lt"/>
              </a:endParaRPr>
            </a:p>
          </p:txBody>
        </p:sp>
      </p:grpSp>
      <p:grpSp>
        <p:nvGrpSpPr>
          <p:cNvPr id="57" name="组合 56"/>
          <p:cNvGrpSpPr/>
          <p:nvPr/>
        </p:nvGrpSpPr>
        <p:grpSpPr>
          <a:xfrm>
            <a:off x="5085255" y="1487981"/>
            <a:ext cx="1025434" cy="1025434"/>
            <a:chOff x="5085255" y="1487981"/>
            <a:chExt cx="1025434" cy="1025434"/>
          </a:xfrm>
        </p:grpSpPr>
        <p:grpSp>
          <p:nvGrpSpPr>
            <p:cNvPr id="12" name="组合 11"/>
            <p:cNvGrpSpPr/>
            <p:nvPr/>
          </p:nvGrpSpPr>
          <p:grpSpPr>
            <a:xfrm rot="2700000">
              <a:off x="5085255" y="1487981"/>
              <a:ext cx="1025434" cy="1025434"/>
              <a:chOff x="1915886" y="2098767"/>
              <a:chExt cx="1367245" cy="1367245"/>
            </a:xfrm>
          </p:grpSpPr>
          <p:cxnSp>
            <p:nvCxnSpPr>
              <p:cNvPr id="13" name="直接连接符 12"/>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 name="Freeform 223"/>
            <p:cNvSpPr/>
            <p:nvPr/>
          </p:nvSpPr>
          <p:spPr bwMode="auto">
            <a:xfrm>
              <a:off x="5461928" y="2099696"/>
              <a:ext cx="333163" cy="27020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cs typeface="+mn-ea"/>
                <a:sym typeface="+mn-lt"/>
              </a:endParaRPr>
            </a:p>
          </p:txBody>
        </p:sp>
        <p:sp>
          <p:nvSpPr>
            <p:cNvPr id="53" name="矩形 52"/>
            <p:cNvSpPr/>
            <p:nvPr/>
          </p:nvSpPr>
          <p:spPr>
            <a:xfrm>
              <a:off x="5443843" y="1562301"/>
              <a:ext cx="436658" cy="392415"/>
            </a:xfrm>
            <a:prstGeom prst="rect">
              <a:avLst/>
            </a:prstGeom>
          </p:spPr>
          <p:txBody>
            <a:bodyPr wrap="none" lIns="68580" tIns="34290" rIns="68580" bIns="34290">
              <a:spAutoFit/>
            </a:bodyPr>
            <a:lstStyle/>
            <a:p>
              <a:r>
                <a:rPr lang="en-US" altLang="zh-CN" sz="2100" dirty="0">
                  <a:solidFill>
                    <a:schemeClr val="bg1">
                      <a:lumMod val="85000"/>
                    </a:schemeClr>
                  </a:solidFill>
                  <a:cs typeface="+mn-ea"/>
                  <a:sym typeface="+mn-lt"/>
                </a:rPr>
                <a:t>03</a:t>
              </a:r>
              <a:endParaRPr lang="zh-CN" altLang="en-US" sz="2100" dirty="0">
                <a:solidFill>
                  <a:schemeClr val="bg1">
                    <a:lumMod val="85000"/>
                  </a:schemeClr>
                </a:solidFill>
                <a:cs typeface="+mn-ea"/>
                <a:sym typeface="+mn-lt"/>
              </a:endParaRPr>
            </a:p>
          </p:txBody>
        </p:sp>
      </p:grpSp>
      <p:grpSp>
        <p:nvGrpSpPr>
          <p:cNvPr id="58" name="组合 57"/>
          <p:cNvGrpSpPr/>
          <p:nvPr/>
        </p:nvGrpSpPr>
        <p:grpSpPr>
          <a:xfrm>
            <a:off x="7105369" y="1487981"/>
            <a:ext cx="1025434" cy="1025434"/>
            <a:chOff x="7105369" y="1487981"/>
            <a:chExt cx="1025434" cy="1025434"/>
          </a:xfrm>
        </p:grpSpPr>
        <p:grpSp>
          <p:nvGrpSpPr>
            <p:cNvPr id="17" name="组合 16"/>
            <p:cNvGrpSpPr/>
            <p:nvPr/>
          </p:nvGrpSpPr>
          <p:grpSpPr>
            <a:xfrm rot="2700000">
              <a:off x="7105369" y="1487981"/>
              <a:ext cx="1025434" cy="1025434"/>
              <a:chOff x="1915886" y="2098767"/>
              <a:chExt cx="1367245" cy="1367245"/>
            </a:xfrm>
          </p:grpSpPr>
          <p:cxnSp>
            <p:nvCxnSpPr>
              <p:cNvPr id="18" name="直接连接符 17"/>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7471888" y="1919293"/>
              <a:ext cx="425599" cy="446164"/>
              <a:chOff x="7002627" y="828237"/>
              <a:chExt cx="444697" cy="466185"/>
            </a:xfrm>
            <a:solidFill>
              <a:schemeClr val="bg1">
                <a:lumMod val="85000"/>
              </a:schemeClr>
            </a:solidFill>
          </p:grpSpPr>
          <p:sp>
            <p:nvSpPr>
              <p:cNvPr id="31"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2"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3"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4"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5"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6"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7"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sp>
            <p:nvSpPr>
              <p:cNvPr id="38"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cs typeface="+mn-ea"/>
                  <a:sym typeface="+mn-lt"/>
                </a:endParaRPr>
              </a:p>
            </p:txBody>
          </p:sp>
        </p:grpSp>
        <p:sp>
          <p:nvSpPr>
            <p:cNvPr id="54" name="矩形 53"/>
            <p:cNvSpPr/>
            <p:nvPr/>
          </p:nvSpPr>
          <p:spPr>
            <a:xfrm>
              <a:off x="7435658" y="1555489"/>
              <a:ext cx="436658" cy="392415"/>
            </a:xfrm>
            <a:prstGeom prst="rect">
              <a:avLst/>
            </a:prstGeom>
          </p:spPr>
          <p:txBody>
            <a:bodyPr wrap="none" lIns="68580" tIns="34290" rIns="68580" bIns="34290">
              <a:spAutoFit/>
            </a:bodyPr>
            <a:lstStyle/>
            <a:p>
              <a:r>
                <a:rPr lang="en-US" altLang="zh-CN" sz="2100" dirty="0">
                  <a:solidFill>
                    <a:schemeClr val="bg1">
                      <a:lumMod val="85000"/>
                    </a:schemeClr>
                  </a:solidFill>
                  <a:cs typeface="+mn-ea"/>
                  <a:sym typeface="+mn-lt"/>
                </a:rPr>
                <a:t>04</a:t>
              </a:r>
              <a:endParaRPr lang="zh-CN" altLang="en-US" sz="2100" dirty="0">
                <a:solidFill>
                  <a:schemeClr val="bg1">
                    <a:lumMod val="85000"/>
                  </a:schemeClr>
                </a:solidFill>
                <a:cs typeface="+mn-ea"/>
                <a:sym typeface="+mn-lt"/>
              </a:endParaRPr>
            </a:p>
          </p:txBody>
        </p:sp>
      </p:grpSp>
      <p:sp>
        <p:nvSpPr>
          <p:cNvPr id="59" name="Content Placeholder 2"/>
          <p:cNvSpPr txBox="1"/>
          <p:nvPr/>
        </p:nvSpPr>
        <p:spPr bwMode="auto">
          <a:xfrm>
            <a:off x="445565"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mn-lt"/>
              <a:ea typeface="+mn-ea"/>
              <a:cs typeface="+mn-ea"/>
              <a:sym typeface="+mn-lt"/>
            </a:endParaRPr>
          </a:p>
        </p:txBody>
      </p:sp>
      <p:sp>
        <p:nvSpPr>
          <p:cNvPr id="60" name="Content Placeholder 2"/>
          <p:cNvSpPr txBox="1"/>
          <p:nvPr/>
        </p:nvSpPr>
        <p:spPr bwMode="auto">
          <a:xfrm>
            <a:off x="2537601"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mn-lt"/>
              <a:ea typeface="+mn-ea"/>
              <a:cs typeface="+mn-ea"/>
              <a:sym typeface="+mn-lt"/>
            </a:endParaRPr>
          </a:p>
        </p:txBody>
      </p:sp>
      <p:sp>
        <p:nvSpPr>
          <p:cNvPr id="61" name="Content Placeholder 2"/>
          <p:cNvSpPr txBox="1"/>
          <p:nvPr/>
        </p:nvSpPr>
        <p:spPr bwMode="auto">
          <a:xfrm>
            <a:off x="4629637"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mn-lt"/>
              <a:ea typeface="+mn-ea"/>
              <a:cs typeface="+mn-ea"/>
              <a:sym typeface="+mn-lt"/>
            </a:endParaRPr>
          </a:p>
        </p:txBody>
      </p:sp>
      <p:sp>
        <p:nvSpPr>
          <p:cNvPr id="62" name="Content Placeholder 2"/>
          <p:cNvSpPr txBox="1"/>
          <p:nvPr/>
        </p:nvSpPr>
        <p:spPr bwMode="auto">
          <a:xfrm>
            <a:off x="6728600"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mn-lt"/>
                <a:ea typeface="+mn-ea"/>
                <a:cs typeface="+mn-ea"/>
                <a:sym typeface="+mn-lt"/>
              </a:rPr>
              <a:t>输入你的标题</a:t>
            </a:r>
            <a:endParaRPr lang="en-US" altLang="zh-CN" sz="1400" b="1" kern="0" dirty="0">
              <a:solidFill>
                <a:schemeClr val="bg1">
                  <a:lumMod val="85000"/>
                </a:schemeClr>
              </a:solidFill>
              <a:latin typeface="+mn-lt"/>
              <a:ea typeface="+mn-ea"/>
              <a:cs typeface="+mn-ea"/>
              <a:sym typeface="+mn-lt"/>
            </a:endParaRPr>
          </a:p>
          <a:p>
            <a:pPr defTabSz="685800">
              <a:spcBef>
                <a:spcPct val="20000"/>
              </a:spcBef>
              <a:defRPr/>
            </a:pPr>
            <a:r>
              <a:rPr lang="zh-CN" altLang="en-US" sz="800" kern="0" dirty="0">
                <a:solidFill>
                  <a:schemeClr val="bg1">
                    <a:lumMod val="85000"/>
                  </a:schemeClr>
                </a:solidFill>
                <a:latin typeface="+mn-lt"/>
                <a:ea typeface="+mn-ea"/>
                <a:cs typeface="+mn-ea"/>
                <a:sym typeface="+mn-l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mn-lt"/>
              <a:ea typeface="+mn-ea"/>
              <a:cs typeface="+mn-ea"/>
              <a:sym typeface="+mn-lt"/>
            </a:endParaRPr>
          </a:p>
        </p:txBody>
      </p:sp>
      <p:sp>
        <p:nvSpPr>
          <p:cNvPr id="63" name="矩形 6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cs typeface="+mn-ea"/>
                <a:sym typeface="+mn-lt"/>
              </a:rPr>
              <a:t>输入你的标题内容</a:t>
            </a:r>
            <a:endParaRPr lang="en-US" altLang="zh-CN" kern="0" dirty="0">
              <a:solidFill>
                <a:schemeClr val="bg1">
                  <a:lumMod val="85000"/>
                </a:schemeClr>
              </a:solidFill>
              <a:cs typeface="+mn-ea"/>
              <a:sym typeface="+mn-lt"/>
            </a:endParaRPr>
          </a:p>
        </p:txBody>
      </p:sp>
      <p:grpSp>
        <p:nvGrpSpPr>
          <p:cNvPr id="64" name="Group 371"/>
          <p:cNvGrpSpPr>
            <a:grpSpLocks noChangeAspect="1"/>
          </p:cNvGrpSpPr>
          <p:nvPr/>
        </p:nvGrpSpPr>
        <p:grpSpPr bwMode="auto">
          <a:xfrm>
            <a:off x="1115616" y="549930"/>
            <a:ext cx="6912769" cy="59962"/>
            <a:chOff x="936" y="3880"/>
            <a:chExt cx="5806" cy="168"/>
          </a:xfrm>
          <a:solidFill>
            <a:schemeClr val="bg1"/>
          </a:solidFill>
        </p:grpSpPr>
        <p:sp>
          <p:nvSpPr>
            <p:cNvPr id="6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fltVal val="0"/>
                                          </p:val>
                                        </p:tav>
                                        <p:tav tm="100000">
                                          <p:val>
                                            <p:strVal val="#ppt_w"/>
                                          </p:val>
                                        </p:tav>
                                      </p:tavLst>
                                    </p:anim>
                                    <p:anim calcmode="lin" valueType="num">
                                      <p:cBhvr>
                                        <p:cTn id="21" dur="1000" fill="hold"/>
                                        <p:tgtEl>
                                          <p:spTgt spid="56"/>
                                        </p:tgtEl>
                                        <p:attrNameLst>
                                          <p:attrName>ppt_h</p:attrName>
                                        </p:attrNameLst>
                                      </p:cBhvr>
                                      <p:tavLst>
                                        <p:tav tm="0">
                                          <p:val>
                                            <p:fltVal val="0"/>
                                          </p:val>
                                        </p:tav>
                                        <p:tav tm="100000">
                                          <p:val>
                                            <p:strVal val="#ppt_h"/>
                                          </p:val>
                                        </p:tav>
                                      </p:tavLst>
                                    </p:anim>
                                    <p:anim calcmode="lin" valueType="num">
                                      <p:cBhvr>
                                        <p:cTn id="22" dur="1000" fill="hold"/>
                                        <p:tgtEl>
                                          <p:spTgt spid="56"/>
                                        </p:tgtEl>
                                        <p:attrNameLst>
                                          <p:attrName>style.rotation</p:attrName>
                                        </p:attrNameLst>
                                      </p:cBhvr>
                                      <p:tavLst>
                                        <p:tav tm="0">
                                          <p:val>
                                            <p:fltVal val="90"/>
                                          </p:val>
                                        </p:tav>
                                        <p:tav tm="100000">
                                          <p:val>
                                            <p:fltVal val="0"/>
                                          </p:val>
                                        </p:tav>
                                      </p:tavLst>
                                    </p:anim>
                                    <p:animEffect transition="in" filter="fade">
                                      <p:cBhvr>
                                        <p:cTn id="23" dur="1000"/>
                                        <p:tgtEl>
                                          <p:spTgt spid="56"/>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anim calcmode="lin" valueType="num">
                                      <p:cBhvr>
                                        <p:cTn id="28" dur="1000" fill="hold"/>
                                        <p:tgtEl>
                                          <p:spTgt spid="60"/>
                                        </p:tgtEl>
                                        <p:attrNameLst>
                                          <p:attrName>ppt_x</p:attrName>
                                        </p:attrNameLst>
                                      </p:cBhvr>
                                      <p:tavLst>
                                        <p:tav tm="0">
                                          <p:val>
                                            <p:strVal val="#ppt_x"/>
                                          </p:val>
                                        </p:tav>
                                        <p:tav tm="100000">
                                          <p:val>
                                            <p:strVal val="#ppt_x"/>
                                          </p:val>
                                        </p:tav>
                                      </p:tavLst>
                                    </p:anim>
                                    <p:anim calcmode="lin" valueType="num">
                                      <p:cBhvr>
                                        <p:cTn id="29" dur="10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31" presetClass="entr" presetSubtype="0"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p:cTn id="33" dur="1000" fill="hold"/>
                                        <p:tgtEl>
                                          <p:spTgt spid="57"/>
                                        </p:tgtEl>
                                        <p:attrNameLst>
                                          <p:attrName>ppt_w</p:attrName>
                                        </p:attrNameLst>
                                      </p:cBhvr>
                                      <p:tavLst>
                                        <p:tav tm="0">
                                          <p:val>
                                            <p:fltVal val="0"/>
                                          </p:val>
                                        </p:tav>
                                        <p:tav tm="100000">
                                          <p:val>
                                            <p:strVal val="#ppt_w"/>
                                          </p:val>
                                        </p:tav>
                                      </p:tavLst>
                                    </p:anim>
                                    <p:anim calcmode="lin" valueType="num">
                                      <p:cBhvr>
                                        <p:cTn id="34" dur="1000" fill="hold"/>
                                        <p:tgtEl>
                                          <p:spTgt spid="57"/>
                                        </p:tgtEl>
                                        <p:attrNameLst>
                                          <p:attrName>ppt_h</p:attrName>
                                        </p:attrNameLst>
                                      </p:cBhvr>
                                      <p:tavLst>
                                        <p:tav tm="0">
                                          <p:val>
                                            <p:fltVal val="0"/>
                                          </p:val>
                                        </p:tav>
                                        <p:tav tm="100000">
                                          <p:val>
                                            <p:strVal val="#ppt_h"/>
                                          </p:val>
                                        </p:tav>
                                      </p:tavLst>
                                    </p:anim>
                                    <p:anim calcmode="lin" valueType="num">
                                      <p:cBhvr>
                                        <p:cTn id="35" dur="1000" fill="hold"/>
                                        <p:tgtEl>
                                          <p:spTgt spid="57"/>
                                        </p:tgtEl>
                                        <p:attrNameLst>
                                          <p:attrName>style.rotation</p:attrName>
                                        </p:attrNameLst>
                                      </p:cBhvr>
                                      <p:tavLst>
                                        <p:tav tm="0">
                                          <p:val>
                                            <p:fltVal val="90"/>
                                          </p:val>
                                        </p:tav>
                                        <p:tav tm="100000">
                                          <p:val>
                                            <p:fltVal val="0"/>
                                          </p:val>
                                        </p:tav>
                                      </p:tavLst>
                                    </p:anim>
                                    <p:animEffect transition="in" filter="fade">
                                      <p:cBhvr>
                                        <p:cTn id="36" dur="1000"/>
                                        <p:tgtEl>
                                          <p:spTgt spid="5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1000"/>
                                        <p:tgtEl>
                                          <p:spTgt spid="61"/>
                                        </p:tgtEl>
                                      </p:cBhvr>
                                    </p:animEffect>
                                    <p:anim calcmode="lin" valueType="num">
                                      <p:cBhvr>
                                        <p:cTn id="41" dur="1000" fill="hold"/>
                                        <p:tgtEl>
                                          <p:spTgt spid="61"/>
                                        </p:tgtEl>
                                        <p:attrNameLst>
                                          <p:attrName>ppt_x</p:attrName>
                                        </p:attrNameLst>
                                      </p:cBhvr>
                                      <p:tavLst>
                                        <p:tav tm="0">
                                          <p:val>
                                            <p:strVal val="#ppt_x"/>
                                          </p:val>
                                        </p:tav>
                                        <p:tav tm="100000">
                                          <p:val>
                                            <p:strVal val="#ppt_x"/>
                                          </p:val>
                                        </p:tav>
                                      </p:tavLst>
                                    </p:anim>
                                    <p:anim calcmode="lin" valueType="num">
                                      <p:cBhvr>
                                        <p:cTn id="42" dur="1000" fill="hold"/>
                                        <p:tgtEl>
                                          <p:spTgt spid="61"/>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1000" fill="hold"/>
                                        <p:tgtEl>
                                          <p:spTgt spid="58"/>
                                        </p:tgtEl>
                                        <p:attrNameLst>
                                          <p:attrName>ppt_w</p:attrName>
                                        </p:attrNameLst>
                                      </p:cBhvr>
                                      <p:tavLst>
                                        <p:tav tm="0">
                                          <p:val>
                                            <p:fltVal val="0"/>
                                          </p:val>
                                        </p:tav>
                                        <p:tav tm="100000">
                                          <p:val>
                                            <p:strVal val="#ppt_w"/>
                                          </p:val>
                                        </p:tav>
                                      </p:tavLst>
                                    </p:anim>
                                    <p:anim calcmode="lin" valueType="num">
                                      <p:cBhvr>
                                        <p:cTn id="47" dur="1000" fill="hold"/>
                                        <p:tgtEl>
                                          <p:spTgt spid="58"/>
                                        </p:tgtEl>
                                        <p:attrNameLst>
                                          <p:attrName>ppt_h</p:attrName>
                                        </p:attrNameLst>
                                      </p:cBhvr>
                                      <p:tavLst>
                                        <p:tav tm="0">
                                          <p:val>
                                            <p:fltVal val="0"/>
                                          </p:val>
                                        </p:tav>
                                        <p:tav tm="100000">
                                          <p:val>
                                            <p:strVal val="#ppt_h"/>
                                          </p:val>
                                        </p:tav>
                                      </p:tavLst>
                                    </p:anim>
                                    <p:anim calcmode="lin" valueType="num">
                                      <p:cBhvr>
                                        <p:cTn id="48" dur="1000" fill="hold"/>
                                        <p:tgtEl>
                                          <p:spTgt spid="58"/>
                                        </p:tgtEl>
                                        <p:attrNameLst>
                                          <p:attrName>style.rotation</p:attrName>
                                        </p:attrNameLst>
                                      </p:cBhvr>
                                      <p:tavLst>
                                        <p:tav tm="0">
                                          <p:val>
                                            <p:fltVal val="90"/>
                                          </p:val>
                                        </p:tav>
                                        <p:tav tm="100000">
                                          <p:val>
                                            <p:fltVal val="0"/>
                                          </p:val>
                                        </p:tav>
                                      </p:tavLst>
                                    </p:anim>
                                    <p:animEffect transition="in" filter="fade">
                                      <p:cBhvr>
                                        <p:cTn id="49" dur="1000"/>
                                        <p:tgtEl>
                                          <p:spTgt spid="58"/>
                                        </p:tgtEl>
                                      </p:cBhvr>
                                    </p:animEffect>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Lst>
  </p:timing>
</p:sld>
</file>

<file path=ppt/tags/tag1.xml><?xml version="1.0" encoding="utf-8"?>
<p:tagLst xmlns:p="http://schemas.openxmlformats.org/presentationml/2006/main">
  <p:tag name="MH" val="20150910162900"/>
  <p:tag name="MH_LIBRARY" val="GRAPHIC"/>
  <p:tag name="MH_ORDER" val="Freeform 13"/>
</p:tagLst>
</file>

<file path=ppt/tags/tag10.xml><?xml version="1.0" encoding="utf-8"?>
<p:tagLst xmlns:p="http://schemas.openxmlformats.org/presentationml/2006/main">
  <p:tag name="MH" val="20150910162900"/>
  <p:tag name="MH_LIBRARY" val="GRAPHIC"/>
  <p:tag name="MH_ORDER" val="Freeform 13"/>
</p:tagLst>
</file>

<file path=ppt/tags/tag11.xml><?xml version="1.0" encoding="utf-8"?>
<p:tagLst xmlns:p="http://schemas.openxmlformats.org/presentationml/2006/main">
  <p:tag name="MH" val="20150910162900"/>
  <p:tag name="MH_LIBRARY" val="GRAPHIC"/>
  <p:tag name="MH_ORDER" val="标题 5"/>
</p:tagLst>
</file>

<file path=ppt/tags/tag12.xml><?xml version="1.0" encoding="utf-8"?>
<p:tagLst xmlns:p="http://schemas.openxmlformats.org/presentationml/2006/main">
  <p:tag name="MH" val="20150910162900"/>
  <p:tag name="MH_LIBRARY" val="GRAPHIC"/>
  <p:tag name="MH_ORDER" val="Freeform 14"/>
</p:tagLst>
</file>

<file path=ppt/tags/tag13.xml><?xml version="1.0" encoding="utf-8"?>
<p:tagLst xmlns:p="http://schemas.openxmlformats.org/presentationml/2006/main">
  <p:tag name="ISPRING_RESOURCE_PATHS_HASH_2" val="2fb72993ddcbb369e777159d85ba9a3f7773694"/>
  <p:tag name="ISPRING_SCORM_RATE_SLIDES" val="1"/>
  <p:tag name="ISPRING_SCORM_RATE_QUIZZES" val="0"/>
  <p:tag name="ISPRING_SCORM_PASSING_SCORE" val="100.0000000000"/>
  <p:tag name="ISPRING_RESOURCE_PATHS_HASH_PRESENTER" val="4174cb599b2aa66fffb558de408cfb6a94439219"/>
  <p:tag name="commondata" val="eyJoZGlkIjoiYTQ3YTc2YjBlNWRhYjQ0NTA0MDBkN2E0YWM4YTZjZGMifQ=="/>
</p:tagLst>
</file>

<file path=ppt/tags/tag2.xml><?xml version="1.0" encoding="utf-8"?>
<p:tagLst xmlns:p="http://schemas.openxmlformats.org/presentationml/2006/main">
  <p:tag name="MH" val="20150910162900"/>
  <p:tag name="MH_LIBRARY" val="GRAPHIC"/>
  <p:tag name="MH_ORDER" val="标题 5"/>
</p:tagLst>
</file>

<file path=ppt/tags/tag3.xml><?xml version="1.0" encoding="utf-8"?>
<p:tagLst xmlns:p="http://schemas.openxmlformats.org/presentationml/2006/main">
  <p:tag name="MH" val="20150910162900"/>
  <p:tag name="MH_LIBRARY" val="GRAPHIC"/>
  <p:tag name="MH_ORDER" val="Freeform 14"/>
</p:tagLst>
</file>

<file path=ppt/tags/tag4.xml><?xml version="1.0" encoding="utf-8"?>
<p:tagLst xmlns:p="http://schemas.openxmlformats.org/presentationml/2006/main">
  <p:tag name="MH" val="20150910162900"/>
  <p:tag name="MH_LIBRARY" val="GRAPHIC"/>
  <p:tag name="MH_ORDER" val="Freeform 13"/>
</p:tagLst>
</file>

<file path=ppt/tags/tag5.xml><?xml version="1.0" encoding="utf-8"?>
<p:tagLst xmlns:p="http://schemas.openxmlformats.org/presentationml/2006/main">
  <p:tag name="MH" val="20150910162900"/>
  <p:tag name="MH_LIBRARY" val="GRAPHIC"/>
  <p:tag name="MH_ORDER" val="标题 5"/>
</p:tagLst>
</file>

<file path=ppt/tags/tag6.xml><?xml version="1.0" encoding="utf-8"?>
<p:tagLst xmlns:p="http://schemas.openxmlformats.org/presentationml/2006/main">
  <p:tag name="MH" val="20150910162900"/>
  <p:tag name="MH_LIBRARY" val="GRAPHIC"/>
  <p:tag name="MH_ORDER" val="Freeform 14"/>
</p:tagLst>
</file>

<file path=ppt/tags/tag7.xml><?xml version="1.0" encoding="utf-8"?>
<p:tagLst xmlns:p="http://schemas.openxmlformats.org/presentationml/2006/main">
  <p:tag name="MH" val="20150910162900"/>
  <p:tag name="MH_LIBRARY" val="GRAPHIC"/>
  <p:tag name="MH_ORDER" val="Freeform 13"/>
</p:tagLst>
</file>

<file path=ppt/tags/tag8.xml><?xml version="1.0" encoding="utf-8"?>
<p:tagLst xmlns:p="http://schemas.openxmlformats.org/presentationml/2006/main">
  <p:tag name="MH" val="20150910162900"/>
  <p:tag name="MH_LIBRARY" val="GRAPHIC"/>
  <p:tag name="MH_ORDER" val="标题 5"/>
</p:tagLst>
</file>

<file path=ppt/tags/tag9.xml><?xml version="1.0" encoding="utf-8"?>
<p:tagLst xmlns:p="http://schemas.openxmlformats.org/presentationml/2006/main">
  <p:tag name="MH" val="20150910162900"/>
  <p:tag name="MH_LIBRARY" val="GRAPHIC"/>
  <p:tag name="MH_ORDER" val="Freeform 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6801</Words>
  <Application>WPS 演示</Application>
  <PresentationFormat>全屏显示(16:9)</PresentationFormat>
  <Paragraphs>534</Paragraphs>
  <Slides>32</Slides>
  <Notes>31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Arial</vt:lpstr>
      <vt:lpstr>宋体</vt:lpstr>
      <vt:lpstr>Wingdings</vt:lpstr>
      <vt:lpstr>华文楷体</vt:lpstr>
      <vt:lpstr>Calibri</vt:lpstr>
      <vt:lpstr>MS PGothic</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27</cp:revision>
  <dcterms:created xsi:type="dcterms:W3CDTF">2015-09-10T08:01:00Z</dcterms:created>
  <dcterms:modified xsi:type="dcterms:W3CDTF">2024-06-26T10:28:39Z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63DE0B95E4724B7EA3DE8D6941647886_13</vt:lpwstr>
  </property>
  <property fmtid="{D5CDD505-2E9C-101B-9397-08002B2CF9AE}" pid="3" name="KSOProductBuildVer">
    <vt:lpwstr>2052-12.1.0.17133</vt:lpwstr>
  </property>
</Properties>
</file>