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96" r:id="rId3"/>
    <p:sldId id="257" r:id="rId5"/>
    <p:sldId id="258" r:id="rId6"/>
    <p:sldId id="275" r:id="rId7"/>
    <p:sldId id="269" r:id="rId8"/>
    <p:sldId id="271" r:id="rId9"/>
    <p:sldId id="272" r:id="rId10"/>
    <p:sldId id="273" r:id="rId11"/>
    <p:sldId id="276" r:id="rId12"/>
    <p:sldId id="277" r:id="rId13"/>
    <p:sldId id="278" r:id="rId14"/>
    <p:sldId id="279" r:id="rId15"/>
    <p:sldId id="280" r:id="rId16"/>
    <p:sldId id="281" r:id="rId17"/>
    <p:sldId id="282" r:id="rId18"/>
    <p:sldId id="283" r:id="rId19"/>
    <p:sldId id="284" r:id="rId20"/>
    <p:sldId id="289" r:id="rId21"/>
    <p:sldId id="290" r:id="rId22"/>
    <p:sldId id="291" r:id="rId23"/>
    <p:sldId id="292" r:id="rId24"/>
    <p:sldId id="293" r:id="rId25"/>
    <p:sldId id="294" r:id="rId26"/>
    <p:sldId id="297" r:id="rId27"/>
    <p:sldId id="320"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1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47" autoAdjust="0"/>
  </p:normalViewPr>
  <p:slideViewPr>
    <p:cSldViewPr snapToGrid="0">
      <p:cViewPr varScale="1">
        <p:scale>
          <a:sx n="100" d="100"/>
          <a:sy n="100" d="100"/>
        </p:scale>
        <p:origin x="9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4ED4FB-10E7-4FD9-B0C9-781689EB045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0A484-65DF-4115-9B49-E02A2AA49C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16B1F-C048-4B77-895E-A0BA968F8074}"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EF5540C-4820-4F55-81CF-7C6C822E2C6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AD3CB-EC37-4481-AE29-1322A5E36638}" type="slidenum">
              <a:rPr lang="zh-CN" altLang="en-US" smtClean="0"/>
            </a:fld>
            <a:endParaRPr lang="zh-CN" altLang="en-US"/>
          </a:p>
        </p:txBody>
      </p:sp>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540C-4820-4F55-81CF-7C6C822E2C6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AD3CB-EC37-4481-AE29-1322A5E3663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rot="2700000">
            <a:off x="449379" y="1253031"/>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矩形 42"/>
          <p:cNvSpPr/>
          <p:nvPr/>
        </p:nvSpPr>
        <p:spPr>
          <a:xfrm rot="2700000">
            <a:off x="455943" y="2898827"/>
            <a:ext cx="1162153" cy="116215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矩形 43"/>
          <p:cNvSpPr/>
          <p:nvPr/>
        </p:nvSpPr>
        <p:spPr>
          <a:xfrm rot="2700000">
            <a:off x="1452860" y="1795403"/>
            <a:ext cx="1725428" cy="172542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矩形 44"/>
          <p:cNvSpPr/>
          <p:nvPr/>
        </p:nvSpPr>
        <p:spPr>
          <a:xfrm rot="2700000">
            <a:off x="2521215" y="3130904"/>
            <a:ext cx="2101910" cy="2101910"/>
          </a:xfrm>
          <a:prstGeom prst="rect">
            <a:avLst/>
          </a:prstGeom>
          <a:blipFill dpi="0" rotWithShape="0">
            <a:blip r:embed="rId1"/>
            <a:srcRect/>
            <a:stretch>
              <a:fillRect l="-4922" t="649" r="-83752" b="-12197"/>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rot="2700000">
            <a:off x="1600665" y="3613747"/>
            <a:ext cx="570294" cy="570294"/>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矩形 46"/>
          <p:cNvSpPr/>
          <p:nvPr/>
        </p:nvSpPr>
        <p:spPr>
          <a:xfrm rot="2700000">
            <a:off x="926635" y="4135887"/>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矩形 47"/>
          <p:cNvSpPr/>
          <p:nvPr/>
        </p:nvSpPr>
        <p:spPr>
          <a:xfrm rot="2700000">
            <a:off x="3156123" y="999532"/>
            <a:ext cx="1725428" cy="1725428"/>
          </a:xfrm>
          <a:prstGeom prst="rect">
            <a:avLst/>
          </a:prstGeom>
          <a:blipFill dpi="0" rotWithShape="0">
            <a:blip r:embed="rId2"/>
            <a:srcRect/>
            <a:stretch>
              <a:fillRect l="-9274" t="-11800" r="-93228" b="-23200"/>
            </a:stretch>
          </a:blip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矩形 48"/>
          <p:cNvSpPr/>
          <p:nvPr/>
        </p:nvSpPr>
        <p:spPr>
          <a:xfrm rot="2700000">
            <a:off x="4357925" y="2383720"/>
            <a:ext cx="1460312" cy="1460312"/>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0" name="矩形 49"/>
          <p:cNvSpPr/>
          <p:nvPr/>
        </p:nvSpPr>
        <p:spPr>
          <a:xfrm rot="2700000">
            <a:off x="4546274" y="4415358"/>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矩形 50"/>
          <p:cNvSpPr/>
          <p:nvPr/>
        </p:nvSpPr>
        <p:spPr>
          <a:xfrm rot="2700000">
            <a:off x="5354435" y="1501160"/>
            <a:ext cx="1083611" cy="1083611"/>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文本框 55"/>
          <p:cNvSpPr txBox="1"/>
          <p:nvPr/>
        </p:nvSpPr>
        <p:spPr>
          <a:xfrm>
            <a:off x="1375771" y="2042908"/>
            <a:ext cx="1890261" cy="1107996"/>
          </a:xfrm>
          <a:prstGeom prst="rect">
            <a:avLst/>
          </a:prstGeom>
          <a:noFill/>
        </p:spPr>
        <p:txBody>
          <a:bodyPr wrap="none" rtlCol="0">
            <a:spAutoFit/>
          </a:bodyPr>
          <a:lstStyle/>
          <a:p>
            <a:r>
              <a:rPr lang="en-US" altLang="zh-CN" sz="6600" b="1" dirty="0" smtClean="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rPr>
              <a:t>20XX</a:t>
            </a:r>
            <a:endParaRPr lang="zh-CN" altLang="en-US" sz="6600" b="1" dirty="0">
              <a:solidFill>
                <a:schemeClr val="bg1"/>
              </a:solidFill>
              <a:effectLst>
                <a:outerShdw blurRad="38100" dist="38100" dir="2700000" algn="tl">
                  <a:srgbClr val="000000">
                    <a:alpha val="43137"/>
                  </a:srgbClr>
                </a:outerShdw>
              </a:effectLst>
              <a:latin typeface="DFGothic-EB" panose="02010609010101010101" pitchFamily="1" charset="-128"/>
              <a:ea typeface="DFGothic-EB" panose="02010609010101010101" pitchFamily="1" charset="-128"/>
            </a:endParaRPr>
          </a:p>
        </p:txBody>
      </p:sp>
      <p:sp>
        <p:nvSpPr>
          <p:cNvPr id="58" name="文本框 57"/>
          <p:cNvSpPr txBox="1"/>
          <p:nvPr/>
        </p:nvSpPr>
        <p:spPr>
          <a:xfrm>
            <a:off x="6005059" y="3383016"/>
            <a:ext cx="5755958" cy="923330"/>
          </a:xfrm>
          <a:prstGeom prst="rect">
            <a:avLst/>
          </a:prstGeom>
          <a:noFill/>
        </p:spPr>
        <p:txBody>
          <a:bodyPr wrap="square" rtlCol="0">
            <a:spAutoFit/>
          </a:bodyPr>
          <a:lstStyle>
            <a:defPPr>
              <a:defRPr lang="zh-CN"/>
            </a:defPPr>
            <a:lvl1pPr algn="ctr">
              <a:defRPr sz="9600" b="1">
                <a:ln w="19050">
                  <a:solidFill>
                    <a:schemeClr val="bg1">
                      <a:lumMod val="95000"/>
                    </a:schemeClr>
                  </a:solidFill>
                </a:ln>
                <a:solidFill>
                  <a:srgbClr val="E1301D"/>
                </a:solidFill>
                <a:effectLst>
                  <a:outerShdw blurRad="38100" dist="38100" dir="2700000" algn="tl">
                    <a:srgbClr val="000000">
                      <a:alpha val="43137"/>
                    </a:srgbClr>
                  </a:outerShdw>
                </a:effectLst>
                <a:latin typeface="Broadway" panose="04040905080B02020502" pitchFamily="82" charset="0"/>
              </a:defRPr>
            </a:lvl1pPr>
          </a:lstStyle>
          <a:p>
            <a:pPr algn="l"/>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教师说课</a:t>
            </a:r>
            <a:r>
              <a:rPr lang="en-US" altLang="zh-CN" sz="5400" dirty="0">
                <a:ln w="19050">
                  <a:noFill/>
                </a:ln>
                <a:solidFill>
                  <a:srgbClr val="002060"/>
                </a:solidFill>
                <a:effectLst/>
                <a:latin typeface="微软雅黑" panose="020B0503020204020204" pitchFamily="34" charset="-122"/>
                <a:ea typeface="微软雅黑" panose="020B0503020204020204" pitchFamily="34" charset="-122"/>
              </a:rPr>
              <a:t>PPT</a:t>
            </a:r>
            <a:r>
              <a:rPr lang="zh-CN" altLang="en-US" sz="5400" dirty="0">
                <a:ln w="19050">
                  <a:noFill/>
                </a:ln>
                <a:solidFill>
                  <a:srgbClr val="002060"/>
                </a:solidFill>
                <a:effectLst/>
                <a:latin typeface="微软雅黑" panose="020B0503020204020204" pitchFamily="34" charset="-122"/>
                <a:ea typeface="微软雅黑" panose="020B0503020204020204" pitchFamily="34" charset="-122"/>
              </a:rPr>
              <a:t>模板</a:t>
            </a:r>
            <a:endParaRPr lang="zh-CN" altLang="en-US" sz="5400" dirty="0">
              <a:ln w="19050">
                <a:noFill/>
              </a:ln>
              <a:solidFill>
                <a:srgbClr val="002060"/>
              </a:solidFill>
              <a:effectLst/>
              <a:latin typeface="微软雅黑" panose="020B0503020204020204" pitchFamily="34" charset="-122"/>
              <a:ea typeface="微软雅黑" panose="020B0503020204020204" pitchFamily="34" charset="-122"/>
            </a:endParaRPr>
          </a:p>
        </p:txBody>
      </p:sp>
      <p:sp>
        <p:nvSpPr>
          <p:cNvPr id="59" name="文本框 58"/>
          <p:cNvSpPr txBox="1"/>
          <p:nvPr/>
        </p:nvSpPr>
        <p:spPr>
          <a:xfrm>
            <a:off x="6357347" y="4415966"/>
            <a:ext cx="5051383"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适合教育</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培训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小学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初中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高中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大学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硕士</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grpSp>
        <p:nvGrpSpPr>
          <p:cNvPr id="60" name="组合 12"/>
          <p:cNvGrpSpPr/>
          <p:nvPr/>
        </p:nvGrpSpPr>
        <p:grpSpPr bwMode="auto">
          <a:xfrm>
            <a:off x="9529190" y="6180278"/>
            <a:ext cx="412709" cy="333006"/>
            <a:chOff x="0" y="0"/>
            <a:chExt cx="1088225" cy="869861"/>
          </a:xfrm>
          <a:solidFill>
            <a:srgbClr val="002060"/>
          </a:solidFill>
        </p:grpSpPr>
        <p:sp>
          <p:nvSpPr>
            <p:cNvPr id="61"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6" name="组合 65"/>
          <p:cNvGrpSpPr/>
          <p:nvPr/>
        </p:nvGrpSpPr>
        <p:grpSpPr bwMode="auto">
          <a:xfrm>
            <a:off x="11538167" y="6180278"/>
            <a:ext cx="329894" cy="333006"/>
            <a:chOff x="0" y="0"/>
            <a:chExt cx="881859" cy="881859"/>
          </a:xfrm>
          <a:solidFill>
            <a:srgbClr val="002060"/>
          </a:solidFill>
        </p:grpSpPr>
        <p:sp>
          <p:nvSpPr>
            <p:cNvPr id="67"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9" name="组合 21"/>
          <p:cNvGrpSpPr/>
          <p:nvPr/>
        </p:nvGrpSpPr>
        <p:grpSpPr bwMode="auto">
          <a:xfrm>
            <a:off x="10220706" y="6180278"/>
            <a:ext cx="397959" cy="333006"/>
            <a:chOff x="0" y="0"/>
            <a:chExt cx="961046" cy="796672"/>
          </a:xfrm>
          <a:solidFill>
            <a:srgbClr val="002060"/>
          </a:solidFill>
        </p:grpSpPr>
        <p:sp>
          <p:nvSpPr>
            <p:cNvPr id="70"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3"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4"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5"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6"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7"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8"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9"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0"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81" name="Freeform 84"/>
          <p:cNvSpPr>
            <a:spLocks noChangeAspect="1" noEditPoints="1" noChangeArrowheads="1"/>
          </p:cNvSpPr>
          <p:nvPr/>
        </p:nvSpPr>
        <p:spPr bwMode="auto">
          <a:xfrm>
            <a:off x="8916561" y="618027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2" name="Freeform 9"/>
          <p:cNvSpPr>
            <a:spLocks noChangeAspect="1" noEditPoints="1" noChangeArrowheads="1"/>
          </p:cNvSpPr>
          <p:nvPr/>
        </p:nvSpPr>
        <p:spPr bwMode="auto">
          <a:xfrm>
            <a:off x="10897472" y="618027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rgbClr val="00206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360"/>
                                          </p:val>
                                        </p:tav>
                                        <p:tav tm="100000">
                                          <p:val>
                                            <p:fltVal val="0"/>
                                          </p:val>
                                        </p:tav>
                                      </p:tavLst>
                                    </p:anim>
                                    <p:animEffect transition="in" filter="fade">
                                      <p:cBhvr>
                                        <p:cTn id="10" dur="500"/>
                                        <p:tgtEl>
                                          <p:spTgt spid="3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 calcmode="lin" valueType="num">
                                      <p:cBhvr>
                                        <p:cTn id="15" dur="500" fill="hold"/>
                                        <p:tgtEl>
                                          <p:spTgt spid="43"/>
                                        </p:tgtEl>
                                        <p:attrNameLst>
                                          <p:attrName>style.rotation</p:attrName>
                                        </p:attrNameLst>
                                      </p:cBhvr>
                                      <p:tavLst>
                                        <p:tav tm="0">
                                          <p:val>
                                            <p:fltVal val="360"/>
                                          </p:val>
                                        </p:tav>
                                        <p:tav tm="100000">
                                          <p:val>
                                            <p:fltVal val="0"/>
                                          </p:val>
                                        </p:tav>
                                      </p:tavLst>
                                    </p:anim>
                                    <p:animEffect transition="in" filter="fade">
                                      <p:cBhvr>
                                        <p:cTn id="16" dur="500"/>
                                        <p:tgtEl>
                                          <p:spTgt spid="4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 calcmode="lin" valueType="num">
                                      <p:cBhvr>
                                        <p:cTn id="21" dur="500" fill="hold"/>
                                        <p:tgtEl>
                                          <p:spTgt spid="44"/>
                                        </p:tgtEl>
                                        <p:attrNameLst>
                                          <p:attrName>style.rotation</p:attrName>
                                        </p:attrNameLst>
                                      </p:cBhvr>
                                      <p:tavLst>
                                        <p:tav tm="0">
                                          <p:val>
                                            <p:fltVal val="360"/>
                                          </p:val>
                                        </p:tav>
                                        <p:tav tm="100000">
                                          <p:val>
                                            <p:fltVal val="0"/>
                                          </p:val>
                                        </p:tav>
                                      </p:tavLst>
                                    </p:anim>
                                    <p:animEffect transition="in" filter="fade">
                                      <p:cBhvr>
                                        <p:cTn id="22" dur="500"/>
                                        <p:tgtEl>
                                          <p:spTgt spid="44"/>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 calcmode="lin" valueType="num">
                                      <p:cBhvr>
                                        <p:cTn id="27" dur="500" fill="hold"/>
                                        <p:tgtEl>
                                          <p:spTgt spid="45"/>
                                        </p:tgtEl>
                                        <p:attrNameLst>
                                          <p:attrName>style.rotation</p:attrName>
                                        </p:attrNameLst>
                                      </p:cBhvr>
                                      <p:tavLst>
                                        <p:tav tm="0">
                                          <p:val>
                                            <p:fltVal val="360"/>
                                          </p:val>
                                        </p:tav>
                                        <p:tav tm="100000">
                                          <p:val>
                                            <p:fltVal val="0"/>
                                          </p:val>
                                        </p:tav>
                                      </p:tavLst>
                                    </p:anim>
                                    <p:animEffect transition="in" filter="fade">
                                      <p:cBhvr>
                                        <p:cTn id="28" dur="500"/>
                                        <p:tgtEl>
                                          <p:spTgt spid="45"/>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 calcmode="lin" valueType="num">
                                      <p:cBhvr>
                                        <p:cTn id="33" dur="500" fill="hold"/>
                                        <p:tgtEl>
                                          <p:spTgt spid="46"/>
                                        </p:tgtEl>
                                        <p:attrNameLst>
                                          <p:attrName>style.rotation</p:attrName>
                                        </p:attrNameLst>
                                      </p:cBhvr>
                                      <p:tavLst>
                                        <p:tav tm="0">
                                          <p:val>
                                            <p:fltVal val="360"/>
                                          </p:val>
                                        </p:tav>
                                        <p:tav tm="100000">
                                          <p:val>
                                            <p:fltVal val="0"/>
                                          </p:val>
                                        </p:tav>
                                      </p:tavLst>
                                    </p:anim>
                                    <p:animEffect transition="in" filter="fade">
                                      <p:cBhvr>
                                        <p:cTn id="34" dur="500"/>
                                        <p:tgtEl>
                                          <p:spTgt spid="46"/>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style.rotation</p:attrName>
                                        </p:attrNameLst>
                                      </p:cBhvr>
                                      <p:tavLst>
                                        <p:tav tm="0">
                                          <p:val>
                                            <p:fltVal val="360"/>
                                          </p:val>
                                        </p:tav>
                                        <p:tav tm="100000">
                                          <p:val>
                                            <p:fltVal val="0"/>
                                          </p:val>
                                        </p:tav>
                                      </p:tavLst>
                                    </p:anim>
                                    <p:animEffect transition="in" filter="fade">
                                      <p:cBhvr>
                                        <p:cTn id="46" dur="500"/>
                                        <p:tgtEl>
                                          <p:spTgt spid="48"/>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 calcmode="lin" valueType="num">
                                      <p:cBhvr>
                                        <p:cTn id="51" dur="500" fill="hold"/>
                                        <p:tgtEl>
                                          <p:spTgt spid="49"/>
                                        </p:tgtEl>
                                        <p:attrNameLst>
                                          <p:attrName>style.rotation</p:attrName>
                                        </p:attrNameLst>
                                      </p:cBhvr>
                                      <p:tavLst>
                                        <p:tav tm="0">
                                          <p:val>
                                            <p:fltVal val="360"/>
                                          </p:val>
                                        </p:tav>
                                        <p:tav tm="100000">
                                          <p:val>
                                            <p:fltVal val="0"/>
                                          </p:val>
                                        </p:tav>
                                      </p:tavLst>
                                    </p:anim>
                                    <p:animEffect transition="in" filter="fade">
                                      <p:cBhvr>
                                        <p:cTn id="52" dur="500"/>
                                        <p:tgtEl>
                                          <p:spTgt spid="49"/>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 calcmode="lin" valueType="num">
                                      <p:cBhvr>
                                        <p:cTn id="57" dur="500" fill="hold"/>
                                        <p:tgtEl>
                                          <p:spTgt spid="50"/>
                                        </p:tgtEl>
                                        <p:attrNameLst>
                                          <p:attrName>style.rotation</p:attrName>
                                        </p:attrNameLst>
                                      </p:cBhvr>
                                      <p:tavLst>
                                        <p:tav tm="0">
                                          <p:val>
                                            <p:fltVal val="360"/>
                                          </p:val>
                                        </p:tav>
                                        <p:tav tm="100000">
                                          <p:val>
                                            <p:fltVal val="0"/>
                                          </p:val>
                                        </p:tav>
                                      </p:tavLst>
                                    </p:anim>
                                    <p:animEffect transition="in" filter="fade">
                                      <p:cBhvr>
                                        <p:cTn id="58" dur="500"/>
                                        <p:tgtEl>
                                          <p:spTgt spid="50"/>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360"/>
                                          </p:val>
                                        </p:tav>
                                        <p:tav tm="100000">
                                          <p:val>
                                            <p:fltVal val="0"/>
                                          </p:val>
                                        </p:tav>
                                      </p:tavLst>
                                    </p:anim>
                                    <p:animEffect transition="in" filter="fade">
                                      <p:cBhvr>
                                        <p:cTn id="64" dur="500"/>
                                        <p:tgtEl>
                                          <p:spTgt spid="51"/>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Effect transition="in" filter="fade">
                                      <p:cBhvr>
                                        <p:cTn id="68" dur="500"/>
                                        <p:tgtEl>
                                          <p:spTgt spid="56"/>
                                        </p:tgtEl>
                                      </p:cBhvr>
                                    </p:animEffect>
                                  </p:childTnLst>
                                </p:cTn>
                              </p:par>
                            </p:childTnLst>
                          </p:cTn>
                        </p:par>
                        <p:par>
                          <p:cTn id="69" fill="hold">
                            <p:stCondLst>
                              <p:cond delay="1000"/>
                            </p:stCondLst>
                            <p:childTnLst>
                              <p:par>
                                <p:cTn id="70" presetID="2" presetClass="entr" presetSubtype="4" fill="hold" grpId="0" nodeType="afterEffect">
                                  <p:stCondLst>
                                    <p:cond delay="0"/>
                                  </p:stCondLst>
                                  <p:iterate type="lt">
                                    <p:tmPct val="10000"/>
                                  </p:iterate>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ppt_x"/>
                                          </p:val>
                                        </p:tav>
                                        <p:tav tm="100000">
                                          <p:val>
                                            <p:strVal val="#ppt_x"/>
                                          </p:val>
                                        </p:tav>
                                      </p:tavLst>
                                    </p:anim>
                                    <p:anim calcmode="lin" valueType="num">
                                      <p:cBhvr additive="base">
                                        <p:cTn id="73" dur="500" fill="hold"/>
                                        <p:tgtEl>
                                          <p:spTgt spid="58"/>
                                        </p:tgtEl>
                                        <p:attrNameLst>
                                          <p:attrName>ppt_y</p:attrName>
                                        </p:attrNameLst>
                                      </p:cBhvr>
                                      <p:tavLst>
                                        <p:tav tm="0">
                                          <p:val>
                                            <p:strVal val="1+#ppt_h/2"/>
                                          </p:val>
                                        </p:tav>
                                        <p:tav tm="100000">
                                          <p:val>
                                            <p:strVal val="#ppt_y"/>
                                          </p:val>
                                        </p:tav>
                                      </p:tavLst>
                                    </p:anim>
                                  </p:childTnLst>
                                </p:cTn>
                              </p:par>
                            </p:childTnLst>
                          </p:cTn>
                        </p:par>
                        <p:par>
                          <p:cTn id="74" fill="hold">
                            <p:stCondLst>
                              <p:cond delay="189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59">
                                            <p:txEl>
                                              <p:pRg st="0" end="0"/>
                                            </p:txEl>
                                          </p:spTgt>
                                        </p:tgtEl>
                                        <p:attrNameLst>
                                          <p:attrName>style.visibility</p:attrName>
                                        </p:attrNameLst>
                                      </p:cBhvr>
                                      <p:to>
                                        <p:strVal val="visible"/>
                                      </p:to>
                                    </p:set>
                                    <p:anim calcmode="lin" valueType="num">
                                      <p:cBhvr>
                                        <p:cTn id="77" dur="500" fill="hold"/>
                                        <p:tgtEl>
                                          <p:spTgt spid="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59">
                                            <p:txEl>
                                              <p:pRg st="0" end="0"/>
                                            </p:txEl>
                                          </p:spTgt>
                                        </p:tgtEl>
                                        <p:attrNameLst>
                                          <p:attrName>ppt_y</p:attrName>
                                        </p:attrNameLst>
                                      </p:cBhvr>
                                      <p:tavLst>
                                        <p:tav tm="0">
                                          <p:val>
                                            <p:strVal val="#ppt_y"/>
                                          </p:val>
                                        </p:tav>
                                        <p:tav tm="100000">
                                          <p:val>
                                            <p:strVal val="#ppt_y"/>
                                          </p:val>
                                        </p:tav>
                                      </p:tavLst>
                                    </p:anim>
                                    <p:anim calcmode="lin" valueType="num">
                                      <p:cBhvr>
                                        <p:cTn id="79" dur="500" fill="hold"/>
                                        <p:tgtEl>
                                          <p:spTgt spid="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59">
                                            <p:txEl>
                                              <p:pRg st="0" end="0"/>
                                            </p:txEl>
                                          </p:spTgt>
                                        </p:tgtEl>
                                      </p:cBhvr>
                                    </p:animEffect>
                                  </p:childTnLst>
                                </p:cTn>
                              </p:par>
                            </p:childTnLst>
                          </p:cTn>
                        </p:par>
                        <p:par>
                          <p:cTn id="82" fill="hold">
                            <p:stCondLst>
                              <p:cond delay="3500"/>
                            </p:stCondLst>
                            <p:childTnLst>
                              <p:par>
                                <p:cTn id="83" presetID="49" presetClass="entr" presetSubtype="0" decel="10000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500" fill="hold"/>
                                        <p:tgtEl>
                                          <p:spTgt spid="60"/>
                                        </p:tgtEl>
                                        <p:attrNameLst>
                                          <p:attrName>ppt_w</p:attrName>
                                        </p:attrNameLst>
                                      </p:cBhvr>
                                      <p:tavLst>
                                        <p:tav tm="0">
                                          <p:val>
                                            <p:fltVal val="0"/>
                                          </p:val>
                                        </p:tav>
                                        <p:tav tm="100000">
                                          <p:val>
                                            <p:strVal val="#ppt_w"/>
                                          </p:val>
                                        </p:tav>
                                      </p:tavLst>
                                    </p:anim>
                                    <p:anim calcmode="lin" valueType="num">
                                      <p:cBhvr>
                                        <p:cTn id="86" dur="500" fill="hold"/>
                                        <p:tgtEl>
                                          <p:spTgt spid="60"/>
                                        </p:tgtEl>
                                        <p:attrNameLst>
                                          <p:attrName>ppt_h</p:attrName>
                                        </p:attrNameLst>
                                      </p:cBhvr>
                                      <p:tavLst>
                                        <p:tav tm="0">
                                          <p:val>
                                            <p:fltVal val="0"/>
                                          </p:val>
                                        </p:tav>
                                        <p:tav tm="100000">
                                          <p:val>
                                            <p:strVal val="#ppt_h"/>
                                          </p:val>
                                        </p:tav>
                                      </p:tavLst>
                                    </p:anim>
                                    <p:anim calcmode="lin" valueType="num">
                                      <p:cBhvr>
                                        <p:cTn id="87" dur="500" fill="hold"/>
                                        <p:tgtEl>
                                          <p:spTgt spid="60"/>
                                        </p:tgtEl>
                                        <p:attrNameLst>
                                          <p:attrName>style.rotation</p:attrName>
                                        </p:attrNameLst>
                                      </p:cBhvr>
                                      <p:tavLst>
                                        <p:tav tm="0">
                                          <p:val>
                                            <p:fltVal val="360"/>
                                          </p:val>
                                        </p:tav>
                                        <p:tav tm="100000">
                                          <p:val>
                                            <p:fltVal val="0"/>
                                          </p:val>
                                        </p:tav>
                                      </p:tavLst>
                                    </p:anim>
                                    <p:animEffect transition="in" filter="fade">
                                      <p:cBhvr>
                                        <p:cTn id="88" dur="500"/>
                                        <p:tgtEl>
                                          <p:spTgt spid="60"/>
                                        </p:tgtEl>
                                      </p:cBhvr>
                                    </p:animEffect>
                                  </p:childTnLst>
                                </p:cTn>
                              </p:par>
                              <p:par>
                                <p:cTn id="89" presetID="49" presetClass="entr" presetSubtype="0" decel="10000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p:cTn id="91" dur="500" fill="hold"/>
                                        <p:tgtEl>
                                          <p:spTgt spid="66"/>
                                        </p:tgtEl>
                                        <p:attrNameLst>
                                          <p:attrName>ppt_w</p:attrName>
                                        </p:attrNameLst>
                                      </p:cBhvr>
                                      <p:tavLst>
                                        <p:tav tm="0">
                                          <p:val>
                                            <p:fltVal val="0"/>
                                          </p:val>
                                        </p:tav>
                                        <p:tav tm="100000">
                                          <p:val>
                                            <p:strVal val="#ppt_w"/>
                                          </p:val>
                                        </p:tav>
                                      </p:tavLst>
                                    </p:anim>
                                    <p:anim calcmode="lin" valueType="num">
                                      <p:cBhvr>
                                        <p:cTn id="92" dur="500" fill="hold"/>
                                        <p:tgtEl>
                                          <p:spTgt spid="66"/>
                                        </p:tgtEl>
                                        <p:attrNameLst>
                                          <p:attrName>ppt_h</p:attrName>
                                        </p:attrNameLst>
                                      </p:cBhvr>
                                      <p:tavLst>
                                        <p:tav tm="0">
                                          <p:val>
                                            <p:fltVal val="0"/>
                                          </p:val>
                                        </p:tav>
                                        <p:tav tm="100000">
                                          <p:val>
                                            <p:strVal val="#ppt_h"/>
                                          </p:val>
                                        </p:tav>
                                      </p:tavLst>
                                    </p:anim>
                                    <p:anim calcmode="lin" valueType="num">
                                      <p:cBhvr>
                                        <p:cTn id="93" dur="500" fill="hold"/>
                                        <p:tgtEl>
                                          <p:spTgt spid="66"/>
                                        </p:tgtEl>
                                        <p:attrNameLst>
                                          <p:attrName>style.rotation</p:attrName>
                                        </p:attrNameLst>
                                      </p:cBhvr>
                                      <p:tavLst>
                                        <p:tav tm="0">
                                          <p:val>
                                            <p:fltVal val="360"/>
                                          </p:val>
                                        </p:tav>
                                        <p:tav tm="100000">
                                          <p:val>
                                            <p:fltVal val="0"/>
                                          </p:val>
                                        </p:tav>
                                      </p:tavLst>
                                    </p:anim>
                                    <p:animEffect transition="in" filter="fade">
                                      <p:cBhvr>
                                        <p:cTn id="94" dur="500"/>
                                        <p:tgtEl>
                                          <p:spTgt spid="66"/>
                                        </p:tgtEl>
                                      </p:cBhvr>
                                    </p:animEffect>
                                  </p:childTnLst>
                                </p:cTn>
                              </p:par>
                              <p:par>
                                <p:cTn id="95" presetID="49" presetClass="entr" presetSubtype="0" decel="100000" fill="hold"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p:cTn id="97" dur="500" fill="hold"/>
                                        <p:tgtEl>
                                          <p:spTgt spid="69"/>
                                        </p:tgtEl>
                                        <p:attrNameLst>
                                          <p:attrName>ppt_w</p:attrName>
                                        </p:attrNameLst>
                                      </p:cBhvr>
                                      <p:tavLst>
                                        <p:tav tm="0">
                                          <p:val>
                                            <p:fltVal val="0"/>
                                          </p:val>
                                        </p:tav>
                                        <p:tav tm="100000">
                                          <p:val>
                                            <p:strVal val="#ppt_w"/>
                                          </p:val>
                                        </p:tav>
                                      </p:tavLst>
                                    </p:anim>
                                    <p:anim calcmode="lin" valueType="num">
                                      <p:cBhvr>
                                        <p:cTn id="98" dur="500" fill="hold"/>
                                        <p:tgtEl>
                                          <p:spTgt spid="69"/>
                                        </p:tgtEl>
                                        <p:attrNameLst>
                                          <p:attrName>ppt_h</p:attrName>
                                        </p:attrNameLst>
                                      </p:cBhvr>
                                      <p:tavLst>
                                        <p:tav tm="0">
                                          <p:val>
                                            <p:fltVal val="0"/>
                                          </p:val>
                                        </p:tav>
                                        <p:tav tm="100000">
                                          <p:val>
                                            <p:strVal val="#ppt_h"/>
                                          </p:val>
                                        </p:tav>
                                      </p:tavLst>
                                    </p:anim>
                                    <p:anim calcmode="lin" valueType="num">
                                      <p:cBhvr>
                                        <p:cTn id="99" dur="500" fill="hold"/>
                                        <p:tgtEl>
                                          <p:spTgt spid="69"/>
                                        </p:tgtEl>
                                        <p:attrNameLst>
                                          <p:attrName>style.rotation</p:attrName>
                                        </p:attrNameLst>
                                      </p:cBhvr>
                                      <p:tavLst>
                                        <p:tav tm="0">
                                          <p:val>
                                            <p:fltVal val="360"/>
                                          </p:val>
                                        </p:tav>
                                        <p:tav tm="100000">
                                          <p:val>
                                            <p:fltVal val="0"/>
                                          </p:val>
                                        </p:tav>
                                      </p:tavLst>
                                    </p:anim>
                                    <p:animEffect transition="in" filter="fade">
                                      <p:cBhvr>
                                        <p:cTn id="100" dur="500"/>
                                        <p:tgtEl>
                                          <p:spTgt spid="69"/>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81"/>
                                        </p:tgtEl>
                                        <p:attrNameLst>
                                          <p:attrName>style.visibility</p:attrName>
                                        </p:attrNameLst>
                                      </p:cBhvr>
                                      <p:to>
                                        <p:strVal val="visible"/>
                                      </p:to>
                                    </p:set>
                                    <p:anim calcmode="lin" valueType="num">
                                      <p:cBhvr>
                                        <p:cTn id="103" dur="500" fill="hold"/>
                                        <p:tgtEl>
                                          <p:spTgt spid="81"/>
                                        </p:tgtEl>
                                        <p:attrNameLst>
                                          <p:attrName>ppt_w</p:attrName>
                                        </p:attrNameLst>
                                      </p:cBhvr>
                                      <p:tavLst>
                                        <p:tav tm="0">
                                          <p:val>
                                            <p:fltVal val="0"/>
                                          </p:val>
                                        </p:tav>
                                        <p:tav tm="100000">
                                          <p:val>
                                            <p:strVal val="#ppt_w"/>
                                          </p:val>
                                        </p:tav>
                                      </p:tavLst>
                                    </p:anim>
                                    <p:anim calcmode="lin" valueType="num">
                                      <p:cBhvr>
                                        <p:cTn id="104" dur="500" fill="hold"/>
                                        <p:tgtEl>
                                          <p:spTgt spid="81"/>
                                        </p:tgtEl>
                                        <p:attrNameLst>
                                          <p:attrName>ppt_h</p:attrName>
                                        </p:attrNameLst>
                                      </p:cBhvr>
                                      <p:tavLst>
                                        <p:tav tm="0">
                                          <p:val>
                                            <p:fltVal val="0"/>
                                          </p:val>
                                        </p:tav>
                                        <p:tav tm="100000">
                                          <p:val>
                                            <p:strVal val="#ppt_h"/>
                                          </p:val>
                                        </p:tav>
                                      </p:tavLst>
                                    </p:anim>
                                    <p:anim calcmode="lin" valueType="num">
                                      <p:cBhvr>
                                        <p:cTn id="105" dur="500" fill="hold"/>
                                        <p:tgtEl>
                                          <p:spTgt spid="81"/>
                                        </p:tgtEl>
                                        <p:attrNameLst>
                                          <p:attrName>style.rotation</p:attrName>
                                        </p:attrNameLst>
                                      </p:cBhvr>
                                      <p:tavLst>
                                        <p:tav tm="0">
                                          <p:val>
                                            <p:fltVal val="360"/>
                                          </p:val>
                                        </p:tav>
                                        <p:tav tm="100000">
                                          <p:val>
                                            <p:fltVal val="0"/>
                                          </p:val>
                                        </p:tav>
                                      </p:tavLst>
                                    </p:anim>
                                    <p:animEffect transition="in" filter="fade">
                                      <p:cBhvr>
                                        <p:cTn id="106" dur="500"/>
                                        <p:tgtEl>
                                          <p:spTgt spid="81"/>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82"/>
                                        </p:tgtEl>
                                        <p:attrNameLst>
                                          <p:attrName>style.visibility</p:attrName>
                                        </p:attrNameLst>
                                      </p:cBhvr>
                                      <p:to>
                                        <p:strVal val="visible"/>
                                      </p:to>
                                    </p:set>
                                    <p:anim calcmode="lin" valueType="num">
                                      <p:cBhvr>
                                        <p:cTn id="109" dur="500" fill="hold"/>
                                        <p:tgtEl>
                                          <p:spTgt spid="82"/>
                                        </p:tgtEl>
                                        <p:attrNameLst>
                                          <p:attrName>ppt_w</p:attrName>
                                        </p:attrNameLst>
                                      </p:cBhvr>
                                      <p:tavLst>
                                        <p:tav tm="0">
                                          <p:val>
                                            <p:fltVal val="0"/>
                                          </p:val>
                                        </p:tav>
                                        <p:tav tm="100000">
                                          <p:val>
                                            <p:strVal val="#ppt_w"/>
                                          </p:val>
                                        </p:tav>
                                      </p:tavLst>
                                    </p:anim>
                                    <p:anim calcmode="lin" valueType="num">
                                      <p:cBhvr>
                                        <p:cTn id="110" dur="500" fill="hold"/>
                                        <p:tgtEl>
                                          <p:spTgt spid="82"/>
                                        </p:tgtEl>
                                        <p:attrNameLst>
                                          <p:attrName>ppt_h</p:attrName>
                                        </p:attrNameLst>
                                      </p:cBhvr>
                                      <p:tavLst>
                                        <p:tav tm="0">
                                          <p:val>
                                            <p:fltVal val="0"/>
                                          </p:val>
                                        </p:tav>
                                        <p:tav tm="100000">
                                          <p:val>
                                            <p:strVal val="#ppt_h"/>
                                          </p:val>
                                        </p:tav>
                                      </p:tavLst>
                                    </p:anim>
                                    <p:anim calcmode="lin" valueType="num">
                                      <p:cBhvr>
                                        <p:cTn id="111" dur="500" fill="hold"/>
                                        <p:tgtEl>
                                          <p:spTgt spid="82"/>
                                        </p:tgtEl>
                                        <p:attrNameLst>
                                          <p:attrName>style.rotation</p:attrName>
                                        </p:attrNameLst>
                                      </p:cBhvr>
                                      <p:tavLst>
                                        <p:tav tm="0">
                                          <p:val>
                                            <p:fltVal val="360"/>
                                          </p:val>
                                        </p:tav>
                                        <p:tav tm="100000">
                                          <p:val>
                                            <p:fltVal val="0"/>
                                          </p:val>
                                        </p:tav>
                                      </p:tavLst>
                                    </p:anim>
                                    <p:animEffect transition="in" filter="fade">
                                      <p:cBhvr>
                                        <p:cTn id="11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animBg="1"/>
      <p:bldP spid="44" grpId="0" animBg="1"/>
      <p:bldP spid="45" grpId="0" animBg="1"/>
      <p:bldP spid="46" grpId="0" animBg="1"/>
      <p:bldP spid="47" grpId="0" animBg="1"/>
      <p:bldP spid="48" grpId="0" animBg="1"/>
      <p:bldP spid="49" grpId="0" animBg="1"/>
      <p:bldP spid="50" grpId="0" animBg="1"/>
      <p:bldP spid="51" grpId="0" animBg="1"/>
      <p:bldP spid="56" grpId="0"/>
      <p:bldP spid="58" grpId="0"/>
      <p:bldP spid="59" grpId="0" build="p"/>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8" name="Rectangle 2"/>
          <p:cNvSpPr/>
          <p:nvPr/>
        </p:nvSpPr>
        <p:spPr>
          <a:xfrm>
            <a:off x="-12195" y="1397000"/>
            <a:ext cx="2503432" cy="2133600"/>
          </a:xfrm>
          <a:prstGeom prst="rect">
            <a:avLst/>
          </a:prstGeom>
          <a:blipFill>
            <a:blip r:embed="rId1"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Rectangle 3"/>
          <p:cNvSpPr/>
          <p:nvPr/>
        </p:nvSpPr>
        <p:spPr>
          <a:xfrm>
            <a:off x="-12195" y="3525520"/>
            <a:ext cx="2503432"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Rectangle 4"/>
          <p:cNvSpPr/>
          <p:nvPr/>
        </p:nvSpPr>
        <p:spPr>
          <a:xfrm>
            <a:off x="2491237"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ectangle 5"/>
          <p:cNvSpPr/>
          <p:nvPr/>
        </p:nvSpPr>
        <p:spPr>
          <a:xfrm>
            <a:off x="2491237" y="3530600"/>
            <a:ext cx="2389636" cy="2133600"/>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Rectangle 6"/>
          <p:cNvSpPr/>
          <p:nvPr/>
        </p:nvSpPr>
        <p:spPr>
          <a:xfrm>
            <a:off x="4880873" y="1397000"/>
            <a:ext cx="2389636" cy="2133600"/>
          </a:xfrm>
          <a:prstGeom prst="rect">
            <a:avLst/>
          </a:prstGeom>
          <a:blipFill>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7"/>
          <p:cNvSpPr/>
          <p:nvPr/>
        </p:nvSpPr>
        <p:spPr>
          <a:xfrm>
            <a:off x="4880873" y="352552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Rectangle 8"/>
          <p:cNvSpPr/>
          <p:nvPr/>
        </p:nvSpPr>
        <p:spPr>
          <a:xfrm>
            <a:off x="7270509" y="1397000"/>
            <a:ext cx="2389636"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9" name="Rectangle 9"/>
          <p:cNvSpPr/>
          <p:nvPr/>
        </p:nvSpPr>
        <p:spPr>
          <a:xfrm>
            <a:off x="7270509" y="3530600"/>
            <a:ext cx="2389636" cy="2133600"/>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0" name="Rectangle 10"/>
          <p:cNvSpPr/>
          <p:nvPr/>
        </p:nvSpPr>
        <p:spPr>
          <a:xfrm>
            <a:off x="9660145" y="1391920"/>
            <a:ext cx="2554439" cy="2133600"/>
          </a:xfrm>
          <a:prstGeom prst="rect">
            <a:avLst/>
          </a:prstGeom>
          <a:blipFill>
            <a:blip r:embed="rId5"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
          <p:cNvSpPr/>
          <p:nvPr/>
        </p:nvSpPr>
        <p:spPr>
          <a:xfrm>
            <a:off x="9660145" y="3520440"/>
            <a:ext cx="2554439" cy="21336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2" name="Text Box 7"/>
          <p:cNvSpPr txBox="1">
            <a:spLocks noChangeArrowheads="1"/>
          </p:cNvSpPr>
          <p:nvPr/>
        </p:nvSpPr>
        <p:spPr bwMode="auto">
          <a:xfrm>
            <a:off x="738423" y="5880166"/>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dirty="0">
              <a:latin typeface="微软雅黑" panose="020B0503020204020204" pitchFamily="34" charset="-122"/>
              <a:ea typeface="微软雅黑" panose="020B0503020204020204" pitchFamily="34" charset="-122"/>
              <a:cs typeface="Open Sans Semibold" pitchFamily="34" charset="0"/>
            </a:endParaRPr>
          </a:p>
        </p:txBody>
      </p:sp>
      <p:sp>
        <p:nvSpPr>
          <p:cNvPr id="113" name="Text Box 10"/>
          <p:cNvSpPr txBox="1">
            <a:spLocks noChangeArrowheads="1"/>
          </p:cNvSpPr>
          <p:nvPr/>
        </p:nvSpPr>
        <p:spPr bwMode="auto">
          <a:xfrm>
            <a:off x="5085193" y="386014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Text Box 10"/>
          <p:cNvSpPr txBox="1">
            <a:spLocks noChangeArrowheads="1"/>
          </p:cNvSpPr>
          <p:nvPr/>
        </p:nvSpPr>
        <p:spPr bwMode="auto">
          <a:xfrm>
            <a:off x="7443528"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Text Box 10"/>
          <p:cNvSpPr txBox="1">
            <a:spLocks noChangeArrowheads="1"/>
          </p:cNvSpPr>
          <p:nvPr/>
        </p:nvSpPr>
        <p:spPr bwMode="auto">
          <a:xfrm>
            <a:off x="2664256" y="168927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Text Box 10"/>
          <p:cNvSpPr txBox="1">
            <a:spLocks noChangeArrowheads="1"/>
          </p:cNvSpPr>
          <p:nvPr/>
        </p:nvSpPr>
        <p:spPr bwMode="auto">
          <a:xfrm>
            <a:off x="9921364" y="3817798"/>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7" name="Text Box 10"/>
          <p:cNvSpPr txBox="1">
            <a:spLocks noChangeArrowheads="1"/>
          </p:cNvSpPr>
          <p:nvPr/>
        </p:nvSpPr>
        <p:spPr bwMode="auto">
          <a:xfrm>
            <a:off x="223521" y="3860149"/>
            <a:ext cx="2032000" cy="1538883"/>
          </a:xfrm>
          <a:prstGeom prst="rect">
            <a:avLst/>
          </a:prstGeom>
          <a:noFill/>
          <a:ln w="9525">
            <a:noFill/>
            <a:miter lim="800000"/>
          </a:ln>
        </p:spPr>
        <p:txBody>
          <a:bodyPr wrap="square" lIns="60960" tIns="30480" rIns="60960" bIns="30480">
            <a:spAutoFit/>
          </a:bodyPr>
          <a:lstStyle/>
          <a:p>
            <a:pPr defTabSz="1450340"/>
            <a:r>
              <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添加标题此处添加标题此处添加标题此处添加标题此处添加标题此处添加标题此处添加标题此处添加标题此处添加标题。</a:t>
            </a:r>
            <a:endParaRPr lang="zh-CN" alt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additive="base">
                                        <p:cTn id="19" dur="250" fill="hold"/>
                                        <p:tgtEl>
                                          <p:spTgt spid="98"/>
                                        </p:tgtEl>
                                        <p:attrNameLst>
                                          <p:attrName>ppt_x</p:attrName>
                                        </p:attrNameLst>
                                      </p:cBhvr>
                                      <p:tavLst>
                                        <p:tav tm="0">
                                          <p:val>
                                            <p:strVal val="#ppt_x"/>
                                          </p:val>
                                        </p:tav>
                                        <p:tav tm="100000">
                                          <p:val>
                                            <p:strVal val="#ppt_x"/>
                                          </p:val>
                                        </p:tav>
                                      </p:tavLst>
                                    </p:anim>
                                    <p:anim calcmode="lin" valueType="num">
                                      <p:cBhvr additive="base">
                                        <p:cTn id="20" dur="250" fill="hold"/>
                                        <p:tgtEl>
                                          <p:spTgt spid="98"/>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 presetClass="entr" presetSubtype="4" fill="hold" grpId="0" nodeType="after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250" fill="hold"/>
                                        <p:tgtEl>
                                          <p:spTgt spid="99"/>
                                        </p:tgtEl>
                                        <p:attrNameLst>
                                          <p:attrName>ppt_x</p:attrName>
                                        </p:attrNameLst>
                                      </p:cBhvr>
                                      <p:tavLst>
                                        <p:tav tm="0">
                                          <p:val>
                                            <p:strVal val="#ppt_x"/>
                                          </p:val>
                                        </p:tav>
                                        <p:tav tm="100000">
                                          <p:val>
                                            <p:strVal val="#ppt_x"/>
                                          </p:val>
                                        </p:tav>
                                      </p:tavLst>
                                    </p:anim>
                                    <p:anim calcmode="lin" valueType="num">
                                      <p:cBhvr additive="base">
                                        <p:cTn id="25" dur="250" fill="hold"/>
                                        <p:tgtEl>
                                          <p:spTgt spid="9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4" fill="hold" grpId="0" nodeType="afterEffect">
                                  <p:stCondLst>
                                    <p:cond delay="0"/>
                                  </p:stCondLst>
                                  <p:childTnLst>
                                    <p:set>
                                      <p:cBhvr>
                                        <p:cTn id="28" dur="1" fill="hold">
                                          <p:stCondLst>
                                            <p:cond delay="0"/>
                                          </p:stCondLst>
                                        </p:cTn>
                                        <p:tgtEl>
                                          <p:spTgt spid="117"/>
                                        </p:tgtEl>
                                        <p:attrNameLst>
                                          <p:attrName>style.visibility</p:attrName>
                                        </p:attrNameLst>
                                      </p:cBhvr>
                                      <p:to>
                                        <p:strVal val="visible"/>
                                      </p:to>
                                    </p:set>
                                    <p:anim calcmode="lin" valueType="num">
                                      <p:cBhvr additive="base">
                                        <p:cTn id="29" dur="250" fill="hold"/>
                                        <p:tgtEl>
                                          <p:spTgt spid="117"/>
                                        </p:tgtEl>
                                        <p:attrNameLst>
                                          <p:attrName>ppt_x</p:attrName>
                                        </p:attrNameLst>
                                      </p:cBhvr>
                                      <p:tavLst>
                                        <p:tav tm="0">
                                          <p:val>
                                            <p:strVal val="#ppt_x"/>
                                          </p:val>
                                        </p:tav>
                                        <p:tav tm="100000">
                                          <p:val>
                                            <p:strVal val="#ppt_x"/>
                                          </p:val>
                                        </p:tav>
                                      </p:tavLst>
                                    </p:anim>
                                    <p:anim calcmode="lin" valueType="num">
                                      <p:cBhvr additive="base">
                                        <p:cTn id="30" dur="250" fill="hold"/>
                                        <p:tgtEl>
                                          <p:spTgt spid="117"/>
                                        </p:tgtEl>
                                        <p:attrNameLst>
                                          <p:attrName>ppt_y</p:attrName>
                                        </p:attrNameLst>
                                      </p:cBhvr>
                                      <p:tavLst>
                                        <p:tav tm="0">
                                          <p:val>
                                            <p:strVal val="1+#ppt_h/2"/>
                                          </p:val>
                                        </p:tav>
                                        <p:tav tm="100000">
                                          <p:val>
                                            <p:strVal val="#ppt_y"/>
                                          </p:val>
                                        </p:tav>
                                      </p:tavLst>
                                    </p:anim>
                                  </p:childTnLst>
                                </p:cTn>
                              </p:par>
                            </p:childTnLst>
                          </p:cTn>
                        </p:par>
                        <p:par>
                          <p:cTn id="31" fill="hold">
                            <p:stCondLst>
                              <p:cond delay="2950"/>
                            </p:stCondLst>
                            <p:childTnLst>
                              <p:par>
                                <p:cTn id="32" presetID="2" presetClass="entr" presetSubtype="4" fill="hold" grpId="0" nodeType="after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additive="base">
                                        <p:cTn id="34" dur="250" fill="hold"/>
                                        <p:tgtEl>
                                          <p:spTgt spid="105"/>
                                        </p:tgtEl>
                                        <p:attrNameLst>
                                          <p:attrName>ppt_x</p:attrName>
                                        </p:attrNameLst>
                                      </p:cBhvr>
                                      <p:tavLst>
                                        <p:tav tm="0">
                                          <p:val>
                                            <p:strVal val="#ppt_x"/>
                                          </p:val>
                                        </p:tav>
                                        <p:tav tm="100000">
                                          <p:val>
                                            <p:strVal val="#ppt_x"/>
                                          </p:val>
                                        </p:tav>
                                      </p:tavLst>
                                    </p:anim>
                                    <p:anim calcmode="lin" valueType="num">
                                      <p:cBhvr additive="base">
                                        <p:cTn id="35" dur="250" fill="hold"/>
                                        <p:tgtEl>
                                          <p:spTgt spid="105"/>
                                        </p:tgtEl>
                                        <p:attrNameLst>
                                          <p:attrName>ppt_y</p:attrName>
                                        </p:attrNameLst>
                                      </p:cBhvr>
                                      <p:tavLst>
                                        <p:tav tm="0">
                                          <p:val>
                                            <p:strVal val="1+#ppt_h/2"/>
                                          </p:val>
                                        </p:tav>
                                        <p:tav tm="100000">
                                          <p:val>
                                            <p:strVal val="#ppt_y"/>
                                          </p:val>
                                        </p:tav>
                                      </p:tavLst>
                                    </p:anim>
                                  </p:childTnLst>
                                </p:cTn>
                              </p:par>
                            </p:childTnLst>
                          </p:cTn>
                        </p:par>
                        <p:par>
                          <p:cTn id="36" fill="hold">
                            <p:stCondLst>
                              <p:cond delay="3450"/>
                            </p:stCondLst>
                            <p:childTnLst>
                              <p:par>
                                <p:cTn id="37" presetID="2" presetClass="entr" presetSubtype="4" fill="hold" grpId="0" nodeType="afterEffect">
                                  <p:stCondLst>
                                    <p:cond delay="0"/>
                                  </p:stCondLst>
                                  <p:childTnLst>
                                    <p:set>
                                      <p:cBhvr>
                                        <p:cTn id="38" dur="1" fill="hold">
                                          <p:stCondLst>
                                            <p:cond delay="0"/>
                                          </p:stCondLst>
                                        </p:cTn>
                                        <p:tgtEl>
                                          <p:spTgt spid="104"/>
                                        </p:tgtEl>
                                        <p:attrNameLst>
                                          <p:attrName>style.visibility</p:attrName>
                                        </p:attrNameLst>
                                      </p:cBhvr>
                                      <p:to>
                                        <p:strVal val="visible"/>
                                      </p:to>
                                    </p:set>
                                    <p:anim calcmode="lin" valueType="num">
                                      <p:cBhvr additive="base">
                                        <p:cTn id="39" dur="250" fill="hold"/>
                                        <p:tgtEl>
                                          <p:spTgt spid="104"/>
                                        </p:tgtEl>
                                        <p:attrNameLst>
                                          <p:attrName>ppt_x</p:attrName>
                                        </p:attrNameLst>
                                      </p:cBhvr>
                                      <p:tavLst>
                                        <p:tav tm="0">
                                          <p:val>
                                            <p:strVal val="#ppt_x"/>
                                          </p:val>
                                        </p:tav>
                                        <p:tav tm="100000">
                                          <p:val>
                                            <p:strVal val="#ppt_x"/>
                                          </p:val>
                                        </p:tav>
                                      </p:tavLst>
                                    </p:anim>
                                    <p:anim calcmode="lin" valueType="num">
                                      <p:cBhvr additive="base">
                                        <p:cTn id="40" dur="250" fill="hold"/>
                                        <p:tgtEl>
                                          <p:spTgt spid="104"/>
                                        </p:tgtEl>
                                        <p:attrNameLst>
                                          <p:attrName>ppt_y</p:attrName>
                                        </p:attrNameLst>
                                      </p:cBhvr>
                                      <p:tavLst>
                                        <p:tav tm="0">
                                          <p:val>
                                            <p:strVal val="1+#ppt_h/2"/>
                                          </p:val>
                                        </p:tav>
                                        <p:tav tm="100000">
                                          <p:val>
                                            <p:strVal val="#ppt_y"/>
                                          </p:val>
                                        </p:tav>
                                      </p:tavLst>
                                    </p:anim>
                                  </p:childTnLst>
                                </p:cTn>
                              </p:par>
                            </p:childTnLst>
                          </p:cTn>
                        </p:par>
                        <p:par>
                          <p:cTn id="41" fill="hold">
                            <p:stCondLst>
                              <p:cond delay="3950"/>
                            </p:stCondLst>
                            <p:childTnLst>
                              <p:par>
                                <p:cTn id="42" presetID="2" presetClass="entr" presetSubtype="4"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 calcmode="lin" valueType="num">
                                      <p:cBhvr additive="base">
                                        <p:cTn id="44" dur="250" fill="hold"/>
                                        <p:tgtEl>
                                          <p:spTgt spid="115"/>
                                        </p:tgtEl>
                                        <p:attrNameLst>
                                          <p:attrName>ppt_x</p:attrName>
                                        </p:attrNameLst>
                                      </p:cBhvr>
                                      <p:tavLst>
                                        <p:tav tm="0">
                                          <p:val>
                                            <p:strVal val="#ppt_x"/>
                                          </p:val>
                                        </p:tav>
                                        <p:tav tm="100000">
                                          <p:val>
                                            <p:strVal val="#ppt_x"/>
                                          </p:val>
                                        </p:tav>
                                      </p:tavLst>
                                    </p:anim>
                                    <p:anim calcmode="lin" valueType="num">
                                      <p:cBhvr additive="base">
                                        <p:cTn id="45" dur="250" fill="hold"/>
                                        <p:tgtEl>
                                          <p:spTgt spid="115"/>
                                        </p:tgtEl>
                                        <p:attrNameLst>
                                          <p:attrName>ppt_y</p:attrName>
                                        </p:attrNameLst>
                                      </p:cBhvr>
                                      <p:tavLst>
                                        <p:tav tm="0">
                                          <p:val>
                                            <p:strVal val="1+#ppt_h/2"/>
                                          </p:val>
                                        </p:tav>
                                        <p:tav tm="100000">
                                          <p:val>
                                            <p:strVal val="#ppt_y"/>
                                          </p:val>
                                        </p:tav>
                                      </p:tavLst>
                                    </p:anim>
                                  </p:childTnLst>
                                </p:cTn>
                              </p:par>
                            </p:childTnLst>
                          </p:cTn>
                        </p:par>
                        <p:par>
                          <p:cTn id="46" fill="hold">
                            <p:stCondLst>
                              <p:cond delay="4450"/>
                            </p:stCondLst>
                            <p:childTnLst>
                              <p:par>
                                <p:cTn id="47" presetID="2" presetClass="entr" presetSubtype="4"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additive="base">
                                        <p:cTn id="49" dur="250" fill="hold"/>
                                        <p:tgtEl>
                                          <p:spTgt spid="106"/>
                                        </p:tgtEl>
                                        <p:attrNameLst>
                                          <p:attrName>ppt_x</p:attrName>
                                        </p:attrNameLst>
                                      </p:cBhvr>
                                      <p:tavLst>
                                        <p:tav tm="0">
                                          <p:val>
                                            <p:strVal val="#ppt_x"/>
                                          </p:val>
                                        </p:tav>
                                        <p:tav tm="100000">
                                          <p:val>
                                            <p:strVal val="#ppt_x"/>
                                          </p:val>
                                        </p:tav>
                                      </p:tavLst>
                                    </p:anim>
                                    <p:anim calcmode="lin" valueType="num">
                                      <p:cBhvr additive="base">
                                        <p:cTn id="50" dur="250" fill="hold"/>
                                        <p:tgtEl>
                                          <p:spTgt spid="106"/>
                                        </p:tgtEl>
                                        <p:attrNameLst>
                                          <p:attrName>ppt_y</p:attrName>
                                        </p:attrNameLst>
                                      </p:cBhvr>
                                      <p:tavLst>
                                        <p:tav tm="0">
                                          <p:val>
                                            <p:strVal val="1+#ppt_h/2"/>
                                          </p:val>
                                        </p:tav>
                                        <p:tav tm="100000">
                                          <p:val>
                                            <p:strVal val="#ppt_y"/>
                                          </p:val>
                                        </p:tav>
                                      </p:tavLst>
                                    </p:anim>
                                  </p:childTnLst>
                                </p:cTn>
                              </p:par>
                            </p:childTnLst>
                          </p:cTn>
                        </p:par>
                        <p:par>
                          <p:cTn id="51" fill="hold">
                            <p:stCondLst>
                              <p:cond delay="4950"/>
                            </p:stCondLst>
                            <p:childTnLst>
                              <p:par>
                                <p:cTn id="52" presetID="2" presetClass="entr" presetSubtype="4" fill="hold" grpId="0"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additive="base">
                                        <p:cTn id="54" dur="250" fill="hold"/>
                                        <p:tgtEl>
                                          <p:spTgt spid="107"/>
                                        </p:tgtEl>
                                        <p:attrNameLst>
                                          <p:attrName>ppt_x</p:attrName>
                                        </p:attrNameLst>
                                      </p:cBhvr>
                                      <p:tavLst>
                                        <p:tav tm="0">
                                          <p:val>
                                            <p:strVal val="#ppt_x"/>
                                          </p:val>
                                        </p:tav>
                                        <p:tav tm="100000">
                                          <p:val>
                                            <p:strVal val="#ppt_x"/>
                                          </p:val>
                                        </p:tav>
                                      </p:tavLst>
                                    </p:anim>
                                    <p:anim calcmode="lin" valueType="num">
                                      <p:cBhvr additive="base">
                                        <p:cTn id="55" dur="250" fill="hold"/>
                                        <p:tgtEl>
                                          <p:spTgt spid="107"/>
                                        </p:tgtEl>
                                        <p:attrNameLst>
                                          <p:attrName>ppt_y</p:attrName>
                                        </p:attrNameLst>
                                      </p:cBhvr>
                                      <p:tavLst>
                                        <p:tav tm="0">
                                          <p:val>
                                            <p:strVal val="1+#ppt_h/2"/>
                                          </p:val>
                                        </p:tav>
                                        <p:tav tm="100000">
                                          <p:val>
                                            <p:strVal val="#ppt_y"/>
                                          </p:val>
                                        </p:tav>
                                      </p:tavLst>
                                    </p:anim>
                                  </p:childTnLst>
                                </p:cTn>
                              </p:par>
                            </p:childTnLst>
                          </p:cTn>
                        </p:par>
                        <p:par>
                          <p:cTn id="56" fill="hold">
                            <p:stCondLst>
                              <p:cond delay="5450"/>
                            </p:stCondLst>
                            <p:childTnLst>
                              <p:par>
                                <p:cTn id="57" presetID="2" presetClass="entr" presetSubtype="4" fill="hold" grpId="0" nodeType="after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250" fill="hold"/>
                                        <p:tgtEl>
                                          <p:spTgt spid="113"/>
                                        </p:tgtEl>
                                        <p:attrNameLst>
                                          <p:attrName>ppt_x</p:attrName>
                                        </p:attrNameLst>
                                      </p:cBhvr>
                                      <p:tavLst>
                                        <p:tav tm="0">
                                          <p:val>
                                            <p:strVal val="#ppt_x"/>
                                          </p:val>
                                        </p:tav>
                                        <p:tav tm="100000">
                                          <p:val>
                                            <p:strVal val="#ppt_x"/>
                                          </p:val>
                                        </p:tav>
                                      </p:tavLst>
                                    </p:anim>
                                    <p:anim calcmode="lin" valueType="num">
                                      <p:cBhvr additive="base">
                                        <p:cTn id="60" dur="250" fill="hold"/>
                                        <p:tgtEl>
                                          <p:spTgt spid="113"/>
                                        </p:tgtEl>
                                        <p:attrNameLst>
                                          <p:attrName>ppt_y</p:attrName>
                                        </p:attrNameLst>
                                      </p:cBhvr>
                                      <p:tavLst>
                                        <p:tav tm="0">
                                          <p:val>
                                            <p:strVal val="1+#ppt_h/2"/>
                                          </p:val>
                                        </p:tav>
                                        <p:tav tm="100000">
                                          <p:val>
                                            <p:strVal val="#ppt_y"/>
                                          </p:val>
                                        </p:tav>
                                      </p:tavLst>
                                    </p:anim>
                                  </p:childTnLst>
                                </p:cTn>
                              </p:par>
                            </p:childTnLst>
                          </p:cTn>
                        </p:par>
                        <p:par>
                          <p:cTn id="61" fill="hold">
                            <p:stCondLst>
                              <p:cond delay="5950"/>
                            </p:stCondLst>
                            <p:childTnLst>
                              <p:par>
                                <p:cTn id="62" presetID="2" presetClass="entr" presetSubtype="4" fill="hold" grpId="0" nodeType="afterEffect">
                                  <p:stCondLst>
                                    <p:cond delay="0"/>
                                  </p:stCondLst>
                                  <p:childTnLst>
                                    <p:set>
                                      <p:cBhvr>
                                        <p:cTn id="63" dur="1" fill="hold">
                                          <p:stCondLst>
                                            <p:cond delay="0"/>
                                          </p:stCondLst>
                                        </p:cTn>
                                        <p:tgtEl>
                                          <p:spTgt spid="109"/>
                                        </p:tgtEl>
                                        <p:attrNameLst>
                                          <p:attrName>style.visibility</p:attrName>
                                        </p:attrNameLst>
                                      </p:cBhvr>
                                      <p:to>
                                        <p:strVal val="visible"/>
                                      </p:to>
                                    </p:set>
                                    <p:anim calcmode="lin" valueType="num">
                                      <p:cBhvr additive="base">
                                        <p:cTn id="64" dur="250" fill="hold"/>
                                        <p:tgtEl>
                                          <p:spTgt spid="109"/>
                                        </p:tgtEl>
                                        <p:attrNameLst>
                                          <p:attrName>ppt_x</p:attrName>
                                        </p:attrNameLst>
                                      </p:cBhvr>
                                      <p:tavLst>
                                        <p:tav tm="0">
                                          <p:val>
                                            <p:strVal val="#ppt_x"/>
                                          </p:val>
                                        </p:tav>
                                        <p:tav tm="100000">
                                          <p:val>
                                            <p:strVal val="#ppt_x"/>
                                          </p:val>
                                        </p:tav>
                                      </p:tavLst>
                                    </p:anim>
                                    <p:anim calcmode="lin" valueType="num">
                                      <p:cBhvr additive="base">
                                        <p:cTn id="65" dur="250" fill="hold"/>
                                        <p:tgtEl>
                                          <p:spTgt spid="109"/>
                                        </p:tgtEl>
                                        <p:attrNameLst>
                                          <p:attrName>ppt_y</p:attrName>
                                        </p:attrNameLst>
                                      </p:cBhvr>
                                      <p:tavLst>
                                        <p:tav tm="0">
                                          <p:val>
                                            <p:strVal val="1+#ppt_h/2"/>
                                          </p:val>
                                        </p:tav>
                                        <p:tav tm="100000">
                                          <p:val>
                                            <p:strVal val="#ppt_y"/>
                                          </p:val>
                                        </p:tav>
                                      </p:tavLst>
                                    </p:anim>
                                  </p:childTnLst>
                                </p:cTn>
                              </p:par>
                            </p:childTnLst>
                          </p:cTn>
                        </p:par>
                        <p:par>
                          <p:cTn id="66" fill="hold">
                            <p:stCondLst>
                              <p:cond delay="6450"/>
                            </p:stCondLst>
                            <p:childTnLst>
                              <p:par>
                                <p:cTn id="67" presetID="2" presetClass="entr" presetSubtype="4" fill="hold" grpId="0" nodeType="afterEffect">
                                  <p:stCondLst>
                                    <p:cond delay="0"/>
                                  </p:stCondLst>
                                  <p:childTnLst>
                                    <p:set>
                                      <p:cBhvr>
                                        <p:cTn id="68" dur="1" fill="hold">
                                          <p:stCondLst>
                                            <p:cond delay="0"/>
                                          </p:stCondLst>
                                        </p:cTn>
                                        <p:tgtEl>
                                          <p:spTgt spid="108"/>
                                        </p:tgtEl>
                                        <p:attrNameLst>
                                          <p:attrName>style.visibility</p:attrName>
                                        </p:attrNameLst>
                                      </p:cBhvr>
                                      <p:to>
                                        <p:strVal val="visible"/>
                                      </p:to>
                                    </p:set>
                                    <p:anim calcmode="lin" valueType="num">
                                      <p:cBhvr additive="base">
                                        <p:cTn id="69" dur="250" fill="hold"/>
                                        <p:tgtEl>
                                          <p:spTgt spid="108"/>
                                        </p:tgtEl>
                                        <p:attrNameLst>
                                          <p:attrName>ppt_x</p:attrName>
                                        </p:attrNameLst>
                                      </p:cBhvr>
                                      <p:tavLst>
                                        <p:tav tm="0">
                                          <p:val>
                                            <p:strVal val="#ppt_x"/>
                                          </p:val>
                                        </p:tav>
                                        <p:tav tm="100000">
                                          <p:val>
                                            <p:strVal val="#ppt_x"/>
                                          </p:val>
                                        </p:tav>
                                      </p:tavLst>
                                    </p:anim>
                                    <p:anim calcmode="lin" valueType="num">
                                      <p:cBhvr additive="base">
                                        <p:cTn id="70" dur="250" fill="hold"/>
                                        <p:tgtEl>
                                          <p:spTgt spid="108"/>
                                        </p:tgtEl>
                                        <p:attrNameLst>
                                          <p:attrName>ppt_y</p:attrName>
                                        </p:attrNameLst>
                                      </p:cBhvr>
                                      <p:tavLst>
                                        <p:tav tm="0">
                                          <p:val>
                                            <p:strVal val="1+#ppt_h/2"/>
                                          </p:val>
                                        </p:tav>
                                        <p:tav tm="100000">
                                          <p:val>
                                            <p:strVal val="#ppt_y"/>
                                          </p:val>
                                        </p:tav>
                                      </p:tavLst>
                                    </p:anim>
                                  </p:childTnLst>
                                </p:cTn>
                              </p:par>
                            </p:childTnLst>
                          </p:cTn>
                        </p:par>
                        <p:par>
                          <p:cTn id="71" fill="hold">
                            <p:stCondLst>
                              <p:cond delay="6950"/>
                            </p:stCondLst>
                            <p:childTnLst>
                              <p:par>
                                <p:cTn id="72" presetID="2" presetClass="entr" presetSubtype="4" fill="hold" grpId="0" nodeType="after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additive="base">
                                        <p:cTn id="74" dur="250" fill="hold"/>
                                        <p:tgtEl>
                                          <p:spTgt spid="114"/>
                                        </p:tgtEl>
                                        <p:attrNameLst>
                                          <p:attrName>ppt_x</p:attrName>
                                        </p:attrNameLst>
                                      </p:cBhvr>
                                      <p:tavLst>
                                        <p:tav tm="0">
                                          <p:val>
                                            <p:strVal val="#ppt_x"/>
                                          </p:val>
                                        </p:tav>
                                        <p:tav tm="100000">
                                          <p:val>
                                            <p:strVal val="#ppt_x"/>
                                          </p:val>
                                        </p:tav>
                                      </p:tavLst>
                                    </p:anim>
                                    <p:anim calcmode="lin" valueType="num">
                                      <p:cBhvr additive="base">
                                        <p:cTn id="75" dur="250" fill="hold"/>
                                        <p:tgtEl>
                                          <p:spTgt spid="114"/>
                                        </p:tgtEl>
                                        <p:attrNameLst>
                                          <p:attrName>ppt_y</p:attrName>
                                        </p:attrNameLst>
                                      </p:cBhvr>
                                      <p:tavLst>
                                        <p:tav tm="0">
                                          <p:val>
                                            <p:strVal val="1+#ppt_h/2"/>
                                          </p:val>
                                        </p:tav>
                                        <p:tav tm="100000">
                                          <p:val>
                                            <p:strVal val="#ppt_y"/>
                                          </p:val>
                                        </p:tav>
                                      </p:tavLst>
                                    </p:anim>
                                  </p:childTnLst>
                                </p:cTn>
                              </p:par>
                            </p:childTnLst>
                          </p:cTn>
                        </p:par>
                        <p:par>
                          <p:cTn id="76" fill="hold">
                            <p:stCondLst>
                              <p:cond delay="7450"/>
                            </p:stCondLst>
                            <p:childTnLst>
                              <p:par>
                                <p:cTn id="77" presetID="2" presetClass="entr" presetSubtype="4"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additive="base">
                                        <p:cTn id="79" dur="250" fill="hold"/>
                                        <p:tgtEl>
                                          <p:spTgt spid="110"/>
                                        </p:tgtEl>
                                        <p:attrNameLst>
                                          <p:attrName>ppt_x</p:attrName>
                                        </p:attrNameLst>
                                      </p:cBhvr>
                                      <p:tavLst>
                                        <p:tav tm="0">
                                          <p:val>
                                            <p:strVal val="#ppt_x"/>
                                          </p:val>
                                        </p:tav>
                                        <p:tav tm="100000">
                                          <p:val>
                                            <p:strVal val="#ppt_x"/>
                                          </p:val>
                                        </p:tav>
                                      </p:tavLst>
                                    </p:anim>
                                    <p:anim calcmode="lin" valueType="num">
                                      <p:cBhvr additive="base">
                                        <p:cTn id="80" dur="250" fill="hold"/>
                                        <p:tgtEl>
                                          <p:spTgt spid="110"/>
                                        </p:tgtEl>
                                        <p:attrNameLst>
                                          <p:attrName>ppt_y</p:attrName>
                                        </p:attrNameLst>
                                      </p:cBhvr>
                                      <p:tavLst>
                                        <p:tav tm="0">
                                          <p:val>
                                            <p:strVal val="1+#ppt_h/2"/>
                                          </p:val>
                                        </p:tav>
                                        <p:tav tm="100000">
                                          <p:val>
                                            <p:strVal val="#ppt_y"/>
                                          </p:val>
                                        </p:tav>
                                      </p:tavLst>
                                    </p:anim>
                                  </p:childTnLst>
                                </p:cTn>
                              </p:par>
                            </p:childTnLst>
                          </p:cTn>
                        </p:par>
                        <p:par>
                          <p:cTn id="81" fill="hold">
                            <p:stCondLst>
                              <p:cond delay="7950"/>
                            </p:stCondLst>
                            <p:childTnLst>
                              <p:par>
                                <p:cTn id="82" presetID="2" presetClass="entr" presetSubtype="4" fill="hold" grpId="0" nodeType="after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additive="base">
                                        <p:cTn id="84" dur="250" fill="hold"/>
                                        <p:tgtEl>
                                          <p:spTgt spid="111"/>
                                        </p:tgtEl>
                                        <p:attrNameLst>
                                          <p:attrName>ppt_x</p:attrName>
                                        </p:attrNameLst>
                                      </p:cBhvr>
                                      <p:tavLst>
                                        <p:tav tm="0">
                                          <p:val>
                                            <p:strVal val="#ppt_x"/>
                                          </p:val>
                                        </p:tav>
                                        <p:tav tm="100000">
                                          <p:val>
                                            <p:strVal val="#ppt_x"/>
                                          </p:val>
                                        </p:tav>
                                      </p:tavLst>
                                    </p:anim>
                                    <p:anim calcmode="lin" valueType="num">
                                      <p:cBhvr additive="base">
                                        <p:cTn id="85" dur="250" fill="hold"/>
                                        <p:tgtEl>
                                          <p:spTgt spid="111"/>
                                        </p:tgtEl>
                                        <p:attrNameLst>
                                          <p:attrName>ppt_y</p:attrName>
                                        </p:attrNameLst>
                                      </p:cBhvr>
                                      <p:tavLst>
                                        <p:tav tm="0">
                                          <p:val>
                                            <p:strVal val="1+#ppt_h/2"/>
                                          </p:val>
                                        </p:tav>
                                        <p:tav tm="100000">
                                          <p:val>
                                            <p:strVal val="#ppt_y"/>
                                          </p:val>
                                        </p:tav>
                                      </p:tavLst>
                                    </p:anim>
                                  </p:childTnLst>
                                </p:cTn>
                              </p:par>
                            </p:childTnLst>
                          </p:cTn>
                        </p:par>
                        <p:par>
                          <p:cTn id="86" fill="hold">
                            <p:stCondLst>
                              <p:cond delay="8450"/>
                            </p:stCondLst>
                            <p:childTnLst>
                              <p:par>
                                <p:cTn id="87" presetID="2" presetClass="entr" presetSubtype="4" fill="hold" grpId="0" nodeType="after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additive="base">
                                        <p:cTn id="89" dur="250" fill="hold"/>
                                        <p:tgtEl>
                                          <p:spTgt spid="116"/>
                                        </p:tgtEl>
                                        <p:attrNameLst>
                                          <p:attrName>ppt_x</p:attrName>
                                        </p:attrNameLst>
                                      </p:cBhvr>
                                      <p:tavLst>
                                        <p:tav tm="0">
                                          <p:val>
                                            <p:strVal val="#ppt_x"/>
                                          </p:val>
                                        </p:tav>
                                        <p:tav tm="100000">
                                          <p:val>
                                            <p:strVal val="#ppt_x"/>
                                          </p:val>
                                        </p:tav>
                                      </p:tavLst>
                                    </p:anim>
                                    <p:anim calcmode="lin" valueType="num">
                                      <p:cBhvr additive="base">
                                        <p:cTn id="90" dur="250" fill="hold"/>
                                        <p:tgtEl>
                                          <p:spTgt spid="116"/>
                                        </p:tgtEl>
                                        <p:attrNameLst>
                                          <p:attrName>ppt_y</p:attrName>
                                        </p:attrNameLst>
                                      </p:cBhvr>
                                      <p:tavLst>
                                        <p:tav tm="0">
                                          <p:val>
                                            <p:strVal val="1+#ppt_h/2"/>
                                          </p:val>
                                        </p:tav>
                                        <p:tav tm="100000">
                                          <p:val>
                                            <p:strVal val="#ppt_y"/>
                                          </p:val>
                                        </p:tav>
                                      </p:tavLst>
                                    </p:anim>
                                  </p:childTnLst>
                                </p:cTn>
                              </p:par>
                            </p:childTnLst>
                          </p:cTn>
                        </p:par>
                        <p:par>
                          <p:cTn id="91" fill="hold">
                            <p:stCondLst>
                              <p:cond delay="8950"/>
                            </p:stCondLst>
                            <p:childTnLst>
                              <p:par>
                                <p:cTn id="92" presetID="2" presetClass="entr" presetSubtype="4" fill="hold" grpId="0" nodeType="afterEffect">
                                  <p:stCondLst>
                                    <p:cond delay="0"/>
                                  </p:stCondLst>
                                  <p:childTnLst>
                                    <p:set>
                                      <p:cBhvr>
                                        <p:cTn id="93" dur="1" fill="hold">
                                          <p:stCondLst>
                                            <p:cond delay="0"/>
                                          </p:stCondLst>
                                        </p:cTn>
                                        <p:tgtEl>
                                          <p:spTgt spid="112"/>
                                        </p:tgtEl>
                                        <p:attrNameLst>
                                          <p:attrName>style.visibility</p:attrName>
                                        </p:attrNameLst>
                                      </p:cBhvr>
                                      <p:to>
                                        <p:strVal val="visible"/>
                                      </p:to>
                                    </p:set>
                                    <p:anim calcmode="lin" valueType="num">
                                      <p:cBhvr additive="base">
                                        <p:cTn id="94" dur="250" fill="hold"/>
                                        <p:tgtEl>
                                          <p:spTgt spid="112"/>
                                        </p:tgtEl>
                                        <p:attrNameLst>
                                          <p:attrName>ppt_x</p:attrName>
                                        </p:attrNameLst>
                                      </p:cBhvr>
                                      <p:tavLst>
                                        <p:tav tm="0">
                                          <p:val>
                                            <p:strVal val="#ppt_x"/>
                                          </p:val>
                                        </p:tav>
                                        <p:tav tm="100000">
                                          <p:val>
                                            <p:strVal val="#ppt_x"/>
                                          </p:val>
                                        </p:tav>
                                      </p:tavLst>
                                    </p:anim>
                                    <p:anim calcmode="lin" valueType="num">
                                      <p:cBhvr additive="base">
                                        <p:cTn id="95" dur="25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animBg="1"/>
      <p:bldP spid="99"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 name="Text Box 7"/>
          <p:cNvSpPr txBox="1">
            <a:spLocks noChangeArrowheads="1"/>
          </p:cNvSpPr>
          <p:nvPr/>
        </p:nvSpPr>
        <p:spPr bwMode="auto">
          <a:xfrm>
            <a:off x="738423" y="1173282"/>
            <a:ext cx="10725541" cy="677108"/>
          </a:xfrm>
          <a:prstGeom prst="rect">
            <a:avLst/>
          </a:prstGeom>
          <a:noFill/>
          <a:ln w="9525">
            <a:noFill/>
            <a:miter lim="800000"/>
          </a:ln>
        </p:spPr>
        <p:txBody>
          <a:bodyPr wrap="square" lIns="60960" tIns="30480" rIns="60960" bIns="30480" anchor="ctr">
            <a:spAutoFit/>
          </a:bodyPr>
          <a:lstStyle/>
          <a:p>
            <a:pPr algn="ctr" defTabSz="1450340"/>
            <a:r>
              <a:rPr lang="zh-CN" altLang="en-US" sz="2000"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sz="2000" dirty="0">
              <a:latin typeface="微软雅黑" panose="020B0503020204020204" pitchFamily="34" charset="-122"/>
              <a:ea typeface="微软雅黑" panose="020B0503020204020204" pitchFamily="34" charset="-122"/>
              <a:cs typeface="Open Sans Semibold" pitchFamily="34" charset="0"/>
            </a:endParaRPr>
          </a:p>
        </p:txBody>
      </p:sp>
      <p:grpSp>
        <p:nvGrpSpPr>
          <p:cNvPr id="2" name="组合 1"/>
          <p:cNvGrpSpPr/>
          <p:nvPr/>
        </p:nvGrpSpPr>
        <p:grpSpPr>
          <a:xfrm>
            <a:off x="681011" y="2064155"/>
            <a:ext cx="3382988" cy="4186148"/>
            <a:chOff x="681011" y="2064155"/>
            <a:chExt cx="3382988" cy="4186148"/>
          </a:xfrm>
        </p:grpSpPr>
        <p:pic>
          <p:nvPicPr>
            <p:cNvPr id="63" name="Picture 3"/>
            <p:cNvPicPr>
              <a:picLocks noChangeAspect="1"/>
            </p:cNvPicPr>
            <p:nvPr/>
          </p:nvPicPr>
          <p:blipFill rotWithShape="1">
            <a:blip r:embed="rId1" cstate="print">
              <a:extLst>
                <a:ext uri="{28A0092B-C50C-407E-A947-70E740481C1C}">
                  <a14:useLocalDpi xmlns:a14="http://schemas.microsoft.com/office/drawing/2010/main" val="0"/>
                </a:ext>
              </a:extLst>
            </a:blip>
            <a:srcRect l="5354" t="8440" r="6203" b="10137"/>
            <a:stretch>
              <a:fillRect/>
            </a:stretch>
          </p:blipFill>
          <p:spPr>
            <a:xfrm>
              <a:off x="681011" y="2064155"/>
              <a:ext cx="3382988" cy="4186148"/>
            </a:xfrm>
            <a:prstGeom prst="rect">
              <a:avLst/>
            </a:prstGeom>
          </p:spPr>
        </p:pic>
        <p:sp>
          <p:nvSpPr>
            <p:cNvPr id="64" name="Rectangle 4"/>
            <p:cNvSpPr/>
            <p:nvPr/>
          </p:nvSpPr>
          <p:spPr>
            <a:xfrm>
              <a:off x="1178093" y="2537205"/>
              <a:ext cx="2392924" cy="3131784"/>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5" name="Text Box 10"/>
          <p:cNvSpPr txBox="1">
            <a:spLocks noChangeArrowheads="1"/>
          </p:cNvSpPr>
          <p:nvPr/>
        </p:nvSpPr>
        <p:spPr bwMode="auto">
          <a:xfrm>
            <a:off x="4428067" y="3409215"/>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50" name="组合 49"/>
          <p:cNvGrpSpPr/>
          <p:nvPr/>
        </p:nvGrpSpPr>
        <p:grpSpPr>
          <a:xfrm>
            <a:off x="9657661" y="2133366"/>
            <a:ext cx="1106281" cy="1106281"/>
            <a:chOff x="9657661" y="2133366"/>
            <a:chExt cx="1106281" cy="1106281"/>
          </a:xfrm>
        </p:grpSpPr>
        <p:sp>
          <p:nvSpPr>
            <p:cNvPr id="70" name="Oval 13"/>
            <p:cNvSpPr/>
            <p:nvPr/>
          </p:nvSpPr>
          <p:spPr>
            <a:xfrm>
              <a:off x="96576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5" name="Group 22"/>
            <p:cNvGrpSpPr/>
            <p:nvPr/>
          </p:nvGrpSpPr>
          <p:grpSpPr>
            <a:xfrm>
              <a:off x="9939867" y="2387777"/>
              <a:ext cx="541867" cy="465667"/>
              <a:chOff x="4627563" y="793750"/>
              <a:chExt cx="406400" cy="349250"/>
            </a:xfrm>
            <a:solidFill>
              <a:srgbClr val="002060"/>
            </a:solidFill>
          </p:grpSpPr>
          <p:sp>
            <p:nvSpPr>
              <p:cNvPr id="76" name="Freeform 94"/>
              <p:cNvSpPr/>
              <p:nvPr/>
            </p:nvSpPr>
            <p:spPr bwMode="auto">
              <a:xfrm>
                <a:off x="4741863" y="793750"/>
                <a:ext cx="292100" cy="320675"/>
              </a:xfrm>
              <a:custGeom>
                <a:avLst/>
                <a:gdLst>
                  <a:gd name="T0" fmla="*/ 109 w 111"/>
                  <a:gd name="T1" fmla="*/ 42 h 122"/>
                  <a:gd name="T2" fmla="*/ 22 w 111"/>
                  <a:gd name="T3" fmla="*/ 0 h 122"/>
                  <a:gd name="T4" fmla="*/ 19 w 111"/>
                  <a:gd name="T5" fmla="*/ 1 h 122"/>
                  <a:gd name="T6" fmla="*/ 0 w 111"/>
                  <a:gd name="T7" fmla="*/ 41 h 122"/>
                  <a:gd name="T8" fmla="*/ 11 w 111"/>
                  <a:gd name="T9" fmla="*/ 41 h 122"/>
                  <a:gd name="T10" fmla="*/ 25 w 111"/>
                  <a:gd name="T11" fmla="*/ 12 h 122"/>
                  <a:gd name="T12" fmla="*/ 100 w 111"/>
                  <a:gd name="T13" fmla="*/ 48 h 122"/>
                  <a:gd name="T14" fmla="*/ 77 w 111"/>
                  <a:gd name="T15" fmla="*/ 97 h 122"/>
                  <a:gd name="T16" fmla="*/ 63 w 111"/>
                  <a:gd name="T17" fmla="*/ 91 h 122"/>
                  <a:gd name="T18" fmla="*/ 63 w 111"/>
                  <a:gd name="T19" fmla="*/ 117 h 122"/>
                  <a:gd name="T20" fmla="*/ 71 w 111"/>
                  <a:gd name="T21" fmla="*/ 121 h 122"/>
                  <a:gd name="T22" fmla="*/ 74 w 111"/>
                  <a:gd name="T23" fmla="*/ 120 h 122"/>
                  <a:gd name="T24" fmla="*/ 110 w 111"/>
                  <a:gd name="T25" fmla="*/ 45 h 122"/>
                  <a:gd name="T26" fmla="*/ 109 w 111"/>
                  <a:gd name="T27" fmla="*/ 4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2">
                    <a:moveTo>
                      <a:pt x="109" y="42"/>
                    </a:moveTo>
                    <a:cubicBezTo>
                      <a:pt x="22" y="0"/>
                      <a:pt x="22" y="0"/>
                      <a:pt x="22" y="0"/>
                    </a:cubicBezTo>
                    <a:cubicBezTo>
                      <a:pt x="21" y="0"/>
                      <a:pt x="20" y="0"/>
                      <a:pt x="19" y="1"/>
                    </a:cubicBezTo>
                    <a:cubicBezTo>
                      <a:pt x="0" y="41"/>
                      <a:pt x="0" y="41"/>
                      <a:pt x="0" y="41"/>
                    </a:cubicBezTo>
                    <a:cubicBezTo>
                      <a:pt x="11" y="41"/>
                      <a:pt x="11" y="41"/>
                      <a:pt x="11" y="41"/>
                    </a:cubicBezTo>
                    <a:cubicBezTo>
                      <a:pt x="25" y="12"/>
                      <a:pt x="25" y="12"/>
                      <a:pt x="25" y="12"/>
                    </a:cubicBezTo>
                    <a:cubicBezTo>
                      <a:pt x="100" y="48"/>
                      <a:pt x="100" y="48"/>
                      <a:pt x="100" y="48"/>
                    </a:cubicBezTo>
                    <a:cubicBezTo>
                      <a:pt x="77" y="97"/>
                      <a:pt x="77" y="97"/>
                      <a:pt x="77" y="97"/>
                    </a:cubicBezTo>
                    <a:cubicBezTo>
                      <a:pt x="63" y="91"/>
                      <a:pt x="63" y="91"/>
                      <a:pt x="63" y="91"/>
                    </a:cubicBezTo>
                    <a:cubicBezTo>
                      <a:pt x="63" y="117"/>
                      <a:pt x="63" y="117"/>
                      <a:pt x="63" y="117"/>
                    </a:cubicBezTo>
                    <a:cubicBezTo>
                      <a:pt x="71" y="121"/>
                      <a:pt x="71" y="121"/>
                      <a:pt x="71" y="121"/>
                    </a:cubicBezTo>
                    <a:cubicBezTo>
                      <a:pt x="72" y="122"/>
                      <a:pt x="74" y="121"/>
                      <a:pt x="74" y="120"/>
                    </a:cubicBezTo>
                    <a:cubicBezTo>
                      <a:pt x="110" y="45"/>
                      <a:pt x="110" y="45"/>
                      <a:pt x="110" y="45"/>
                    </a:cubicBezTo>
                    <a:cubicBezTo>
                      <a:pt x="111" y="44"/>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7" name="Freeform 95"/>
              <p:cNvSpPr>
                <a:spLocks noEditPoints="1"/>
              </p:cNvSpPr>
              <p:nvPr/>
            </p:nvSpPr>
            <p:spPr bwMode="auto">
              <a:xfrm>
                <a:off x="4627563" y="914400"/>
                <a:ext cx="263525" cy="228600"/>
              </a:xfrm>
              <a:custGeom>
                <a:avLst/>
                <a:gdLst>
                  <a:gd name="T0" fmla="*/ 99 w 101"/>
                  <a:gd name="T1" fmla="*/ 0 h 87"/>
                  <a:gd name="T2" fmla="*/ 2 w 101"/>
                  <a:gd name="T3" fmla="*/ 0 h 87"/>
                  <a:gd name="T4" fmla="*/ 0 w 101"/>
                  <a:gd name="T5" fmla="*/ 2 h 87"/>
                  <a:gd name="T6" fmla="*/ 0 w 101"/>
                  <a:gd name="T7" fmla="*/ 85 h 87"/>
                  <a:gd name="T8" fmla="*/ 2 w 101"/>
                  <a:gd name="T9" fmla="*/ 87 h 87"/>
                  <a:gd name="T10" fmla="*/ 99 w 101"/>
                  <a:gd name="T11" fmla="*/ 87 h 87"/>
                  <a:gd name="T12" fmla="*/ 101 w 101"/>
                  <a:gd name="T13" fmla="*/ 85 h 87"/>
                  <a:gd name="T14" fmla="*/ 101 w 101"/>
                  <a:gd name="T15" fmla="*/ 2 h 87"/>
                  <a:gd name="T16" fmla="*/ 99 w 101"/>
                  <a:gd name="T17" fmla="*/ 0 h 87"/>
                  <a:gd name="T18" fmla="*/ 94 w 101"/>
                  <a:gd name="T19" fmla="*/ 64 h 87"/>
                  <a:gd name="T20" fmla="*/ 10 w 101"/>
                  <a:gd name="T21" fmla="*/ 64 h 87"/>
                  <a:gd name="T22" fmla="*/ 10 w 101"/>
                  <a:gd name="T23" fmla="*/ 9 h 87"/>
                  <a:gd name="T24" fmla="*/ 94 w 101"/>
                  <a:gd name="T25" fmla="*/ 9 h 87"/>
                  <a:gd name="T26" fmla="*/ 94 w 101"/>
                  <a:gd name="T27"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7">
                    <a:moveTo>
                      <a:pt x="99" y="0"/>
                    </a:moveTo>
                    <a:cubicBezTo>
                      <a:pt x="2" y="0"/>
                      <a:pt x="2" y="0"/>
                      <a:pt x="2" y="0"/>
                    </a:cubicBezTo>
                    <a:cubicBezTo>
                      <a:pt x="1" y="0"/>
                      <a:pt x="0" y="1"/>
                      <a:pt x="0" y="2"/>
                    </a:cubicBezTo>
                    <a:cubicBezTo>
                      <a:pt x="0" y="85"/>
                      <a:pt x="0" y="85"/>
                      <a:pt x="0" y="85"/>
                    </a:cubicBezTo>
                    <a:cubicBezTo>
                      <a:pt x="0" y="86"/>
                      <a:pt x="1" y="87"/>
                      <a:pt x="2" y="87"/>
                    </a:cubicBezTo>
                    <a:cubicBezTo>
                      <a:pt x="99" y="87"/>
                      <a:pt x="99" y="87"/>
                      <a:pt x="99" y="87"/>
                    </a:cubicBezTo>
                    <a:cubicBezTo>
                      <a:pt x="100" y="87"/>
                      <a:pt x="101" y="86"/>
                      <a:pt x="101" y="85"/>
                    </a:cubicBezTo>
                    <a:cubicBezTo>
                      <a:pt x="101" y="2"/>
                      <a:pt x="101" y="2"/>
                      <a:pt x="101" y="2"/>
                    </a:cubicBezTo>
                    <a:cubicBezTo>
                      <a:pt x="101" y="1"/>
                      <a:pt x="100" y="0"/>
                      <a:pt x="99" y="0"/>
                    </a:cubicBezTo>
                    <a:close/>
                    <a:moveTo>
                      <a:pt x="94" y="64"/>
                    </a:moveTo>
                    <a:cubicBezTo>
                      <a:pt x="10" y="64"/>
                      <a:pt x="10" y="64"/>
                      <a:pt x="10" y="64"/>
                    </a:cubicBezTo>
                    <a:cubicBezTo>
                      <a:pt x="10" y="9"/>
                      <a:pt x="10" y="9"/>
                      <a:pt x="10" y="9"/>
                    </a:cubicBezTo>
                    <a:cubicBezTo>
                      <a:pt x="94" y="9"/>
                      <a:pt x="94" y="9"/>
                      <a:pt x="94" y="9"/>
                    </a:cubicBezTo>
                    <a:lnTo>
                      <a:pt x="9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9" name="组合 48"/>
          <p:cNvGrpSpPr/>
          <p:nvPr/>
        </p:nvGrpSpPr>
        <p:grpSpPr>
          <a:xfrm>
            <a:off x="7320861" y="2133366"/>
            <a:ext cx="1106281" cy="1106281"/>
            <a:chOff x="7320861" y="2133366"/>
            <a:chExt cx="1106281" cy="1106281"/>
          </a:xfrm>
        </p:grpSpPr>
        <p:sp>
          <p:nvSpPr>
            <p:cNvPr id="68" name="Oval 10"/>
            <p:cNvSpPr/>
            <p:nvPr/>
          </p:nvSpPr>
          <p:spPr>
            <a:xfrm>
              <a:off x="7320861" y="2133366"/>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8" name="Group 25"/>
            <p:cNvGrpSpPr/>
            <p:nvPr/>
          </p:nvGrpSpPr>
          <p:grpSpPr>
            <a:xfrm>
              <a:off x="7662224" y="2474729"/>
              <a:ext cx="423552" cy="423552"/>
              <a:chOff x="2522538" y="2613025"/>
              <a:chExt cx="288925" cy="288925"/>
            </a:xfrm>
            <a:solidFill>
              <a:srgbClr val="002060"/>
            </a:solidFill>
          </p:grpSpPr>
          <p:sp>
            <p:nvSpPr>
              <p:cNvPr id="79" name="Freeform 104"/>
              <p:cNvSpPr>
                <a:spLocks noEditPoints="1"/>
              </p:cNvSpPr>
              <p:nvPr/>
            </p:nvSpPr>
            <p:spPr bwMode="auto">
              <a:xfrm>
                <a:off x="2679700" y="2613025"/>
                <a:ext cx="131763" cy="128588"/>
              </a:xfrm>
              <a:custGeom>
                <a:avLst/>
                <a:gdLst>
                  <a:gd name="T0" fmla="*/ 0 w 83"/>
                  <a:gd name="T1" fmla="*/ 0 h 81"/>
                  <a:gd name="T2" fmla="*/ 0 w 83"/>
                  <a:gd name="T3" fmla="*/ 81 h 81"/>
                  <a:gd name="T4" fmla="*/ 83 w 83"/>
                  <a:gd name="T5" fmla="*/ 81 h 81"/>
                  <a:gd name="T6" fmla="*/ 83 w 83"/>
                  <a:gd name="T7" fmla="*/ 0 h 81"/>
                  <a:gd name="T8" fmla="*/ 0 w 83"/>
                  <a:gd name="T9" fmla="*/ 0 h 81"/>
                  <a:gd name="T10" fmla="*/ 75 w 83"/>
                  <a:gd name="T11" fmla="*/ 50 h 81"/>
                  <a:gd name="T12" fmla="*/ 52 w 83"/>
                  <a:gd name="T13" fmla="*/ 50 h 81"/>
                  <a:gd name="T14" fmla="*/ 52 w 83"/>
                  <a:gd name="T15" fmla="*/ 73 h 81"/>
                  <a:gd name="T16" fmla="*/ 32 w 83"/>
                  <a:gd name="T17" fmla="*/ 73 h 81"/>
                  <a:gd name="T18" fmla="*/ 32 w 83"/>
                  <a:gd name="T19" fmla="*/ 50 h 81"/>
                  <a:gd name="T20" fmla="*/ 9 w 83"/>
                  <a:gd name="T21" fmla="*/ 50 h 81"/>
                  <a:gd name="T22" fmla="*/ 9 w 83"/>
                  <a:gd name="T23" fmla="*/ 30 h 81"/>
                  <a:gd name="T24" fmla="*/ 32 w 83"/>
                  <a:gd name="T25" fmla="*/ 30 h 81"/>
                  <a:gd name="T26" fmla="*/ 32 w 83"/>
                  <a:gd name="T27" fmla="*/ 7 h 81"/>
                  <a:gd name="T28" fmla="*/ 52 w 83"/>
                  <a:gd name="T29" fmla="*/ 7 h 81"/>
                  <a:gd name="T30" fmla="*/ 52 w 83"/>
                  <a:gd name="T31" fmla="*/ 30 h 81"/>
                  <a:gd name="T32" fmla="*/ 75 w 83"/>
                  <a:gd name="T33" fmla="*/ 30 h 81"/>
                  <a:gd name="T34" fmla="*/ 75 w 83"/>
                  <a:gd name="T35"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81">
                    <a:moveTo>
                      <a:pt x="0" y="0"/>
                    </a:moveTo>
                    <a:lnTo>
                      <a:pt x="0" y="81"/>
                    </a:lnTo>
                    <a:lnTo>
                      <a:pt x="83" y="81"/>
                    </a:lnTo>
                    <a:lnTo>
                      <a:pt x="83" y="0"/>
                    </a:lnTo>
                    <a:lnTo>
                      <a:pt x="0" y="0"/>
                    </a:lnTo>
                    <a:close/>
                    <a:moveTo>
                      <a:pt x="75" y="50"/>
                    </a:moveTo>
                    <a:lnTo>
                      <a:pt x="52" y="50"/>
                    </a:lnTo>
                    <a:lnTo>
                      <a:pt x="52" y="73"/>
                    </a:lnTo>
                    <a:lnTo>
                      <a:pt x="32" y="73"/>
                    </a:lnTo>
                    <a:lnTo>
                      <a:pt x="32" y="50"/>
                    </a:lnTo>
                    <a:lnTo>
                      <a:pt x="9" y="50"/>
                    </a:lnTo>
                    <a:lnTo>
                      <a:pt x="9" y="30"/>
                    </a:lnTo>
                    <a:lnTo>
                      <a:pt x="32" y="30"/>
                    </a:lnTo>
                    <a:lnTo>
                      <a:pt x="32" y="7"/>
                    </a:lnTo>
                    <a:lnTo>
                      <a:pt x="52" y="7"/>
                    </a:lnTo>
                    <a:lnTo>
                      <a:pt x="52" y="30"/>
                    </a:lnTo>
                    <a:lnTo>
                      <a:pt x="75" y="3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0" name="Freeform 105"/>
              <p:cNvSpPr>
                <a:spLocks noEditPoints="1"/>
              </p:cNvSpPr>
              <p:nvPr/>
            </p:nvSpPr>
            <p:spPr bwMode="auto">
              <a:xfrm>
                <a:off x="2522538" y="2613025"/>
                <a:ext cx="131763" cy="128588"/>
              </a:xfrm>
              <a:custGeom>
                <a:avLst/>
                <a:gdLst>
                  <a:gd name="T0" fmla="*/ 0 w 83"/>
                  <a:gd name="T1" fmla="*/ 81 h 81"/>
                  <a:gd name="T2" fmla="*/ 83 w 83"/>
                  <a:gd name="T3" fmla="*/ 81 h 81"/>
                  <a:gd name="T4" fmla="*/ 83 w 83"/>
                  <a:gd name="T5" fmla="*/ 0 h 81"/>
                  <a:gd name="T6" fmla="*/ 0 w 83"/>
                  <a:gd name="T7" fmla="*/ 0 h 81"/>
                  <a:gd name="T8" fmla="*/ 0 w 83"/>
                  <a:gd name="T9" fmla="*/ 81 h 81"/>
                  <a:gd name="T10" fmla="*/ 19 w 83"/>
                  <a:gd name="T11" fmla="*/ 30 h 81"/>
                  <a:gd name="T12" fmla="*/ 70 w 83"/>
                  <a:gd name="T13" fmla="*/ 30 h 81"/>
                  <a:gd name="T14" fmla="*/ 70 w 83"/>
                  <a:gd name="T15" fmla="*/ 50 h 81"/>
                  <a:gd name="T16" fmla="*/ 19 w 83"/>
                  <a:gd name="T17" fmla="*/ 50 h 81"/>
                  <a:gd name="T18" fmla="*/ 19 w 83"/>
                  <a:gd name="T19"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1">
                    <a:moveTo>
                      <a:pt x="0" y="81"/>
                    </a:moveTo>
                    <a:lnTo>
                      <a:pt x="83" y="81"/>
                    </a:lnTo>
                    <a:lnTo>
                      <a:pt x="83" y="0"/>
                    </a:lnTo>
                    <a:lnTo>
                      <a:pt x="0" y="0"/>
                    </a:lnTo>
                    <a:lnTo>
                      <a:pt x="0" y="81"/>
                    </a:lnTo>
                    <a:close/>
                    <a:moveTo>
                      <a:pt x="19" y="30"/>
                    </a:moveTo>
                    <a:lnTo>
                      <a:pt x="70" y="30"/>
                    </a:lnTo>
                    <a:lnTo>
                      <a:pt x="70" y="50"/>
                    </a:lnTo>
                    <a:lnTo>
                      <a:pt x="19" y="50"/>
                    </a:lnTo>
                    <a:lnTo>
                      <a:pt x="1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1" name="Freeform 106"/>
              <p:cNvSpPr>
                <a:spLocks noEditPoints="1"/>
              </p:cNvSpPr>
              <p:nvPr/>
            </p:nvSpPr>
            <p:spPr bwMode="auto">
              <a:xfrm>
                <a:off x="2679700" y="2765425"/>
                <a:ext cx="131763" cy="136525"/>
              </a:xfrm>
              <a:custGeom>
                <a:avLst/>
                <a:gdLst>
                  <a:gd name="T0" fmla="*/ 0 w 83"/>
                  <a:gd name="T1" fmla="*/ 86 h 86"/>
                  <a:gd name="T2" fmla="*/ 83 w 83"/>
                  <a:gd name="T3" fmla="*/ 86 h 86"/>
                  <a:gd name="T4" fmla="*/ 83 w 83"/>
                  <a:gd name="T5" fmla="*/ 0 h 86"/>
                  <a:gd name="T6" fmla="*/ 0 w 83"/>
                  <a:gd name="T7" fmla="*/ 0 h 86"/>
                  <a:gd name="T8" fmla="*/ 0 w 83"/>
                  <a:gd name="T9" fmla="*/ 86 h 86"/>
                  <a:gd name="T10" fmla="*/ 17 w 83"/>
                  <a:gd name="T11" fmla="*/ 18 h 86"/>
                  <a:gd name="T12" fmla="*/ 66 w 83"/>
                  <a:gd name="T13" fmla="*/ 18 h 86"/>
                  <a:gd name="T14" fmla="*/ 66 w 83"/>
                  <a:gd name="T15" fmla="*/ 38 h 86"/>
                  <a:gd name="T16" fmla="*/ 17 w 83"/>
                  <a:gd name="T17" fmla="*/ 38 h 86"/>
                  <a:gd name="T18" fmla="*/ 17 w 83"/>
                  <a:gd name="T19" fmla="*/ 18 h 86"/>
                  <a:gd name="T20" fmla="*/ 17 w 83"/>
                  <a:gd name="T21" fmla="*/ 51 h 86"/>
                  <a:gd name="T22" fmla="*/ 66 w 83"/>
                  <a:gd name="T23" fmla="*/ 51 h 86"/>
                  <a:gd name="T24" fmla="*/ 66 w 83"/>
                  <a:gd name="T25" fmla="*/ 71 h 86"/>
                  <a:gd name="T26" fmla="*/ 17 w 83"/>
                  <a:gd name="T27" fmla="*/ 71 h 86"/>
                  <a:gd name="T28" fmla="*/ 17 w 83"/>
                  <a:gd name="T2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86">
                    <a:moveTo>
                      <a:pt x="0" y="86"/>
                    </a:moveTo>
                    <a:lnTo>
                      <a:pt x="83" y="86"/>
                    </a:lnTo>
                    <a:lnTo>
                      <a:pt x="83" y="0"/>
                    </a:lnTo>
                    <a:lnTo>
                      <a:pt x="0" y="0"/>
                    </a:lnTo>
                    <a:lnTo>
                      <a:pt x="0" y="86"/>
                    </a:lnTo>
                    <a:close/>
                    <a:moveTo>
                      <a:pt x="17" y="18"/>
                    </a:moveTo>
                    <a:lnTo>
                      <a:pt x="66" y="18"/>
                    </a:lnTo>
                    <a:lnTo>
                      <a:pt x="66" y="38"/>
                    </a:lnTo>
                    <a:lnTo>
                      <a:pt x="17" y="38"/>
                    </a:lnTo>
                    <a:lnTo>
                      <a:pt x="17" y="18"/>
                    </a:lnTo>
                    <a:close/>
                    <a:moveTo>
                      <a:pt x="17" y="51"/>
                    </a:moveTo>
                    <a:lnTo>
                      <a:pt x="66" y="51"/>
                    </a:lnTo>
                    <a:lnTo>
                      <a:pt x="66" y="71"/>
                    </a:lnTo>
                    <a:lnTo>
                      <a:pt x="17" y="71"/>
                    </a:lnTo>
                    <a:lnTo>
                      <a:pt x="1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2" name="Freeform 107"/>
              <p:cNvSpPr>
                <a:spLocks noEditPoints="1"/>
              </p:cNvSpPr>
              <p:nvPr/>
            </p:nvSpPr>
            <p:spPr bwMode="auto">
              <a:xfrm>
                <a:off x="2522538" y="2765425"/>
                <a:ext cx="131763" cy="136525"/>
              </a:xfrm>
              <a:custGeom>
                <a:avLst/>
                <a:gdLst>
                  <a:gd name="T0" fmla="*/ 0 w 50"/>
                  <a:gd name="T1" fmla="*/ 52 h 52"/>
                  <a:gd name="T2" fmla="*/ 50 w 50"/>
                  <a:gd name="T3" fmla="*/ 52 h 52"/>
                  <a:gd name="T4" fmla="*/ 50 w 50"/>
                  <a:gd name="T5" fmla="*/ 0 h 52"/>
                  <a:gd name="T6" fmla="*/ 0 w 50"/>
                  <a:gd name="T7" fmla="*/ 0 h 52"/>
                  <a:gd name="T8" fmla="*/ 0 w 50"/>
                  <a:gd name="T9" fmla="*/ 52 h 52"/>
                  <a:gd name="T10" fmla="*/ 7 w 50"/>
                  <a:gd name="T11" fmla="*/ 15 h 52"/>
                  <a:gd name="T12" fmla="*/ 14 w 50"/>
                  <a:gd name="T13" fmla="*/ 8 h 52"/>
                  <a:gd name="T14" fmla="*/ 25 w 50"/>
                  <a:gd name="T15" fmla="*/ 19 h 52"/>
                  <a:gd name="T16" fmla="*/ 36 w 50"/>
                  <a:gd name="T17" fmla="*/ 8 h 52"/>
                  <a:gd name="T18" fmla="*/ 43 w 50"/>
                  <a:gd name="T19" fmla="*/ 15 h 52"/>
                  <a:gd name="T20" fmla="*/ 32 w 50"/>
                  <a:gd name="T21" fmla="*/ 26 h 52"/>
                  <a:gd name="T22" fmla="*/ 43 w 50"/>
                  <a:gd name="T23" fmla="*/ 37 h 52"/>
                  <a:gd name="T24" fmla="*/ 36 w 50"/>
                  <a:gd name="T25" fmla="*/ 44 h 52"/>
                  <a:gd name="T26" fmla="*/ 25 w 50"/>
                  <a:gd name="T27" fmla="*/ 33 h 52"/>
                  <a:gd name="T28" fmla="*/ 14 w 50"/>
                  <a:gd name="T29" fmla="*/ 44 h 52"/>
                  <a:gd name="T30" fmla="*/ 7 w 50"/>
                  <a:gd name="T31" fmla="*/ 37 h 52"/>
                  <a:gd name="T32" fmla="*/ 18 w 50"/>
                  <a:gd name="T33" fmla="*/ 26 h 52"/>
                  <a:gd name="T34" fmla="*/ 7 w 50"/>
                  <a:gd name="T35"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2">
                    <a:moveTo>
                      <a:pt x="0" y="52"/>
                    </a:moveTo>
                    <a:cubicBezTo>
                      <a:pt x="50" y="52"/>
                      <a:pt x="50" y="52"/>
                      <a:pt x="50" y="52"/>
                    </a:cubicBezTo>
                    <a:cubicBezTo>
                      <a:pt x="50" y="0"/>
                      <a:pt x="50" y="0"/>
                      <a:pt x="50" y="0"/>
                    </a:cubicBezTo>
                    <a:cubicBezTo>
                      <a:pt x="0" y="0"/>
                      <a:pt x="0" y="0"/>
                      <a:pt x="0" y="0"/>
                    </a:cubicBezTo>
                    <a:lnTo>
                      <a:pt x="0" y="52"/>
                    </a:lnTo>
                    <a:close/>
                    <a:moveTo>
                      <a:pt x="7" y="15"/>
                    </a:moveTo>
                    <a:cubicBezTo>
                      <a:pt x="14" y="8"/>
                      <a:pt x="14" y="8"/>
                      <a:pt x="14" y="8"/>
                    </a:cubicBezTo>
                    <a:cubicBezTo>
                      <a:pt x="14" y="8"/>
                      <a:pt x="24" y="19"/>
                      <a:pt x="25" y="19"/>
                    </a:cubicBezTo>
                    <a:cubicBezTo>
                      <a:pt x="26" y="19"/>
                      <a:pt x="36" y="8"/>
                      <a:pt x="36" y="8"/>
                    </a:cubicBezTo>
                    <a:cubicBezTo>
                      <a:pt x="43" y="15"/>
                      <a:pt x="43" y="15"/>
                      <a:pt x="43" y="15"/>
                    </a:cubicBezTo>
                    <a:cubicBezTo>
                      <a:pt x="43" y="15"/>
                      <a:pt x="32" y="25"/>
                      <a:pt x="32" y="26"/>
                    </a:cubicBezTo>
                    <a:cubicBezTo>
                      <a:pt x="32" y="27"/>
                      <a:pt x="43" y="37"/>
                      <a:pt x="43" y="37"/>
                    </a:cubicBezTo>
                    <a:cubicBezTo>
                      <a:pt x="36" y="44"/>
                      <a:pt x="36" y="44"/>
                      <a:pt x="36" y="44"/>
                    </a:cubicBezTo>
                    <a:cubicBezTo>
                      <a:pt x="36" y="44"/>
                      <a:pt x="26" y="33"/>
                      <a:pt x="25" y="33"/>
                    </a:cubicBezTo>
                    <a:cubicBezTo>
                      <a:pt x="24" y="33"/>
                      <a:pt x="14" y="44"/>
                      <a:pt x="14" y="44"/>
                    </a:cubicBezTo>
                    <a:cubicBezTo>
                      <a:pt x="7" y="37"/>
                      <a:pt x="7" y="37"/>
                      <a:pt x="7" y="37"/>
                    </a:cubicBezTo>
                    <a:cubicBezTo>
                      <a:pt x="7" y="37"/>
                      <a:pt x="18" y="27"/>
                      <a:pt x="18" y="26"/>
                    </a:cubicBezTo>
                    <a:cubicBezTo>
                      <a:pt x="18" y="25"/>
                      <a:pt x="7" y="15"/>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48" name="组合 47"/>
          <p:cNvGrpSpPr/>
          <p:nvPr/>
        </p:nvGrpSpPr>
        <p:grpSpPr>
          <a:xfrm>
            <a:off x="4984061" y="2108201"/>
            <a:ext cx="1106281" cy="1106281"/>
            <a:chOff x="4984061" y="2108201"/>
            <a:chExt cx="1106281" cy="1106281"/>
          </a:xfrm>
        </p:grpSpPr>
        <p:sp>
          <p:nvSpPr>
            <p:cNvPr id="66" name="Oval 7"/>
            <p:cNvSpPr/>
            <p:nvPr/>
          </p:nvSpPr>
          <p:spPr>
            <a:xfrm>
              <a:off x="4984061" y="2108201"/>
              <a:ext cx="1106281" cy="1106281"/>
            </a:xfrm>
            <a:prstGeom prst="ellipse">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3" name="Group 30"/>
            <p:cNvGrpSpPr/>
            <p:nvPr/>
          </p:nvGrpSpPr>
          <p:grpSpPr>
            <a:xfrm>
              <a:off x="5276851" y="2438578"/>
              <a:ext cx="520700" cy="444501"/>
              <a:chOff x="3440113" y="1050925"/>
              <a:chExt cx="390525" cy="333376"/>
            </a:xfrm>
            <a:solidFill>
              <a:srgbClr val="002060"/>
            </a:solidFill>
          </p:grpSpPr>
          <p:sp>
            <p:nvSpPr>
              <p:cNvPr id="84"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5"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86"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7"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8"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89"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135" name="Text Box 10"/>
          <p:cNvSpPr txBox="1">
            <a:spLocks noChangeArrowheads="1"/>
          </p:cNvSpPr>
          <p:nvPr/>
        </p:nvSpPr>
        <p:spPr bwMode="auto">
          <a:xfrm>
            <a:off x="68072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6" name="Text Box 10"/>
          <p:cNvSpPr txBox="1">
            <a:spLocks noChangeArrowheads="1"/>
          </p:cNvSpPr>
          <p:nvPr/>
        </p:nvSpPr>
        <p:spPr bwMode="auto">
          <a:xfrm>
            <a:off x="9144001" y="3433177"/>
            <a:ext cx="2133600"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51" name="组合 50"/>
          <p:cNvGrpSpPr/>
          <p:nvPr/>
        </p:nvGrpSpPr>
        <p:grpSpPr>
          <a:xfrm>
            <a:off x="4368801" y="4764791"/>
            <a:ext cx="3414919" cy="1335740"/>
            <a:chOff x="4368801" y="4749801"/>
            <a:chExt cx="3414919" cy="1335740"/>
          </a:xfrm>
        </p:grpSpPr>
        <p:sp>
          <p:nvSpPr>
            <p:cNvPr id="73" name="Rectangle 20"/>
            <p:cNvSpPr/>
            <p:nvPr/>
          </p:nvSpPr>
          <p:spPr>
            <a:xfrm>
              <a:off x="4368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矩形 46"/>
            <p:cNvSpPr/>
            <p:nvPr/>
          </p:nvSpPr>
          <p:spPr>
            <a:xfrm>
              <a:off x="4428067"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pSp>
      <p:grpSp>
        <p:nvGrpSpPr>
          <p:cNvPr id="52" name="组合 51"/>
          <p:cNvGrpSpPr/>
          <p:nvPr/>
        </p:nvGrpSpPr>
        <p:grpSpPr>
          <a:xfrm>
            <a:off x="7924801" y="4764791"/>
            <a:ext cx="3414919" cy="1335740"/>
            <a:chOff x="7924801" y="4749801"/>
            <a:chExt cx="3414919" cy="1335740"/>
          </a:xfrm>
        </p:grpSpPr>
        <p:sp>
          <p:nvSpPr>
            <p:cNvPr id="71" name="Rectangle 18"/>
            <p:cNvSpPr/>
            <p:nvPr/>
          </p:nvSpPr>
          <p:spPr>
            <a:xfrm>
              <a:off x="7924801" y="4749801"/>
              <a:ext cx="3414919" cy="133574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7" name="矩形 136"/>
            <p:cNvSpPr/>
            <p:nvPr/>
          </p:nvSpPr>
          <p:spPr>
            <a:xfrm>
              <a:off x="8015181" y="4879062"/>
              <a:ext cx="3234157" cy="1077218"/>
            </a:xfrm>
            <a:prstGeom prst="rect">
              <a:avLst/>
            </a:prstGeom>
          </p:spPr>
          <p:txBody>
            <a:bodyPr wrap="square">
              <a:spAutoFit/>
            </a:bodyPr>
            <a:lstStyle/>
            <a:p>
              <a:pPr defTabSz="1450340"/>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grpSp>
    </p:spTree>
  </p:cSld>
  <p:clrMapOvr>
    <a:masterClrMapping/>
  </p:clrMapOvr>
  <p:transition spd="slow" advClick="0" advTm="1000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14:presetBounceEnd="40000">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14:bounceEnd="40000">
                                          <p:cBhvr additive="base">
                                            <p:cTn id="25" dur="500" fill="hold"/>
                                            <p:tgtEl>
                                              <p:spTgt spid="48"/>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14:bounceEnd="40000">
                                          <p:cBhvr additive="base">
                                            <p:cTn id="29" dur="500" fill="hold"/>
                                            <p:tgtEl>
                                              <p:spTgt spid="49"/>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14:bounceEnd="40000">
                                          <p:cBhvr additive="base">
                                            <p:cTn id="33"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2" presetClass="entr" presetSubtype="2"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1+#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1+#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450"/>
                                </p:stCondLst>
                                <p:childTnLst>
                                  <p:par>
                                    <p:cTn id="36" presetID="42" presetClass="entr" presetSubtype="0"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anim calcmode="lin" valueType="num">
                                          <p:cBhvr>
                                            <p:cTn id="39" dur="500" fill="hold"/>
                                            <p:tgtEl>
                                              <p:spTgt spid="65"/>
                                            </p:tgtEl>
                                            <p:attrNameLst>
                                              <p:attrName>ppt_x</p:attrName>
                                            </p:attrNameLst>
                                          </p:cBhvr>
                                          <p:tavLst>
                                            <p:tav tm="0">
                                              <p:val>
                                                <p:strVal val="#ppt_x"/>
                                              </p:val>
                                            </p:tav>
                                            <p:tav tm="100000">
                                              <p:val>
                                                <p:strVal val="#ppt_x"/>
                                              </p:val>
                                            </p:tav>
                                          </p:tavLst>
                                        </p:anim>
                                        <p:anim calcmode="lin" valueType="num">
                                          <p:cBhvr>
                                            <p:cTn id="40" dur="500" fill="hold"/>
                                            <p:tgtEl>
                                              <p:spTgt spid="6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5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anim calcmode="lin" valueType="num">
                                          <p:cBhvr>
                                            <p:cTn id="44" dur="500" fill="hold"/>
                                            <p:tgtEl>
                                              <p:spTgt spid="135"/>
                                            </p:tgtEl>
                                            <p:attrNameLst>
                                              <p:attrName>ppt_x</p:attrName>
                                            </p:attrNameLst>
                                          </p:cBhvr>
                                          <p:tavLst>
                                            <p:tav tm="0">
                                              <p:val>
                                                <p:strVal val="#ppt_x"/>
                                              </p:val>
                                            </p:tav>
                                            <p:tav tm="100000">
                                              <p:val>
                                                <p:strVal val="#ppt_x"/>
                                              </p:val>
                                            </p:tav>
                                          </p:tavLst>
                                        </p:anim>
                                        <p:anim calcmode="lin" valueType="num">
                                          <p:cBhvr>
                                            <p:cTn id="45" dur="500" fill="hold"/>
                                            <p:tgtEl>
                                              <p:spTgt spid="1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36"/>
                                            </p:tgtEl>
                                            <p:attrNameLst>
                                              <p:attrName>style.visibility</p:attrName>
                                            </p:attrNameLst>
                                          </p:cBhvr>
                                          <p:to>
                                            <p:strVal val="visible"/>
                                          </p:to>
                                        </p:set>
                                        <p:animEffect transition="in" filter="fade">
                                          <p:cBhvr>
                                            <p:cTn id="48" dur="500"/>
                                            <p:tgtEl>
                                              <p:spTgt spid="136"/>
                                            </p:tgtEl>
                                          </p:cBhvr>
                                        </p:animEffect>
                                        <p:anim calcmode="lin" valueType="num">
                                          <p:cBhvr>
                                            <p:cTn id="49" dur="500" fill="hold"/>
                                            <p:tgtEl>
                                              <p:spTgt spid="136"/>
                                            </p:tgtEl>
                                            <p:attrNameLst>
                                              <p:attrName>ppt_x</p:attrName>
                                            </p:attrNameLst>
                                          </p:cBhvr>
                                          <p:tavLst>
                                            <p:tav tm="0">
                                              <p:val>
                                                <p:strVal val="#ppt_x"/>
                                              </p:val>
                                            </p:tav>
                                            <p:tav tm="100000">
                                              <p:val>
                                                <p:strVal val="#ppt_x"/>
                                              </p:val>
                                            </p:tav>
                                          </p:tavLst>
                                        </p:anim>
                                        <p:anim calcmode="lin" valueType="num">
                                          <p:cBhvr>
                                            <p:cTn id="50" dur="500" fill="hold"/>
                                            <p:tgtEl>
                                              <p:spTgt spid="136"/>
                                            </p:tgtEl>
                                            <p:attrNameLst>
                                              <p:attrName>ppt_y</p:attrName>
                                            </p:attrNameLst>
                                          </p:cBhvr>
                                          <p:tavLst>
                                            <p:tav tm="0">
                                              <p:val>
                                                <p:strVal val="#ppt_y+.1"/>
                                              </p:val>
                                            </p:tav>
                                            <p:tav tm="100000">
                                              <p:val>
                                                <p:strVal val="#ppt_y"/>
                                              </p:val>
                                            </p:tav>
                                          </p:tavLst>
                                        </p:anim>
                                      </p:childTnLst>
                                    </p:cTn>
                                  </p:par>
                                </p:childTnLst>
                              </p:cTn>
                            </p:par>
                            <p:par>
                              <p:cTn id="51" fill="hold">
                                <p:stCondLst>
                                  <p:cond delay="295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par>
                              <p:cTn id="58" fill="hold">
                                <p:stCondLst>
                                  <p:cond delay="3450"/>
                                </p:stCondLst>
                                <p:childTnLst>
                                  <p:par>
                                    <p:cTn id="59" presetID="53" presetClass="entr" presetSubtype="16" fill="hold" grpId="0" nodeType="afterEffect">
                                      <p:stCondLst>
                                        <p:cond delay="0"/>
                                      </p:stCondLst>
                                      <p:iterate type="lt">
                                        <p:tmPct val="5000"/>
                                      </p:iterate>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2" grpId="0"/>
          <p:bldP spid="65" grpId="0"/>
          <p:bldP spid="135" grpId="0"/>
          <p:bldP spid="13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90" name="Straight Arrow Connector 6"/>
          <p:cNvCxnSpPr/>
          <p:nvPr/>
        </p:nvCxnSpPr>
        <p:spPr>
          <a:xfrm flipV="1">
            <a:off x="6424048" y="1397000"/>
            <a:ext cx="0" cy="5461000"/>
          </a:xfrm>
          <a:prstGeom prst="straightConnector1">
            <a:avLst/>
          </a:prstGeom>
          <a:ln w="285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Oval 7"/>
          <p:cNvSpPr/>
          <p:nvPr/>
        </p:nvSpPr>
        <p:spPr>
          <a:xfrm>
            <a:off x="6269053" y="21030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2" name="Oval 8"/>
          <p:cNvSpPr/>
          <p:nvPr/>
        </p:nvSpPr>
        <p:spPr>
          <a:xfrm>
            <a:off x="6269053" y="3012213"/>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Oval 9"/>
          <p:cNvSpPr/>
          <p:nvPr/>
        </p:nvSpPr>
        <p:spPr>
          <a:xfrm>
            <a:off x="6269053" y="3913914"/>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Oval 10"/>
          <p:cNvSpPr/>
          <p:nvPr/>
        </p:nvSpPr>
        <p:spPr>
          <a:xfrm>
            <a:off x="6269053" y="48462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Oval 11"/>
          <p:cNvSpPr/>
          <p:nvPr/>
        </p:nvSpPr>
        <p:spPr>
          <a:xfrm>
            <a:off x="6269053" y="5760608"/>
            <a:ext cx="309993" cy="309993"/>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6" name="Group 12"/>
          <p:cNvGrpSpPr/>
          <p:nvPr/>
        </p:nvGrpSpPr>
        <p:grpSpPr>
          <a:xfrm>
            <a:off x="8256539" y="1803400"/>
            <a:ext cx="650165" cy="662997"/>
            <a:chOff x="7160655" y="2178006"/>
            <a:chExt cx="379359" cy="386846"/>
          </a:xfrm>
          <a:solidFill>
            <a:srgbClr val="4BACC6"/>
          </a:solidFill>
        </p:grpSpPr>
        <p:sp>
          <p:nvSpPr>
            <p:cNvPr id="9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8"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99"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sp>
        <p:nvSpPr>
          <p:cNvPr id="100" name="Freeform 62"/>
          <p:cNvSpPr>
            <a:spLocks noEditPoints="1"/>
          </p:cNvSpPr>
          <p:nvPr/>
        </p:nvSpPr>
        <p:spPr bwMode="auto">
          <a:xfrm>
            <a:off x="4851846" y="2819400"/>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nvGrpSpPr>
          <p:cNvPr id="101" name="Group 17"/>
          <p:cNvGrpSpPr/>
          <p:nvPr/>
        </p:nvGrpSpPr>
        <p:grpSpPr>
          <a:xfrm>
            <a:off x="3202062" y="1397000"/>
            <a:ext cx="689521" cy="607043"/>
            <a:chOff x="6040049" y="4182118"/>
            <a:chExt cx="521619" cy="459224"/>
          </a:xfrm>
          <a:solidFill>
            <a:srgbClr val="45C1A4"/>
          </a:solidFill>
        </p:grpSpPr>
        <p:sp>
          <p:nvSpPr>
            <p:cNvPr id="10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07" name="Group 23"/>
          <p:cNvGrpSpPr/>
          <p:nvPr/>
        </p:nvGrpSpPr>
        <p:grpSpPr>
          <a:xfrm>
            <a:off x="3393413" y="4851401"/>
            <a:ext cx="719543" cy="448097"/>
            <a:chOff x="2942785" y="3296116"/>
            <a:chExt cx="416796" cy="259561"/>
          </a:xfrm>
          <a:solidFill>
            <a:srgbClr val="45C1A4"/>
          </a:solidFill>
        </p:grpSpPr>
        <p:sp>
          <p:nvSpPr>
            <p:cNvPr id="108"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09" name="Rectangle 96"/>
            <p:cNvSpPr>
              <a:spLocks noChangeArrowheads="1"/>
            </p:cNvSpPr>
            <p:nvPr/>
          </p:nvSpPr>
          <p:spPr bwMode="auto">
            <a:xfrm>
              <a:off x="3000187" y="3351023"/>
              <a:ext cx="79865"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0" name="Rectangle 97"/>
            <p:cNvSpPr>
              <a:spLocks noChangeArrowheads="1"/>
            </p:cNvSpPr>
            <p:nvPr/>
          </p:nvSpPr>
          <p:spPr bwMode="auto">
            <a:xfrm>
              <a:off x="3092532" y="3351023"/>
              <a:ext cx="77370" cy="144755"/>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grpSp>
        <p:nvGrpSpPr>
          <p:cNvPr id="111" name="Group 27"/>
          <p:cNvGrpSpPr/>
          <p:nvPr/>
        </p:nvGrpSpPr>
        <p:grpSpPr>
          <a:xfrm>
            <a:off x="8278580" y="4181527"/>
            <a:ext cx="572291" cy="568527"/>
            <a:chOff x="6853673" y="3715407"/>
            <a:chExt cx="379359" cy="376864"/>
          </a:xfrm>
          <a:solidFill>
            <a:srgbClr val="4BACC6"/>
          </a:solidFill>
        </p:grpSpPr>
        <p:sp>
          <p:nvSpPr>
            <p:cNvPr id="11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3" name="Rectangle 151"/>
            <p:cNvSpPr>
              <a:spLocks noChangeArrowheads="1"/>
            </p:cNvSpPr>
            <p:nvPr/>
          </p:nvSpPr>
          <p:spPr bwMode="auto">
            <a:xfrm>
              <a:off x="6998429" y="3987447"/>
              <a:ext cx="22463"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4" name="Rectangle 152"/>
            <p:cNvSpPr>
              <a:spLocks noChangeArrowheads="1"/>
            </p:cNvSpPr>
            <p:nvPr/>
          </p:nvSpPr>
          <p:spPr bwMode="auto">
            <a:xfrm>
              <a:off x="7033370"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5" name="Rectangle 153"/>
            <p:cNvSpPr>
              <a:spLocks noChangeArrowheads="1"/>
            </p:cNvSpPr>
            <p:nvPr/>
          </p:nvSpPr>
          <p:spPr bwMode="auto">
            <a:xfrm>
              <a:off x="7068311" y="3987447"/>
              <a:ext cx="19966" cy="4242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7"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8"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19"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0"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1" name="Rectangle 159"/>
            <p:cNvSpPr>
              <a:spLocks noChangeArrowheads="1"/>
            </p:cNvSpPr>
            <p:nvPr/>
          </p:nvSpPr>
          <p:spPr bwMode="auto">
            <a:xfrm>
              <a:off x="7040858" y="3750348"/>
              <a:ext cx="7488" cy="2246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2"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3"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4"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5"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6"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7"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8" name="Rectangle 166"/>
            <p:cNvSpPr>
              <a:spLocks noChangeArrowheads="1"/>
            </p:cNvSpPr>
            <p:nvPr/>
          </p:nvSpPr>
          <p:spPr bwMode="auto">
            <a:xfrm>
              <a:off x="6893606" y="3890112"/>
              <a:ext cx="24958"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sp>
          <p:nvSpPr>
            <p:cNvPr id="129" name="Rectangle 167"/>
            <p:cNvSpPr>
              <a:spLocks noChangeArrowheads="1"/>
            </p:cNvSpPr>
            <p:nvPr/>
          </p:nvSpPr>
          <p:spPr bwMode="auto">
            <a:xfrm>
              <a:off x="7170638" y="3892607"/>
              <a:ext cx="27454" cy="7488"/>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lt1"/>
                </a:solidFill>
              </a:endParaRPr>
            </a:p>
          </p:txBody>
        </p:sp>
      </p:grpSp>
      <p:cxnSp>
        <p:nvCxnSpPr>
          <p:cNvPr id="130" name="Elbow Connector 2"/>
          <p:cNvCxnSpPr>
            <a:stCxn id="91" idx="2"/>
          </p:cNvCxnSpPr>
          <p:nvPr/>
        </p:nvCxnSpPr>
        <p:spPr>
          <a:xfrm rot="10800000" flipV="1">
            <a:off x="1062015" y="2258004"/>
            <a:ext cx="5207039" cy="363377"/>
          </a:xfrm>
          <a:prstGeom prst="bentConnector3">
            <a:avLst>
              <a:gd name="adj1" fmla="val 4073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Elbow Connector 58"/>
          <p:cNvCxnSpPr>
            <a:stCxn id="92" idx="6"/>
          </p:cNvCxnSpPr>
          <p:nvPr/>
        </p:nvCxnSpPr>
        <p:spPr>
          <a:xfrm>
            <a:off x="6579045" y="3167210"/>
            <a:ext cx="4800155" cy="377501"/>
          </a:xfrm>
          <a:prstGeom prst="bentConnector3">
            <a:avLst>
              <a:gd name="adj1" fmla="val 31215"/>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2" name="Elbow Connector 61"/>
          <p:cNvCxnSpPr>
            <a:stCxn id="93" idx="2"/>
          </p:cNvCxnSpPr>
          <p:nvPr/>
        </p:nvCxnSpPr>
        <p:spPr>
          <a:xfrm rot="10800000" flipV="1">
            <a:off x="2470487" y="4068910"/>
            <a:ext cx="3798567" cy="319695"/>
          </a:xfrm>
          <a:prstGeom prst="bentConnector3">
            <a:avLst>
              <a:gd name="adj1" fmla="val 17904"/>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Elbow Connector 65"/>
          <p:cNvCxnSpPr>
            <a:stCxn id="94" idx="6"/>
          </p:cNvCxnSpPr>
          <p:nvPr/>
        </p:nvCxnSpPr>
        <p:spPr>
          <a:xfrm>
            <a:off x="6579046" y="5001205"/>
            <a:ext cx="4787677" cy="813327"/>
          </a:xfrm>
          <a:prstGeom prst="bentConnector3">
            <a:avLst>
              <a:gd name="adj1" fmla="val 31962"/>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Elbow Connector 68"/>
          <p:cNvCxnSpPr>
            <a:stCxn id="95" idx="2"/>
          </p:cNvCxnSpPr>
          <p:nvPr/>
        </p:nvCxnSpPr>
        <p:spPr>
          <a:xfrm rot="10800000" flipV="1">
            <a:off x="1062015" y="5915603"/>
            <a:ext cx="5207039" cy="358196"/>
          </a:xfrm>
          <a:prstGeom prst="bentConnector3">
            <a:avLst>
              <a:gd name="adj1" fmla="val 37073"/>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TextBox 13"/>
          <p:cNvSpPr txBox="1">
            <a:spLocks noChangeArrowheads="1"/>
          </p:cNvSpPr>
          <p:nvPr/>
        </p:nvSpPr>
        <p:spPr bwMode="auto">
          <a:xfrm>
            <a:off x="1524090" y="1631396"/>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a:spLocks noChangeArrowheads="1"/>
          </p:cNvSpPr>
          <p:nvPr/>
        </p:nvSpPr>
        <p:spPr bwMode="auto">
          <a:xfrm>
            <a:off x="1062014" y="2074061"/>
            <a:ext cx="23336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a:spLocks noChangeArrowheads="1"/>
          </p:cNvSpPr>
          <p:nvPr/>
        </p:nvSpPr>
        <p:spPr bwMode="auto">
          <a:xfrm>
            <a:off x="9090631" y="1966764"/>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a:spLocks noChangeArrowheads="1"/>
          </p:cNvSpPr>
          <p:nvPr/>
        </p:nvSpPr>
        <p:spPr bwMode="auto">
          <a:xfrm>
            <a:off x="8735141" y="2541234"/>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a:spLocks noChangeArrowheads="1"/>
          </p:cNvSpPr>
          <p:nvPr/>
        </p:nvSpPr>
        <p:spPr bwMode="auto">
          <a:xfrm>
            <a:off x="3323237" y="3176688"/>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3"/>
          <p:cNvSpPr txBox="1">
            <a:spLocks noChangeArrowheads="1"/>
          </p:cNvSpPr>
          <p:nvPr/>
        </p:nvSpPr>
        <p:spPr bwMode="auto">
          <a:xfrm>
            <a:off x="1725252" y="3682036"/>
            <a:ext cx="3719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3"/>
          <p:cNvSpPr txBox="1">
            <a:spLocks noChangeArrowheads="1"/>
          </p:cNvSpPr>
          <p:nvPr/>
        </p:nvSpPr>
        <p:spPr bwMode="auto">
          <a:xfrm>
            <a:off x="9024816" y="438508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3"/>
          <p:cNvSpPr txBox="1">
            <a:spLocks noChangeArrowheads="1"/>
          </p:cNvSpPr>
          <p:nvPr/>
        </p:nvSpPr>
        <p:spPr bwMode="auto">
          <a:xfrm>
            <a:off x="8696505" y="4901085"/>
            <a:ext cx="279905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3"/>
          <p:cNvSpPr txBox="1">
            <a:spLocks noChangeArrowheads="1"/>
          </p:cNvSpPr>
          <p:nvPr/>
        </p:nvSpPr>
        <p:spPr bwMode="auto">
          <a:xfrm>
            <a:off x="1838178" y="4936107"/>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3"/>
          <p:cNvSpPr txBox="1">
            <a:spLocks noChangeArrowheads="1"/>
          </p:cNvSpPr>
          <p:nvPr/>
        </p:nvSpPr>
        <p:spPr bwMode="auto">
          <a:xfrm>
            <a:off x="1092075" y="5532198"/>
            <a:ext cx="312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4"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down)">
                                      <p:cBhvr>
                                        <p:cTn id="19" dur="500"/>
                                        <p:tgtEl>
                                          <p:spTgt spid="90"/>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p:cTn id="23" dur="350" fill="hold"/>
                                        <p:tgtEl>
                                          <p:spTgt spid="91"/>
                                        </p:tgtEl>
                                        <p:attrNameLst>
                                          <p:attrName>ppt_w</p:attrName>
                                        </p:attrNameLst>
                                      </p:cBhvr>
                                      <p:tavLst>
                                        <p:tav tm="0">
                                          <p:val>
                                            <p:fltVal val="0"/>
                                          </p:val>
                                        </p:tav>
                                        <p:tav tm="100000">
                                          <p:val>
                                            <p:strVal val="#ppt_w"/>
                                          </p:val>
                                        </p:tav>
                                      </p:tavLst>
                                    </p:anim>
                                    <p:anim calcmode="lin" valueType="num">
                                      <p:cBhvr>
                                        <p:cTn id="24" dur="350" fill="hold"/>
                                        <p:tgtEl>
                                          <p:spTgt spid="91"/>
                                        </p:tgtEl>
                                        <p:attrNameLst>
                                          <p:attrName>ppt_h</p:attrName>
                                        </p:attrNameLst>
                                      </p:cBhvr>
                                      <p:tavLst>
                                        <p:tav tm="0">
                                          <p:val>
                                            <p:fltVal val="0"/>
                                          </p:val>
                                        </p:tav>
                                        <p:tav tm="100000">
                                          <p:val>
                                            <p:strVal val="#ppt_h"/>
                                          </p:val>
                                        </p:tav>
                                      </p:tavLst>
                                    </p:anim>
                                    <p:animEffect transition="in" filter="fade">
                                      <p:cBhvr>
                                        <p:cTn id="25" dur="350"/>
                                        <p:tgtEl>
                                          <p:spTgt spid="91"/>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wipe(right)">
                                      <p:cBhvr>
                                        <p:cTn id="29" dur="500"/>
                                        <p:tgtEl>
                                          <p:spTgt spid="130"/>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par>
                          <p:cTn id="33" fill="hold">
                            <p:stCondLst>
                              <p:cond delay="2950"/>
                            </p:stCondLst>
                            <p:childTnLst>
                              <p:par>
                                <p:cTn id="34" presetID="42" presetClass="entr" presetSubtype="0" fill="hold" grpId="0" nodeType="afterEffect">
                                  <p:stCondLst>
                                    <p:cond delay="0"/>
                                  </p:stCondLst>
                                  <p:iterate type="lt">
                                    <p:tmPct val="10000"/>
                                  </p:iterate>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anim calcmode="lin" valueType="num">
                                      <p:cBhvr>
                                        <p:cTn id="37" dur="500" fill="hold"/>
                                        <p:tgtEl>
                                          <p:spTgt spid="138"/>
                                        </p:tgtEl>
                                        <p:attrNameLst>
                                          <p:attrName>ppt_x</p:attrName>
                                        </p:attrNameLst>
                                      </p:cBhvr>
                                      <p:tavLst>
                                        <p:tav tm="0">
                                          <p:val>
                                            <p:strVal val="#ppt_x"/>
                                          </p:val>
                                        </p:tav>
                                        <p:tav tm="100000">
                                          <p:val>
                                            <p:strVal val="#ppt_x"/>
                                          </p:val>
                                        </p:tav>
                                      </p:tavLst>
                                    </p:anim>
                                    <p:anim calcmode="lin" valueType="num">
                                      <p:cBhvr>
                                        <p:cTn id="38" dur="500" fill="hold"/>
                                        <p:tgtEl>
                                          <p:spTgt spid="138"/>
                                        </p:tgtEl>
                                        <p:attrNameLst>
                                          <p:attrName>ppt_y</p:attrName>
                                        </p:attrNameLst>
                                      </p:cBhvr>
                                      <p:tavLst>
                                        <p:tav tm="0">
                                          <p:val>
                                            <p:strVal val="#ppt_y+.1"/>
                                          </p:val>
                                        </p:tav>
                                        <p:tav tm="100000">
                                          <p:val>
                                            <p:strVal val="#ppt_y"/>
                                          </p:val>
                                        </p:tav>
                                      </p:tavLst>
                                    </p:anim>
                                  </p:childTnLst>
                                </p:cTn>
                              </p:par>
                            </p:childTnLst>
                          </p:cTn>
                        </p:par>
                        <p:par>
                          <p:cTn id="39" fill="hold">
                            <p:stCondLst>
                              <p:cond delay="3549"/>
                            </p:stCondLst>
                            <p:childTnLst>
                              <p:par>
                                <p:cTn id="40" presetID="42" presetClass="entr" presetSubtype="0" fill="hold" grpId="0" nodeType="after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fade">
                                      <p:cBhvr>
                                        <p:cTn id="42" dur="500"/>
                                        <p:tgtEl>
                                          <p:spTgt spid="139"/>
                                        </p:tgtEl>
                                      </p:cBhvr>
                                    </p:animEffect>
                                    <p:anim calcmode="lin" valueType="num">
                                      <p:cBhvr>
                                        <p:cTn id="43" dur="500" fill="hold"/>
                                        <p:tgtEl>
                                          <p:spTgt spid="139"/>
                                        </p:tgtEl>
                                        <p:attrNameLst>
                                          <p:attrName>ppt_x</p:attrName>
                                        </p:attrNameLst>
                                      </p:cBhvr>
                                      <p:tavLst>
                                        <p:tav tm="0">
                                          <p:val>
                                            <p:strVal val="#ppt_x"/>
                                          </p:val>
                                        </p:tav>
                                        <p:tav tm="100000">
                                          <p:val>
                                            <p:strVal val="#ppt_x"/>
                                          </p:val>
                                        </p:tav>
                                      </p:tavLst>
                                    </p:anim>
                                    <p:anim calcmode="lin" valueType="num">
                                      <p:cBhvr>
                                        <p:cTn id="44" dur="500" fill="hold"/>
                                        <p:tgtEl>
                                          <p:spTgt spid="139"/>
                                        </p:tgtEl>
                                        <p:attrNameLst>
                                          <p:attrName>ppt_y</p:attrName>
                                        </p:attrNameLst>
                                      </p:cBhvr>
                                      <p:tavLst>
                                        <p:tav tm="0">
                                          <p:val>
                                            <p:strVal val="#ppt_y+.1"/>
                                          </p:val>
                                        </p:tav>
                                        <p:tav tm="100000">
                                          <p:val>
                                            <p:strVal val="#ppt_y"/>
                                          </p:val>
                                        </p:tav>
                                      </p:tavLst>
                                    </p:anim>
                                  </p:childTnLst>
                                </p:cTn>
                              </p:par>
                            </p:childTnLst>
                          </p:cTn>
                        </p:par>
                        <p:par>
                          <p:cTn id="45" fill="hold">
                            <p:stCondLst>
                              <p:cond delay="4049"/>
                            </p:stCondLst>
                            <p:childTnLst>
                              <p:par>
                                <p:cTn id="46" presetID="53" presetClass="entr" presetSubtype="16"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350" fill="hold"/>
                                        <p:tgtEl>
                                          <p:spTgt spid="92"/>
                                        </p:tgtEl>
                                        <p:attrNameLst>
                                          <p:attrName>ppt_w</p:attrName>
                                        </p:attrNameLst>
                                      </p:cBhvr>
                                      <p:tavLst>
                                        <p:tav tm="0">
                                          <p:val>
                                            <p:fltVal val="0"/>
                                          </p:val>
                                        </p:tav>
                                        <p:tav tm="100000">
                                          <p:val>
                                            <p:strVal val="#ppt_w"/>
                                          </p:val>
                                        </p:tav>
                                      </p:tavLst>
                                    </p:anim>
                                    <p:anim calcmode="lin" valueType="num">
                                      <p:cBhvr>
                                        <p:cTn id="49" dur="350" fill="hold"/>
                                        <p:tgtEl>
                                          <p:spTgt spid="92"/>
                                        </p:tgtEl>
                                        <p:attrNameLst>
                                          <p:attrName>ppt_h</p:attrName>
                                        </p:attrNameLst>
                                      </p:cBhvr>
                                      <p:tavLst>
                                        <p:tav tm="0">
                                          <p:val>
                                            <p:fltVal val="0"/>
                                          </p:val>
                                        </p:tav>
                                        <p:tav tm="100000">
                                          <p:val>
                                            <p:strVal val="#ppt_h"/>
                                          </p:val>
                                        </p:tav>
                                      </p:tavLst>
                                    </p:anim>
                                    <p:animEffect transition="in" filter="fade">
                                      <p:cBhvr>
                                        <p:cTn id="50" dur="350"/>
                                        <p:tgtEl>
                                          <p:spTgt spid="92"/>
                                        </p:tgtEl>
                                      </p:cBhvr>
                                    </p:animEffect>
                                  </p:childTnLst>
                                </p:cTn>
                              </p:par>
                            </p:childTnLst>
                          </p:cTn>
                        </p:par>
                        <p:par>
                          <p:cTn id="51" fill="hold">
                            <p:stCondLst>
                              <p:cond delay="4549"/>
                            </p:stCondLst>
                            <p:childTnLst>
                              <p:par>
                                <p:cTn id="52" presetID="22" presetClass="entr" presetSubtype="8" fill="hold" nodeType="after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wipe(left)">
                                      <p:cBhvr>
                                        <p:cTn id="54" dur="500"/>
                                        <p:tgtEl>
                                          <p:spTgt spid="131"/>
                                        </p:tgtEl>
                                      </p:cBhvr>
                                    </p:animEffect>
                                  </p:childTnLst>
                                </p:cTn>
                              </p:par>
                              <p:par>
                                <p:cTn id="55" presetID="10" presetClass="entr" presetSubtype="0" fill="hold" nodeType="with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fade">
                                      <p:cBhvr>
                                        <p:cTn id="57" dur="500"/>
                                        <p:tgtEl>
                                          <p:spTgt spid="96"/>
                                        </p:tgtEl>
                                      </p:cBhvr>
                                    </p:animEffect>
                                  </p:childTnLst>
                                </p:cTn>
                              </p:par>
                            </p:childTnLst>
                          </p:cTn>
                        </p:par>
                        <p:par>
                          <p:cTn id="58" fill="hold">
                            <p:stCondLst>
                              <p:cond delay="5049"/>
                            </p:stCondLst>
                            <p:childTnLst>
                              <p:par>
                                <p:cTn id="59" presetID="42" presetClass="entr" presetSubtype="0" fill="hold" grpId="0" nodeType="afterEffect">
                                  <p:stCondLst>
                                    <p:cond delay="0"/>
                                  </p:stCondLst>
                                  <p:iterate type="lt">
                                    <p:tmPct val="10000"/>
                                  </p:iterate>
                                  <p:childTnLst>
                                    <p:set>
                                      <p:cBhvr>
                                        <p:cTn id="60" dur="1" fill="hold">
                                          <p:stCondLst>
                                            <p:cond delay="0"/>
                                          </p:stCondLst>
                                        </p:cTn>
                                        <p:tgtEl>
                                          <p:spTgt spid="140"/>
                                        </p:tgtEl>
                                        <p:attrNameLst>
                                          <p:attrName>style.visibility</p:attrName>
                                        </p:attrNameLst>
                                      </p:cBhvr>
                                      <p:to>
                                        <p:strVal val="visible"/>
                                      </p:to>
                                    </p:set>
                                    <p:animEffect transition="in" filter="fade">
                                      <p:cBhvr>
                                        <p:cTn id="61" dur="500"/>
                                        <p:tgtEl>
                                          <p:spTgt spid="140"/>
                                        </p:tgtEl>
                                      </p:cBhvr>
                                    </p:animEffect>
                                    <p:anim calcmode="lin" valueType="num">
                                      <p:cBhvr>
                                        <p:cTn id="62" dur="500" fill="hold"/>
                                        <p:tgtEl>
                                          <p:spTgt spid="140"/>
                                        </p:tgtEl>
                                        <p:attrNameLst>
                                          <p:attrName>ppt_x</p:attrName>
                                        </p:attrNameLst>
                                      </p:cBhvr>
                                      <p:tavLst>
                                        <p:tav tm="0">
                                          <p:val>
                                            <p:strVal val="#ppt_x"/>
                                          </p:val>
                                        </p:tav>
                                        <p:tav tm="100000">
                                          <p:val>
                                            <p:strVal val="#ppt_x"/>
                                          </p:val>
                                        </p:tav>
                                      </p:tavLst>
                                    </p:anim>
                                    <p:anim calcmode="lin" valueType="num">
                                      <p:cBhvr>
                                        <p:cTn id="63" dur="500" fill="hold"/>
                                        <p:tgtEl>
                                          <p:spTgt spid="140"/>
                                        </p:tgtEl>
                                        <p:attrNameLst>
                                          <p:attrName>ppt_y</p:attrName>
                                        </p:attrNameLst>
                                      </p:cBhvr>
                                      <p:tavLst>
                                        <p:tav tm="0">
                                          <p:val>
                                            <p:strVal val="#ppt_y+.1"/>
                                          </p:val>
                                        </p:tav>
                                        <p:tav tm="100000">
                                          <p:val>
                                            <p:strVal val="#ppt_y"/>
                                          </p:val>
                                        </p:tav>
                                      </p:tavLst>
                                    </p:anim>
                                  </p:childTnLst>
                                </p:cTn>
                              </p:par>
                            </p:childTnLst>
                          </p:cTn>
                        </p:par>
                        <p:par>
                          <p:cTn id="64" fill="hold">
                            <p:stCondLst>
                              <p:cond delay="5649"/>
                            </p:stCondLst>
                            <p:childTnLst>
                              <p:par>
                                <p:cTn id="65" presetID="42" presetClass="entr" presetSubtype="0"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500"/>
                                        <p:tgtEl>
                                          <p:spTgt spid="141"/>
                                        </p:tgtEl>
                                      </p:cBhvr>
                                    </p:animEffect>
                                    <p:anim calcmode="lin" valueType="num">
                                      <p:cBhvr>
                                        <p:cTn id="68" dur="500" fill="hold"/>
                                        <p:tgtEl>
                                          <p:spTgt spid="141"/>
                                        </p:tgtEl>
                                        <p:attrNameLst>
                                          <p:attrName>ppt_x</p:attrName>
                                        </p:attrNameLst>
                                      </p:cBhvr>
                                      <p:tavLst>
                                        <p:tav tm="0">
                                          <p:val>
                                            <p:strVal val="#ppt_x"/>
                                          </p:val>
                                        </p:tav>
                                        <p:tav tm="100000">
                                          <p:val>
                                            <p:strVal val="#ppt_x"/>
                                          </p:val>
                                        </p:tav>
                                      </p:tavLst>
                                    </p:anim>
                                    <p:anim calcmode="lin" valueType="num">
                                      <p:cBhvr>
                                        <p:cTn id="69" dur="500" fill="hold"/>
                                        <p:tgtEl>
                                          <p:spTgt spid="141"/>
                                        </p:tgtEl>
                                        <p:attrNameLst>
                                          <p:attrName>ppt_y</p:attrName>
                                        </p:attrNameLst>
                                      </p:cBhvr>
                                      <p:tavLst>
                                        <p:tav tm="0">
                                          <p:val>
                                            <p:strVal val="#ppt_y+.1"/>
                                          </p:val>
                                        </p:tav>
                                        <p:tav tm="100000">
                                          <p:val>
                                            <p:strVal val="#ppt_y"/>
                                          </p:val>
                                        </p:tav>
                                      </p:tavLst>
                                    </p:anim>
                                  </p:childTnLst>
                                </p:cTn>
                              </p:par>
                            </p:childTnLst>
                          </p:cTn>
                        </p:par>
                        <p:par>
                          <p:cTn id="70" fill="hold">
                            <p:stCondLst>
                              <p:cond delay="6149"/>
                            </p:stCondLst>
                            <p:childTnLst>
                              <p:par>
                                <p:cTn id="71" presetID="53" presetClass="entr" presetSubtype="16"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350" fill="hold"/>
                                        <p:tgtEl>
                                          <p:spTgt spid="93"/>
                                        </p:tgtEl>
                                        <p:attrNameLst>
                                          <p:attrName>ppt_w</p:attrName>
                                        </p:attrNameLst>
                                      </p:cBhvr>
                                      <p:tavLst>
                                        <p:tav tm="0">
                                          <p:val>
                                            <p:fltVal val="0"/>
                                          </p:val>
                                        </p:tav>
                                        <p:tav tm="100000">
                                          <p:val>
                                            <p:strVal val="#ppt_w"/>
                                          </p:val>
                                        </p:tav>
                                      </p:tavLst>
                                    </p:anim>
                                    <p:anim calcmode="lin" valueType="num">
                                      <p:cBhvr>
                                        <p:cTn id="74" dur="350" fill="hold"/>
                                        <p:tgtEl>
                                          <p:spTgt spid="93"/>
                                        </p:tgtEl>
                                        <p:attrNameLst>
                                          <p:attrName>ppt_h</p:attrName>
                                        </p:attrNameLst>
                                      </p:cBhvr>
                                      <p:tavLst>
                                        <p:tav tm="0">
                                          <p:val>
                                            <p:fltVal val="0"/>
                                          </p:val>
                                        </p:tav>
                                        <p:tav tm="100000">
                                          <p:val>
                                            <p:strVal val="#ppt_h"/>
                                          </p:val>
                                        </p:tav>
                                      </p:tavLst>
                                    </p:anim>
                                    <p:animEffect transition="in" filter="fade">
                                      <p:cBhvr>
                                        <p:cTn id="75" dur="350"/>
                                        <p:tgtEl>
                                          <p:spTgt spid="93"/>
                                        </p:tgtEl>
                                      </p:cBhvr>
                                    </p:animEffect>
                                  </p:childTnLst>
                                </p:cTn>
                              </p:par>
                            </p:childTnLst>
                          </p:cTn>
                        </p:par>
                        <p:par>
                          <p:cTn id="76" fill="hold">
                            <p:stCondLst>
                              <p:cond delay="6649"/>
                            </p:stCondLst>
                            <p:childTnLst>
                              <p:par>
                                <p:cTn id="77" presetID="22" presetClass="entr" presetSubtype="2" fill="hold" nodeType="after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wipe(right)">
                                      <p:cBhvr>
                                        <p:cTn id="79" dur="500"/>
                                        <p:tgtEl>
                                          <p:spTgt spid="1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childTnLst>
                          </p:cTn>
                        </p:par>
                        <p:par>
                          <p:cTn id="83" fill="hold">
                            <p:stCondLst>
                              <p:cond delay="7149"/>
                            </p:stCondLst>
                            <p:childTnLst>
                              <p:par>
                                <p:cTn id="84" presetID="42" presetClass="entr" presetSubtype="0" fill="hold" grpId="0" nodeType="afterEffect">
                                  <p:stCondLst>
                                    <p:cond delay="0"/>
                                  </p:stCondLst>
                                  <p:iterate type="lt">
                                    <p:tmPct val="10000"/>
                                  </p:iterate>
                                  <p:childTnLst>
                                    <p:set>
                                      <p:cBhvr>
                                        <p:cTn id="85" dur="1" fill="hold">
                                          <p:stCondLst>
                                            <p:cond delay="0"/>
                                          </p:stCondLst>
                                        </p:cTn>
                                        <p:tgtEl>
                                          <p:spTgt spid="142"/>
                                        </p:tgtEl>
                                        <p:attrNameLst>
                                          <p:attrName>style.visibility</p:attrName>
                                        </p:attrNameLst>
                                      </p:cBhvr>
                                      <p:to>
                                        <p:strVal val="visible"/>
                                      </p:to>
                                    </p:set>
                                    <p:animEffect transition="in" filter="fade">
                                      <p:cBhvr>
                                        <p:cTn id="86" dur="500"/>
                                        <p:tgtEl>
                                          <p:spTgt spid="142"/>
                                        </p:tgtEl>
                                      </p:cBhvr>
                                    </p:animEffect>
                                    <p:anim calcmode="lin" valueType="num">
                                      <p:cBhvr>
                                        <p:cTn id="87" dur="500" fill="hold"/>
                                        <p:tgtEl>
                                          <p:spTgt spid="142"/>
                                        </p:tgtEl>
                                        <p:attrNameLst>
                                          <p:attrName>ppt_x</p:attrName>
                                        </p:attrNameLst>
                                      </p:cBhvr>
                                      <p:tavLst>
                                        <p:tav tm="0">
                                          <p:val>
                                            <p:strVal val="#ppt_x"/>
                                          </p:val>
                                        </p:tav>
                                        <p:tav tm="100000">
                                          <p:val>
                                            <p:strVal val="#ppt_x"/>
                                          </p:val>
                                        </p:tav>
                                      </p:tavLst>
                                    </p:anim>
                                    <p:anim calcmode="lin" valueType="num">
                                      <p:cBhvr>
                                        <p:cTn id="88" dur="500" fill="hold"/>
                                        <p:tgtEl>
                                          <p:spTgt spid="142"/>
                                        </p:tgtEl>
                                        <p:attrNameLst>
                                          <p:attrName>ppt_y</p:attrName>
                                        </p:attrNameLst>
                                      </p:cBhvr>
                                      <p:tavLst>
                                        <p:tav tm="0">
                                          <p:val>
                                            <p:strVal val="#ppt_y+.1"/>
                                          </p:val>
                                        </p:tav>
                                        <p:tav tm="100000">
                                          <p:val>
                                            <p:strVal val="#ppt_y"/>
                                          </p:val>
                                        </p:tav>
                                      </p:tavLst>
                                    </p:anim>
                                  </p:childTnLst>
                                </p:cTn>
                              </p:par>
                            </p:childTnLst>
                          </p:cTn>
                        </p:par>
                        <p:par>
                          <p:cTn id="89" fill="hold">
                            <p:stCondLst>
                              <p:cond delay="7749"/>
                            </p:stCondLst>
                            <p:childTnLst>
                              <p:par>
                                <p:cTn id="90" presetID="42" presetClass="entr" presetSubtype="0" fill="hold" grpId="0" nodeType="afterEffect">
                                  <p:stCondLst>
                                    <p:cond delay="0"/>
                                  </p:stCondLst>
                                  <p:childTnLst>
                                    <p:set>
                                      <p:cBhvr>
                                        <p:cTn id="91" dur="1" fill="hold">
                                          <p:stCondLst>
                                            <p:cond delay="0"/>
                                          </p:stCondLst>
                                        </p:cTn>
                                        <p:tgtEl>
                                          <p:spTgt spid="143"/>
                                        </p:tgtEl>
                                        <p:attrNameLst>
                                          <p:attrName>style.visibility</p:attrName>
                                        </p:attrNameLst>
                                      </p:cBhvr>
                                      <p:to>
                                        <p:strVal val="visible"/>
                                      </p:to>
                                    </p:set>
                                    <p:animEffect transition="in" filter="fade">
                                      <p:cBhvr>
                                        <p:cTn id="92" dur="500"/>
                                        <p:tgtEl>
                                          <p:spTgt spid="143"/>
                                        </p:tgtEl>
                                      </p:cBhvr>
                                    </p:animEffect>
                                    <p:anim calcmode="lin" valueType="num">
                                      <p:cBhvr>
                                        <p:cTn id="93" dur="500" fill="hold"/>
                                        <p:tgtEl>
                                          <p:spTgt spid="143"/>
                                        </p:tgtEl>
                                        <p:attrNameLst>
                                          <p:attrName>ppt_x</p:attrName>
                                        </p:attrNameLst>
                                      </p:cBhvr>
                                      <p:tavLst>
                                        <p:tav tm="0">
                                          <p:val>
                                            <p:strVal val="#ppt_x"/>
                                          </p:val>
                                        </p:tav>
                                        <p:tav tm="100000">
                                          <p:val>
                                            <p:strVal val="#ppt_x"/>
                                          </p:val>
                                        </p:tav>
                                      </p:tavLst>
                                    </p:anim>
                                    <p:anim calcmode="lin" valueType="num">
                                      <p:cBhvr>
                                        <p:cTn id="94" dur="500" fill="hold"/>
                                        <p:tgtEl>
                                          <p:spTgt spid="143"/>
                                        </p:tgtEl>
                                        <p:attrNameLst>
                                          <p:attrName>ppt_y</p:attrName>
                                        </p:attrNameLst>
                                      </p:cBhvr>
                                      <p:tavLst>
                                        <p:tav tm="0">
                                          <p:val>
                                            <p:strVal val="#ppt_y+.1"/>
                                          </p:val>
                                        </p:tav>
                                        <p:tav tm="100000">
                                          <p:val>
                                            <p:strVal val="#ppt_y"/>
                                          </p:val>
                                        </p:tav>
                                      </p:tavLst>
                                    </p:anim>
                                  </p:childTnLst>
                                </p:cTn>
                              </p:par>
                            </p:childTnLst>
                          </p:cTn>
                        </p:par>
                        <p:par>
                          <p:cTn id="95" fill="hold">
                            <p:stCondLst>
                              <p:cond delay="8249"/>
                            </p:stCondLst>
                            <p:childTnLst>
                              <p:par>
                                <p:cTn id="96" presetID="53" presetClass="entr" presetSubtype="16" fill="hold" grpId="0" nodeType="afterEffect">
                                  <p:stCondLst>
                                    <p:cond delay="0"/>
                                  </p:stCondLst>
                                  <p:childTnLst>
                                    <p:set>
                                      <p:cBhvr>
                                        <p:cTn id="97" dur="1" fill="hold">
                                          <p:stCondLst>
                                            <p:cond delay="0"/>
                                          </p:stCondLst>
                                        </p:cTn>
                                        <p:tgtEl>
                                          <p:spTgt spid="94"/>
                                        </p:tgtEl>
                                        <p:attrNameLst>
                                          <p:attrName>style.visibility</p:attrName>
                                        </p:attrNameLst>
                                      </p:cBhvr>
                                      <p:to>
                                        <p:strVal val="visible"/>
                                      </p:to>
                                    </p:set>
                                    <p:anim calcmode="lin" valueType="num">
                                      <p:cBhvr>
                                        <p:cTn id="98" dur="350" fill="hold"/>
                                        <p:tgtEl>
                                          <p:spTgt spid="94"/>
                                        </p:tgtEl>
                                        <p:attrNameLst>
                                          <p:attrName>ppt_w</p:attrName>
                                        </p:attrNameLst>
                                      </p:cBhvr>
                                      <p:tavLst>
                                        <p:tav tm="0">
                                          <p:val>
                                            <p:fltVal val="0"/>
                                          </p:val>
                                        </p:tav>
                                        <p:tav tm="100000">
                                          <p:val>
                                            <p:strVal val="#ppt_w"/>
                                          </p:val>
                                        </p:tav>
                                      </p:tavLst>
                                    </p:anim>
                                    <p:anim calcmode="lin" valueType="num">
                                      <p:cBhvr>
                                        <p:cTn id="99" dur="350" fill="hold"/>
                                        <p:tgtEl>
                                          <p:spTgt spid="94"/>
                                        </p:tgtEl>
                                        <p:attrNameLst>
                                          <p:attrName>ppt_h</p:attrName>
                                        </p:attrNameLst>
                                      </p:cBhvr>
                                      <p:tavLst>
                                        <p:tav tm="0">
                                          <p:val>
                                            <p:fltVal val="0"/>
                                          </p:val>
                                        </p:tav>
                                        <p:tav tm="100000">
                                          <p:val>
                                            <p:strVal val="#ppt_h"/>
                                          </p:val>
                                        </p:tav>
                                      </p:tavLst>
                                    </p:anim>
                                    <p:animEffect transition="in" filter="fade">
                                      <p:cBhvr>
                                        <p:cTn id="100" dur="350"/>
                                        <p:tgtEl>
                                          <p:spTgt spid="94"/>
                                        </p:tgtEl>
                                      </p:cBhvr>
                                    </p:animEffect>
                                  </p:childTnLst>
                                </p:cTn>
                              </p:par>
                            </p:childTnLst>
                          </p:cTn>
                        </p:par>
                        <p:par>
                          <p:cTn id="101" fill="hold">
                            <p:stCondLst>
                              <p:cond delay="8749"/>
                            </p:stCondLst>
                            <p:childTnLst>
                              <p:par>
                                <p:cTn id="102" presetID="22" presetClass="entr" presetSubtype="8" fill="hold" nodeType="afterEffect">
                                  <p:stCondLst>
                                    <p:cond delay="0"/>
                                  </p:stCondLst>
                                  <p:childTnLst>
                                    <p:set>
                                      <p:cBhvr>
                                        <p:cTn id="103" dur="1" fill="hold">
                                          <p:stCondLst>
                                            <p:cond delay="0"/>
                                          </p:stCondLst>
                                        </p:cTn>
                                        <p:tgtEl>
                                          <p:spTgt spid="133"/>
                                        </p:tgtEl>
                                        <p:attrNameLst>
                                          <p:attrName>style.visibility</p:attrName>
                                        </p:attrNameLst>
                                      </p:cBhvr>
                                      <p:to>
                                        <p:strVal val="visible"/>
                                      </p:to>
                                    </p:set>
                                    <p:animEffect transition="in" filter="wipe(left)">
                                      <p:cBhvr>
                                        <p:cTn id="104" dur="500"/>
                                        <p:tgtEl>
                                          <p:spTgt spid="133"/>
                                        </p:tgtEl>
                                      </p:cBhvr>
                                    </p:animEffect>
                                  </p:childTnLst>
                                </p:cTn>
                              </p:par>
                              <p:par>
                                <p:cTn id="105" presetID="10" presetClass="entr" presetSubtype="0" fill="hold" nodeType="withEffect">
                                  <p:stCondLst>
                                    <p:cond delay="0"/>
                                  </p:stCondLst>
                                  <p:childTnLst>
                                    <p:set>
                                      <p:cBhvr>
                                        <p:cTn id="106" dur="1" fill="hold">
                                          <p:stCondLst>
                                            <p:cond delay="0"/>
                                          </p:stCondLst>
                                        </p:cTn>
                                        <p:tgtEl>
                                          <p:spTgt spid="111"/>
                                        </p:tgtEl>
                                        <p:attrNameLst>
                                          <p:attrName>style.visibility</p:attrName>
                                        </p:attrNameLst>
                                      </p:cBhvr>
                                      <p:to>
                                        <p:strVal val="visible"/>
                                      </p:to>
                                    </p:set>
                                    <p:animEffect transition="in" filter="fade">
                                      <p:cBhvr>
                                        <p:cTn id="107" dur="500"/>
                                        <p:tgtEl>
                                          <p:spTgt spid="111"/>
                                        </p:tgtEl>
                                      </p:cBhvr>
                                    </p:animEffect>
                                  </p:childTnLst>
                                </p:cTn>
                              </p:par>
                            </p:childTnLst>
                          </p:cTn>
                        </p:par>
                        <p:par>
                          <p:cTn id="108" fill="hold">
                            <p:stCondLst>
                              <p:cond delay="9249"/>
                            </p:stCondLst>
                            <p:childTnLst>
                              <p:par>
                                <p:cTn id="109" presetID="42" presetClass="entr" presetSubtype="0" fill="hold" grpId="0" nodeType="afterEffect">
                                  <p:stCondLst>
                                    <p:cond delay="0"/>
                                  </p:stCondLst>
                                  <p:iterate type="lt">
                                    <p:tmPct val="10000"/>
                                  </p:iterate>
                                  <p:childTnLst>
                                    <p:set>
                                      <p:cBhvr>
                                        <p:cTn id="110" dur="1" fill="hold">
                                          <p:stCondLst>
                                            <p:cond delay="0"/>
                                          </p:stCondLst>
                                        </p:cTn>
                                        <p:tgtEl>
                                          <p:spTgt spid="144"/>
                                        </p:tgtEl>
                                        <p:attrNameLst>
                                          <p:attrName>style.visibility</p:attrName>
                                        </p:attrNameLst>
                                      </p:cBhvr>
                                      <p:to>
                                        <p:strVal val="visible"/>
                                      </p:to>
                                    </p:set>
                                    <p:animEffect transition="in" filter="fade">
                                      <p:cBhvr>
                                        <p:cTn id="111" dur="500"/>
                                        <p:tgtEl>
                                          <p:spTgt spid="144"/>
                                        </p:tgtEl>
                                      </p:cBhvr>
                                    </p:animEffect>
                                    <p:anim calcmode="lin" valueType="num">
                                      <p:cBhvr>
                                        <p:cTn id="112" dur="500" fill="hold"/>
                                        <p:tgtEl>
                                          <p:spTgt spid="144"/>
                                        </p:tgtEl>
                                        <p:attrNameLst>
                                          <p:attrName>ppt_x</p:attrName>
                                        </p:attrNameLst>
                                      </p:cBhvr>
                                      <p:tavLst>
                                        <p:tav tm="0">
                                          <p:val>
                                            <p:strVal val="#ppt_x"/>
                                          </p:val>
                                        </p:tav>
                                        <p:tav tm="100000">
                                          <p:val>
                                            <p:strVal val="#ppt_x"/>
                                          </p:val>
                                        </p:tav>
                                      </p:tavLst>
                                    </p:anim>
                                    <p:anim calcmode="lin" valueType="num">
                                      <p:cBhvr>
                                        <p:cTn id="113" dur="500" fill="hold"/>
                                        <p:tgtEl>
                                          <p:spTgt spid="144"/>
                                        </p:tgtEl>
                                        <p:attrNameLst>
                                          <p:attrName>ppt_y</p:attrName>
                                        </p:attrNameLst>
                                      </p:cBhvr>
                                      <p:tavLst>
                                        <p:tav tm="0">
                                          <p:val>
                                            <p:strVal val="#ppt_y+.1"/>
                                          </p:val>
                                        </p:tav>
                                        <p:tav tm="100000">
                                          <p:val>
                                            <p:strVal val="#ppt_y"/>
                                          </p:val>
                                        </p:tav>
                                      </p:tavLst>
                                    </p:anim>
                                  </p:childTnLst>
                                </p:cTn>
                              </p:par>
                            </p:childTnLst>
                          </p:cTn>
                        </p:par>
                        <p:par>
                          <p:cTn id="114" fill="hold">
                            <p:stCondLst>
                              <p:cond delay="9849"/>
                            </p:stCondLst>
                            <p:childTnLst>
                              <p:par>
                                <p:cTn id="115" presetID="42" presetClass="entr" presetSubtype="0" fill="hold" grpId="0" nodeType="afterEffect">
                                  <p:stCondLst>
                                    <p:cond delay="0"/>
                                  </p:stCondLst>
                                  <p:childTnLst>
                                    <p:set>
                                      <p:cBhvr>
                                        <p:cTn id="116" dur="1" fill="hold">
                                          <p:stCondLst>
                                            <p:cond delay="0"/>
                                          </p:stCondLst>
                                        </p:cTn>
                                        <p:tgtEl>
                                          <p:spTgt spid="145"/>
                                        </p:tgtEl>
                                        <p:attrNameLst>
                                          <p:attrName>style.visibility</p:attrName>
                                        </p:attrNameLst>
                                      </p:cBhvr>
                                      <p:to>
                                        <p:strVal val="visible"/>
                                      </p:to>
                                    </p:set>
                                    <p:animEffect transition="in" filter="fade">
                                      <p:cBhvr>
                                        <p:cTn id="117" dur="500"/>
                                        <p:tgtEl>
                                          <p:spTgt spid="145"/>
                                        </p:tgtEl>
                                      </p:cBhvr>
                                    </p:animEffect>
                                    <p:anim calcmode="lin" valueType="num">
                                      <p:cBhvr>
                                        <p:cTn id="118" dur="500" fill="hold"/>
                                        <p:tgtEl>
                                          <p:spTgt spid="145"/>
                                        </p:tgtEl>
                                        <p:attrNameLst>
                                          <p:attrName>ppt_x</p:attrName>
                                        </p:attrNameLst>
                                      </p:cBhvr>
                                      <p:tavLst>
                                        <p:tav tm="0">
                                          <p:val>
                                            <p:strVal val="#ppt_x"/>
                                          </p:val>
                                        </p:tav>
                                        <p:tav tm="100000">
                                          <p:val>
                                            <p:strVal val="#ppt_x"/>
                                          </p:val>
                                        </p:tav>
                                      </p:tavLst>
                                    </p:anim>
                                    <p:anim calcmode="lin" valueType="num">
                                      <p:cBhvr>
                                        <p:cTn id="119" dur="500" fill="hold"/>
                                        <p:tgtEl>
                                          <p:spTgt spid="145"/>
                                        </p:tgtEl>
                                        <p:attrNameLst>
                                          <p:attrName>ppt_y</p:attrName>
                                        </p:attrNameLst>
                                      </p:cBhvr>
                                      <p:tavLst>
                                        <p:tav tm="0">
                                          <p:val>
                                            <p:strVal val="#ppt_y+.1"/>
                                          </p:val>
                                        </p:tav>
                                        <p:tav tm="100000">
                                          <p:val>
                                            <p:strVal val="#ppt_y"/>
                                          </p:val>
                                        </p:tav>
                                      </p:tavLst>
                                    </p:anim>
                                  </p:childTnLst>
                                </p:cTn>
                              </p:par>
                            </p:childTnLst>
                          </p:cTn>
                        </p:par>
                        <p:par>
                          <p:cTn id="120" fill="hold">
                            <p:stCondLst>
                              <p:cond delay="10349"/>
                            </p:stCondLst>
                            <p:childTnLst>
                              <p:par>
                                <p:cTn id="121" presetID="53" presetClass="entr" presetSubtype="16" fill="hold" grpId="0" nodeType="afterEffect">
                                  <p:stCondLst>
                                    <p:cond delay="0"/>
                                  </p:stCondLst>
                                  <p:childTnLst>
                                    <p:set>
                                      <p:cBhvr>
                                        <p:cTn id="122" dur="1" fill="hold">
                                          <p:stCondLst>
                                            <p:cond delay="0"/>
                                          </p:stCondLst>
                                        </p:cTn>
                                        <p:tgtEl>
                                          <p:spTgt spid="95"/>
                                        </p:tgtEl>
                                        <p:attrNameLst>
                                          <p:attrName>style.visibility</p:attrName>
                                        </p:attrNameLst>
                                      </p:cBhvr>
                                      <p:to>
                                        <p:strVal val="visible"/>
                                      </p:to>
                                    </p:set>
                                    <p:anim calcmode="lin" valueType="num">
                                      <p:cBhvr>
                                        <p:cTn id="123" dur="350" fill="hold"/>
                                        <p:tgtEl>
                                          <p:spTgt spid="95"/>
                                        </p:tgtEl>
                                        <p:attrNameLst>
                                          <p:attrName>ppt_w</p:attrName>
                                        </p:attrNameLst>
                                      </p:cBhvr>
                                      <p:tavLst>
                                        <p:tav tm="0">
                                          <p:val>
                                            <p:fltVal val="0"/>
                                          </p:val>
                                        </p:tav>
                                        <p:tav tm="100000">
                                          <p:val>
                                            <p:strVal val="#ppt_w"/>
                                          </p:val>
                                        </p:tav>
                                      </p:tavLst>
                                    </p:anim>
                                    <p:anim calcmode="lin" valueType="num">
                                      <p:cBhvr>
                                        <p:cTn id="124" dur="350" fill="hold"/>
                                        <p:tgtEl>
                                          <p:spTgt spid="95"/>
                                        </p:tgtEl>
                                        <p:attrNameLst>
                                          <p:attrName>ppt_h</p:attrName>
                                        </p:attrNameLst>
                                      </p:cBhvr>
                                      <p:tavLst>
                                        <p:tav tm="0">
                                          <p:val>
                                            <p:fltVal val="0"/>
                                          </p:val>
                                        </p:tav>
                                        <p:tav tm="100000">
                                          <p:val>
                                            <p:strVal val="#ppt_h"/>
                                          </p:val>
                                        </p:tav>
                                      </p:tavLst>
                                    </p:anim>
                                    <p:animEffect transition="in" filter="fade">
                                      <p:cBhvr>
                                        <p:cTn id="125" dur="350"/>
                                        <p:tgtEl>
                                          <p:spTgt spid="95"/>
                                        </p:tgtEl>
                                      </p:cBhvr>
                                    </p:animEffect>
                                  </p:childTnLst>
                                </p:cTn>
                              </p:par>
                            </p:childTnLst>
                          </p:cTn>
                        </p:par>
                        <p:par>
                          <p:cTn id="126" fill="hold">
                            <p:stCondLst>
                              <p:cond delay="10849"/>
                            </p:stCondLst>
                            <p:childTnLst>
                              <p:par>
                                <p:cTn id="127" presetID="22" presetClass="entr" presetSubtype="2" fill="hold" nodeType="afterEffect">
                                  <p:stCondLst>
                                    <p:cond delay="0"/>
                                  </p:stCondLst>
                                  <p:childTnLst>
                                    <p:set>
                                      <p:cBhvr>
                                        <p:cTn id="128" dur="1" fill="hold">
                                          <p:stCondLst>
                                            <p:cond delay="0"/>
                                          </p:stCondLst>
                                        </p:cTn>
                                        <p:tgtEl>
                                          <p:spTgt spid="134"/>
                                        </p:tgtEl>
                                        <p:attrNameLst>
                                          <p:attrName>style.visibility</p:attrName>
                                        </p:attrNameLst>
                                      </p:cBhvr>
                                      <p:to>
                                        <p:strVal val="visible"/>
                                      </p:to>
                                    </p:set>
                                    <p:animEffect transition="in" filter="wipe(right)">
                                      <p:cBhvr>
                                        <p:cTn id="129" dur="500"/>
                                        <p:tgtEl>
                                          <p:spTgt spid="134"/>
                                        </p:tgtEl>
                                      </p:cBhvr>
                                    </p:animEffect>
                                  </p:childTnLst>
                                </p:cTn>
                              </p:par>
                              <p:par>
                                <p:cTn id="130" presetID="10"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fade">
                                      <p:cBhvr>
                                        <p:cTn id="132" dur="500"/>
                                        <p:tgtEl>
                                          <p:spTgt spid="107"/>
                                        </p:tgtEl>
                                      </p:cBhvr>
                                    </p:animEffect>
                                  </p:childTnLst>
                                </p:cTn>
                              </p:par>
                            </p:childTnLst>
                          </p:cTn>
                        </p:par>
                        <p:par>
                          <p:cTn id="133" fill="hold">
                            <p:stCondLst>
                              <p:cond delay="11349"/>
                            </p:stCondLst>
                            <p:childTnLst>
                              <p:par>
                                <p:cTn id="134" presetID="42" presetClass="entr" presetSubtype="0" fill="hold" grpId="0" nodeType="afterEffect">
                                  <p:stCondLst>
                                    <p:cond delay="0"/>
                                  </p:stCondLst>
                                  <p:iterate type="lt">
                                    <p:tmPct val="10000"/>
                                  </p:iterate>
                                  <p:childTnLst>
                                    <p:set>
                                      <p:cBhvr>
                                        <p:cTn id="135" dur="1" fill="hold">
                                          <p:stCondLst>
                                            <p:cond delay="0"/>
                                          </p:stCondLst>
                                        </p:cTn>
                                        <p:tgtEl>
                                          <p:spTgt spid="146"/>
                                        </p:tgtEl>
                                        <p:attrNameLst>
                                          <p:attrName>style.visibility</p:attrName>
                                        </p:attrNameLst>
                                      </p:cBhvr>
                                      <p:to>
                                        <p:strVal val="visible"/>
                                      </p:to>
                                    </p:set>
                                    <p:animEffect transition="in" filter="fade">
                                      <p:cBhvr>
                                        <p:cTn id="136" dur="500"/>
                                        <p:tgtEl>
                                          <p:spTgt spid="146"/>
                                        </p:tgtEl>
                                      </p:cBhvr>
                                    </p:animEffect>
                                    <p:anim calcmode="lin" valueType="num">
                                      <p:cBhvr>
                                        <p:cTn id="137" dur="500" fill="hold"/>
                                        <p:tgtEl>
                                          <p:spTgt spid="146"/>
                                        </p:tgtEl>
                                        <p:attrNameLst>
                                          <p:attrName>ppt_x</p:attrName>
                                        </p:attrNameLst>
                                      </p:cBhvr>
                                      <p:tavLst>
                                        <p:tav tm="0">
                                          <p:val>
                                            <p:strVal val="#ppt_x"/>
                                          </p:val>
                                        </p:tav>
                                        <p:tav tm="100000">
                                          <p:val>
                                            <p:strVal val="#ppt_x"/>
                                          </p:val>
                                        </p:tav>
                                      </p:tavLst>
                                    </p:anim>
                                    <p:anim calcmode="lin" valueType="num">
                                      <p:cBhvr>
                                        <p:cTn id="138" dur="500" fill="hold"/>
                                        <p:tgtEl>
                                          <p:spTgt spid="146"/>
                                        </p:tgtEl>
                                        <p:attrNameLst>
                                          <p:attrName>ppt_y</p:attrName>
                                        </p:attrNameLst>
                                      </p:cBhvr>
                                      <p:tavLst>
                                        <p:tav tm="0">
                                          <p:val>
                                            <p:strVal val="#ppt_y+.1"/>
                                          </p:val>
                                        </p:tav>
                                        <p:tav tm="100000">
                                          <p:val>
                                            <p:strVal val="#ppt_y"/>
                                          </p:val>
                                        </p:tav>
                                      </p:tavLst>
                                    </p:anim>
                                  </p:childTnLst>
                                </p:cTn>
                              </p:par>
                            </p:childTnLst>
                          </p:cTn>
                        </p:par>
                        <p:par>
                          <p:cTn id="139" fill="hold">
                            <p:stCondLst>
                              <p:cond delay="11949"/>
                            </p:stCondLst>
                            <p:childTnLst>
                              <p:par>
                                <p:cTn id="140" presetID="42" presetClass="entr" presetSubtype="0" fill="hold" grpId="0" nodeType="afterEffect">
                                  <p:stCondLst>
                                    <p:cond delay="0"/>
                                  </p:stCondLst>
                                  <p:childTnLst>
                                    <p:set>
                                      <p:cBhvr>
                                        <p:cTn id="141" dur="1" fill="hold">
                                          <p:stCondLst>
                                            <p:cond delay="0"/>
                                          </p:stCondLst>
                                        </p:cTn>
                                        <p:tgtEl>
                                          <p:spTgt spid="147"/>
                                        </p:tgtEl>
                                        <p:attrNameLst>
                                          <p:attrName>style.visibility</p:attrName>
                                        </p:attrNameLst>
                                      </p:cBhvr>
                                      <p:to>
                                        <p:strVal val="visible"/>
                                      </p:to>
                                    </p:set>
                                    <p:animEffect transition="in" filter="fade">
                                      <p:cBhvr>
                                        <p:cTn id="142" dur="500"/>
                                        <p:tgtEl>
                                          <p:spTgt spid="147"/>
                                        </p:tgtEl>
                                      </p:cBhvr>
                                    </p:animEffect>
                                    <p:anim calcmode="lin" valueType="num">
                                      <p:cBhvr>
                                        <p:cTn id="143" dur="500" fill="hold"/>
                                        <p:tgtEl>
                                          <p:spTgt spid="147"/>
                                        </p:tgtEl>
                                        <p:attrNameLst>
                                          <p:attrName>ppt_x</p:attrName>
                                        </p:attrNameLst>
                                      </p:cBhvr>
                                      <p:tavLst>
                                        <p:tav tm="0">
                                          <p:val>
                                            <p:strVal val="#ppt_x"/>
                                          </p:val>
                                        </p:tav>
                                        <p:tav tm="100000">
                                          <p:val>
                                            <p:strVal val="#ppt_x"/>
                                          </p:val>
                                        </p:tav>
                                      </p:tavLst>
                                    </p:anim>
                                    <p:anim calcmode="lin" valueType="num">
                                      <p:cBhvr>
                                        <p:cTn id="144" dur="5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1" grpId="0" animBg="1"/>
      <p:bldP spid="92" grpId="0" animBg="1"/>
      <p:bldP spid="93" grpId="0" animBg="1"/>
      <p:bldP spid="94" grpId="0" animBg="1"/>
      <p:bldP spid="95" grpId="0" animBg="1"/>
      <p:bldP spid="100" grpId="0" animBg="1"/>
      <p:bldP spid="138" grpId="0"/>
      <p:bldP spid="139" grpId="0"/>
      <p:bldP spid="140" grpId="0"/>
      <p:bldP spid="141" grpId="0"/>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5" name="Rectangle 38"/>
          <p:cNvSpPr/>
          <p:nvPr/>
        </p:nvSpPr>
        <p:spPr>
          <a:xfrm>
            <a:off x="6096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6" name="Straight Connector 2"/>
          <p:cNvCxnSpPr/>
          <p:nvPr/>
        </p:nvCxnSpPr>
        <p:spPr>
          <a:xfrm>
            <a:off x="6101193" y="1498600"/>
            <a:ext cx="0" cy="47752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7" name="Text Box 10"/>
          <p:cNvSpPr txBox="1">
            <a:spLocks noChangeArrowheads="1"/>
          </p:cNvSpPr>
          <p:nvPr/>
        </p:nvSpPr>
        <p:spPr bwMode="auto">
          <a:xfrm>
            <a:off x="5080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49" name="Text Box 10"/>
          <p:cNvSpPr txBox="1">
            <a:spLocks noChangeArrowheads="1"/>
          </p:cNvSpPr>
          <p:nvPr/>
        </p:nvSpPr>
        <p:spPr bwMode="auto">
          <a:xfrm>
            <a:off x="3372425"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1" name="Group 7"/>
          <p:cNvGrpSpPr/>
          <p:nvPr/>
        </p:nvGrpSpPr>
        <p:grpSpPr>
          <a:xfrm flipH="1">
            <a:off x="1828800" y="3987809"/>
            <a:ext cx="236752" cy="615911"/>
            <a:chOff x="7858105" y="406909"/>
            <a:chExt cx="211138" cy="549275"/>
          </a:xfrm>
          <a:solidFill>
            <a:schemeClr val="bg1"/>
          </a:solidFill>
        </p:grpSpPr>
        <p:sp>
          <p:nvSpPr>
            <p:cNvPr id="15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4" name="Group 10"/>
          <p:cNvGrpSpPr/>
          <p:nvPr/>
        </p:nvGrpSpPr>
        <p:grpSpPr>
          <a:xfrm flipH="1">
            <a:off x="3767279" y="3987809"/>
            <a:ext cx="236752" cy="615911"/>
            <a:chOff x="7858105" y="406909"/>
            <a:chExt cx="211138" cy="549275"/>
          </a:xfrm>
          <a:solidFill>
            <a:schemeClr val="accent5">
              <a:lumMod val="60000"/>
              <a:lumOff val="40000"/>
            </a:schemeClr>
          </a:solidFill>
        </p:grpSpPr>
        <p:sp>
          <p:nvSpPr>
            <p:cNvPr id="15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57" name="Group 13"/>
          <p:cNvGrpSpPr/>
          <p:nvPr/>
        </p:nvGrpSpPr>
        <p:grpSpPr>
          <a:xfrm flipH="1">
            <a:off x="2608820" y="3987809"/>
            <a:ext cx="236752" cy="615911"/>
            <a:chOff x="7858105" y="406909"/>
            <a:chExt cx="211138" cy="549275"/>
          </a:xfrm>
          <a:solidFill>
            <a:schemeClr val="bg1"/>
          </a:solidFill>
        </p:grpSpPr>
        <p:sp>
          <p:nvSpPr>
            <p:cNvPr id="15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5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0" name="Group 16"/>
          <p:cNvGrpSpPr/>
          <p:nvPr/>
        </p:nvGrpSpPr>
        <p:grpSpPr>
          <a:xfrm flipH="1">
            <a:off x="3373393" y="3987809"/>
            <a:ext cx="236752" cy="615911"/>
            <a:chOff x="7858105" y="406909"/>
            <a:chExt cx="211138" cy="549275"/>
          </a:xfrm>
          <a:solidFill>
            <a:schemeClr val="bg1"/>
          </a:solidFill>
        </p:grpSpPr>
        <p:sp>
          <p:nvSpPr>
            <p:cNvPr id="16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3" name="Group 19"/>
          <p:cNvGrpSpPr/>
          <p:nvPr/>
        </p:nvGrpSpPr>
        <p:grpSpPr>
          <a:xfrm flipH="1">
            <a:off x="2989167" y="3987809"/>
            <a:ext cx="236752" cy="615911"/>
            <a:chOff x="7858105" y="406909"/>
            <a:chExt cx="211138" cy="549275"/>
          </a:xfrm>
          <a:solidFill>
            <a:schemeClr val="bg1"/>
          </a:solidFill>
        </p:grpSpPr>
        <p:sp>
          <p:nvSpPr>
            <p:cNvPr id="16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6" name="Group 22"/>
          <p:cNvGrpSpPr/>
          <p:nvPr/>
        </p:nvGrpSpPr>
        <p:grpSpPr>
          <a:xfrm flipH="1">
            <a:off x="2222689" y="3987809"/>
            <a:ext cx="236752" cy="615911"/>
            <a:chOff x="7858105" y="406909"/>
            <a:chExt cx="211138" cy="549275"/>
          </a:xfrm>
          <a:solidFill>
            <a:schemeClr val="bg1"/>
          </a:solidFill>
        </p:grpSpPr>
        <p:sp>
          <p:nvSpPr>
            <p:cNvPr id="16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6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69" name="Group 25"/>
          <p:cNvGrpSpPr/>
          <p:nvPr/>
        </p:nvGrpSpPr>
        <p:grpSpPr>
          <a:xfrm flipH="1">
            <a:off x="4150301" y="3989605"/>
            <a:ext cx="236752" cy="615911"/>
            <a:chOff x="7858105" y="406909"/>
            <a:chExt cx="211138" cy="549275"/>
          </a:xfrm>
          <a:solidFill>
            <a:schemeClr val="accent5">
              <a:lumMod val="60000"/>
              <a:lumOff val="40000"/>
            </a:schemeClr>
          </a:solidFill>
        </p:grpSpPr>
        <p:sp>
          <p:nvSpPr>
            <p:cNvPr id="17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2" name="Group 28"/>
          <p:cNvGrpSpPr/>
          <p:nvPr/>
        </p:nvGrpSpPr>
        <p:grpSpPr>
          <a:xfrm flipH="1">
            <a:off x="4930317" y="3989605"/>
            <a:ext cx="236752" cy="615911"/>
            <a:chOff x="7858105" y="406909"/>
            <a:chExt cx="211138" cy="549275"/>
          </a:xfrm>
          <a:solidFill>
            <a:schemeClr val="accent5">
              <a:lumMod val="60000"/>
              <a:lumOff val="40000"/>
            </a:schemeClr>
          </a:solidFill>
        </p:grpSpPr>
        <p:sp>
          <p:nvSpPr>
            <p:cNvPr id="17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5" name="Group 31"/>
          <p:cNvGrpSpPr/>
          <p:nvPr/>
        </p:nvGrpSpPr>
        <p:grpSpPr>
          <a:xfrm flipH="1">
            <a:off x="5310664" y="3989605"/>
            <a:ext cx="236752" cy="615911"/>
            <a:chOff x="7858105" y="406909"/>
            <a:chExt cx="211138" cy="549275"/>
          </a:xfrm>
          <a:solidFill>
            <a:schemeClr val="accent5">
              <a:lumMod val="60000"/>
              <a:lumOff val="40000"/>
            </a:schemeClr>
          </a:solidFill>
        </p:grpSpPr>
        <p:sp>
          <p:nvSpPr>
            <p:cNvPr id="17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7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78" name="Group 34"/>
          <p:cNvGrpSpPr/>
          <p:nvPr/>
        </p:nvGrpSpPr>
        <p:grpSpPr>
          <a:xfrm flipH="1">
            <a:off x="4544187" y="3989605"/>
            <a:ext cx="236752" cy="615911"/>
            <a:chOff x="7858105" y="406909"/>
            <a:chExt cx="211138" cy="549275"/>
          </a:xfrm>
          <a:solidFill>
            <a:schemeClr val="accent5">
              <a:lumMod val="60000"/>
              <a:lumOff val="40000"/>
            </a:schemeClr>
          </a:solidFill>
        </p:grpSpPr>
        <p:sp>
          <p:nvSpPr>
            <p:cNvPr id="17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181" name="Text Box 10"/>
          <p:cNvSpPr txBox="1">
            <a:spLocks noChangeArrowheads="1"/>
          </p:cNvSpPr>
          <p:nvPr/>
        </p:nvSpPr>
        <p:spPr bwMode="auto">
          <a:xfrm>
            <a:off x="7112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2" name="Rectangle 40"/>
          <p:cNvSpPr/>
          <p:nvPr/>
        </p:nvSpPr>
        <p:spPr>
          <a:xfrm>
            <a:off x="6604000" y="3835400"/>
            <a:ext cx="5080000" cy="91440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3" name="Text Box 10"/>
          <p:cNvSpPr txBox="1">
            <a:spLocks noChangeArrowheads="1"/>
          </p:cNvSpPr>
          <p:nvPr/>
        </p:nvSpPr>
        <p:spPr bwMode="auto">
          <a:xfrm>
            <a:off x="6502400"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84" name="Text Box 10"/>
          <p:cNvSpPr txBox="1">
            <a:spLocks noChangeArrowheads="1"/>
          </p:cNvSpPr>
          <p:nvPr/>
        </p:nvSpPr>
        <p:spPr bwMode="auto">
          <a:xfrm>
            <a:off x="9342006" y="4949369"/>
            <a:ext cx="2438400" cy="1292662"/>
          </a:xfrm>
          <a:prstGeom prst="rect">
            <a:avLst/>
          </a:prstGeom>
          <a:noFill/>
          <a:ln w="9525">
            <a:noFill/>
            <a:miter lim="800000"/>
          </a:ln>
        </p:spPr>
        <p:txBody>
          <a:bodyPr wrap="square" lIns="60960" tIns="30480" rIns="60960" bIns="30480">
            <a:spAutoFit/>
          </a:bodyPr>
          <a:lstStyle/>
          <a:p>
            <a:pPr>
              <a:spcBef>
                <a:spcPct val="20000"/>
              </a:spcBef>
            </a:pPr>
            <a:r>
              <a:rPr lang="zh-CN" altLang="en-US" sz="16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85" name="Group 43"/>
          <p:cNvGrpSpPr/>
          <p:nvPr/>
        </p:nvGrpSpPr>
        <p:grpSpPr>
          <a:xfrm flipH="1">
            <a:off x="7823200" y="3987809"/>
            <a:ext cx="236752" cy="615911"/>
            <a:chOff x="7858105" y="406909"/>
            <a:chExt cx="211138" cy="549275"/>
          </a:xfrm>
          <a:solidFill>
            <a:schemeClr val="bg1"/>
          </a:solidFill>
        </p:grpSpPr>
        <p:sp>
          <p:nvSpPr>
            <p:cNvPr id="186"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87"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88" name="Group 46"/>
          <p:cNvGrpSpPr/>
          <p:nvPr/>
        </p:nvGrpSpPr>
        <p:grpSpPr>
          <a:xfrm flipH="1">
            <a:off x="9761679" y="3987809"/>
            <a:ext cx="236752" cy="615911"/>
            <a:chOff x="7858105" y="406909"/>
            <a:chExt cx="211138" cy="549275"/>
          </a:xfrm>
          <a:solidFill>
            <a:schemeClr val="bg1"/>
          </a:solidFill>
        </p:grpSpPr>
        <p:sp>
          <p:nvSpPr>
            <p:cNvPr id="189"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0"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1" name="Group 49"/>
          <p:cNvGrpSpPr/>
          <p:nvPr/>
        </p:nvGrpSpPr>
        <p:grpSpPr>
          <a:xfrm flipH="1">
            <a:off x="8603220" y="3987809"/>
            <a:ext cx="236752" cy="615911"/>
            <a:chOff x="7858105" y="406909"/>
            <a:chExt cx="211138" cy="549275"/>
          </a:xfrm>
          <a:solidFill>
            <a:schemeClr val="bg1"/>
          </a:solidFill>
        </p:grpSpPr>
        <p:sp>
          <p:nvSpPr>
            <p:cNvPr id="192"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3"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4" name="Group 52"/>
          <p:cNvGrpSpPr/>
          <p:nvPr/>
        </p:nvGrpSpPr>
        <p:grpSpPr>
          <a:xfrm flipH="1">
            <a:off x="9367793" y="3987809"/>
            <a:ext cx="236752" cy="615911"/>
            <a:chOff x="7858105" y="406909"/>
            <a:chExt cx="211138" cy="549275"/>
          </a:xfrm>
          <a:solidFill>
            <a:schemeClr val="bg1"/>
          </a:solidFill>
        </p:grpSpPr>
        <p:sp>
          <p:nvSpPr>
            <p:cNvPr id="195"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6"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197" name="Group 55"/>
          <p:cNvGrpSpPr/>
          <p:nvPr/>
        </p:nvGrpSpPr>
        <p:grpSpPr>
          <a:xfrm flipH="1">
            <a:off x="8983567" y="3987809"/>
            <a:ext cx="236752" cy="615911"/>
            <a:chOff x="7858105" y="406909"/>
            <a:chExt cx="211138" cy="549275"/>
          </a:xfrm>
          <a:solidFill>
            <a:schemeClr val="bg1"/>
          </a:solidFill>
        </p:grpSpPr>
        <p:sp>
          <p:nvSpPr>
            <p:cNvPr id="198"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199"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0" name="Group 58"/>
          <p:cNvGrpSpPr/>
          <p:nvPr/>
        </p:nvGrpSpPr>
        <p:grpSpPr>
          <a:xfrm flipH="1">
            <a:off x="8217089" y="3987809"/>
            <a:ext cx="236752" cy="615911"/>
            <a:chOff x="7858105" y="406909"/>
            <a:chExt cx="211138" cy="549275"/>
          </a:xfrm>
          <a:solidFill>
            <a:schemeClr val="bg1"/>
          </a:solidFill>
        </p:grpSpPr>
        <p:sp>
          <p:nvSpPr>
            <p:cNvPr id="201"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2"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3" name="Group 61"/>
          <p:cNvGrpSpPr/>
          <p:nvPr/>
        </p:nvGrpSpPr>
        <p:grpSpPr>
          <a:xfrm flipH="1">
            <a:off x="10144701" y="3989605"/>
            <a:ext cx="236752" cy="615911"/>
            <a:chOff x="7858105" y="406909"/>
            <a:chExt cx="211138" cy="549275"/>
          </a:xfrm>
          <a:solidFill>
            <a:schemeClr val="bg1"/>
          </a:solidFill>
        </p:grpSpPr>
        <p:sp>
          <p:nvSpPr>
            <p:cNvPr id="204"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5"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6" name="Group 64"/>
          <p:cNvGrpSpPr/>
          <p:nvPr/>
        </p:nvGrpSpPr>
        <p:grpSpPr>
          <a:xfrm flipH="1">
            <a:off x="10924717" y="3989605"/>
            <a:ext cx="236752" cy="615911"/>
            <a:chOff x="7858105" y="406909"/>
            <a:chExt cx="211138" cy="549275"/>
          </a:xfrm>
          <a:solidFill>
            <a:schemeClr val="tx2">
              <a:lumMod val="60000"/>
              <a:lumOff val="40000"/>
            </a:schemeClr>
          </a:solidFill>
        </p:grpSpPr>
        <p:sp>
          <p:nvSpPr>
            <p:cNvPr id="207"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08"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09" name="Group 67"/>
          <p:cNvGrpSpPr/>
          <p:nvPr/>
        </p:nvGrpSpPr>
        <p:grpSpPr>
          <a:xfrm flipH="1">
            <a:off x="11305064" y="3989605"/>
            <a:ext cx="236752" cy="615911"/>
            <a:chOff x="7858105" y="406909"/>
            <a:chExt cx="211138" cy="549275"/>
          </a:xfrm>
          <a:solidFill>
            <a:schemeClr val="tx2">
              <a:lumMod val="60000"/>
              <a:lumOff val="40000"/>
            </a:schemeClr>
          </a:solidFill>
        </p:grpSpPr>
        <p:sp>
          <p:nvSpPr>
            <p:cNvPr id="210"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1"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grpSp>
        <p:nvGrpSpPr>
          <p:cNvPr id="212" name="Group 70"/>
          <p:cNvGrpSpPr/>
          <p:nvPr/>
        </p:nvGrpSpPr>
        <p:grpSpPr>
          <a:xfrm flipH="1">
            <a:off x="10538587" y="3989605"/>
            <a:ext cx="236752" cy="615911"/>
            <a:chOff x="7858105" y="406909"/>
            <a:chExt cx="211138" cy="549275"/>
          </a:xfrm>
          <a:solidFill>
            <a:schemeClr val="bg1"/>
          </a:solidFill>
        </p:grpSpPr>
        <p:sp>
          <p:nvSpPr>
            <p:cNvPr id="213" name="Oval 76"/>
            <p:cNvSpPr>
              <a:spLocks noChangeArrowheads="1"/>
            </p:cNvSpPr>
            <p:nvPr/>
          </p:nvSpPr>
          <p:spPr bwMode="auto">
            <a:xfrm>
              <a:off x="7918430" y="406909"/>
              <a:ext cx="92075" cy="92075"/>
            </a:xfrm>
            <a:prstGeom prst="ellipse">
              <a:avLst/>
            </a:prstGeom>
            <a:grpFill/>
            <a:ln w="9525">
              <a:noFill/>
              <a:round/>
            </a:ln>
          </p:spPr>
          <p:txBody>
            <a:bodyPr vert="horz" wrap="square" lIns="121920" tIns="60960" rIns="121920" bIns="60960" numCol="1" anchor="t" anchorCtr="0" compatLnSpc="1"/>
            <a:lstStyle/>
            <a:p>
              <a:endParaRPr lang="en-US" sz="2400"/>
            </a:p>
          </p:txBody>
        </p:sp>
        <p:sp>
          <p:nvSpPr>
            <p:cNvPr id="214" name="Freeform 77"/>
            <p:cNvSpPr/>
            <p:nvPr/>
          </p:nvSpPr>
          <p:spPr bwMode="auto">
            <a:xfrm>
              <a:off x="7858105" y="508509"/>
              <a:ext cx="211138" cy="447675"/>
            </a:xfrm>
            <a:custGeom>
              <a:avLst/>
              <a:gdLst>
                <a:gd name="T0" fmla="*/ 83 w 106"/>
                <a:gd name="T1" fmla="*/ 0 h 224"/>
                <a:gd name="T2" fmla="*/ 24 w 106"/>
                <a:gd name="T3" fmla="*/ 0 h 224"/>
                <a:gd name="T4" fmla="*/ 0 w 106"/>
                <a:gd name="T5" fmla="*/ 23 h 224"/>
                <a:gd name="T6" fmla="*/ 0 w 106"/>
                <a:gd name="T7" fmla="*/ 99 h 224"/>
                <a:gd name="T8" fmla="*/ 10 w 106"/>
                <a:gd name="T9" fmla="*/ 109 h 224"/>
                <a:gd name="T10" fmla="*/ 21 w 106"/>
                <a:gd name="T11" fmla="*/ 99 h 224"/>
                <a:gd name="T12" fmla="*/ 21 w 106"/>
                <a:gd name="T13" fmla="*/ 35 h 224"/>
                <a:gd name="T14" fmla="*/ 24 w 106"/>
                <a:gd name="T15" fmla="*/ 35 h 224"/>
                <a:gd name="T16" fmla="*/ 24 w 106"/>
                <a:gd name="T17" fmla="*/ 211 h 224"/>
                <a:gd name="T18" fmla="*/ 38 w 106"/>
                <a:gd name="T19" fmla="*/ 224 h 224"/>
                <a:gd name="T20" fmla="*/ 51 w 106"/>
                <a:gd name="T21" fmla="*/ 211 h 224"/>
                <a:gd name="T22" fmla="*/ 51 w 106"/>
                <a:gd name="T23" fmla="*/ 108 h 224"/>
                <a:gd name="T24" fmla="*/ 55 w 106"/>
                <a:gd name="T25" fmla="*/ 108 h 224"/>
                <a:gd name="T26" fmla="*/ 55 w 106"/>
                <a:gd name="T27" fmla="*/ 211 h 224"/>
                <a:gd name="T28" fmla="*/ 69 w 106"/>
                <a:gd name="T29" fmla="*/ 224 h 224"/>
                <a:gd name="T30" fmla="*/ 82 w 106"/>
                <a:gd name="T31" fmla="*/ 211 h 224"/>
                <a:gd name="T32" fmla="*/ 82 w 106"/>
                <a:gd name="T33" fmla="*/ 35 h 224"/>
                <a:gd name="T34" fmla="*/ 86 w 106"/>
                <a:gd name="T35" fmla="*/ 35 h 224"/>
                <a:gd name="T36" fmla="*/ 86 w 106"/>
                <a:gd name="T37" fmla="*/ 99 h 224"/>
                <a:gd name="T38" fmla="*/ 96 w 106"/>
                <a:gd name="T39" fmla="*/ 109 h 224"/>
                <a:gd name="T40" fmla="*/ 106 w 106"/>
                <a:gd name="T41" fmla="*/ 99 h 224"/>
                <a:gd name="T42" fmla="*/ 106 w 106"/>
                <a:gd name="T43" fmla="*/ 23 h 224"/>
                <a:gd name="T44" fmla="*/ 83 w 106"/>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24">
                  <a:moveTo>
                    <a:pt x="83" y="0"/>
                  </a:moveTo>
                  <a:cubicBezTo>
                    <a:pt x="24" y="0"/>
                    <a:pt x="24" y="0"/>
                    <a:pt x="24" y="0"/>
                  </a:cubicBezTo>
                  <a:cubicBezTo>
                    <a:pt x="11" y="0"/>
                    <a:pt x="0" y="10"/>
                    <a:pt x="0" y="23"/>
                  </a:cubicBezTo>
                  <a:cubicBezTo>
                    <a:pt x="0" y="99"/>
                    <a:pt x="0" y="99"/>
                    <a:pt x="0" y="99"/>
                  </a:cubicBezTo>
                  <a:cubicBezTo>
                    <a:pt x="0" y="104"/>
                    <a:pt x="5" y="109"/>
                    <a:pt x="10" y="109"/>
                  </a:cubicBezTo>
                  <a:cubicBezTo>
                    <a:pt x="16" y="109"/>
                    <a:pt x="21" y="104"/>
                    <a:pt x="21" y="99"/>
                  </a:cubicBezTo>
                  <a:cubicBezTo>
                    <a:pt x="21" y="35"/>
                    <a:pt x="21" y="35"/>
                    <a:pt x="21" y="35"/>
                  </a:cubicBezTo>
                  <a:cubicBezTo>
                    <a:pt x="24" y="35"/>
                    <a:pt x="24" y="35"/>
                    <a:pt x="24" y="35"/>
                  </a:cubicBezTo>
                  <a:cubicBezTo>
                    <a:pt x="24" y="211"/>
                    <a:pt x="24" y="211"/>
                    <a:pt x="24" y="211"/>
                  </a:cubicBezTo>
                  <a:cubicBezTo>
                    <a:pt x="24" y="218"/>
                    <a:pt x="30" y="224"/>
                    <a:pt x="38" y="224"/>
                  </a:cubicBezTo>
                  <a:cubicBezTo>
                    <a:pt x="45" y="224"/>
                    <a:pt x="51" y="218"/>
                    <a:pt x="51" y="211"/>
                  </a:cubicBezTo>
                  <a:cubicBezTo>
                    <a:pt x="51" y="108"/>
                    <a:pt x="51" y="108"/>
                    <a:pt x="51" y="108"/>
                  </a:cubicBezTo>
                  <a:cubicBezTo>
                    <a:pt x="55" y="108"/>
                    <a:pt x="55" y="108"/>
                    <a:pt x="55" y="108"/>
                  </a:cubicBezTo>
                  <a:cubicBezTo>
                    <a:pt x="55" y="211"/>
                    <a:pt x="55" y="211"/>
                    <a:pt x="55" y="211"/>
                  </a:cubicBezTo>
                  <a:cubicBezTo>
                    <a:pt x="55" y="218"/>
                    <a:pt x="61" y="224"/>
                    <a:pt x="69" y="224"/>
                  </a:cubicBezTo>
                  <a:cubicBezTo>
                    <a:pt x="76" y="224"/>
                    <a:pt x="82" y="218"/>
                    <a:pt x="82" y="211"/>
                  </a:cubicBezTo>
                  <a:cubicBezTo>
                    <a:pt x="82" y="35"/>
                    <a:pt x="82" y="35"/>
                    <a:pt x="82" y="35"/>
                  </a:cubicBezTo>
                  <a:cubicBezTo>
                    <a:pt x="86" y="35"/>
                    <a:pt x="86" y="35"/>
                    <a:pt x="86" y="35"/>
                  </a:cubicBezTo>
                  <a:cubicBezTo>
                    <a:pt x="86" y="99"/>
                    <a:pt x="86" y="99"/>
                    <a:pt x="86" y="99"/>
                  </a:cubicBezTo>
                  <a:cubicBezTo>
                    <a:pt x="86" y="104"/>
                    <a:pt x="91" y="109"/>
                    <a:pt x="96" y="109"/>
                  </a:cubicBezTo>
                  <a:cubicBezTo>
                    <a:pt x="102" y="109"/>
                    <a:pt x="106" y="104"/>
                    <a:pt x="106" y="99"/>
                  </a:cubicBezTo>
                  <a:cubicBezTo>
                    <a:pt x="106" y="23"/>
                    <a:pt x="106" y="23"/>
                    <a:pt x="106" y="23"/>
                  </a:cubicBezTo>
                  <a:cubicBezTo>
                    <a:pt x="106" y="10"/>
                    <a:pt x="96" y="0"/>
                    <a:pt x="83" y="0"/>
                  </a:cubicBezTo>
                  <a:close/>
                </a:path>
              </a:pathLst>
            </a:custGeom>
            <a:grpFill/>
            <a:ln w="9525">
              <a:noFill/>
              <a:round/>
            </a:ln>
          </p:spPr>
          <p:txBody>
            <a:bodyPr vert="horz" wrap="square" lIns="121920" tIns="60960" rIns="121920" bIns="60960" numCol="1" anchor="t" anchorCtr="0" compatLnSpc="1"/>
            <a:lstStyle/>
            <a:p>
              <a:endParaRPr lang="en-US" sz="2400"/>
            </a:p>
          </p:txBody>
        </p:sp>
      </p:grpSp>
      <p:sp>
        <p:nvSpPr>
          <p:cNvPr id="215" name="Text Box 10"/>
          <p:cNvSpPr txBox="1">
            <a:spLocks noChangeArrowheads="1"/>
          </p:cNvSpPr>
          <p:nvPr/>
        </p:nvSpPr>
        <p:spPr bwMode="auto">
          <a:xfrm>
            <a:off x="6705600" y="4038601"/>
            <a:ext cx="1016000" cy="553998"/>
          </a:xfrm>
          <a:prstGeom prst="rect">
            <a:avLst/>
          </a:prstGeom>
          <a:noFill/>
          <a:ln w="9525">
            <a:noFill/>
            <a:miter lim="800000"/>
          </a:ln>
        </p:spPr>
        <p:txBody>
          <a:bodyPr wrap="square" lIns="60960" tIns="30480" rIns="60960" bIns="30480">
            <a:spAutoFit/>
          </a:bodyPr>
          <a:lstStyle/>
          <a:p>
            <a:pPr algn="ctr" defTabSz="145034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80%</a:t>
            </a:r>
            <a:endParaRPr lang="en-US" sz="2135"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组合 1"/>
          <p:cNvGrpSpPr/>
          <p:nvPr/>
        </p:nvGrpSpPr>
        <p:grpSpPr>
          <a:xfrm>
            <a:off x="1219200" y="1346200"/>
            <a:ext cx="3789123" cy="2286000"/>
            <a:chOff x="1219200" y="1346200"/>
            <a:chExt cx="3789123" cy="2286000"/>
          </a:xfrm>
        </p:grpSpPr>
        <p:pic>
          <p:nvPicPr>
            <p:cNvPr id="148" name="Picture 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19200" y="1346200"/>
              <a:ext cx="3789123" cy="2286000"/>
            </a:xfrm>
            <a:prstGeom prst="rect">
              <a:avLst/>
            </a:prstGeom>
          </p:spPr>
        </p:pic>
        <p:sp>
          <p:nvSpPr>
            <p:cNvPr id="216" name="Rectangle 74"/>
            <p:cNvSpPr/>
            <p:nvPr/>
          </p:nvSpPr>
          <p:spPr>
            <a:xfrm>
              <a:off x="1761703" y="1629552"/>
              <a:ext cx="2633472" cy="1633728"/>
            </a:xfrm>
            <a:prstGeom prst="rect">
              <a:avLst/>
            </a:prstGeom>
            <a:blipFill>
              <a:blip r:embed="rId2"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7" name="组合 46"/>
          <p:cNvGrpSpPr/>
          <p:nvPr/>
        </p:nvGrpSpPr>
        <p:grpSpPr>
          <a:xfrm>
            <a:off x="7808571" y="1323635"/>
            <a:ext cx="2656229" cy="2410165"/>
            <a:chOff x="7808571" y="1323635"/>
            <a:chExt cx="2656229" cy="2410165"/>
          </a:xfrm>
        </p:grpSpPr>
        <p:pic>
          <p:nvPicPr>
            <p:cNvPr id="150"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7808571" y="1323635"/>
              <a:ext cx="2656229" cy="2410165"/>
            </a:xfrm>
            <a:prstGeom prst="rect">
              <a:avLst/>
            </a:prstGeom>
          </p:spPr>
        </p:pic>
        <p:sp>
          <p:nvSpPr>
            <p:cNvPr id="217" name="Rectangle 75"/>
            <p:cNvSpPr/>
            <p:nvPr/>
          </p:nvSpPr>
          <p:spPr>
            <a:xfrm>
              <a:off x="7979229" y="1592072"/>
              <a:ext cx="2292096" cy="1430528"/>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950"/>
                            </p:stCondLst>
                            <p:childTnLst>
                              <p:par>
                                <p:cTn id="23" presetID="16" presetClass="entr" presetSubtype="37" fill="hold" grpId="0" nodeType="afterEffect">
                                  <p:stCondLst>
                                    <p:cond delay="0"/>
                                  </p:stCondLst>
                                  <p:childTnLst>
                                    <p:set>
                                      <p:cBhvr>
                                        <p:cTn id="24" dur="1" fill="hold">
                                          <p:stCondLst>
                                            <p:cond delay="0"/>
                                          </p:stCondLst>
                                        </p:cTn>
                                        <p:tgtEl>
                                          <p:spTgt spid="135"/>
                                        </p:tgtEl>
                                        <p:attrNameLst>
                                          <p:attrName>style.visibility</p:attrName>
                                        </p:attrNameLst>
                                      </p:cBhvr>
                                      <p:to>
                                        <p:strVal val="visible"/>
                                      </p:to>
                                    </p:set>
                                    <p:animEffect transition="in" filter="barn(outVertical)">
                                      <p:cBhvr>
                                        <p:cTn id="25" dur="500"/>
                                        <p:tgtEl>
                                          <p:spTgt spid="135"/>
                                        </p:tgtEl>
                                      </p:cBhvr>
                                    </p:animEffect>
                                  </p:childTnLst>
                                </p:cTn>
                              </p:par>
                            </p:childTnLst>
                          </p:cTn>
                        </p:par>
                        <p:par>
                          <p:cTn id="26" fill="hold">
                            <p:stCondLst>
                              <p:cond delay="2450"/>
                            </p:stCondLst>
                            <p:childTnLst>
                              <p:par>
                                <p:cTn id="27" presetID="10" presetClass="entr" presetSubtype="0" fill="hold" grpId="0" nodeType="afterEffect">
                                  <p:stCondLst>
                                    <p:cond delay="0"/>
                                  </p:stCondLst>
                                  <p:childTnLst>
                                    <p:set>
                                      <p:cBhvr>
                                        <p:cTn id="28" dur="1" fill="hold">
                                          <p:stCondLst>
                                            <p:cond delay="0"/>
                                          </p:stCondLst>
                                        </p:cTn>
                                        <p:tgtEl>
                                          <p:spTgt spid="181"/>
                                        </p:tgtEl>
                                        <p:attrNameLst>
                                          <p:attrName>style.visibility</p:attrName>
                                        </p:attrNameLst>
                                      </p:cBhvr>
                                      <p:to>
                                        <p:strVal val="visible"/>
                                      </p:to>
                                    </p:set>
                                    <p:animEffect transition="in" filter="fade">
                                      <p:cBhvr>
                                        <p:cTn id="29" dur="500"/>
                                        <p:tgtEl>
                                          <p:spTgt spid="181"/>
                                        </p:tgtEl>
                                      </p:cBhvr>
                                    </p:animEffect>
                                  </p:childTnLst>
                                </p:cTn>
                              </p:par>
                            </p:childTnLst>
                          </p:cTn>
                        </p:par>
                        <p:par>
                          <p:cTn id="30" fill="hold">
                            <p:stCondLst>
                              <p:cond delay="2950"/>
                            </p:stCondLst>
                            <p:childTnLst>
                              <p:par>
                                <p:cTn id="31" presetID="42" presetClass="entr" presetSubtype="0" fill="hold" nodeType="afterEffect">
                                  <p:stCondLst>
                                    <p:cond delay="0"/>
                                  </p:stCondLst>
                                  <p:childTnLst>
                                    <p:set>
                                      <p:cBhvr>
                                        <p:cTn id="32" dur="1" fill="hold">
                                          <p:stCondLst>
                                            <p:cond delay="0"/>
                                          </p:stCondLst>
                                        </p:cTn>
                                        <p:tgtEl>
                                          <p:spTgt spid="151"/>
                                        </p:tgtEl>
                                        <p:attrNameLst>
                                          <p:attrName>style.visibility</p:attrName>
                                        </p:attrNameLst>
                                      </p:cBhvr>
                                      <p:to>
                                        <p:strVal val="visible"/>
                                      </p:to>
                                    </p:set>
                                    <p:animEffect transition="in" filter="fade">
                                      <p:cBhvr>
                                        <p:cTn id="33" dur="500"/>
                                        <p:tgtEl>
                                          <p:spTgt spid="151"/>
                                        </p:tgtEl>
                                      </p:cBhvr>
                                    </p:animEffect>
                                    <p:anim calcmode="lin" valueType="num">
                                      <p:cBhvr>
                                        <p:cTn id="34" dur="500" fill="hold"/>
                                        <p:tgtEl>
                                          <p:spTgt spid="151"/>
                                        </p:tgtEl>
                                        <p:attrNameLst>
                                          <p:attrName>ppt_x</p:attrName>
                                        </p:attrNameLst>
                                      </p:cBhvr>
                                      <p:tavLst>
                                        <p:tav tm="0">
                                          <p:val>
                                            <p:strVal val="#ppt_x"/>
                                          </p:val>
                                        </p:tav>
                                        <p:tav tm="100000">
                                          <p:val>
                                            <p:strVal val="#ppt_x"/>
                                          </p:val>
                                        </p:tav>
                                      </p:tavLst>
                                    </p:anim>
                                    <p:anim calcmode="lin" valueType="num">
                                      <p:cBhvr>
                                        <p:cTn id="35" dur="500" fill="hold"/>
                                        <p:tgtEl>
                                          <p:spTgt spid="15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15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500"/>
                                        <p:tgtEl>
                                          <p:spTgt spid="166"/>
                                        </p:tgtEl>
                                      </p:cBhvr>
                                    </p:animEffect>
                                    <p:anim calcmode="lin" valueType="num">
                                      <p:cBhvr>
                                        <p:cTn id="39" dur="500" fill="hold"/>
                                        <p:tgtEl>
                                          <p:spTgt spid="166"/>
                                        </p:tgtEl>
                                        <p:attrNameLst>
                                          <p:attrName>ppt_x</p:attrName>
                                        </p:attrNameLst>
                                      </p:cBhvr>
                                      <p:tavLst>
                                        <p:tav tm="0">
                                          <p:val>
                                            <p:strVal val="#ppt_x"/>
                                          </p:val>
                                        </p:tav>
                                        <p:tav tm="100000">
                                          <p:val>
                                            <p:strVal val="#ppt_x"/>
                                          </p:val>
                                        </p:tav>
                                      </p:tavLst>
                                    </p:anim>
                                    <p:anim calcmode="lin" valueType="num">
                                      <p:cBhvr>
                                        <p:cTn id="40" dur="500" fill="hold"/>
                                        <p:tgtEl>
                                          <p:spTgt spid="16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300"/>
                                  </p:stCondLst>
                                  <p:childTnLst>
                                    <p:set>
                                      <p:cBhvr>
                                        <p:cTn id="42" dur="1" fill="hold">
                                          <p:stCondLst>
                                            <p:cond delay="0"/>
                                          </p:stCondLst>
                                        </p:cTn>
                                        <p:tgtEl>
                                          <p:spTgt spid="157"/>
                                        </p:tgtEl>
                                        <p:attrNameLst>
                                          <p:attrName>style.visibility</p:attrName>
                                        </p:attrNameLst>
                                      </p:cBhvr>
                                      <p:to>
                                        <p:strVal val="visible"/>
                                      </p:to>
                                    </p:set>
                                    <p:animEffect transition="in" filter="fade">
                                      <p:cBhvr>
                                        <p:cTn id="43" dur="500"/>
                                        <p:tgtEl>
                                          <p:spTgt spid="157"/>
                                        </p:tgtEl>
                                      </p:cBhvr>
                                    </p:animEffect>
                                    <p:anim calcmode="lin" valueType="num">
                                      <p:cBhvr>
                                        <p:cTn id="44" dur="500" fill="hold"/>
                                        <p:tgtEl>
                                          <p:spTgt spid="157"/>
                                        </p:tgtEl>
                                        <p:attrNameLst>
                                          <p:attrName>ppt_x</p:attrName>
                                        </p:attrNameLst>
                                      </p:cBhvr>
                                      <p:tavLst>
                                        <p:tav tm="0">
                                          <p:val>
                                            <p:strVal val="#ppt_x"/>
                                          </p:val>
                                        </p:tav>
                                        <p:tav tm="100000">
                                          <p:val>
                                            <p:strVal val="#ppt_x"/>
                                          </p:val>
                                        </p:tav>
                                      </p:tavLst>
                                    </p:anim>
                                    <p:anim calcmode="lin" valueType="num">
                                      <p:cBhvr>
                                        <p:cTn id="45" dur="500" fill="hold"/>
                                        <p:tgtEl>
                                          <p:spTgt spid="15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450"/>
                                  </p:stCondLst>
                                  <p:childTnLst>
                                    <p:set>
                                      <p:cBhvr>
                                        <p:cTn id="47" dur="1" fill="hold">
                                          <p:stCondLst>
                                            <p:cond delay="0"/>
                                          </p:stCondLst>
                                        </p:cTn>
                                        <p:tgtEl>
                                          <p:spTgt spid="163"/>
                                        </p:tgtEl>
                                        <p:attrNameLst>
                                          <p:attrName>style.visibility</p:attrName>
                                        </p:attrNameLst>
                                      </p:cBhvr>
                                      <p:to>
                                        <p:strVal val="visible"/>
                                      </p:to>
                                    </p:set>
                                    <p:animEffect transition="in" filter="fade">
                                      <p:cBhvr>
                                        <p:cTn id="48" dur="500"/>
                                        <p:tgtEl>
                                          <p:spTgt spid="163"/>
                                        </p:tgtEl>
                                      </p:cBhvr>
                                    </p:animEffect>
                                    <p:anim calcmode="lin" valueType="num">
                                      <p:cBhvr>
                                        <p:cTn id="49" dur="500" fill="hold"/>
                                        <p:tgtEl>
                                          <p:spTgt spid="163"/>
                                        </p:tgtEl>
                                        <p:attrNameLst>
                                          <p:attrName>ppt_x</p:attrName>
                                        </p:attrNameLst>
                                      </p:cBhvr>
                                      <p:tavLst>
                                        <p:tav tm="0">
                                          <p:val>
                                            <p:strVal val="#ppt_x"/>
                                          </p:val>
                                        </p:tav>
                                        <p:tav tm="100000">
                                          <p:val>
                                            <p:strVal val="#ppt_x"/>
                                          </p:val>
                                        </p:tav>
                                      </p:tavLst>
                                    </p:anim>
                                    <p:anim calcmode="lin" valueType="num">
                                      <p:cBhvr>
                                        <p:cTn id="50" dur="500" fill="hold"/>
                                        <p:tgtEl>
                                          <p:spTgt spid="16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600"/>
                                  </p:stCondLst>
                                  <p:childTnLst>
                                    <p:set>
                                      <p:cBhvr>
                                        <p:cTn id="52" dur="1" fill="hold">
                                          <p:stCondLst>
                                            <p:cond delay="0"/>
                                          </p:stCondLst>
                                        </p:cTn>
                                        <p:tgtEl>
                                          <p:spTgt spid="160"/>
                                        </p:tgtEl>
                                        <p:attrNameLst>
                                          <p:attrName>style.visibility</p:attrName>
                                        </p:attrNameLst>
                                      </p:cBhvr>
                                      <p:to>
                                        <p:strVal val="visible"/>
                                      </p:to>
                                    </p:set>
                                    <p:animEffect transition="in" filter="fade">
                                      <p:cBhvr>
                                        <p:cTn id="53" dur="500"/>
                                        <p:tgtEl>
                                          <p:spTgt spid="160"/>
                                        </p:tgtEl>
                                      </p:cBhvr>
                                    </p:animEffect>
                                    <p:anim calcmode="lin" valueType="num">
                                      <p:cBhvr>
                                        <p:cTn id="54" dur="500" fill="hold"/>
                                        <p:tgtEl>
                                          <p:spTgt spid="160"/>
                                        </p:tgtEl>
                                        <p:attrNameLst>
                                          <p:attrName>ppt_x</p:attrName>
                                        </p:attrNameLst>
                                      </p:cBhvr>
                                      <p:tavLst>
                                        <p:tav tm="0">
                                          <p:val>
                                            <p:strVal val="#ppt_x"/>
                                          </p:val>
                                        </p:tav>
                                        <p:tav tm="100000">
                                          <p:val>
                                            <p:strVal val="#ppt_x"/>
                                          </p:val>
                                        </p:tav>
                                      </p:tavLst>
                                    </p:anim>
                                    <p:anim calcmode="lin" valueType="num">
                                      <p:cBhvr>
                                        <p:cTn id="55" dur="500" fill="hold"/>
                                        <p:tgtEl>
                                          <p:spTgt spid="16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750"/>
                                  </p:stCondLst>
                                  <p:childTnLst>
                                    <p:set>
                                      <p:cBhvr>
                                        <p:cTn id="57" dur="1" fill="hold">
                                          <p:stCondLst>
                                            <p:cond delay="0"/>
                                          </p:stCondLst>
                                        </p:cTn>
                                        <p:tgtEl>
                                          <p:spTgt spid="154"/>
                                        </p:tgtEl>
                                        <p:attrNameLst>
                                          <p:attrName>style.visibility</p:attrName>
                                        </p:attrNameLst>
                                      </p:cBhvr>
                                      <p:to>
                                        <p:strVal val="visible"/>
                                      </p:to>
                                    </p:set>
                                    <p:animEffect transition="in" filter="fade">
                                      <p:cBhvr>
                                        <p:cTn id="58" dur="500"/>
                                        <p:tgtEl>
                                          <p:spTgt spid="154"/>
                                        </p:tgtEl>
                                      </p:cBhvr>
                                    </p:animEffect>
                                    <p:anim calcmode="lin" valueType="num">
                                      <p:cBhvr>
                                        <p:cTn id="59" dur="500" fill="hold"/>
                                        <p:tgtEl>
                                          <p:spTgt spid="154"/>
                                        </p:tgtEl>
                                        <p:attrNameLst>
                                          <p:attrName>ppt_x</p:attrName>
                                        </p:attrNameLst>
                                      </p:cBhvr>
                                      <p:tavLst>
                                        <p:tav tm="0">
                                          <p:val>
                                            <p:strVal val="#ppt_x"/>
                                          </p:val>
                                        </p:tav>
                                        <p:tav tm="100000">
                                          <p:val>
                                            <p:strVal val="#ppt_x"/>
                                          </p:val>
                                        </p:tav>
                                      </p:tavLst>
                                    </p:anim>
                                    <p:anim calcmode="lin" valueType="num">
                                      <p:cBhvr>
                                        <p:cTn id="60" dur="500" fill="hold"/>
                                        <p:tgtEl>
                                          <p:spTgt spid="15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900"/>
                                  </p:stCondLst>
                                  <p:childTnLst>
                                    <p:set>
                                      <p:cBhvr>
                                        <p:cTn id="62" dur="1" fill="hold">
                                          <p:stCondLst>
                                            <p:cond delay="0"/>
                                          </p:stCondLst>
                                        </p:cTn>
                                        <p:tgtEl>
                                          <p:spTgt spid="169"/>
                                        </p:tgtEl>
                                        <p:attrNameLst>
                                          <p:attrName>style.visibility</p:attrName>
                                        </p:attrNameLst>
                                      </p:cBhvr>
                                      <p:to>
                                        <p:strVal val="visible"/>
                                      </p:to>
                                    </p:set>
                                    <p:animEffect transition="in" filter="fade">
                                      <p:cBhvr>
                                        <p:cTn id="63" dur="500"/>
                                        <p:tgtEl>
                                          <p:spTgt spid="169"/>
                                        </p:tgtEl>
                                      </p:cBhvr>
                                    </p:animEffect>
                                    <p:anim calcmode="lin" valueType="num">
                                      <p:cBhvr>
                                        <p:cTn id="64" dur="500" fill="hold"/>
                                        <p:tgtEl>
                                          <p:spTgt spid="169"/>
                                        </p:tgtEl>
                                        <p:attrNameLst>
                                          <p:attrName>ppt_x</p:attrName>
                                        </p:attrNameLst>
                                      </p:cBhvr>
                                      <p:tavLst>
                                        <p:tav tm="0">
                                          <p:val>
                                            <p:strVal val="#ppt_x"/>
                                          </p:val>
                                        </p:tav>
                                        <p:tav tm="100000">
                                          <p:val>
                                            <p:strVal val="#ppt_x"/>
                                          </p:val>
                                        </p:tav>
                                      </p:tavLst>
                                    </p:anim>
                                    <p:anim calcmode="lin" valueType="num">
                                      <p:cBhvr>
                                        <p:cTn id="65" dur="500" fill="hold"/>
                                        <p:tgtEl>
                                          <p:spTgt spid="16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50"/>
                                  </p:stCondLst>
                                  <p:childTnLst>
                                    <p:set>
                                      <p:cBhvr>
                                        <p:cTn id="67" dur="1" fill="hold">
                                          <p:stCondLst>
                                            <p:cond delay="0"/>
                                          </p:stCondLst>
                                        </p:cTn>
                                        <p:tgtEl>
                                          <p:spTgt spid="178"/>
                                        </p:tgtEl>
                                        <p:attrNameLst>
                                          <p:attrName>style.visibility</p:attrName>
                                        </p:attrNameLst>
                                      </p:cBhvr>
                                      <p:to>
                                        <p:strVal val="visible"/>
                                      </p:to>
                                    </p:set>
                                    <p:animEffect transition="in" filter="fade">
                                      <p:cBhvr>
                                        <p:cTn id="68" dur="500"/>
                                        <p:tgtEl>
                                          <p:spTgt spid="178"/>
                                        </p:tgtEl>
                                      </p:cBhvr>
                                    </p:animEffect>
                                    <p:anim calcmode="lin" valueType="num">
                                      <p:cBhvr>
                                        <p:cTn id="69" dur="500" fill="hold"/>
                                        <p:tgtEl>
                                          <p:spTgt spid="178"/>
                                        </p:tgtEl>
                                        <p:attrNameLst>
                                          <p:attrName>ppt_x</p:attrName>
                                        </p:attrNameLst>
                                      </p:cBhvr>
                                      <p:tavLst>
                                        <p:tav tm="0">
                                          <p:val>
                                            <p:strVal val="#ppt_x"/>
                                          </p:val>
                                        </p:tav>
                                        <p:tav tm="100000">
                                          <p:val>
                                            <p:strVal val="#ppt_x"/>
                                          </p:val>
                                        </p:tav>
                                      </p:tavLst>
                                    </p:anim>
                                    <p:anim calcmode="lin" valueType="num">
                                      <p:cBhvr>
                                        <p:cTn id="70" dur="500" fill="hold"/>
                                        <p:tgtEl>
                                          <p:spTgt spid="17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200"/>
                                  </p:stCondLst>
                                  <p:childTnLst>
                                    <p:set>
                                      <p:cBhvr>
                                        <p:cTn id="72" dur="1" fill="hold">
                                          <p:stCondLst>
                                            <p:cond delay="0"/>
                                          </p:stCondLst>
                                        </p:cTn>
                                        <p:tgtEl>
                                          <p:spTgt spid="172"/>
                                        </p:tgtEl>
                                        <p:attrNameLst>
                                          <p:attrName>style.visibility</p:attrName>
                                        </p:attrNameLst>
                                      </p:cBhvr>
                                      <p:to>
                                        <p:strVal val="visible"/>
                                      </p:to>
                                    </p:set>
                                    <p:animEffect transition="in" filter="fade">
                                      <p:cBhvr>
                                        <p:cTn id="73" dur="500"/>
                                        <p:tgtEl>
                                          <p:spTgt spid="172"/>
                                        </p:tgtEl>
                                      </p:cBhvr>
                                    </p:animEffect>
                                    <p:anim calcmode="lin" valueType="num">
                                      <p:cBhvr>
                                        <p:cTn id="74" dur="500" fill="hold"/>
                                        <p:tgtEl>
                                          <p:spTgt spid="172"/>
                                        </p:tgtEl>
                                        <p:attrNameLst>
                                          <p:attrName>ppt_x</p:attrName>
                                        </p:attrNameLst>
                                      </p:cBhvr>
                                      <p:tavLst>
                                        <p:tav tm="0">
                                          <p:val>
                                            <p:strVal val="#ppt_x"/>
                                          </p:val>
                                        </p:tav>
                                        <p:tav tm="100000">
                                          <p:val>
                                            <p:strVal val="#ppt_x"/>
                                          </p:val>
                                        </p:tav>
                                      </p:tavLst>
                                    </p:anim>
                                    <p:anim calcmode="lin" valueType="num">
                                      <p:cBhvr>
                                        <p:cTn id="75" dur="500" fill="hold"/>
                                        <p:tgtEl>
                                          <p:spTgt spid="17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1350"/>
                                  </p:stCondLst>
                                  <p:childTnLst>
                                    <p:set>
                                      <p:cBhvr>
                                        <p:cTn id="77" dur="1" fill="hold">
                                          <p:stCondLst>
                                            <p:cond delay="0"/>
                                          </p:stCondLst>
                                        </p:cTn>
                                        <p:tgtEl>
                                          <p:spTgt spid="175"/>
                                        </p:tgtEl>
                                        <p:attrNameLst>
                                          <p:attrName>style.visibility</p:attrName>
                                        </p:attrNameLst>
                                      </p:cBhvr>
                                      <p:to>
                                        <p:strVal val="visible"/>
                                      </p:to>
                                    </p:set>
                                    <p:animEffect transition="in" filter="fade">
                                      <p:cBhvr>
                                        <p:cTn id="78" dur="500"/>
                                        <p:tgtEl>
                                          <p:spTgt spid="175"/>
                                        </p:tgtEl>
                                      </p:cBhvr>
                                    </p:animEffect>
                                    <p:anim calcmode="lin" valueType="num">
                                      <p:cBhvr>
                                        <p:cTn id="79" dur="500" fill="hold"/>
                                        <p:tgtEl>
                                          <p:spTgt spid="175"/>
                                        </p:tgtEl>
                                        <p:attrNameLst>
                                          <p:attrName>ppt_x</p:attrName>
                                        </p:attrNameLst>
                                      </p:cBhvr>
                                      <p:tavLst>
                                        <p:tav tm="0">
                                          <p:val>
                                            <p:strVal val="#ppt_x"/>
                                          </p:val>
                                        </p:tav>
                                        <p:tav tm="100000">
                                          <p:val>
                                            <p:strVal val="#ppt_x"/>
                                          </p:val>
                                        </p:tav>
                                      </p:tavLst>
                                    </p:anim>
                                    <p:anim calcmode="lin" valueType="num">
                                      <p:cBhvr>
                                        <p:cTn id="80" dur="500" fill="hold"/>
                                        <p:tgtEl>
                                          <p:spTgt spid="175"/>
                                        </p:tgtEl>
                                        <p:attrNameLst>
                                          <p:attrName>ppt_y</p:attrName>
                                        </p:attrNameLst>
                                      </p:cBhvr>
                                      <p:tavLst>
                                        <p:tav tm="0">
                                          <p:val>
                                            <p:strVal val="#ppt_y+.1"/>
                                          </p:val>
                                        </p:tav>
                                        <p:tav tm="100000">
                                          <p:val>
                                            <p:strVal val="#ppt_y"/>
                                          </p:val>
                                        </p:tav>
                                      </p:tavLst>
                                    </p:anim>
                                  </p:childTnLst>
                                </p:cTn>
                              </p:par>
                            </p:childTnLst>
                          </p:cTn>
                        </p:par>
                        <p:par>
                          <p:cTn id="81" fill="hold">
                            <p:stCondLst>
                              <p:cond delay="3450"/>
                            </p:stCondLst>
                            <p:childTnLst>
                              <p:par>
                                <p:cTn id="82" presetID="37" presetClass="entr" presetSubtype="0" fill="hold" grpId="0" nodeType="after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fade">
                                      <p:cBhvr>
                                        <p:cTn id="84" dur="500"/>
                                        <p:tgtEl>
                                          <p:spTgt spid="137"/>
                                        </p:tgtEl>
                                      </p:cBhvr>
                                    </p:animEffect>
                                    <p:anim calcmode="lin" valueType="num">
                                      <p:cBhvr>
                                        <p:cTn id="85" dur="500" fill="hold"/>
                                        <p:tgtEl>
                                          <p:spTgt spid="137"/>
                                        </p:tgtEl>
                                        <p:attrNameLst>
                                          <p:attrName>ppt_x</p:attrName>
                                        </p:attrNameLst>
                                      </p:cBhvr>
                                      <p:tavLst>
                                        <p:tav tm="0">
                                          <p:val>
                                            <p:strVal val="#ppt_x"/>
                                          </p:val>
                                        </p:tav>
                                        <p:tav tm="100000">
                                          <p:val>
                                            <p:strVal val="#ppt_x"/>
                                          </p:val>
                                        </p:tav>
                                      </p:tavLst>
                                    </p:anim>
                                    <p:anim calcmode="lin" valueType="num">
                                      <p:cBhvr>
                                        <p:cTn id="86" dur="450" decel="100000" fill="hold"/>
                                        <p:tgtEl>
                                          <p:spTgt spid="137"/>
                                        </p:tgtEl>
                                        <p:attrNameLst>
                                          <p:attrName>ppt_y</p:attrName>
                                        </p:attrNameLst>
                                      </p:cBhvr>
                                      <p:tavLst>
                                        <p:tav tm="0">
                                          <p:val>
                                            <p:strVal val="#ppt_y+1"/>
                                          </p:val>
                                        </p:tav>
                                        <p:tav tm="100000">
                                          <p:val>
                                            <p:strVal val="#ppt_y-.03"/>
                                          </p:val>
                                        </p:tav>
                                      </p:tavLst>
                                    </p:anim>
                                    <p:anim calcmode="lin" valueType="num">
                                      <p:cBhvr>
                                        <p:cTn id="87" dur="50" accel="100000" fill="hold">
                                          <p:stCondLst>
                                            <p:cond delay="450"/>
                                          </p:stCondLst>
                                        </p:cTn>
                                        <p:tgtEl>
                                          <p:spTgt spid="137"/>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250"/>
                                  </p:stCondLst>
                                  <p:childTnLst>
                                    <p:set>
                                      <p:cBhvr>
                                        <p:cTn id="89" dur="1" fill="hold">
                                          <p:stCondLst>
                                            <p:cond delay="0"/>
                                          </p:stCondLst>
                                        </p:cTn>
                                        <p:tgtEl>
                                          <p:spTgt spid="149"/>
                                        </p:tgtEl>
                                        <p:attrNameLst>
                                          <p:attrName>style.visibility</p:attrName>
                                        </p:attrNameLst>
                                      </p:cBhvr>
                                      <p:to>
                                        <p:strVal val="visible"/>
                                      </p:to>
                                    </p:set>
                                    <p:animEffect transition="in" filter="fade">
                                      <p:cBhvr>
                                        <p:cTn id="90" dur="500"/>
                                        <p:tgtEl>
                                          <p:spTgt spid="149"/>
                                        </p:tgtEl>
                                      </p:cBhvr>
                                    </p:animEffect>
                                    <p:anim calcmode="lin" valueType="num">
                                      <p:cBhvr>
                                        <p:cTn id="91" dur="500" fill="hold"/>
                                        <p:tgtEl>
                                          <p:spTgt spid="149"/>
                                        </p:tgtEl>
                                        <p:attrNameLst>
                                          <p:attrName>ppt_x</p:attrName>
                                        </p:attrNameLst>
                                      </p:cBhvr>
                                      <p:tavLst>
                                        <p:tav tm="0">
                                          <p:val>
                                            <p:strVal val="#ppt_x"/>
                                          </p:val>
                                        </p:tav>
                                        <p:tav tm="100000">
                                          <p:val>
                                            <p:strVal val="#ppt_x"/>
                                          </p:val>
                                        </p:tav>
                                      </p:tavLst>
                                    </p:anim>
                                    <p:anim calcmode="lin" valueType="num">
                                      <p:cBhvr>
                                        <p:cTn id="92" dur="450" decel="100000" fill="hold"/>
                                        <p:tgtEl>
                                          <p:spTgt spid="149"/>
                                        </p:tgtEl>
                                        <p:attrNameLst>
                                          <p:attrName>ppt_y</p:attrName>
                                        </p:attrNameLst>
                                      </p:cBhvr>
                                      <p:tavLst>
                                        <p:tav tm="0">
                                          <p:val>
                                            <p:strVal val="#ppt_y+1"/>
                                          </p:val>
                                        </p:tav>
                                        <p:tav tm="100000">
                                          <p:val>
                                            <p:strVal val="#ppt_y-.03"/>
                                          </p:val>
                                        </p:tav>
                                      </p:tavLst>
                                    </p:anim>
                                    <p:anim calcmode="lin" valueType="num">
                                      <p:cBhvr>
                                        <p:cTn id="93"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par>
                          <p:cTn id="94" fill="hold">
                            <p:stCondLst>
                              <p:cond delay="3950"/>
                            </p:stCondLst>
                            <p:childTnLst>
                              <p:par>
                                <p:cTn id="95" presetID="16" presetClass="entr" presetSubtype="42" fill="hold"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barn(outHorizontal)">
                                      <p:cBhvr>
                                        <p:cTn id="97" dur="500"/>
                                        <p:tgtEl>
                                          <p:spTgt spid="136"/>
                                        </p:tgtEl>
                                      </p:cBhvr>
                                    </p:animEffect>
                                  </p:childTnLst>
                                </p:cTn>
                              </p:par>
                            </p:childTnLst>
                          </p:cTn>
                        </p:par>
                        <p:par>
                          <p:cTn id="98" fill="hold">
                            <p:stCondLst>
                              <p:cond delay="4450"/>
                            </p:stCondLst>
                            <p:childTnLst>
                              <p:par>
                                <p:cTn id="99" presetID="53" presetClass="entr" presetSubtype="16" fill="hold" nodeType="afterEffect">
                                  <p:stCondLst>
                                    <p:cond delay="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childTnLst>
                          </p:cTn>
                        </p:par>
                        <p:par>
                          <p:cTn id="104" fill="hold">
                            <p:stCondLst>
                              <p:cond delay="4950"/>
                            </p:stCondLst>
                            <p:childTnLst>
                              <p:par>
                                <p:cTn id="105" presetID="16" presetClass="entr" presetSubtype="37" fill="hold" grpId="0" nodeType="afterEffect">
                                  <p:stCondLst>
                                    <p:cond delay="0"/>
                                  </p:stCondLst>
                                  <p:childTnLst>
                                    <p:set>
                                      <p:cBhvr>
                                        <p:cTn id="106" dur="1" fill="hold">
                                          <p:stCondLst>
                                            <p:cond delay="0"/>
                                          </p:stCondLst>
                                        </p:cTn>
                                        <p:tgtEl>
                                          <p:spTgt spid="182"/>
                                        </p:tgtEl>
                                        <p:attrNameLst>
                                          <p:attrName>style.visibility</p:attrName>
                                        </p:attrNameLst>
                                      </p:cBhvr>
                                      <p:to>
                                        <p:strVal val="visible"/>
                                      </p:to>
                                    </p:set>
                                    <p:animEffect transition="in" filter="barn(outVertical)">
                                      <p:cBhvr>
                                        <p:cTn id="107" dur="500"/>
                                        <p:tgtEl>
                                          <p:spTgt spid="182"/>
                                        </p:tgtEl>
                                      </p:cBhvr>
                                    </p:animEffect>
                                  </p:childTnLst>
                                </p:cTn>
                              </p:par>
                            </p:childTnLst>
                          </p:cTn>
                        </p:par>
                        <p:par>
                          <p:cTn id="108" fill="hold">
                            <p:stCondLst>
                              <p:cond delay="5450"/>
                            </p:stCondLst>
                            <p:childTnLst>
                              <p:par>
                                <p:cTn id="109" presetID="10" presetClass="entr" presetSubtype="0" fill="hold" grpId="0" nodeType="afterEffect">
                                  <p:stCondLst>
                                    <p:cond delay="0"/>
                                  </p:stCondLst>
                                  <p:childTnLst>
                                    <p:set>
                                      <p:cBhvr>
                                        <p:cTn id="110" dur="1" fill="hold">
                                          <p:stCondLst>
                                            <p:cond delay="0"/>
                                          </p:stCondLst>
                                        </p:cTn>
                                        <p:tgtEl>
                                          <p:spTgt spid="215"/>
                                        </p:tgtEl>
                                        <p:attrNameLst>
                                          <p:attrName>style.visibility</p:attrName>
                                        </p:attrNameLst>
                                      </p:cBhvr>
                                      <p:to>
                                        <p:strVal val="visible"/>
                                      </p:to>
                                    </p:set>
                                    <p:animEffect transition="in" filter="fade">
                                      <p:cBhvr>
                                        <p:cTn id="111" dur="500"/>
                                        <p:tgtEl>
                                          <p:spTgt spid="215"/>
                                        </p:tgtEl>
                                      </p:cBhvr>
                                    </p:animEffect>
                                  </p:childTnLst>
                                </p:cTn>
                              </p:par>
                            </p:childTnLst>
                          </p:cTn>
                        </p:par>
                        <p:par>
                          <p:cTn id="112" fill="hold">
                            <p:stCondLst>
                              <p:cond delay="5950"/>
                            </p:stCondLst>
                            <p:childTnLst>
                              <p:par>
                                <p:cTn id="113" presetID="42" presetClass="entr" presetSubtype="0" fill="hold"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fade">
                                      <p:cBhvr>
                                        <p:cTn id="115" dur="500"/>
                                        <p:tgtEl>
                                          <p:spTgt spid="185"/>
                                        </p:tgtEl>
                                      </p:cBhvr>
                                    </p:animEffect>
                                    <p:anim calcmode="lin" valueType="num">
                                      <p:cBhvr>
                                        <p:cTn id="116" dur="500" fill="hold"/>
                                        <p:tgtEl>
                                          <p:spTgt spid="185"/>
                                        </p:tgtEl>
                                        <p:attrNameLst>
                                          <p:attrName>ppt_x</p:attrName>
                                        </p:attrNameLst>
                                      </p:cBhvr>
                                      <p:tavLst>
                                        <p:tav tm="0">
                                          <p:val>
                                            <p:strVal val="#ppt_x"/>
                                          </p:val>
                                        </p:tav>
                                        <p:tav tm="100000">
                                          <p:val>
                                            <p:strVal val="#ppt_x"/>
                                          </p:val>
                                        </p:tav>
                                      </p:tavLst>
                                    </p:anim>
                                    <p:anim calcmode="lin" valueType="num">
                                      <p:cBhvr>
                                        <p:cTn id="117" dur="500" fill="hold"/>
                                        <p:tgtEl>
                                          <p:spTgt spid="18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150"/>
                                  </p:stCondLst>
                                  <p:childTnLst>
                                    <p:set>
                                      <p:cBhvr>
                                        <p:cTn id="119" dur="1" fill="hold">
                                          <p:stCondLst>
                                            <p:cond delay="0"/>
                                          </p:stCondLst>
                                        </p:cTn>
                                        <p:tgtEl>
                                          <p:spTgt spid="200"/>
                                        </p:tgtEl>
                                        <p:attrNameLst>
                                          <p:attrName>style.visibility</p:attrName>
                                        </p:attrNameLst>
                                      </p:cBhvr>
                                      <p:to>
                                        <p:strVal val="visible"/>
                                      </p:to>
                                    </p:set>
                                    <p:animEffect transition="in" filter="fade">
                                      <p:cBhvr>
                                        <p:cTn id="120" dur="500"/>
                                        <p:tgtEl>
                                          <p:spTgt spid="200"/>
                                        </p:tgtEl>
                                      </p:cBhvr>
                                    </p:animEffect>
                                    <p:anim calcmode="lin" valueType="num">
                                      <p:cBhvr>
                                        <p:cTn id="121" dur="500" fill="hold"/>
                                        <p:tgtEl>
                                          <p:spTgt spid="200"/>
                                        </p:tgtEl>
                                        <p:attrNameLst>
                                          <p:attrName>ppt_x</p:attrName>
                                        </p:attrNameLst>
                                      </p:cBhvr>
                                      <p:tavLst>
                                        <p:tav tm="0">
                                          <p:val>
                                            <p:strVal val="#ppt_x"/>
                                          </p:val>
                                        </p:tav>
                                        <p:tav tm="100000">
                                          <p:val>
                                            <p:strVal val="#ppt_x"/>
                                          </p:val>
                                        </p:tav>
                                      </p:tavLst>
                                    </p:anim>
                                    <p:anim calcmode="lin" valueType="num">
                                      <p:cBhvr>
                                        <p:cTn id="122" dur="500" fill="hold"/>
                                        <p:tgtEl>
                                          <p:spTgt spid="200"/>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30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500"/>
                                        <p:tgtEl>
                                          <p:spTgt spid="191"/>
                                        </p:tgtEl>
                                      </p:cBhvr>
                                    </p:animEffect>
                                    <p:anim calcmode="lin" valueType="num">
                                      <p:cBhvr>
                                        <p:cTn id="126" dur="500" fill="hold"/>
                                        <p:tgtEl>
                                          <p:spTgt spid="191"/>
                                        </p:tgtEl>
                                        <p:attrNameLst>
                                          <p:attrName>ppt_x</p:attrName>
                                        </p:attrNameLst>
                                      </p:cBhvr>
                                      <p:tavLst>
                                        <p:tav tm="0">
                                          <p:val>
                                            <p:strVal val="#ppt_x"/>
                                          </p:val>
                                        </p:tav>
                                        <p:tav tm="100000">
                                          <p:val>
                                            <p:strVal val="#ppt_x"/>
                                          </p:val>
                                        </p:tav>
                                      </p:tavLst>
                                    </p:anim>
                                    <p:anim calcmode="lin" valueType="num">
                                      <p:cBhvr>
                                        <p:cTn id="127" dur="500" fill="hold"/>
                                        <p:tgtEl>
                                          <p:spTgt spid="191"/>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450"/>
                                  </p:stCondLst>
                                  <p:childTnLst>
                                    <p:set>
                                      <p:cBhvr>
                                        <p:cTn id="129" dur="1" fill="hold">
                                          <p:stCondLst>
                                            <p:cond delay="0"/>
                                          </p:stCondLst>
                                        </p:cTn>
                                        <p:tgtEl>
                                          <p:spTgt spid="197"/>
                                        </p:tgtEl>
                                        <p:attrNameLst>
                                          <p:attrName>style.visibility</p:attrName>
                                        </p:attrNameLst>
                                      </p:cBhvr>
                                      <p:to>
                                        <p:strVal val="visible"/>
                                      </p:to>
                                    </p:set>
                                    <p:animEffect transition="in" filter="fade">
                                      <p:cBhvr>
                                        <p:cTn id="130" dur="500"/>
                                        <p:tgtEl>
                                          <p:spTgt spid="197"/>
                                        </p:tgtEl>
                                      </p:cBhvr>
                                    </p:animEffect>
                                    <p:anim calcmode="lin" valueType="num">
                                      <p:cBhvr>
                                        <p:cTn id="131" dur="500" fill="hold"/>
                                        <p:tgtEl>
                                          <p:spTgt spid="197"/>
                                        </p:tgtEl>
                                        <p:attrNameLst>
                                          <p:attrName>ppt_x</p:attrName>
                                        </p:attrNameLst>
                                      </p:cBhvr>
                                      <p:tavLst>
                                        <p:tav tm="0">
                                          <p:val>
                                            <p:strVal val="#ppt_x"/>
                                          </p:val>
                                        </p:tav>
                                        <p:tav tm="100000">
                                          <p:val>
                                            <p:strVal val="#ppt_x"/>
                                          </p:val>
                                        </p:tav>
                                      </p:tavLst>
                                    </p:anim>
                                    <p:anim calcmode="lin" valueType="num">
                                      <p:cBhvr>
                                        <p:cTn id="132" dur="500" fill="hold"/>
                                        <p:tgtEl>
                                          <p:spTgt spid="197"/>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600"/>
                                  </p:stCondLst>
                                  <p:childTnLst>
                                    <p:set>
                                      <p:cBhvr>
                                        <p:cTn id="134" dur="1" fill="hold">
                                          <p:stCondLst>
                                            <p:cond delay="0"/>
                                          </p:stCondLst>
                                        </p:cTn>
                                        <p:tgtEl>
                                          <p:spTgt spid="194"/>
                                        </p:tgtEl>
                                        <p:attrNameLst>
                                          <p:attrName>style.visibility</p:attrName>
                                        </p:attrNameLst>
                                      </p:cBhvr>
                                      <p:to>
                                        <p:strVal val="visible"/>
                                      </p:to>
                                    </p:set>
                                    <p:animEffect transition="in" filter="fade">
                                      <p:cBhvr>
                                        <p:cTn id="135" dur="500"/>
                                        <p:tgtEl>
                                          <p:spTgt spid="194"/>
                                        </p:tgtEl>
                                      </p:cBhvr>
                                    </p:animEffect>
                                    <p:anim calcmode="lin" valueType="num">
                                      <p:cBhvr>
                                        <p:cTn id="136" dur="500" fill="hold"/>
                                        <p:tgtEl>
                                          <p:spTgt spid="194"/>
                                        </p:tgtEl>
                                        <p:attrNameLst>
                                          <p:attrName>ppt_x</p:attrName>
                                        </p:attrNameLst>
                                      </p:cBhvr>
                                      <p:tavLst>
                                        <p:tav tm="0">
                                          <p:val>
                                            <p:strVal val="#ppt_x"/>
                                          </p:val>
                                        </p:tav>
                                        <p:tav tm="100000">
                                          <p:val>
                                            <p:strVal val="#ppt_x"/>
                                          </p:val>
                                        </p:tav>
                                      </p:tavLst>
                                    </p:anim>
                                    <p:anim calcmode="lin" valueType="num">
                                      <p:cBhvr>
                                        <p:cTn id="137" dur="500" fill="hold"/>
                                        <p:tgtEl>
                                          <p:spTgt spid="194"/>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750"/>
                                  </p:stCondLst>
                                  <p:childTnLst>
                                    <p:set>
                                      <p:cBhvr>
                                        <p:cTn id="139" dur="1" fill="hold">
                                          <p:stCondLst>
                                            <p:cond delay="0"/>
                                          </p:stCondLst>
                                        </p:cTn>
                                        <p:tgtEl>
                                          <p:spTgt spid="188"/>
                                        </p:tgtEl>
                                        <p:attrNameLst>
                                          <p:attrName>style.visibility</p:attrName>
                                        </p:attrNameLst>
                                      </p:cBhvr>
                                      <p:to>
                                        <p:strVal val="visible"/>
                                      </p:to>
                                    </p:set>
                                    <p:animEffect transition="in" filter="fade">
                                      <p:cBhvr>
                                        <p:cTn id="140" dur="500"/>
                                        <p:tgtEl>
                                          <p:spTgt spid="188"/>
                                        </p:tgtEl>
                                      </p:cBhvr>
                                    </p:animEffect>
                                    <p:anim calcmode="lin" valueType="num">
                                      <p:cBhvr>
                                        <p:cTn id="141" dur="500" fill="hold"/>
                                        <p:tgtEl>
                                          <p:spTgt spid="188"/>
                                        </p:tgtEl>
                                        <p:attrNameLst>
                                          <p:attrName>ppt_x</p:attrName>
                                        </p:attrNameLst>
                                      </p:cBhvr>
                                      <p:tavLst>
                                        <p:tav tm="0">
                                          <p:val>
                                            <p:strVal val="#ppt_x"/>
                                          </p:val>
                                        </p:tav>
                                        <p:tav tm="100000">
                                          <p:val>
                                            <p:strVal val="#ppt_x"/>
                                          </p:val>
                                        </p:tav>
                                      </p:tavLst>
                                    </p:anim>
                                    <p:anim calcmode="lin" valueType="num">
                                      <p:cBhvr>
                                        <p:cTn id="142" dur="500" fill="hold"/>
                                        <p:tgtEl>
                                          <p:spTgt spid="188"/>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900"/>
                                  </p:stCondLst>
                                  <p:childTnLst>
                                    <p:set>
                                      <p:cBhvr>
                                        <p:cTn id="144" dur="1" fill="hold">
                                          <p:stCondLst>
                                            <p:cond delay="0"/>
                                          </p:stCondLst>
                                        </p:cTn>
                                        <p:tgtEl>
                                          <p:spTgt spid="203"/>
                                        </p:tgtEl>
                                        <p:attrNameLst>
                                          <p:attrName>style.visibility</p:attrName>
                                        </p:attrNameLst>
                                      </p:cBhvr>
                                      <p:to>
                                        <p:strVal val="visible"/>
                                      </p:to>
                                    </p:set>
                                    <p:animEffect transition="in" filter="fade">
                                      <p:cBhvr>
                                        <p:cTn id="145" dur="500"/>
                                        <p:tgtEl>
                                          <p:spTgt spid="203"/>
                                        </p:tgtEl>
                                      </p:cBhvr>
                                    </p:animEffect>
                                    <p:anim calcmode="lin" valueType="num">
                                      <p:cBhvr>
                                        <p:cTn id="146" dur="500" fill="hold"/>
                                        <p:tgtEl>
                                          <p:spTgt spid="203"/>
                                        </p:tgtEl>
                                        <p:attrNameLst>
                                          <p:attrName>ppt_x</p:attrName>
                                        </p:attrNameLst>
                                      </p:cBhvr>
                                      <p:tavLst>
                                        <p:tav tm="0">
                                          <p:val>
                                            <p:strVal val="#ppt_x"/>
                                          </p:val>
                                        </p:tav>
                                        <p:tav tm="100000">
                                          <p:val>
                                            <p:strVal val="#ppt_x"/>
                                          </p:val>
                                        </p:tav>
                                      </p:tavLst>
                                    </p:anim>
                                    <p:anim calcmode="lin" valueType="num">
                                      <p:cBhvr>
                                        <p:cTn id="147" dur="500" fill="hold"/>
                                        <p:tgtEl>
                                          <p:spTgt spid="203"/>
                                        </p:tgtEl>
                                        <p:attrNameLst>
                                          <p:attrName>ppt_y</p:attrName>
                                        </p:attrNameLst>
                                      </p:cBhvr>
                                      <p:tavLst>
                                        <p:tav tm="0">
                                          <p:val>
                                            <p:strVal val="#ppt_y+.1"/>
                                          </p:val>
                                        </p:tav>
                                        <p:tav tm="100000">
                                          <p:val>
                                            <p:strVal val="#ppt_y"/>
                                          </p:val>
                                        </p:tav>
                                      </p:tavLst>
                                    </p:anim>
                                  </p:childTnLst>
                                </p:cTn>
                              </p:par>
                              <p:par>
                                <p:cTn id="148" presetID="42" presetClass="entr" presetSubtype="0" fill="hold" nodeType="withEffect">
                                  <p:stCondLst>
                                    <p:cond delay="1050"/>
                                  </p:stCondLst>
                                  <p:childTnLst>
                                    <p:set>
                                      <p:cBhvr>
                                        <p:cTn id="149" dur="1"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anim calcmode="lin" valueType="num">
                                      <p:cBhvr>
                                        <p:cTn id="151" dur="500" fill="hold"/>
                                        <p:tgtEl>
                                          <p:spTgt spid="212"/>
                                        </p:tgtEl>
                                        <p:attrNameLst>
                                          <p:attrName>ppt_x</p:attrName>
                                        </p:attrNameLst>
                                      </p:cBhvr>
                                      <p:tavLst>
                                        <p:tav tm="0">
                                          <p:val>
                                            <p:strVal val="#ppt_x"/>
                                          </p:val>
                                        </p:tav>
                                        <p:tav tm="100000">
                                          <p:val>
                                            <p:strVal val="#ppt_x"/>
                                          </p:val>
                                        </p:tav>
                                      </p:tavLst>
                                    </p:anim>
                                    <p:anim calcmode="lin" valueType="num">
                                      <p:cBhvr>
                                        <p:cTn id="152" dur="500" fill="hold"/>
                                        <p:tgtEl>
                                          <p:spTgt spid="212"/>
                                        </p:tgtEl>
                                        <p:attrNameLst>
                                          <p:attrName>ppt_y</p:attrName>
                                        </p:attrNameLst>
                                      </p:cBhvr>
                                      <p:tavLst>
                                        <p:tav tm="0">
                                          <p:val>
                                            <p:strVal val="#ppt_y+.1"/>
                                          </p:val>
                                        </p:tav>
                                        <p:tav tm="100000">
                                          <p:val>
                                            <p:strVal val="#ppt_y"/>
                                          </p:val>
                                        </p:tav>
                                      </p:tavLst>
                                    </p:anim>
                                  </p:childTnLst>
                                </p:cTn>
                              </p:par>
                              <p:par>
                                <p:cTn id="153" presetID="42" presetClass="entr" presetSubtype="0" fill="hold" nodeType="withEffect">
                                  <p:stCondLst>
                                    <p:cond delay="1200"/>
                                  </p:stCondLst>
                                  <p:childTnLst>
                                    <p:set>
                                      <p:cBhvr>
                                        <p:cTn id="154" dur="1" fill="hold">
                                          <p:stCondLst>
                                            <p:cond delay="0"/>
                                          </p:stCondLst>
                                        </p:cTn>
                                        <p:tgtEl>
                                          <p:spTgt spid="206"/>
                                        </p:tgtEl>
                                        <p:attrNameLst>
                                          <p:attrName>style.visibility</p:attrName>
                                        </p:attrNameLst>
                                      </p:cBhvr>
                                      <p:to>
                                        <p:strVal val="visible"/>
                                      </p:to>
                                    </p:set>
                                    <p:animEffect transition="in" filter="fade">
                                      <p:cBhvr>
                                        <p:cTn id="155" dur="500"/>
                                        <p:tgtEl>
                                          <p:spTgt spid="206"/>
                                        </p:tgtEl>
                                      </p:cBhvr>
                                    </p:animEffect>
                                    <p:anim calcmode="lin" valueType="num">
                                      <p:cBhvr>
                                        <p:cTn id="156" dur="500" fill="hold"/>
                                        <p:tgtEl>
                                          <p:spTgt spid="206"/>
                                        </p:tgtEl>
                                        <p:attrNameLst>
                                          <p:attrName>ppt_x</p:attrName>
                                        </p:attrNameLst>
                                      </p:cBhvr>
                                      <p:tavLst>
                                        <p:tav tm="0">
                                          <p:val>
                                            <p:strVal val="#ppt_x"/>
                                          </p:val>
                                        </p:tav>
                                        <p:tav tm="100000">
                                          <p:val>
                                            <p:strVal val="#ppt_x"/>
                                          </p:val>
                                        </p:tav>
                                      </p:tavLst>
                                    </p:anim>
                                    <p:anim calcmode="lin" valueType="num">
                                      <p:cBhvr>
                                        <p:cTn id="157" dur="500" fill="hold"/>
                                        <p:tgtEl>
                                          <p:spTgt spid="206"/>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350"/>
                                  </p:stCondLst>
                                  <p:childTnLst>
                                    <p:set>
                                      <p:cBhvr>
                                        <p:cTn id="159" dur="1" fill="hold">
                                          <p:stCondLst>
                                            <p:cond delay="0"/>
                                          </p:stCondLst>
                                        </p:cTn>
                                        <p:tgtEl>
                                          <p:spTgt spid="209"/>
                                        </p:tgtEl>
                                        <p:attrNameLst>
                                          <p:attrName>style.visibility</p:attrName>
                                        </p:attrNameLst>
                                      </p:cBhvr>
                                      <p:to>
                                        <p:strVal val="visible"/>
                                      </p:to>
                                    </p:set>
                                    <p:animEffect transition="in" filter="fade">
                                      <p:cBhvr>
                                        <p:cTn id="160" dur="500"/>
                                        <p:tgtEl>
                                          <p:spTgt spid="209"/>
                                        </p:tgtEl>
                                      </p:cBhvr>
                                    </p:animEffect>
                                    <p:anim calcmode="lin" valueType="num">
                                      <p:cBhvr>
                                        <p:cTn id="161" dur="500" fill="hold"/>
                                        <p:tgtEl>
                                          <p:spTgt spid="209"/>
                                        </p:tgtEl>
                                        <p:attrNameLst>
                                          <p:attrName>ppt_x</p:attrName>
                                        </p:attrNameLst>
                                      </p:cBhvr>
                                      <p:tavLst>
                                        <p:tav tm="0">
                                          <p:val>
                                            <p:strVal val="#ppt_x"/>
                                          </p:val>
                                        </p:tav>
                                        <p:tav tm="100000">
                                          <p:val>
                                            <p:strVal val="#ppt_x"/>
                                          </p:val>
                                        </p:tav>
                                      </p:tavLst>
                                    </p:anim>
                                    <p:anim calcmode="lin" valueType="num">
                                      <p:cBhvr>
                                        <p:cTn id="162" dur="500" fill="hold"/>
                                        <p:tgtEl>
                                          <p:spTgt spid="209"/>
                                        </p:tgtEl>
                                        <p:attrNameLst>
                                          <p:attrName>ppt_y</p:attrName>
                                        </p:attrNameLst>
                                      </p:cBhvr>
                                      <p:tavLst>
                                        <p:tav tm="0">
                                          <p:val>
                                            <p:strVal val="#ppt_y+.1"/>
                                          </p:val>
                                        </p:tav>
                                        <p:tav tm="100000">
                                          <p:val>
                                            <p:strVal val="#ppt_y"/>
                                          </p:val>
                                        </p:tav>
                                      </p:tavLst>
                                    </p:anim>
                                  </p:childTnLst>
                                </p:cTn>
                              </p:par>
                            </p:childTnLst>
                          </p:cTn>
                        </p:par>
                        <p:par>
                          <p:cTn id="163" fill="hold">
                            <p:stCondLst>
                              <p:cond delay="6450"/>
                            </p:stCondLst>
                            <p:childTnLst>
                              <p:par>
                                <p:cTn id="164" presetID="37" presetClass="entr" presetSubtype="0" fill="hold" grpId="0" nodeType="afterEffect">
                                  <p:stCondLst>
                                    <p:cond delay="0"/>
                                  </p:stCondLst>
                                  <p:childTnLst>
                                    <p:set>
                                      <p:cBhvr>
                                        <p:cTn id="165" dur="1" fill="hold">
                                          <p:stCondLst>
                                            <p:cond delay="0"/>
                                          </p:stCondLst>
                                        </p:cTn>
                                        <p:tgtEl>
                                          <p:spTgt spid="183"/>
                                        </p:tgtEl>
                                        <p:attrNameLst>
                                          <p:attrName>style.visibility</p:attrName>
                                        </p:attrNameLst>
                                      </p:cBhvr>
                                      <p:to>
                                        <p:strVal val="visible"/>
                                      </p:to>
                                    </p:set>
                                    <p:animEffect transition="in" filter="fade">
                                      <p:cBhvr>
                                        <p:cTn id="166" dur="500"/>
                                        <p:tgtEl>
                                          <p:spTgt spid="183"/>
                                        </p:tgtEl>
                                      </p:cBhvr>
                                    </p:animEffect>
                                    <p:anim calcmode="lin" valueType="num">
                                      <p:cBhvr>
                                        <p:cTn id="167" dur="500" fill="hold"/>
                                        <p:tgtEl>
                                          <p:spTgt spid="183"/>
                                        </p:tgtEl>
                                        <p:attrNameLst>
                                          <p:attrName>ppt_x</p:attrName>
                                        </p:attrNameLst>
                                      </p:cBhvr>
                                      <p:tavLst>
                                        <p:tav tm="0">
                                          <p:val>
                                            <p:strVal val="#ppt_x"/>
                                          </p:val>
                                        </p:tav>
                                        <p:tav tm="100000">
                                          <p:val>
                                            <p:strVal val="#ppt_x"/>
                                          </p:val>
                                        </p:tav>
                                      </p:tavLst>
                                    </p:anim>
                                    <p:anim calcmode="lin" valueType="num">
                                      <p:cBhvr>
                                        <p:cTn id="168" dur="450" decel="100000" fill="hold"/>
                                        <p:tgtEl>
                                          <p:spTgt spid="183"/>
                                        </p:tgtEl>
                                        <p:attrNameLst>
                                          <p:attrName>ppt_y</p:attrName>
                                        </p:attrNameLst>
                                      </p:cBhvr>
                                      <p:tavLst>
                                        <p:tav tm="0">
                                          <p:val>
                                            <p:strVal val="#ppt_y+1"/>
                                          </p:val>
                                        </p:tav>
                                        <p:tav tm="100000">
                                          <p:val>
                                            <p:strVal val="#ppt_y-.03"/>
                                          </p:val>
                                        </p:tav>
                                      </p:tavLst>
                                    </p:anim>
                                    <p:anim calcmode="lin" valueType="num">
                                      <p:cBhvr>
                                        <p:cTn id="169" dur="50" accel="100000" fill="hold">
                                          <p:stCondLst>
                                            <p:cond delay="450"/>
                                          </p:stCondLst>
                                        </p:cTn>
                                        <p:tgtEl>
                                          <p:spTgt spid="183"/>
                                        </p:tgtEl>
                                        <p:attrNameLst>
                                          <p:attrName>ppt_y</p:attrName>
                                        </p:attrNameLst>
                                      </p:cBhvr>
                                      <p:tavLst>
                                        <p:tav tm="0">
                                          <p:val>
                                            <p:strVal val="#ppt_y-.03"/>
                                          </p:val>
                                        </p:tav>
                                        <p:tav tm="100000">
                                          <p:val>
                                            <p:strVal val="#ppt_y"/>
                                          </p:val>
                                        </p:tav>
                                      </p:tavLst>
                                    </p:anim>
                                  </p:childTnLst>
                                </p:cTn>
                              </p:par>
                              <p:par>
                                <p:cTn id="170" presetID="37" presetClass="entr" presetSubtype="0" fill="hold" grpId="0" nodeType="withEffect">
                                  <p:stCondLst>
                                    <p:cond delay="250"/>
                                  </p:stCondLst>
                                  <p:childTnLst>
                                    <p:set>
                                      <p:cBhvr>
                                        <p:cTn id="171" dur="1" fill="hold">
                                          <p:stCondLst>
                                            <p:cond delay="0"/>
                                          </p:stCondLst>
                                        </p:cTn>
                                        <p:tgtEl>
                                          <p:spTgt spid="184"/>
                                        </p:tgtEl>
                                        <p:attrNameLst>
                                          <p:attrName>style.visibility</p:attrName>
                                        </p:attrNameLst>
                                      </p:cBhvr>
                                      <p:to>
                                        <p:strVal val="visible"/>
                                      </p:to>
                                    </p:set>
                                    <p:animEffect transition="in" filter="fade">
                                      <p:cBhvr>
                                        <p:cTn id="172" dur="500"/>
                                        <p:tgtEl>
                                          <p:spTgt spid="184"/>
                                        </p:tgtEl>
                                      </p:cBhvr>
                                    </p:animEffect>
                                    <p:anim calcmode="lin" valueType="num">
                                      <p:cBhvr>
                                        <p:cTn id="173" dur="500" fill="hold"/>
                                        <p:tgtEl>
                                          <p:spTgt spid="184"/>
                                        </p:tgtEl>
                                        <p:attrNameLst>
                                          <p:attrName>ppt_x</p:attrName>
                                        </p:attrNameLst>
                                      </p:cBhvr>
                                      <p:tavLst>
                                        <p:tav tm="0">
                                          <p:val>
                                            <p:strVal val="#ppt_x"/>
                                          </p:val>
                                        </p:tav>
                                        <p:tav tm="100000">
                                          <p:val>
                                            <p:strVal val="#ppt_x"/>
                                          </p:val>
                                        </p:tav>
                                      </p:tavLst>
                                    </p:anim>
                                    <p:anim calcmode="lin" valueType="num">
                                      <p:cBhvr>
                                        <p:cTn id="174" dur="450" decel="100000" fill="hold"/>
                                        <p:tgtEl>
                                          <p:spTgt spid="184"/>
                                        </p:tgtEl>
                                        <p:attrNameLst>
                                          <p:attrName>ppt_y</p:attrName>
                                        </p:attrNameLst>
                                      </p:cBhvr>
                                      <p:tavLst>
                                        <p:tav tm="0">
                                          <p:val>
                                            <p:strVal val="#ppt_y+1"/>
                                          </p:val>
                                        </p:tav>
                                        <p:tav tm="100000">
                                          <p:val>
                                            <p:strVal val="#ppt_y-.03"/>
                                          </p:val>
                                        </p:tav>
                                      </p:tavLst>
                                    </p:anim>
                                    <p:anim calcmode="lin" valueType="num">
                                      <p:cBhvr>
                                        <p:cTn id="175" dur="50" accel="100000" fill="hold">
                                          <p:stCondLst>
                                            <p:cond delay="450"/>
                                          </p:stCondLst>
                                        </p:cTn>
                                        <p:tgtEl>
                                          <p:spTgt spid="18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5" grpId="0" animBg="1"/>
      <p:bldP spid="137" grpId="0"/>
      <p:bldP spid="149" grpId="0"/>
      <p:bldP spid="181" grpId="0"/>
      <p:bldP spid="182" grpId="0" animBg="1"/>
      <p:bldP spid="183" grpId="0"/>
      <p:bldP spid="184" grpId="0"/>
      <p:bldP spid="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03</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7" name="Rectangle 2"/>
          <p:cNvSpPr/>
          <p:nvPr/>
        </p:nvSpPr>
        <p:spPr>
          <a:xfrm>
            <a:off x="6400800" y="1381051"/>
            <a:ext cx="5132837" cy="4892749"/>
          </a:xfrm>
          <a:prstGeom prst="rect">
            <a:avLst/>
          </a:prstGeom>
          <a:blipFill>
            <a:blip r:embed="rId1"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ectangle 3"/>
          <p:cNvSpPr/>
          <p:nvPr/>
        </p:nvSpPr>
        <p:spPr>
          <a:xfrm>
            <a:off x="706008" y="1381051"/>
            <a:ext cx="5288393" cy="174314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7" name="组合 66"/>
          <p:cNvGrpSpPr/>
          <p:nvPr/>
        </p:nvGrpSpPr>
        <p:grpSpPr>
          <a:xfrm>
            <a:off x="714476" y="5547544"/>
            <a:ext cx="722113" cy="726256"/>
            <a:chOff x="714476" y="5547544"/>
            <a:chExt cx="722113" cy="726256"/>
          </a:xfrm>
        </p:grpSpPr>
        <p:sp>
          <p:nvSpPr>
            <p:cNvPr id="54" name="Oval 13"/>
            <p:cNvSpPr/>
            <p:nvPr/>
          </p:nvSpPr>
          <p:spPr>
            <a:xfrm>
              <a:off x="714476" y="5547544"/>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Freeform 34"/>
            <p:cNvSpPr/>
            <p:nvPr/>
          </p:nvSpPr>
          <p:spPr bwMode="auto">
            <a:xfrm>
              <a:off x="861404" y="5721389"/>
              <a:ext cx="428257" cy="378569"/>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65" name="组合 64"/>
          <p:cNvGrpSpPr/>
          <p:nvPr/>
        </p:nvGrpSpPr>
        <p:grpSpPr>
          <a:xfrm>
            <a:off x="691766" y="3429000"/>
            <a:ext cx="722113" cy="726256"/>
            <a:chOff x="691766" y="3429000"/>
            <a:chExt cx="722113" cy="726256"/>
          </a:xfrm>
        </p:grpSpPr>
        <p:sp>
          <p:nvSpPr>
            <p:cNvPr id="50" name="Oval 5"/>
            <p:cNvSpPr/>
            <p:nvPr/>
          </p:nvSpPr>
          <p:spPr>
            <a:xfrm>
              <a:off x="691766" y="3429000"/>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7" name="Group 16"/>
            <p:cNvGrpSpPr/>
            <p:nvPr/>
          </p:nvGrpSpPr>
          <p:grpSpPr>
            <a:xfrm>
              <a:off x="843176" y="3585810"/>
              <a:ext cx="419291" cy="412636"/>
              <a:chOff x="1587575" y="2265358"/>
              <a:chExt cx="314468" cy="309477"/>
            </a:xfrm>
            <a:solidFill>
              <a:schemeClr val="bg1"/>
            </a:solidFill>
          </p:grpSpPr>
          <p:sp>
            <p:nvSpPr>
              <p:cNvPr id="5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5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66" name="组合 65"/>
          <p:cNvGrpSpPr/>
          <p:nvPr/>
        </p:nvGrpSpPr>
        <p:grpSpPr>
          <a:xfrm>
            <a:off x="714476" y="4500429"/>
            <a:ext cx="722113" cy="726256"/>
            <a:chOff x="714476" y="4500429"/>
            <a:chExt cx="722113" cy="726256"/>
          </a:xfrm>
        </p:grpSpPr>
        <p:sp>
          <p:nvSpPr>
            <p:cNvPr id="52" name="Oval 11"/>
            <p:cNvSpPr/>
            <p:nvPr/>
          </p:nvSpPr>
          <p:spPr>
            <a:xfrm>
              <a:off x="714476" y="4500429"/>
              <a:ext cx="722113" cy="72625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0" name="Group 19"/>
            <p:cNvGrpSpPr/>
            <p:nvPr/>
          </p:nvGrpSpPr>
          <p:grpSpPr>
            <a:xfrm>
              <a:off x="889837" y="4677613"/>
              <a:ext cx="371391" cy="422619"/>
              <a:chOff x="2927811" y="2108124"/>
              <a:chExt cx="361887" cy="411804"/>
            </a:xfrm>
            <a:solidFill>
              <a:schemeClr val="bg1"/>
            </a:solidFill>
          </p:grpSpPr>
          <p:sp>
            <p:nvSpPr>
              <p:cNvPr id="61"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2"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3"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4"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68" name="文本框 67"/>
          <p:cNvSpPr txBox="1"/>
          <p:nvPr/>
        </p:nvSpPr>
        <p:spPr>
          <a:xfrm>
            <a:off x="982045" y="1966158"/>
            <a:ext cx="4746465" cy="978729"/>
          </a:xfrm>
          <a:prstGeom prst="rect">
            <a:avLst/>
          </a:prstGeom>
          <a:noFill/>
        </p:spPr>
        <p:txBody>
          <a:bodyPr wrap="square" lIns="0" rIns="0" rtlCol="0">
            <a:spAutoFit/>
          </a:bodyPr>
          <a:lstStyle/>
          <a:p>
            <a:pPr algn="just">
              <a:lnSpc>
                <a:spcPct val="120000"/>
              </a:lnSpc>
              <a:spcAft>
                <a:spcPts val="600"/>
              </a:spcAft>
            </a:pPr>
            <a:r>
              <a:rPr lang="zh-CN" altLang="en-US" sz="1600" dirty="0">
                <a:solidFill>
                  <a:schemeClr val="bg1"/>
                </a:solidFill>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982045" y="1566048"/>
            <a:ext cx="2322752" cy="400110"/>
          </a:xfrm>
          <a:prstGeom prst="rect">
            <a:avLst/>
          </a:prstGeom>
          <a:noFill/>
        </p:spPr>
        <p:txBody>
          <a:bodyPr wrap="none" lIns="0" rIns="0" rtlCol="0">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添加幻灯片正文标题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0" name="TextBox 13"/>
          <p:cNvSpPr txBox="1">
            <a:spLocks noChangeArrowheads="1"/>
          </p:cNvSpPr>
          <p:nvPr/>
        </p:nvSpPr>
        <p:spPr bwMode="auto">
          <a:xfrm>
            <a:off x="1595269" y="3444133"/>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a:spLocks noChangeArrowheads="1"/>
          </p:cNvSpPr>
          <p:nvPr/>
        </p:nvSpPr>
        <p:spPr bwMode="auto">
          <a:xfrm>
            <a:off x="1595916" y="3780582"/>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a:spLocks noChangeArrowheads="1"/>
          </p:cNvSpPr>
          <p:nvPr/>
        </p:nvSpPr>
        <p:spPr bwMode="auto">
          <a:xfrm>
            <a:off x="1595269" y="4500429"/>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13"/>
          <p:cNvSpPr txBox="1">
            <a:spLocks noChangeArrowheads="1"/>
          </p:cNvSpPr>
          <p:nvPr/>
        </p:nvSpPr>
        <p:spPr bwMode="auto">
          <a:xfrm>
            <a:off x="1595916" y="4836878"/>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4" name="TextBox 13"/>
          <p:cNvSpPr txBox="1">
            <a:spLocks noChangeArrowheads="1"/>
          </p:cNvSpPr>
          <p:nvPr/>
        </p:nvSpPr>
        <p:spPr bwMode="auto">
          <a:xfrm>
            <a:off x="1595269" y="5556725"/>
            <a:ext cx="1400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b="1">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13"/>
          <p:cNvSpPr txBox="1">
            <a:spLocks noChangeArrowheads="1"/>
          </p:cNvSpPr>
          <p:nvPr/>
        </p:nvSpPr>
        <p:spPr bwMode="auto">
          <a:xfrm>
            <a:off x="1595916" y="5893174"/>
            <a:ext cx="4483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00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14:presetBounceEnd="40000">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14:bounceEnd="40000">
                                          <p:cBhvr additive="base">
                                            <p:cTn id="19" dur="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14:presetBounceEnd="26000">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14:bounceEnd="26000">
                                          <p:cBhvr additive="base">
                                            <p:cTn id="28" dur="400" fill="hold"/>
                                            <p:tgtEl>
                                              <p:spTgt spid="69"/>
                                            </p:tgtEl>
                                            <p:attrNameLst>
                                              <p:attrName>ppt_x</p:attrName>
                                            </p:attrNameLst>
                                          </p:cBhvr>
                                          <p:tavLst>
                                            <p:tav tm="0">
                                              <p:val>
                                                <p:strVal val="0-#ppt_w/2"/>
                                              </p:val>
                                            </p:tav>
                                            <p:tav tm="100000">
                                              <p:val>
                                                <p:strVal val="#ppt_x"/>
                                              </p:val>
                                            </p:tav>
                                          </p:tavLst>
                                        </p:anim>
                                        <p:anim calcmode="lin" valueType="num" p14:bounceEnd="26000">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14:presetBounceEnd="26000">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14:bounceEnd="26000">
                                          <p:cBhvr additive="base">
                                            <p:cTn id="32" dur="400" fill="hold"/>
                                            <p:tgtEl>
                                              <p:spTgt spid="68"/>
                                            </p:tgtEl>
                                            <p:attrNameLst>
                                              <p:attrName>ppt_x</p:attrName>
                                            </p:attrNameLst>
                                          </p:cBhvr>
                                          <p:tavLst>
                                            <p:tav tm="0">
                                              <p:val>
                                                <p:strVal val="0-#ppt_w/2"/>
                                              </p:val>
                                            </p:tav>
                                            <p:tav tm="100000">
                                              <p:val>
                                                <p:strVal val="#ppt_x"/>
                                              </p:val>
                                            </p:tav>
                                          </p:tavLst>
                                        </p:anim>
                                        <p:anim calcmode="lin" valueType="num" p14:bounceEnd="26000">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4"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right)">
                                          <p:cBhvr>
                                            <p:cTn id="24" dur="500"/>
                                            <p:tgtEl>
                                              <p:spTgt spid="48"/>
                                            </p:tgtEl>
                                          </p:cBhvr>
                                        </p:animEffect>
                                      </p:childTnLst>
                                    </p:cTn>
                                  </p:par>
                                </p:childTnLst>
                              </p:cTn>
                            </p:par>
                            <p:par>
                              <p:cTn id="25" fill="hold">
                                <p:stCondLst>
                                  <p:cond delay="2450"/>
                                </p:stCondLst>
                                <p:childTnLst>
                                  <p:par>
                                    <p:cTn id="26" presetID="2" presetClass="entr" presetSubtype="8" accel="266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400" fill="hold"/>
                                            <p:tgtEl>
                                              <p:spTgt spid="69"/>
                                            </p:tgtEl>
                                            <p:attrNameLst>
                                              <p:attrName>ppt_x</p:attrName>
                                            </p:attrNameLst>
                                          </p:cBhvr>
                                          <p:tavLst>
                                            <p:tav tm="0">
                                              <p:val>
                                                <p:strVal val="0-#ppt_w/2"/>
                                              </p:val>
                                            </p:tav>
                                            <p:tav tm="100000">
                                              <p:val>
                                                <p:strVal val="#ppt_x"/>
                                              </p:val>
                                            </p:tav>
                                          </p:tavLst>
                                        </p:anim>
                                        <p:anim calcmode="lin" valueType="num">
                                          <p:cBhvr additive="base">
                                            <p:cTn id="29" dur="400" fill="hold"/>
                                            <p:tgtEl>
                                              <p:spTgt spid="69"/>
                                            </p:tgtEl>
                                            <p:attrNameLst>
                                              <p:attrName>ppt_y</p:attrName>
                                            </p:attrNameLst>
                                          </p:cBhvr>
                                          <p:tavLst>
                                            <p:tav tm="0">
                                              <p:val>
                                                <p:strVal val="#ppt_y"/>
                                              </p:val>
                                            </p:tav>
                                            <p:tav tm="100000">
                                              <p:val>
                                                <p:strVal val="#ppt_y"/>
                                              </p:val>
                                            </p:tav>
                                          </p:tavLst>
                                        </p:anim>
                                      </p:childTnLst>
                                    </p:cTn>
                                  </p:par>
                                  <p:par>
                                    <p:cTn id="30" presetID="2" presetClass="entr" presetSubtype="8" accel="26600" fill="hold" grpId="0" nodeType="withEffect">
                                      <p:stCondLst>
                                        <p:cond delay="100"/>
                                      </p:stCondLst>
                                      <p:childTnLst>
                                        <p:set>
                                          <p:cBhvr>
                                            <p:cTn id="31" dur="1" fill="hold">
                                              <p:stCondLst>
                                                <p:cond delay="0"/>
                                              </p:stCondLst>
                                            </p:cTn>
                                            <p:tgtEl>
                                              <p:spTgt spid="68"/>
                                            </p:tgtEl>
                                            <p:attrNameLst>
                                              <p:attrName>style.visibility</p:attrName>
                                            </p:attrNameLst>
                                          </p:cBhvr>
                                          <p:to>
                                            <p:strVal val="visible"/>
                                          </p:to>
                                        </p:set>
                                        <p:anim calcmode="lin" valueType="num">
                                          <p:cBhvr additive="base">
                                            <p:cTn id="32" dur="400" fill="hold"/>
                                            <p:tgtEl>
                                              <p:spTgt spid="68"/>
                                            </p:tgtEl>
                                            <p:attrNameLst>
                                              <p:attrName>ppt_x</p:attrName>
                                            </p:attrNameLst>
                                          </p:cBhvr>
                                          <p:tavLst>
                                            <p:tav tm="0">
                                              <p:val>
                                                <p:strVal val="0-#ppt_w/2"/>
                                              </p:val>
                                            </p:tav>
                                            <p:tav tm="100000">
                                              <p:val>
                                                <p:strVal val="#ppt_x"/>
                                              </p:val>
                                            </p:tav>
                                          </p:tavLst>
                                        </p:anim>
                                        <p:anim calcmode="lin" valueType="num">
                                          <p:cBhvr additive="base">
                                            <p:cTn id="33" dur="400" fill="hold"/>
                                            <p:tgtEl>
                                              <p:spTgt spid="68"/>
                                            </p:tgtEl>
                                            <p:attrNameLst>
                                              <p:attrName>ppt_y</p:attrName>
                                            </p:attrNameLst>
                                          </p:cBhvr>
                                          <p:tavLst>
                                            <p:tav tm="0">
                                              <p:val>
                                                <p:strVal val="#ppt_y"/>
                                              </p:val>
                                            </p:tav>
                                            <p:tav tm="100000">
                                              <p:val>
                                                <p:strVal val="#ppt_y"/>
                                              </p:val>
                                            </p:tav>
                                          </p:tavLst>
                                        </p:anim>
                                      </p:childTnLst>
                                    </p:cTn>
                                  </p:par>
                                </p:childTnLst>
                              </p:cTn>
                            </p:par>
                            <p:par>
                              <p:cTn id="34" fill="hold">
                                <p:stCondLst>
                                  <p:cond delay="2950"/>
                                </p:stCondLst>
                                <p:childTnLst>
                                  <p:par>
                                    <p:cTn id="35" presetID="31" presetClass="entr" presetSubtype="0" fill="hold"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 calcmode="lin" valueType="num">
                                          <p:cBhvr>
                                            <p:cTn id="39" dur="500" fill="hold"/>
                                            <p:tgtEl>
                                              <p:spTgt spid="65"/>
                                            </p:tgtEl>
                                            <p:attrNameLst>
                                              <p:attrName>style.rotation</p:attrName>
                                            </p:attrNameLst>
                                          </p:cBhvr>
                                          <p:tavLst>
                                            <p:tav tm="0">
                                              <p:val>
                                                <p:fltVal val="90"/>
                                              </p:val>
                                            </p:tav>
                                            <p:tav tm="100000">
                                              <p:val>
                                                <p:fltVal val="0"/>
                                              </p:val>
                                            </p:tav>
                                          </p:tavLst>
                                        </p:anim>
                                        <p:animEffect transition="in" filter="fade">
                                          <p:cBhvr>
                                            <p:cTn id="40" dur="500"/>
                                            <p:tgtEl>
                                              <p:spTgt spid="65"/>
                                            </p:tgtEl>
                                          </p:cBhvr>
                                        </p:animEffect>
                                      </p:childTnLst>
                                    </p:cTn>
                                  </p:par>
                                </p:childTnLst>
                              </p:cTn>
                            </p:par>
                            <p:par>
                              <p:cTn id="41" fill="hold">
                                <p:stCondLst>
                                  <p:cond delay="3450"/>
                                </p:stCondLst>
                                <p:childTnLst>
                                  <p:par>
                                    <p:cTn id="42" presetID="42" presetClass="entr" presetSubtype="0" fill="hold" grpId="0" nodeType="afterEffect">
                                      <p:stCondLst>
                                        <p:cond delay="0"/>
                                      </p:stCondLst>
                                      <p:iterate type="lt">
                                        <p:tmPct val="10000"/>
                                      </p:iterate>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childTnLst>
                              </p:cTn>
                            </p:par>
                            <p:par>
                              <p:cTn id="47" fill="hold">
                                <p:stCondLst>
                                  <p:cond delay="4199"/>
                                </p:stCondLst>
                                <p:childTnLst>
                                  <p:par>
                                    <p:cTn id="48" presetID="42"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fade">
                                          <p:cBhvr>
                                            <p:cTn id="50" dur="500"/>
                                            <p:tgtEl>
                                              <p:spTgt spid="71"/>
                                            </p:tgtEl>
                                          </p:cBhvr>
                                        </p:animEffect>
                                        <p:anim calcmode="lin" valueType="num">
                                          <p:cBhvr>
                                            <p:cTn id="51" dur="500" fill="hold"/>
                                            <p:tgtEl>
                                              <p:spTgt spid="71"/>
                                            </p:tgtEl>
                                            <p:attrNameLst>
                                              <p:attrName>ppt_x</p:attrName>
                                            </p:attrNameLst>
                                          </p:cBhvr>
                                          <p:tavLst>
                                            <p:tav tm="0">
                                              <p:val>
                                                <p:strVal val="#ppt_x"/>
                                              </p:val>
                                            </p:tav>
                                            <p:tav tm="100000">
                                              <p:val>
                                                <p:strVal val="#ppt_x"/>
                                              </p:val>
                                            </p:tav>
                                          </p:tavLst>
                                        </p:anim>
                                        <p:anim calcmode="lin" valueType="num">
                                          <p:cBhvr>
                                            <p:cTn id="52" dur="500" fill="hold"/>
                                            <p:tgtEl>
                                              <p:spTgt spid="71"/>
                                            </p:tgtEl>
                                            <p:attrNameLst>
                                              <p:attrName>ppt_y</p:attrName>
                                            </p:attrNameLst>
                                          </p:cBhvr>
                                          <p:tavLst>
                                            <p:tav tm="0">
                                              <p:val>
                                                <p:strVal val="#ppt_y+.1"/>
                                              </p:val>
                                            </p:tav>
                                            <p:tav tm="100000">
                                              <p:val>
                                                <p:strVal val="#ppt_y"/>
                                              </p:val>
                                            </p:tav>
                                          </p:tavLst>
                                        </p:anim>
                                      </p:childTnLst>
                                    </p:cTn>
                                  </p:par>
                                </p:childTnLst>
                              </p:cTn>
                            </p:par>
                            <p:par>
                              <p:cTn id="53" fill="hold">
                                <p:stCondLst>
                                  <p:cond delay="4699"/>
                                </p:stCondLst>
                                <p:childTnLst>
                                  <p:par>
                                    <p:cTn id="54" presetID="31" presetClass="entr" presetSubtype="0" fill="hold"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 calcmode="lin" valueType="num">
                                          <p:cBhvr>
                                            <p:cTn id="58" dur="500" fill="hold"/>
                                            <p:tgtEl>
                                              <p:spTgt spid="66"/>
                                            </p:tgtEl>
                                            <p:attrNameLst>
                                              <p:attrName>style.rotation</p:attrName>
                                            </p:attrNameLst>
                                          </p:cBhvr>
                                          <p:tavLst>
                                            <p:tav tm="0">
                                              <p:val>
                                                <p:fltVal val="90"/>
                                              </p:val>
                                            </p:tav>
                                            <p:tav tm="100000">
                                              <p:val>
                                                <p:fltVal val="0"/>
                                              </p:val>
                                            </p:tav>
                                          </p:tavLst>
                                        </p:anim>
                                        <p:animEffect transition="in" filter="fade">
                                          <p:cBhvr>
                                            <p:cTn id="59" dur="500"/>
                                            <p:tgtEl>
                                              <p:spTgt spid="66"/>
                                            </p:tgtEl>
                                          </p:cBhvr>
                                        </p:animEffect>
                                      </p:childTnLst>
                                    </p:cTn>
                                  </p:par>
                                </p:childTnLst>
                              </p:cTn>
                            </p:par>
                            <p:par>
                              <p:cTn id="60" fill="hold">
                                <p:stCondLst>
                                  <p:cond delay="5199"/>
                                </p:stCondLst>
                                <p:childTnLst>
                                  <p:par>
                                    <p:cTn id="61" presetID="42" presetClass="entr" presetSubtype="0" fill="hold" grpId="0" nodeType="afterEffect">
                                      <p:stCondLst>
                                        <p:cond delay="0"/>
                                      </p:stCondLst>
                                      <p:iterate type="lt">
                                        <p:tmPct val="10000"/>
                                      </p:iterate>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anim calcmode="lin" valueType="num">
                                          <p:cBhvr>
                                            <p:cTn id="64" dur="500" fill="hold"/>
                                            <p:tgtEl>
                                              <p:spTgt spid="72"/>
                                            </p:tgtEl>
                                            <p:attrNameLst>
                                              <p:attrName>ppt_x</p:attrName>
                                            </p:attrNameLst>
                                          </p:cBhvr>
                                          <p:tavLst>
                                            <p:tav tm="0">
                                              <p:val>
                                                <p:strVal val="#ppt_x"/>
                                              </p:val>
                                            </p:tav>
                                            <p:tav tm="100000">
                                              <p:val>
                                                <p:strVal val="#ppt_x"/>
                                              </p:val>
                                            </p:tav>
                                          </p:tavLst>
                                        </p:anim>
                                        <p:anim calcmode="lin" valueType="num">
                                          <p:cBhvr>
                                            <p:cTn id="65" dur="500" fill="hold"/>
                                            <p:tgtEl>
                                              <p:spTgt spid="72"/>
                                            </p:tgtEl>
                                            <p:attrNameLst>
                                              <p:attrName>ppt_y</p:attrName>
                                            </p:attrNameLst>
                                          </p:cBhvr>
                                          <p:tavLst>
                                            <p:tav tm="0">
                                              <p:val>
                                                <p:strVal val="#ppt_y+.1"/>
                                              </p:val>
                                            </p:tav>
                                            <p:tav tm="100000">
                                              <p:val>
                                                <p:strVal val="#ppt_y"/>
                                              </p:val>
                                            </p:tav>
                                          </p:tavLst>
                                        </p:anim>
                                      </p:childTnLst>
                                    </p:cTn>
                                  </p:par>
                                </p:childTnLst>
                              </p:cTn>
                            </p:par>
                            <p:par>
                              <p:cTn id="66" fill="hold">
                                <p:stCondLst>
                                  <p:cond delay="5949"/>
                                </p:stCondLst>
                                <p:childTnLst>
                                  <p:par>
                                    <p:cTn id="67" presetID="42" presetClass="entr" presetSubtype="0" fill="hold" grpId="0" nodeType="after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fade">
                                          <p:cBhvr>
                                            <p:cTn id="69" dur="500"/>
                                            <p:tgtEl>
                                              <p:spTgt spid="73"/>
                                            </p:tgtEl>
                                          </p:cBhvr>
                                        </p:animEffect>
                                        <p:anim calcmode="lin" valueType="num">
                                          <p:cBhvr>
                                            <p:cTn id="70" dur="500" fill="hold"/>
                                            <p:tgtEl>
                                              <p:spTgt spid="73"/>
                                            </p:tgtEl>
                                            <p:attrNameLst>
                                              <p:attrName>ppt_x</p:attrName>
                                            </p:attrNameLst>
                                          </p:cBhvr>
                                          <p:tavLst>
                                            <p:tav tm="0">
                                              <p:val>
                                                <p:strVal val="#ppt_x"/>
                                              </p:val>
                                            </p:tav>
                                            <p:tav tm="100000">
                                              <p:val>
                                                <p:strVal val="#ppt_x"/>
                                              </p:val>
                                            </p:tav>
                                          </p:tavLst>
                                        </p:anim>
                                        <p:anim calcmode="lin" valueType="num">
                                          <p:cBhvr>
                                            <p:cTn id="71" dur="500" fill="hold"/>
                                            <p:tgtEl>
                                              <p:spTgt spid="73"/>
                                            </p:tgtEl>
                                            <p:attrNameLst>
                                              <p:attrName>ppt_y</p:attrName>
                                            </p:attrNameLst>
                                          </p:cBhvr>
                                          <p:tavLst>
                                            <p:tav tm="0">
                                              <p:val>
                                                <p:strVal val="#ppt_y+.1"/>
                                              </p:val>
                                            </p:tav>
                                            <p:tav tm="100000">
                                              <p:val>
                                                <p:strVal val="#ppt_y"/>
                                              </p:val>
                                            </p:tav>
                                          </p:tavLst>
                                        </p:anim>
                                      </p:childTnLst>
                                    </p:cTn>
                                  </p:par>
                                </p:childTnLst>
                              </p:cTn>
                            </p:par>
                            <p:par>
                              <p:cTn id="72" fill="hold">
                                <p:stCondLst>
                                  <p:cond delay="6449"/>
                                </p:stCondLst>
                                <p:childTnLst>
                                  <p:par>
                                    <p:cTn id="73" presetID="31"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p:cTn id="75" dur="500" fill="hold"/>
                                            <p:tgtEl>
                                              <p:spTgt spid="67"/>
                                            </p:tgtEl>
                                            <p:attrNameLst>
                                              <p:attrName>ppt_w</p:attrName>
                                            </p:attrNameLst>
                                          </p:cBhvr>
                                          <p:tavLst>
                                            <p:tav tm="0">
                                              <p:val>
                                                <p:fltVal val="0"/>
                                              </p:val>
                                            </p:tav>
                                            <p:tav tm="100000">
                                              <p:val>
                                                <p:strVal val="#ppt_w"/>
                                              </p:val>
                                            </p:tav>
                                          </p:tavLst>
                                        </p:anim>
                                        <p:anim calcmode="lin" valueType="num">
                                          <p:cBhvr>
                                            <p:cTn id="76" dur="500" fill="hold"/>
                                            <p:tgtEl>
                                              <p:spTgt spid="67"/>
                                            </p:tgtEl>
                                            <p:attrNameLst>
                                              <p:attrName>ppt_h</p:attrName>
                                            </p:attrNameLst>
                                          </p:cBhvr>
                                          <p:tavLst>
                                            <p:tav tm="0">
                                              <p:val>
                                                <p:fltVal val="0"/>
                                              </p:val>
                                            </p:tav>
                                            <p:tav tm="100000">
                                              <p:val>
                                                <p:strVal val="#ppt_h"/>
                                              </p:val>
                                            </p:tav>
                                          </p:tavLst>
                                        </p:anim>
                                        <p:anim calcmode="lin" valueType="num">
                                          <p:cBhvr>
                                            <p:cTn id="77" dur="500" fill="hold"/>
                                            <p:tgtEl>
                                              <p:spTgt spid="67"/>
                                            </p:tgtEl>
                                            <p:attrNameLst>
                                              <p:attrName>style.rotation</p:attrName>
                                            </p:attrNameLst>
                                          </p:cBhvr>
                                          <p:tavLst>
                                            <p:tav tm="0">
                                              <p:val>
                                                <p:fltVal val="90"/>
                                              </p:val>
                                            </p:tav>
                                            <p:tav tm="100000">
                                              <p:val>
                                                <p:fltVal val="0"/>
                                              </p:val>
                                            </p:tav>
                                          </p:tavLst>
                                        </p:anim>
                                        <p:animEffect transition="in" filter="fade">
                                          <p:cBhvr>
                                            <p:cTn id="78" dur="500"/>
                                            <p:tgtEl>
                                              <p:spTgt spid="67"/>
                                            </p:tgtEl>
                                          </p:cBhvr>
                                        </p:animEffect>
                                      </p:childTnLst>
                                    </p:cTn>
                                  </p:par>
                                </p:childTnLst>
                              </p:cTn>
                            </p:par>
                            <p:par>
                              <p:cTn id="79" fill="hold">
                                <p:stCondLst>
                                  <p:cond delay="6949"/>
                                </p:stCondLst>
                                <p:childTnLst>
                                  <p:par>
                                    <p:cTn id="80" presetID="42" presetClass="entr" presetSubtype="0" fill="hold" grpId="0" nodeType="afterEffect">
                                      <p:stCondLst>
                                        <p:cond delay="0"/>
                                      </p:stCondLst>
                                      <p:iterate type="lt">
                                        <p:tmPct val="10000"/>
                                      </p:iterate>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anim calcmode="lin" valueType="num">
                                          <p:cBhvr>
                                            <p:cTn id="83" dur="500" fill="hold"/>
                                            <p:tgtEl>
                                              <p:spTgt spid="74"/>
                                            </p:tgtEl>
                                            <p:attrNameLst>
                                              <p:attrName>ppt_x</p:attrName>
                                            </p:attrNameLst>
                                          </p:cBhvr>
                                          <p:tavLst>
                                            <p:tav tm="0">
                                              <p:val>
                                                <p:strVal val="#ppt_x"/>
                                              </p:val>
                                            </p:tav>
                                            <p:tav tm="100000">
                                              <p:val>
                                                <p:strVal val="#ppt_x"/>
                                              </p:val>
                                            </p:tav>
                                          </p:tavLst>
                                        </p:anim>
                                        <p:anim calcmode="lin" valueType="num">
                                          <p:cBhvr>
                                            <p:cTn id="84" dur="500" fill="hold"/>
                                            <p:tgtEl>
                                              <p:spTgt spid="74"/>
                                            </p:tgtEl>
                                            <p:attrNameLst>
                                              <p:attrName>ppt_y</p:attrName>
                                            </p:attrNameLst>
                                          </p:cBhvr>
                                          <p:tavLst>
                                            <p:tav tm="0">
                                              <p:val>
                                                <p:strVal val="#ppt_y+.1"/>
                                              </p:val>
                                            </p:tav>
                                            <p:tav tm="100000">
                                              <p:val>
                                                <p:strVal val="#ppt_y"/>
                                              </p:val>
                                            </p:tav>
                                          </p:tavLst>
                                        </p:anim>
                                      </p:childTnLst>
                                    </p:cTn>
                                  </p:par>
                                </p:childTnLst>
                              </p:cTn>
                            </p:par>
                            <p:par>
                              <p:cTn id="85" fill="hold">
                                <p:stCondLst>
                                  <p:cond delay="7699"/>
                                </p:stCondLst>
                                <p:childTnLst>
                                  <p:par>
                                    <p:cTn id="86" presetID="42" presetClass="entr" presetSubtype="0" fill="hold" grpId="0"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anim calcmode="lin" valueType="num">
                                          <p:cBhvr>
                                            <p:cTn id="89" dur="500" fill="hold"/>
                                            <p:tgtEl>
                                              <p:spTgt spid="75"/>
                                            </p:tgtEl>
                                            <p:attrNameLst>
                                              <p:attrName>ppt_x</p:attrName>
                                            </p:attrNameLst>
                                          </p:cBhvr>
                                          <p:tavLst>
                                            <p:tav tm="0">
                                              <p:val>
                                                <p:strVal val="#ppt_x"/>
                                              </p:val>
                                            </p:tav>
                                            <p:tav tm="100000">
                                              <p:val>
                                                <p:strVal val="#ppt_x"/>
                                              </p:val>
                                            </p:tav>
                                          </p:tavLst>
                                        </p:anim>
                                        <p:anim calcmode="lin" valueType="num">
                                          <p:cBhvr>
                                            <p:cTn id="9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68" grpId="0"/>
          <p:bldP spid="69" grpId="0"/>
          <p:bldP spid="70" grpId="0"/>
          <p:bldP spid="71" grpId="0"/>
          <p:bldP spid="72" grpId="0"/>
          <p:bldP spid="73" grpId="0"/>
          <p:bldP spid="74" grpId="0"/>
          <p:bldP spid="7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6" name="Rectangle 7"/>
          <p:cNvSpPr/>
          <p:nvPr/>
        </p:nvSpPr>
        <p:spPr>
          <a:xfrm>
            <a:off x="841375" y="4675188"/>
            <a:ext cx="2519363" cy="1439862"/>
          </a:xfrm>
          <a:prstGeom prst="rect">
            <a:avLst/>
          </a:pr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7" name="Rectangle 8"/>
          <p:cNvSpPr/>
          <p:nvPr/>
        </p:nvSpPr>
        <p:spPr>
          <a:xfrm>
            <a:off x="3455988" y="4670425"/>
            <a:ext cx="2519362" cy="1444625"/>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8" name="Rectangle 9"/>
          <p:cNvSpPr/>
          <p:nvPr/>
        </p:nvSpPr>
        <p:spPr>
          <a:xfrm>
            <a:off x="6083300" y="4675188"/>
            <a:ext cx="2520950" cy="1439862"/>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79" name="Rectangle 10"/>
          <p:cNvSpPr/>
          <p:nvPr/>
        </p:nvSpPr>
        <p:spPr>
          <a:xfrm>
            <a:off x="8712200" y="4675188"/>
            <a:ext cx="2519363" cy="1439862"/>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0" name="Rectangle 11"/>
          <p:cNvSpPr>
            <a:spLocks noChangeAspect="1"/>
          </p:cNvSpPr>
          <p:nvPr/>
        </p:nvSpPr>
        <p:spPr>
          <a:xfrm>
            <a:off x="841375" y="1427163"/>
            <a:ext cx="10390188" cy="316706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a:solidFill>
                <a:srgbClr val="FFFFFF"/>
              </a:solidFill>
            </a:endParaRPr>
          </a:p>
        </p:txBody>
      </p:sp>
      <p:sp>
        <p:nvSpPr>
          <p:cNvPr id="81" name="Rectangle 12"/>
          <p:cNvSpPr>
            <a:spLocks noChangeAspect="1"/>
          </p:cNvSpPr>
          <p:nvPr/>
        </p:nvSpPr>
        <p:spPr>
          <a:xfrm>
            <a:off x="841375" y="3995738"/>
            <a:ext cx="10390188" cy="598487"/>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a:p>
        </p:txBody>
      </p:sp>
      <p:sp>
        <p:nvSpPr>
          <p:cNvPr id="82" name="TextBox 13"/>
          <p:cNvSpPr txBox="1"/>
          <p:nvPr/>
        </p:nvSpPr>
        <p:spPr>
          <a:xfrm>
            <a:off x="1048544" y="4053794"/>
            <a:ext cx="9975850" cy="513405"/>
          </a:xfrm>
          <a:prstGeom prst="rect">
            <a:avLst/>
          </a:prstGeom>
          <a:noFill/>
        </p:spPr>
        <p:txBody>
          <a:bodyPr rIns="144000" bIns="36000" spcCol="360000">
            <a:spAutoFit/>
          </a:bodyPr>
          <a:lstStyle/>
          <a:p>
            <a:pPr algn="ctr">
              <a:defRPr/>
            </a:pPr>
            <a:r>
              <a:rPr lang="zh-CN" altLang="en-US" sz="1400" dirty="0">
                <a:solidFill>
                  <a:schemeClr val="bg1"/>
                </a:solidFill>
                <a:latin typeface="微软雅黑" panose="020B0503020204020204" pitchFamily="34" charset="-122"/>
                <a:ea typeface="微软雅黑" panose="020B0503020204020204" pitchFamily="34" charset="-122"/>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anim calcmode="lin" valueType="num">
                                      <p:cBhvr>
                                        <p:cTn id="20" dur="500" fill="hold"/>
                                        <p:tgtEl>
                                          <p:spTgt spid="80"/>
                                        </p:tgtEl>
                                        <p:attrNameLst>
                                          <p:attrName>ppt_x</p:attrName>
                                        </p:attrNameLst>
                                      </p:cBhvr>
                                      <p:tavLst>
                                        <p:tav tm="0">
                                          <p:val>
                                            <p:strVal val="#ppt_x"/>
                                          </p:val>
                                        </p:tav>
                                        <p:tav tm="100000">
                                          <p:val>
                                            <p:strVal val="#ppt_x"/>
                                          </p:val>
                                        </p:tav>
                                      </p:tavLst>
                                    </p:anim>
                                    <p:anim calcmode="lin" valueType="num">
                                      <p:cBhvr>
                                        <p:cTn id="21" dur="500" fill="hold"/>
                                        <p:tgtEl>
                                          <p:spTgt spid="80"/>
                                        </p:tgtEl>
                                        <p:attrNameLst>
                                          <p:attrName>ppt_y</p:attrName>
                                        </p:attrNameLst>
                                      </p:cBhvr>
                                      <p:tavLst>
                                        <p:tav tm="0">
                                          <p:val>
                                            <p:strVal val="#ppt_y+.1"/>
                                          </p:val>
                                        </p:tav>
                                        <p:tav tm="100000">
                                          <p:val>
                                            <p:strVal val="#ppt_y"/>
                                          </p:val>
                                        </p:tav>
                                      </p:tavLst>
                                    </p:anim>
                                  </p:childTnLst>
                                </p:cTn>
                              </p:par>
                            </p:childTnLst>
                          </p:cTn>
                        </p:par>
                        <p:par>
                          <p:cTn id="22" fill="hold">
                            <p:stCondLst>
                              <p:cond delay="1950"/>
                            </p:stCondLst>
                            <p:childTnLst>
                              <p:par>
                                <p:cTn id="23" presetID="49" presetClass="entr" presetSubtype="0" decel="10000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 calcmode="lin" valueType="num">
                                      <p:cBhvr>
                                        <p:cTn id="27" dur="500" fill="hold"/>
                                        <p:tgtEl>
                                          <p:spTgt spid="76"/>
                                        </p:tgtEl>
                                        <p:attrNameLst>
                                          <p:attrName>style.rotation</p:attrName>
                                        </p:attrNameLst>
                                      </p:cBhvr>
                                      <p:tavLst>
                                        <p:tav tm="0">
                                          <p:val>
                                            <p:fltVal val="360"/>
                                          </p:val>
                                        </p:tav>
                                        <p:tav tm="100000">
                                          <p:val>
                                            <p:fltVal val="0"/>
                                          </p:val>
                                        </p:tav>
                                      </p:tavLst>
                                    </p:anim>
                                    <p:animEffect transition="in" filter="fade">
                                      <p:cBhvr>
                                        <p:cTn id="28" dur="500"/>
                                        <p:tgtEl>
                                          <p:spTgt spid="7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500" fill="hold"/>
                                        <p:tgtEl>
                                          <p:spTgt spid="77"/>
                                        </p:tgtEl>
                                        <p:attrNameLst>
                                          <p:attrName>ppt_w</p:attrName>
                                        </p:attrNameLst>
                                      </p:cBhvr>
                                      <p:tavLst>
                                        <p:tav tm="0">
                                          <p:val>
                                            <p:fltVal val="0"/>
                                          </p:val>
                                        </p:tav>
                                        <p:tav tm="100000">
                                          <p:val>
                                            <p:strVal val="#ppt_w"/>
                                          </p:val>
                                        </p:tav>
                                      </p:tavLst>
                                    </p:anim>
                                    <p:anim calcmode="lin" valueType="num">
                                      <p:cBhvr>
                                        <p:cTn id="32" dur="500" fill="hold"/>
                                        <p:tgtEl>
                                          <p:spTgt spid="77"/>
                                        </p:tgtEl>
                                        <p:attrNameLst>
                                          <p:attrName>ppt_h</p:attrName>
                                        </p:attrNameLst>
                                      </p:cBhvr>
                                      <p:tavLst>
                                        <p:tav tm="0">
                                          <p:val>
                                            <p:fltVal val="0"/>
                                          </p:val>
                                        </p:tav>
                                        <p:tav tm="100000">
                                          <p:val>
                                            <p:strVal val="#ppt_h"/>
                                          </p:val>
                                        </p:tav>
                                      </p:tavLst>
                                    </p:anim>
                                    <p:anim calcmode="lin" valueType="num">
                                      <p:cBhvr>
                                        <p:cTn id="33" dur="500" fill="hold"/>
                                        <p:tgtEl>
                                          <p:spTgt spid="77"/>
                                        </p:tgtEl>
                                        <p:attrNameLst>
                                          <p:attrName>style.rotation</p:attrName>
                                        </p:attrNameLst>
                                      </p:cBhvr>
                                      <p:tavLst>
                                        <p:tav tm="0">
                                          <p:val>
                                            <p:fltVal val="360"/>
                                          </p:val>
                                        </p:tav>
                                        <p:tav tm="100000">
                                          <p:val>
                                            <p:fltVal val="0"/>
                                          </p:val>
                                        </p:tav>
                                      </p:tavLst>
                                    </p:anim>
                                    <p:animEffect transition="in" filter="fade">
                                      <p:cBhvr>
                                        <p:cTn id="34" dur="500"/>
                                        <p:tgtEl>
                                          <p:spTgt spid="7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 calcmode="lin" valueType="num">
                                      <p:cBhvr>
                                        <p:cTn id="39" dur="500" fill="hold"/>
                                        <p:tgtEl>
                                          <p:spTgt spid="78"/>
                                        </p:tgtEl>
                                        <p:attrNameLst>
                                          <p:attrName>style.rotation</p:attrName>
                                        </p:attrNameLst>
                                      </p:cBhvr>
                                      <p:tavLst>
                                        <p:tav tm="0">
                                          <p:val>
                                            <p:fltVal val="360"/>
                                          </p:val>
                                        </p:tav>
                                        <p:tav tm="100000">
                                          <p:val>
                                            <p:fltVal val="0"/>
                                          </p:val>
                                        </p:tav>
                                      </p:tavLst>
                                    </p:anim>
                                    <p:animEffect transition="in" filter="fade">
                                      <p:cBhvr>
                                        <p:cTn id="40" dur="500"/>
                                        <p:tgtEl>
                                          <p:spTgt spid="7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 calcmode="lin" valueType="num">
                                      <p:cBhvr>
                                        <p:cTn id="45" dur="500" fill="hold"/>
                                        <p:tgtEl>
                                          <p:spTgt spid="79"/>
                                        </p:tgtEl>
                                        <p:attrNameLst>
                                          <p:attrName>style.rotation</p:attrName>
                                        </p:attrNameLst>
                                      </p:cBhvr>
                                      <p:tavLst>
                                        <p:tav tm="0">
                                          <p:val>
                                            <p:fltVal val="360"/>
                                          </p:val>
                                        </p:tav>
                                        <p:tav tm="100000">
                                          <p:val>
                                            <p:fltVal val="0"/>
                                          </p:val>
                                        </p:tav>
                                      </p:tavLst>
                                    </p:anim>
                                    <p:animEffect transition="in" filter="fade">
                                      <p:cBhvr>
                                        <p:cTn id="46" dur="500"/>
                                        <p:tgtEl>
                                          <p:spTgt spid="79"/>
                                        </p:tgtEl>
                                      </p:cBhvr>
                                    </p:animEffect>
                                  </p:childTnLst>
                                </p:cTn>
                              </p:par>
                            </p:childTnLst>
                          </p:cTn>
                        </p:par>
                        <p:par>
                          <p:cTn id="47" fill="hold">
                            <p:stCondLst>
                              <p:cond delay="2450"/>
                            </p:stCondLst>
                            <p:childTnLst>
                              <p:par>
                                <p:cTn id="48" presetID="2" presetClass="entr" presetSubtype="2"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1+#ppt_w/2"/>
                                          </p:val>
                                        </p:tav>
                                        <p:tav tm="100000">
                                          <p:val>
                                            <p:strVal val="#ppt_x"/>
                                          </p:val>
                                        </p:tav>
                                      </p:tavLst>
                                    </p:anim>
                                    <p:anim calcmode="lin" valueType="num">
                                      <p:cBhvr additive="base">
                                        <p:cTn id="51" dur="500" fill="hold"/>
                                        <p:tgtEl>
                                          <p:spTgt spid="81"/>
                                        </p:tgtEl>
                                        <p:attrNameLst>
                                          <p:attrName>ppt_y</p:attrName>
                                        </p:attrNameLst>
                                      </p:cBhvr>
                                      <p:tavLst>
                                        <p:tav tm="0">
                                          <p:val>
                                            <p:strVal val="#ppt_y"/>
                                          </p:val>
                                        </p:tav>
                                        <p:tav tm="100000">
                                          <p:val>
                                            <p:strVal val="#ppt_y"/>
                                          </p:val>
                                        </p:tav>
                                      </p:tavLst>
                                    </p:anim>
                                  </p:childTnLst>
                                </p:cTn>
                              </p:par>
                            </p:childTnLst>
                          </p:cTn>
                        </p:par>
                        <p:par>
                          <p:cTn id="52" fill="hold">
                            <p:stCondLst>
                              <p:cond delay="2950"/>
                            </p:stCondLst>
                            <p:childTnLst>
                              <p:par>
                                <p:cTn id="53" presetID="22" presetClass="entr" presetSubtype="8"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Effect transition="in" filter="wipe(left)">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6" grpId="0" animBg="1"/>
      <p:bldP spid="77" grpId="0" animBg="1"/>
      <p:bldP spid="78" grpId="0" animBg="1"/>
      <p:bldP spid="79" grpId="0" animBg="1"/>
      <p:bldP spid="80" grpId="0" animBg="1"/>
      <p:bldP spid="81" grpId="0" animBg="1"/>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3" name="Group 57"/>
          <p:cNvGrpSpPr/>
          <p:nvPr/>
        </p:nvGrpSpPr>
        <p:grpSpPr>
          <a:xfrm>
            <a:off x="6744425" y="4244880"/>
            <a:ext cx="1136948" cy="1153545"/>
            <a:chOff x="2285781" y="4847654"/>
            <a:chExt cx="952480" cy="966132"/>
          </a:xfrm>
        </p:grpSpPr>
        <p:sp>
          <p:nvSpPr>
            <p:cNvPr id="5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56" name="Group 49"/>
          <p:cNvGrpSpPr/>
          <p:nvPr/>
        </p:nvGrpSpPr>
        <p:grpSpPr>
          <a:xfrm>
            <a:off x="4320941" y="2841580"/>
            <a:ext cx="1136948" cy="1153545"/>
            <a:chOff x="2285781" y="4847654"/>
            <a:chExt cx="952480" cy="966132"/>
          </a:xfrm>
        </p:grpSpPr>
        <p:sp>
          <p:nvSpPr>
            <p:cNvPr id="5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59" name="Straight Connector 18"/>
          <p:cNvCxnSpPr/>
          <p:nvPr/>
        </p:nvCxnSpPr>
        <p:spPr>
          <a:xfrm>
            <a:off x="6096000" y="2102177"/>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0" name="TextBox 19"/>
          <p:cNvSpPr txBox="1"/>
          <p:nvPr/>
        </p:nvSpPr>
        <p:spPr>
          <a:xfrm>
            <a:off x="2209072" y="2854542"/>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20"/>
          <p:cNvSpPr txBox="1"/>
          <p:nvPr/>
        </p:nvSpPr>
        <p:spPr>
          <a:xfrm>
            <a:off x="521966" y="3295819"/>
            <a:ext cx="3739791"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62" name="Oval 22"/>
          <p:cNvSpPr/>
          <p:nvPr/>
        </p:nvSpPr>
        <p:spPr>
          <a:xfrm>
            <a:off x="6039454" y="3366931"/>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3" name="Straight Connector 23"/>
          <p:cNvCxnSpPr/>
          <p:nvPr/>
        </p:nvCxnSpPr>
        <p:spPr>
          <a:xfrm>
            <a:off x="5514832" y="3442346"/>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4" name="Straight Connector 30"/>
          <p:cNvCxnSpPr/>
          <p:nvPr/>
        </p:nvCxnSpPr>
        <p:spPr>
          <a:xfrm>
            <a:off x="6096000" y="348880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5" name="Oval 31"/>
          <p:cNvSpPr/>
          <p:nvPr/>
        </p:nvSpPr>
        <p:spPr>
          <a:xfrm>
            <a:off x="6039454" y="475355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66" name="Straight Connector 32"/>
          <p:cNvCxnSpPr/>
          <p:nvPr/>
        </p:nvCxnSpPr>
        <p:spPr>
          <a:xfrm>
            <a:off x="6152547" y="482897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7" name="Straight Connector 34"/>
          <p:cNvCxnSpPr/>
          <p:nvPr/>
        </p:nvCxnSpPr>
        <p:spPr>
          <a:xfrm>
            <a:off x="6096000" y="4866678"/>
            <a:ext cx="0" cy="199132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68" name="TextBox 35"/>
          <p:cNvSpPr txBox="1"/>
          <p:nvPr/>
        </p:nvSpPr>
        <p:spPr>
          <a:xfrm>
            <a:off x="7927577" y="430179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69" name="Straight Connector 53"/>
          <p:cNvCxnSpPr/>
          <p:nvPr/>
        </p:nvCxnSpPr>
        <p:spPr>
          <a:xfrm>
            <a:off x="5723265" y="2083999"/>
            <a:ext cx="737080" cy="0"/>
          </a:xfrm>
          <a:prstGeom prst="line">
            <a:avLst/>
          </a:prstGeom>
          <a:ln w="25400">
            <a:solidFill>
              <a:schemeClr val="tx1">
                <a:lumMod val="75000"/>
                <a:lumOff val="2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sp>
        <p:nvSpPr>
          <p:cNvPr id="70" name="TextBox 62"/>
          <p:cNvSpPr txBox="1"/>
          <p:nvPr/>
        </p:nvSpPr>
        <p:spPr>
          <a:xfrm>
            <a:off x="7938577" y="4737518"/>
            <a:ext cx="3919593" cy="1200310"/>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71" name="AutoShape 12"/>
          <p:cNvSpPr/>
          <p:nvPr/>
        </p:nvSpPr>
        <p:spPr bwMode="auto">
          <a:xfrm>
            <a:off x="7109406" y="4578838"/>
            <a:ext cx="420803" cy="43400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AutoShape 38"/>
          <p:cNvSpPr/>
          <p:nvPr/>
        </p:nvSpPr>
        <p:spPr bwMode="auto">
          <a:xfrm>
            <a:off x="4697846" y="3234304"/>
            <a:ext cx="420803"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1950"/>
                            </p:stCondLst>
                            <p:childTnLst>
                              <p:par>
                                <p:cTn id="21" presetID="22" presetClass="entr" presetSubtype="1"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childTnLst>
                          </p:cTn>
                        </p:par>
                        <p:par>
                          <p:cTn id="24" fill="hold">
                            <p:stCondLst>
                              <p:cond delay="2450"/>
                            </p:stCondLst>
                            <p:childTnLst>
                              <p:par>
                                <p:cTn id="25" presetID="53" presetClass="entr" presetSubtype="1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childTnLst>
                          </p:cTn>
                        </p:par>
                        <p:par>
                          <p:cTn id="30" fill="hold">
                            <p:stCondLst>
                              <p:cond delay="2950"/>
                            </p:stCondLst>
                            <p:childTnLst>
                              <p:par>
                                <p:cTn id="31" presetID="22" presetClass="entr" presetSubtype="2"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right)">
                                      <p:cBhvr>
                                        <p:cTn id="33" dur="500"/>
                                        <p:tgtEl>
                                          <p:spTgt spid="63"/>
                                        </p:tgtEl>
                                      </p:cBhvr>
                                    </p:animEffect>
                                  </p:childTnLst>
                                </p:cTn>
                              </p:par>
                            </p:childTnLst>
                          </p:cTn>
                        </p:par>
                        <p:par>
                          <p:cTn id="34" fill="hold">
                            <p:stCondLst>
                              <p:cond delay="3450"/>
                            </p:stCondLst>
                            <p:childTnLst>
                              <p:par>
                                <p:cTn id="35" presetID="10"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par>
                          <p:cTn id="38" fill="hold">
                            <p:stCondLst>
                              <p:cond delay="3950"/>
                            </p:stCondLst>
                            <p:childTnLst>
                              <p:par>
                                <p:cTn id="39" presetID="53" presetClass="entr" presetSubtype="16"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childTnLst>
                          </p:cTn>
                        </p:par>
                        <p:par>
                          <p:cTn id="44" fill="hold">
                            <p:stCondLst>
                              <p:cond delay="4450"/>
                            </p:stCondLst>
                            <p:childTnLst>
                              <p:par>
                                <p:cTn id="45" presetID="10" presetClass="entr" presetSubtype="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4950"/>
                            </p:stCondLst>
                            <p:childTnLst>
                              <p:par>
                                <p:cTn id="52" presetID="22" presetClass="entr" presetSubtype="1" fill="hold"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500"/>
                                        <p:tgtEl>
                                          <p:spTgt spid="64"/>
                                        </p:tgtEl>
                                      </p:cBhvr>
                                    </p:animEffect>
                                  </p:childTnLst>
                                </p:cTn>
                              </p:par>
                            </p:childTnLst>
                          </p:cTn>
                        </p:par>
                        <p:par>
                          <p:cTn id="55" fill="hold">
                            <p:stCondLst>
                              <p:cond delay="5450"/>
                            </p:stCondLst>
                            <p:childTnLst>
                              <p:par>
                                <p:cTn id="56" presetID="53" presetClass="entr" presetSubtype="16"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950"/>
                            </p:stCondLst>
                            <p:childTnLst>
                              <p:par>
                                <p:cTn id="62" presetID="22" presetClass="entr" presetSubtype="8" fill="hold"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left)">
                                      <p:cBhvr>
                                        <p:cTn id="64" dur="500"/>
                                        <p:tgtEl>
                                          <p:spTgt spid="66"/>
                                        </p:tgtEl>
                                      </p:cBhvr>
                                    </p:animEffect>
                                  </p:childTnLst>
                                </p:cTn>
                              </p:par>
                            </p:childTnLst>
                          </p:cTn>
                        </p:par>
                        <p:par>
                          <p:cTn id="65" fill="hold">
                            <p:stCondLst>
                              <p:cond delay="6450"/>
                            </p:stCondLst>
                            <p:childTnLst>
                              <p:par>
                                <p:cTn id="66" presetID="10" presetClass="entr" presetSubtype="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500"/>
                                        <p:tgtEl>
                                          <p:spTgt spid="53"/>
                                        </p:tgtEl>
                                      </p:cBhvr>
                                    </p:animEffect>
                                  </p:childTnLst>
                                </p:cTn>
                              </p:par>
                            </p:childTnLst>
                          </p:cTn>
                        </p:par>
                        <p:par>
                          <p:cTn id="69" fill="hold">
                            <p:stCondLst>
                              <p:cond delay="6950"/>
                            </p:stCondLst>
                            <p:childTnLst>
                              <p:par>
                                <p:cTn id="70" presetID="53" presetClass="entr" presetSubtype="16"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
                                          </p:val>
                                        </p:tav>
                                        <p:tav tm="100000">
                                          <p:val>
                                            <p:strVal val="#ppt_w"/>
                                          </p:val>
                                        </p:tav>
                                      </p:tavLst>
                                    </p:anim>
                                    <p:anim calcmode="lin" valueType="num">
                                      <p:cBhvr>
                                        <p:cTn id="73" dur="500" fill="hold"/>
                                        <p:tgtEl>
                                          <p:spTgt spid="71"/>
                                        </p:tgtEl>
                                        <p:attrNameLst>
                                          <p:attrName>ppt_h</p:attrName>
                                        </p:attrNameLst>
                                      </p:cBhvr>
                                      <p:tavLst>
                                        <p:tav tm="0">
                                          <p:val>
                                            <p:fltVal val="0"/>
                                          </p:val>
                                        </p:tav>
                                        <p:tav tm="100000">
                                          <p:val>
                                            <p:strVal val="#ppt_h"/>
                                          </p:val>
                                        </p:tav>
                                      </p:tavLst>
                                    </p:anim>
                                    <p:animEffect transition="in" filter="fade">
                                      <p:cBhvr>
                                        <p:cTn id="74" dur="500"/>
                                        <p:tgtEl>
                                          <p:spTgt spid="71"/>
                                        </p:tgtEl>
                                      </p:cBhvr>
                                    </p:animEffect>
                                  </p:childTnLst>
                                </p:cTn>
                              </p:par>
                            </p:childTnLst>
                          </p:cTn>
                        </p:par>
                        <p:par>
                          <p:cTn id="75" fill="hold">
                            <p:stCondLst>
                              <p:cond delay="7450"/>
                            </p:stCondLst>
                            <p:childTnLst>
                              <p:par>
                                <p:cTn id="76" presetID="10"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childTnLst>
                          </p:cTn>
                        </p:par>
                        <p:par>
                          <p:cTn id="82" fill="hold">
                            <p:stCondLst>
                              <p:cond delay="7950"/>
                            </p:stCondLst>
                            <p:childTnLst>
                              <p:par>
                                <p:cTn id="83" presetID="22" presetClass="entr" presetSubtype="1"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up)">
                                      <p:cBhvr>
                                        <p:cTn id="8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0" grpId="0"/>
      <p:bldP spid="61" grpId="0"/>
      <p:bldP spid="62" grpId="0" animBg="1"/>
      <p:bldP spid="65" grpId="0" animBg="1"/>
      <p:bldP spid="68" grpId="0"/>
      <p:bldP spid="70" grpId="0"/>
      <p:bldP spid="71"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73" name="Group 57"/>
          <p:cNvGrpSpPr/>
          <p:nvPr/>
        </p:nvGrpSpPr>
        <p:grpSpPr>
          <a:xfrm>
            <a:off x="6769208" y="2415087"/>
            <a:ext cx="1136948" cy="1153545"/>
            <a:chOff x="2285781" y="4847654"/>
            <a:chExt cx="952480" cy="966132"/>
          </a:xfrm>
        </p:grpSpPr>
        <p:sp>
          <p:nvSpPr>
            <p:cNvPr id="74" name="Oval 5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76" name="Group 49"/>
          <p:cNvGrpSpPr/>
          <p:nvPr/>
        </p:nvGrpSpPr>
        <p:grpSpPr>
          <a:xfrm>
            <a:off x="4345723" y="1040815"/>
            <a:ext cx="1136948" cy="1153545"/>
            <a:chOff x="2285781" y="4847654"/>
            <a:chExt cx="952480" cy="966132"/>
          </a:xfrm>
        </p:grpSpPr>
        <p:sp>
          <p:nvSpPr>
            <p:cNvPr id="77" name="Oval 50"/>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8"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79" name="Straight Connector 18"/>
          <p:cNvCxnSpPr>
            <a:endCxn id="82" idx="0"/>
          </p:cNvCxnSpPr>
          <p:nvPr/>
        </p:nvCxnSpPr>
        <p:spPr>
          <a:xfrm>
            <a:off x="6120783" y="2564"/>
            <a:ext cx="1" cy="1563602"/>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0" name="TextBox 19"/>
          <p:cNvSpPr txBox="1"/>
          <p:nvPr/>
        </p:nvSpPr>
        <p:spPr>
          <a:xfrm>
            <a:off x="2341268" y="1093730"/>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20"/>
          <p:cNvSpPr txBox="1"/>
          <p:nvPr/>
        </p:nvSpPr>
        <p:spPr>
          <a:xfrm>
            <a:off x="779965" y="1495054"/>
            <a:ext cx="3506574"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82" name="Oval 22"/>
          <p:cNvSpPr/>
          <p:nvPr/>
        </p:nvSpPr>
        <p:spPr>
          <a:xfrm>
            <a:off x="6064237" y="1566166"/>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3" name="Straight Connector 23"/>
          <p:cNvCxnSpPr/>
          <p:nvPr/>
        </p:nvCxnSpPr>
        <p:spPr>
          <a:xfrm>
            <a:off x="5539615" y="1641581"/>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4" name="Straight Connector 30"/>
          <p:cNvCxnSpPr>
            <a:endCxn id="85" idx="0"/>
          </p:cNvCxnSpPr>
          <p:nvPr/>
        </p:nvCxnSpPr>
        <p:spPr>
          <a:xfrm>
            <a:off x="6120783" y="1389189"/>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85" name="Oval 31"/>
          <p:cNvSpPr/>
          <p:nvPr/>
        </p:nvSpPr>
        <p:spPr>
          <a:xfrm>
            <a:off x="6064237" y="2923763"/>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86" name="Straight Connector 32"/>
          <p:cNvCxnSpPr/>
          <p:nvPr/>
        </p:nvCxnSpPr>
        <p:spPr>
          <a:xfrm>
            <a:off x="6177329" y="2999178"/>
            <a:ext cx="524623"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87" name="TextBox 35"/>
          <p:cNvSpPr txBox="1"/>
          <p:nvPr/>
        </p:nvSpPr>
        <p:spPr>
          <a:xfrm>
            <a:off x="7952360" y="2471997"/>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62"/>
          <p:cNvSpPr txBox="1"/>
          <p:nvPr/>
        </p:nvSpPr>
        <p:spPr>
          <a:xfrm>
            <a:off x="7963359" y="2907725"/>
            <a:ext cx="4013782"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grpSp>
        <p:nvGrpSpPr>
          <p:cNvPr id="89" name="Group 36"/>
          <p:cNvGrpSpPr/>
          <p:nvPr/>
        </p:nvGrpSpPr>
        <p:grpSpPr>
          <a:xfrm>
            <a:off x="6772041" y="5198123"/>
            <a:ext cx="1136948" cy="1153545"/>
            <a:chOff x="2285781" y="4847654"/>
            <a:chExt cx="952480" cy="966132"/>
          </a:xfrm>
        </p:grpSpPr>
        <p:sp>
          <p:nvSpPr>
            <p:cNvPr id="90" name="Oval 45"/>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1" name="Oval 46"/>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grpSp>
        <p:nvGrpSpPr>
          <p:cNvPr id="92" name="Group 47"/>
          <p:cNvGrpSpPr/>
          <p:nvPr/>
        </p:nvGrpSpPr>
        <p:grpSpPr>
          <a:xfrm>
            <a:off x="4348556" y="3794823"/>
            <a:ext cx="1136948" cy="1153545"/>
            <a:chOff x="2285781" y="4847654"/>
            <a:chExt cx="952480" cy="966132"/>
          </a:xfrm>
        </p:grpSpPr>
        <p:sp>
          <p:nvSpPr>
            <p:cNvPr id="93" name="Oval 48"/>
            <p:cNvSpPr/>
            <p:nvPr/>
          </p:nvSpPr>
          <p:spPr bwMode="auto">
            <a:xfrm>
              <a:off x="2346028" y="4908765"/>
              <a:ext cx="840592" cy="85264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5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900" dirty="0"/>
            </a:p>
          </p:txBody>
        </p:sp>
      </p:grpSp>
      <p:cxnSp>
        <p:nvCxnSpPr>
          <p:cNvPr id="95" name="Straight Connector 54"/>
          <p:cNvCxnSpPr>
            <a:endCxn id="98" idx="0"/>
          </p:cNvCxnSpPr>
          <p:nvPr/>
        </p:nvCxnSpPr>
        <p:spPr>
          <a:xfrm>
            <a:off x="6123616" y="2785600"/>
            <a:ext cx="1" cy="1534574"/>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96" name="TextBox 55"/>
          <p:cNvSpPr txBox="1"/>
          <p:nvPr/>
        </p:nvSpPr>
        <p:spPr>
          <a:xfrm>
            <a:off x="2260323" y="3832799"/>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TextBox 56"/>
          <p:cNvSpPr txBox="1"/>
          <p:nvPr/>
        </p:nvSpPr>
        <p:spPr>
          <a:xfrm>
            <a:off x="870127" y="4249062"/>
            <a:ext cx="3419245" cy="1200310"/>
          </a:xfrm>
          <a:prstGeom prst="rect">
            <a:avLst/>
          </a:prstGeom>
          <a:noFill/>
        </p:spPr>
        <p:txBody>
          <a:bodyPr wrap="square" lIns="91422" tIns="45711" rIns="91422" bIns="45711" rtlCol="0">
            <a:spAutoFit/>
          </a:bodyPr>
          <a:lstStyle/>
          <a:p>
            <a:pPr algn="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sp>
        <p:nvSpPr>
          <p:cNvPr id="98" name="Oval 60"/>
          <p:cNvSpPr/>
          <p:nvPr/>
        </p:nvSpPr>
        <p:spPr>
          <a:xfrm>
            <a:off x="6067070" y="4320174"/>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99" name="Straight Connector 61"/>
          <p:cNvCxnSpPr/>
          <p:nvPr/>
        </p:nvCxnSpPr>
        <p:spPr>
          <a:xfrm>
            <a:off x="5542448" y="4395589"/>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100" name="Straight Connector 68"/>
          <p:cNvCxnSpPr/>
          <p:nvPr/>
        </p:nvCxnSpPr>
        <p:spPr>
          <a:xfrm>
            <a:off x="6123616" y="4442045"/>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1" name="Oval 69"/>
          <p:cNvSpPr/>
          <p:nvPr/>
        </p:nvSpPr>
        <p:spPr>
          <a:xfrm>
            <a:off x="6067070" y="5706799"/>
            <a:ext cx="113093" cy="11312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cxnSp>
        <p:nvCxnSpPr>
          <p:cNvPr id="102" name="Straight Connector 70"/>
          <p:cNvCxnSpPr/>
          <p:nvPr/>
        </p:nvCxnSpPr>
        <p:spPr>
          <a:xfrm>
            <a:off x="6180163" y="5782214"/>
            <a:ext cx="524623" cy="0"/>
          </a:xfrm>
          <a:prstGeom prst="line">
            <a:avLst/>
          </a:prstGeom>
          <a:ln w="25400">
            <a:solidFill>
              <a:schemeClr val="tx1">
                <a:lumMod val="75000"/>
                <a:lumOff val="25000"/>
              </a:schemeClr>
            </a:solidFill>
            <a:prstDash val="dot"/>
          </a:ln>
        </p:spPr>
        <p:style>
          <a:lnRef idx="1">
            <a:schemeClr val="accent1"/>
          </a:lnRef>
          <a:fillRef idx="0">
            <a:schemeClr val="accent1"/>
          </a:fillRef>
          <a:effectRef idx="0">
            <a:schemeClr val="accent1"/>
          </a:effectRef>
          <a:fontRef idx="minor">
            <a:schemeClr val="tx1"/>
          </a:fontRef>
        </p:style>
      </p:cxnSp>
      <p:sp>
        <p:nvSpPr>
          <p:cNvPr id="103" name="TextBox 71"/>
          <p:cNvSpPr txBox="1"/>
          <p:nvPr/>
        </p:nvSpPr>
        <p:spPr>
          <a:xfrm>
            <a:off x="7955193" y="525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TextBox 80"/>
          <p:cNvSpPr txBox="1"/>
          <p:nvPr/>
        </p:nvSpPr>
        <p:spPr>
          <a:xfrm>
            <a:off x="7966193" y="5690761"/>
            <a:ext cx="4010948" cy="978711"/>
          </a:xfrm>
          <a:prstGeom prst="rect">
            <a:avLst/>
          </a:prstGeom>
          <a:noFill/>
        </p:spPr>
        <p:txBody>
          <a:bodyPr wrap="square" lIns="91422" tIns="45711" rIns="91422" bIns="45711" rtlCol="0">
            <a:spAutoFit/>
          </a:bodyPr>
          <a:lstStyle/>
          <a:p>
            <a:pPr defTabSz="323215">
              <a:lnSpc>
                <a:spcPct val="120000"/>
              </a:lnSpc>
              <a:spcBef>
                <a:spcPts val="850"/>
              </a:spcBef>
              <a:defRPr/>
            </a:pPr>
            <a:r>
              <a:rPr lang="zh-CN" altLang="en-US" sz="1200" dirty="0">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单击此处可编辑内容，根据您的需要自由拉伸文本框大小</a:t>
            </a:r>
            <a:endParaRPr lang="zh-CN" altLang="en-US" sz="1200" dirty="0">
              <a:latin typeface="微软雅黑" panose="020B0503020204020204" pitchFamily="34" charset="-122"/>
              <a:ea typeface="微软雅黑" panose="020B0503020204020204" pitchFamily="34" charset="-122"/>
              <a:cs typeface="Lato Light"/>
            </a:endParaRPr>
          </a:p>
        </p:txBody>
      </p:sp>
      <p:cxnSp>
        <p:nvCxnSpPr>
          <p:cNvPr id="105" name="Straight Connector 81"/>
          <p:cNvCxnSpPr/>
          <p:nvPr/>
        </p:nvCxnSpPr>
        <p:spPr>
          <a:xfrm>
            <a:off x="6120783" y="5579592"/>
            <a:ext cx="0" cy="1249175"/>
          </a:xfrm>
          <a:prstGeom prst="line">
            <a:avLst/>
          </a:prstGeom>
          <a:ln w="25400">
            <a:solidFill>
              <a:schemeClr val="tx1">
                <a:lumMod val="75000"/>
                <a:lumOff val="2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106" name="AutoShape 82"/>
          <p:cNvSpPr/>
          <p:nvPr/>
        </p:nvSpPr>
        <p:spPr bwMode="auto">
          <a:xfrm>
            <a:off x="4711300" y="1410384"/>
            <a:ext cx="422491" cy="396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7" name="AutoShape 19"/>
          <p:cNvSpPr/>
          <p:nvPr/>
        </p:nvSpPr>
        <p:spPr bwMode="auto">
          <a:xfrm>
            <a:off x="7144578" y="5555345"/>
            <a:ext cx="420803" cy="394553"/>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8" name="AutoShape 20"/>
          <p:cNvSpPr/>
          <p:nvPr/>
        </p:nvSpPr>
        <p:spPr bwMode="auto">
          <a:xfrm>
            <a:off x="4711300" y="4178113"/>
            <a:ext cx="422491" cy="394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09" name="AutoShape 43"/>
          <p:cNvSpPr/>
          <p:nvPr/>
        </p:nvSpPr>
        <p:spPr bwMode="auto">
          <a:xfrm>
            <a:off x="7142890" y="2771131"/>
            <a:ext cx="422491" cy="4340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bg1"/>
          </a:solidFill>
          <a:ln>
            <a:noFill/>
          </a:ln>
          <a:effectLst/>
        </p:spPr>
        <p:txBody>
          <a:bodyPr lIns="50789" tIns="50789" rIns="50789" bIns="50789" anchor="ctr"/>
          <a:lstStyle/>
          <a:p>
            <a:pPr defTabSz="456565">
              <a:defRPr/>
            </a:pPr>
            <a:endParaRPr lang="es-ES" sz="29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up)">
                                      <p:cBhvr>
                                        <p:cTn id="19" dur="500"/>
                                        <p:tgtEl>
                                          <p:spTgt spid="79"/>
                                        </p:tgtEl>
                                      </p:cBhvr>
                                    </p:animEffect>
                                  </p:childTnLst>
                                </p:cTn>
                              </p:par>
                            </p:childTnLst>
                          </p:cTn>
                        </p:par>
                        <p:par>
                          <p:cTn id="20" fill="hold">
                            <p:stCondLst>
                              <p:cond delay="1950"/>
                            </p:stCondLst>
                            <p:childTnLst>
                              <p:par>
                                <p:cTn id="21" presetID="53" presetClass="entr" presetSubtype="16"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p:cTn id="23" dur="500" fill="hold"/>
                                        <p:tgtEl>
                                          <p:spTgt spid="82"/>
                                        </p:tgtEl>
                                        <p:attrNameLst>
                                          <p:attrName>ppt_w</p:attrName>
                                        </p:attrNameLst>
                                      </p:cBhvr>
                                      <p:tavLst>
                                        <p:tav tm="0">
                                          <p:val>
                                            <p:fltVal val="0"/>
                                          </p:val>
                                        </p:tav>
                                        <p:tav tm="100000">
                                          <p:val>
                                            <p:strVal val="#ppt_w"/>
                                          </p:val>
                                        </p:tav>
                                      </p:tavLst>
                                    </p:anim>
                                    <p:anim calcmode="lin" valueType="num">
                                      <p:cBhvr>
                                        <p:cTn id="24" dur="500" fill="hold"/>
                                        <p:tgtEl>
                                          <p:spTgt spid="82"/>
                                        </p:tgtEl>
                                        <p:attrNameLst>
                                          <p:attrName>ppt_h</p:attrName>
                                        </p:attrNameLst>
                                      </p:cBhvr>
                                      <p:tavLst>
                                        <p:tav tm="0">
                                          <p:val>
                                            <p:fltVal val="0"/>
                                          </p:val>
                                        </p:tav>
                                        <p:tav tm="100000">
                                          <p:val>
                                            <p:strVal val="#ppt_h"/>
                                          </p:val>
                                        </p:tav>
                                      </p:tavLst>
                                    </p:anim>
                                    <p:animEffect transition="in" filter="fade">
                                      <p:cBhvr>
                                        <p:cTn id="25" dur="500"/>
                                        <p:tgtEl>
                                          <p:spTgt spid="82"/>
                                        </p:tgtEl>
                                      </p:cBhvr>
                                    </p:animEffect>
                                  </p:childTnLst>
                                </p:cTn>
                              </p:par>
                            </p:childTnLst>
                          </p:cTn>
                        </p:par>
                        <p:par>
                          <p:cTn id="26" fill="hold">
                            <p:stCondLst>
                              <p:cond delay="2450"/>
                            </p:stCondLst>
                            <p:childTnLst>
                              <p:par>
                                <p:cTn id="27" presetID="22" presetClass="entr" presetSubtype="2"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right)">
                                      <p:cBhvr>
                                        <p:cTn id="29" dur="500"/>
                                        <p:tgtEl>
                                          <p:spTgt spid="83"/>
                                        </p:tgtEl>
                                      </p:cBhvr>
                                    </p:animEffect>
                                  </p:childTnLst>
                                </p:cTn>
                              </p:par>
                            </p:childTnLst>
                          </p:cTn>
                        </p:par>
                        <p:par>
                          <p:cTn id="30" fill="hold">
                            <p:stCondLst>
                              <p:cond delay="2950"/>
                            </p:stCondLst>
                            <p:childTnLst>
                              <p:par>
                                <p:cTn id="31" presetID="10"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3450"/>
                            </p:stCondLst>
                            <p:childTnLst>
                              <p:par>
                                <p:cTn id="35" presetID="53" presetClass="entr" presetSubtype="16"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950"/>
                            </p:stCondLst>
                            <p:childTnLst>
                              <p:par>
                                <p:cTn id="41" presetID="10" presetClass="entr" presetSubtype="0"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par>
                          <p:cTn id="47" fill="hold">
                            <p:stCondLst>
                              <p:cond delay="4450"/>
                            </p:stCondLst>
                            <p:childTnLst>
                              <p:par>
                                <p:cTn id="48" presetID="22" presetClass="entr" presetSubtype="1"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wipe(up)">
                                      <p:cBhvr>
                                        <p:cTn id="50" dur="500"/>
                                        <p:tgtEl>
                                          <p:spTgt spid="84"/>
                                        </p:tgtEl>
                                      </p:cBhvr>
                                    </p:animEffect>
                                  </p:childTnLst>
                                </p:cTn>
                              </p:par>
                            </p:childTnLst>
                          </p:cTn>
                        </p:par>
                        <p:par>
                          <p:cTn id="51" fill="hold">
                            <p:stCondLst>
                              <p:cond delay="4950"/>
                            </p:stCondLst>
                            <p:childTnLst>
                              <p:par>
                                <p:cTn id="52" presetID="53" presetClass="entr" presetSubtype="16" fill="hold" grpId="0" nodeType="after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p:cTn id="54" dur="500" fill="hold"/>
                                        <p:tgtEl>
                                          <p:spTgt spid="85"/>
                                        </p:tgtEl>
                                        <p:attrNameLst>
                                          <p:attrName>ppt_w</p:attrName>
                                        </p:attrNameLst>
                                      </p:cBhvr>
                                      <p:tavLst>
                                        <p:tav tm="0">
                                          <p:val>
                                            <p:fltVal val="0"/>
                                          </p:val>
                                        </p:tav>
                                        <p:tav tm="100000">
                                          <p:val>
                                            <p:strVal val="#ppt_w"/>
                                          </p:val>
                                        </p:tav>
                                      </p:tavLst>
                                    </p:anim>
                                    <p:anim calcmode="lin" valueType="num">
                                      <p:cBhvr>
                                        <p:cTn id="55" dur="500" fill="hold"/>
                                        <p:tgtEl>
                                          <p:spTgt spid="85"/>
                                        </p:tgtEl>
                                        <p:attrNameLst>
                                          <p:attrName>ppt_h</p:attrName>
                                        </p:attrNameLst>
                                      </p:cBhvr>
                                      <p:tavLst>
                                        <p:tav tm="0">
                                          <p:val>
                                            <p:fltVal val="0"/>
                                          </p:val>
                                        </p:tav>
                                        <p:tav tm="100000">
                                          <p:val>
                                            <p:strVal val="#ppt_h"/>
                                          </p:val>
                                        </p:tav>
                                      </p:tavLst>
                                    </p:anim>
                                    <p:animEffect transition="in" filter="fade">
                                      <p:cBhvr>
                                        <p:cTn id="56" dur="500"/>
                                        <p:tgtEl>
                                          <p:spTgt spid="85"/>
                                        </p:tgtEl>
                                      </p:cBhvr>
                                    </p:animEffect>
                                  </p:childTnLst>
                                </p:cTn>
                              </p:par>
                            </p:childTnLst>
                          </p:cTn>
                        </p:par>
                        <p:par>
                          <p:cTn id="57" fill="hold">
                            <p:stCondLst>
                              <p:cond delay="5450"/>
                            </p:stCondLst>
                            <p:childTnLst>
                              <p:par>
                                <p:cTn id="58" presetID="22" presetClass="entr" presetSubtype="8" fill="hold"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left)">
                                      <p:cBhvr>
                                        <p:cTn id="60" dur="500"/>
                                        <p:tgtEl>
                                          <p:spTgt spid="86"/>
                                        </p:tgtEl>
                                      </p:cBhvr>
                                    </p:animEffect>
                                  </p:childTnLst>
                                </p:cTn>
                              </p:par>
                            </p:childTnLst>
                          </p:cTn>
                        </p:par>
                        <p:par>
                          <p:cTn id="61" fill="hold">
                            <p:stCondLst>
                              <p:cond delay="595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6450"/>
                            </p:stCondLst>
                            <p:childTnLst>
                              <p:par>
                                <p:cTn id="66" presetID="53" presetClass="entr" presetSubtype="16" fill="hold" grpId="0" nodeType="afterEffect">
                                  <p:stCondLst>
                                    <p:cond delay="0"/>
                                  </p:stCondLst>
                                  <p:childTnLst>
                                    <p:set>
                                      <p:cBhvr>
                                        <p:cTn id="67" dur="1" fill="hold">
                                          <p:stCondLst>
                                            <p:cond delay="0"/>
                                          </p:stCondLst>
                                        </p:cTn>
                                        <p:tgtEl>
                                          <p:spTgt spid="109"/>
                                        </p:tgtEl>
                                        <p:attrNameLst>
                                          <p:attrName>style.visibility</p:attrName>
                                        </p:attrNameLst>
                                      </p:cBhvr>
                                      <p:to>
                                        <p:strVal val="visible"/>
                                      </p:to>
                                    </p:set>
                                    <p:anim calcmode="lin" valueType="num">
                                      <p:cBhvr>
                                        <p:cTn id="68" dur="500" fill="hold"/>
                                        <p:tgtEl>
                                          <p:spTgt spid="109"/>
                                        </p:tgtEl>
                                        <p:attrNameLst>
                                          <p:attrName>ppt_w</p:attrName>
                                        </p:attrNameLst>
                                      </p:cBhvr>
                                      <p:tavLst>
                                        <p:tav tm="0">
                                          <p:val>
                                            <p:fltVal val="0"/>
                                          </p:val>
                                        </p:tav>
                                        <p:tav tm="100000">
                                          <p:val>
                                            <p:strVal val="#ppt_w"/>
                                          </p:val>
                                        </p:tav>
                                      </p:tavLst>
                                    </p:anim>
                                    <p:anim calcmode="lin" valueType="num">
                                      <p:cBhvr>
                                        <p:cTn id="69" dur="500" fill="hold"/>
                                        <p:tgtEl>
                                          <p:spTgt spid="109"/>
                                        </p:tgtEl>
                                        <p:attrNameLst>
                                          <p:attrName>ppt_h</p:attrName>
                                        </p:attrNameLst>
                                      </p:cBhvr>
                                      <p:tavLst>
                                        <p:tav tm="0">
                                          <p:val>
                                            <p:fltVal val="0"/>
                                          </p:val>
                                        </p:tav>
                                        <p:tav tm="100000">
                                          <p:val>
                                            <p:strVal val="#ppt_h"/>
                                          </p:val>
                                        </p:tav>
                                      </p:tavLst>
                                    </p:anim>
                                    <p:animEffect transition="in" filter="fade">
                                      <p:cBhvr>
                                        <p:cTn id="70" dur="500"/>
                                        <p:tgtEl>
                                          <p:spTgt spid="109"/>
                                        </p:tgtEl>
                                      </p:cBhvr>
                                    </p:animEffect>
                                  </p:childTnLst>
                                </p:cTn>
                              </p:par>
                            </p:childTnLst>
                          </p:cTn>
                        </p:par>
                        <p:par>
                          <p:cTn id="71" fill="hold">
                            <p:stCondLst>
                              <p:cond delay="6950"/>
                            </p:stCondLst>
                            <p:childTnLst>
                              <p:par>
                                <p:cTn id="72" presetID="10" presetClass="entr" presetSubtype="0" fill="hold" grpId="0" nodeType="afterEffect">
                                  <p:stCondLst>
                                    <p:cond delay="0"/>
                                  </p:stCondLst>
                                  <p:childTnLst>
                                    <p:set>
                                      <p:cBhvr>
                                        <p:cTn id="73" dur="1" fill="hold">
                                          <p:stCondLst>
                                            <p:cond delay="0"/>
                                          </p:stCondLst>
                                        </p:cTn>
                                        <p:tgtEl>
                                          <p:spTgt spid="87"/>
                                        </p:tgtEl>
                                        <p:attrNameLst>
                                          <p:attrName>style.visibility</p:attrName>
                                        </p:attrNameLst>
                                      </p:cBhvr>
                                      <p:to>
                                        <p:strVal val="visible"/>
                                      </p:to>
                                    </p:set>
                                    <p:animEffect transition="in" filter="fade">
                                      <p:cBhvr>
                                        <p:cTn id="74" dur="500"/>
                                        <p:tgtEl>
                                          <p:spTgt spid="8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fade">
                                      <p:cBhvr>
                                        <p:cTn id="77" dur="500"/>
                                        <p:tgtEl>
                                          <p:spTgt spid="88"/>
                                        </p:tgtEl>
                                      </p:cBhvr>
                                    </p:animEffect>
                                  </p:childTnLst>
                                </p:cTn>
                              </p:par>
                            </p:childTnLst>
                          </p:cTn>
                        </p:par>
                        <p:par>
                          <p:cTn id="78" fill="hold">
                            <p:stCondLst>
                              <p:cond delay="7450"/>
                            </p:stCondLst>
                            <p:childTnLst>
                              <p:par>
                                <p:cTn id="79" presetID="22" presetClass="entr" presetSubtype="1" fill="hold" nodeType="afterEffect">
                                  <p:stCondLst>
                                    <p:cond delay="0"/>
                                  </p:stCondLst>
                                  <p:childTnLst>
                                    <p:set>
                                      <p:cBhvr>
                                        <p:cTn id="80" dur="1" fill="hold">
                                          <p:stCondLst>
                                            <p:cond delay="0"/>
                                          </p:stCondLst>
                                        </p:cTn>
                                        <p:tgtEl>
                                          <p:spTgt spid="95"/>
                                        </p:tgtEl>
                                        <p:attrNameLst>
                                          <p:attrName>style.visibility</p:attrName>
                                        </p:attrNameLst>
                                      </p:cBhvr>
                                      <p:to>
                                        <p:strVal val="visible"/>
                                      </p:to>
                                    </p:set>
                                    <p:animEffect transition="in" filter="wipe(up)">
                                      <p:cBhvr>
                                        <p:cTn id="81" dur="500"/>
                                        <p:tgtEl>
                                          <p:spTgt spid="95"/>
                                        </p:tgtEl>
                                      </p:cBhvr>
                                    </p:animEffect>
                                  </p:childTnLst>
                                </p:cTn>
                              </p:par>
                            </p:childTnLst>
                          </p:cTn>
                        </p:par>
                        <p:par>
                          <p:cTn id="82" fill="hold">
                            <p:stCondLst>
                              <p:cond delay="7950"/>
                            </p:stCondLst>
                            <p:childTnLst>
                              <p:par>
                                <p:cTn id="83" presetID="53" presetClass="entr" presetSubtype="16" fill="hold" grpId="0" nodeType="afterEffect">
                                  <p:stCondLst>
                                    <p:cond delay="0"/>
                                  </p:stCondLst>
                                  <p:childTnLst>
                                    <p:set>
                                      <p:cBhvr>
                                        <p:cTn id="84" dur="1" fill="hold">
                                          <p:stCondLst>
                                            <p:cond delay="0"/>
                                          </p:stCondLst>
                                        </p:cTn>
                                        <p:tgtEl>
                                          <p:spTgt spid="98"/>
                                        </p:tgtEl>
                                        <p:attrNameLst>
                                          <p:attrName>style.visibility</p:attrName>
                                        </p:attrNameLst>
                                      </p:cBhvr>
                                      <p:to>
                                        <p:strVal val="visible"/>
                                      </p:to>
                                    </p:set>
                                    <p:anim calcmode="lin" valueType="num">
                                      <p:cBhvr>
                                        <p:cTn id="85" dur="500" fill="hold"/>
                                        <p:tgtEl>
                                          <p:spTgt spid="98"/>
                                        </p:tgtEl>
                                        <p:attrNameLst>
                                          <p:attrName>ppt_w</p:attrName>
                                        </p:attrNameLst>
                                      </p:cBhvr>
                                      <p:tavLst>
                                        <p:tav tm="0">
                                          <p:val>
                                            <p:fltVal val="0"/>
                                          </p:val>
                                        </p:tav>
                                        <p:tav tm="100000">
                                          <p:val>
                                            <p:strVal val="#ppt_w"/>
                                          </p:val>
                                        </p:tav>
                                      </p:tavLst>
                                    </p:anim>
                                    <p:anim calcmode="lin" valueType="num">
                                      <p:cBhvr>
                                        <p:cTn id="86" dur="500" fill="hold"/>
                                        <p:tgtEl>
                                          <p:spTgt spid="98"/>
                                        </p:tgtEl>
                                        <p:attrNameLst>
                                          <p:attrName>ppt_h</p:attrName>
                                        </p:attrNameLst>
                                      </p:cBhvr>
                                      <p:tavLst>
                                        <p:tav tm="0">
                                          <p:val>
                                            <p:fltVal val="0"/>
                                          </p:val>
                                        </p:tav>
                                        <p:tav tm="100000">
                                          <p:val>
                                            <p:strVal val="#ppt_h"/>
                                          </p:val>
                                        </p:tav>
                                      </p:tavLst>
                                    </p:anim>
                                    <p:animEffect transition="in" filter="fade">
                                      <p:cBhvr>
                                        <p:cTn id="87" dur="500"/>
                                        <p:tgtEl>
                                          <p:spTgt spid="98"/>
                                        </p:tgtEl>
                                      </p:cBhvr>
                                    </p:animEffect>
                                  </p:childTnLst>
                                </p:cTn>
                              </p:par>
                            </p:childTnLst>
                          </p:cTn>
                        </p:par>
                        <p:par>
                          <p:cTn id="88" fill="hold">
                            <p:stCondLst>
                              <p:cond delay="8450"/>
                            </p:stCondLst>
                            <p:childTnLst>
                              <p:par>
                                <p:cTn id="89" presetID="22" presetClass="entr" presetSubtype="2" fill="hold"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ipe(right)">
                                      <p:cBhvr>
                                        <p:cTn id="91" dur="500"/>
                                        <p:tgtEl>
                                          <p:spTgt spid="99"/>
                                        </p:tgtEl>
                                      </p:cBhvr>
                                    </p:animEffect>
                                  </p:childTnLst>
                                </p:cTn>
                              </p:par>
                            </p:childTnLst>
                          </p:cTn>
                        </p:par>
                        <p:par>
                          <p:cTn id="92" fill="hold">
                            <p:stCondLst>
                              <p:cond delay="8950"/>
                            </p:stCondLst>
                            <p:childTnLst>
                              <p:par>
                                <p:cTn id="93" presetID="10" presetClass="entr" presetSubtype="0" fill="hold" nodeType="afterEffect">
                                  <p:stCondLst>
                                    <p:cond delay="0"/>
                                  </p:stCondLst>
                                  <p:childTnLst>
                                    <p:set>
                                      <p:cBhvr>
                                        <p:cTn id="94" dur="1" fill="hold">
                                          <p:stCondLst>
                                            <p:cond delay="0"/>
                                          </p:stCondLst>
                                        </p:cTn>
                                        <p:tgtEl>
                                          <p:spTgt spid="92"/>
                                        </p:tgtEl>
                                        <p:attrNameLst>
                                          <p:attrName>style.visibility</p:attrName>
                                        </p:attrNameLst>
                                      </p:cBhvr>
                                      <p:to>
                                        <p:strVal val="visible"/>
                                      </p:to>
                                    </p:set>
                                    <p:animEffect transition="in" filter="fade">
                                      <p:cBhvr>
                                        <p:cTn id="95" dur="500"/>
                                        <p:tgtEl>
                                          <p:spTgt spid="92"/>
                                        </p:tgtEl>
                                      </p:cBhvr>
                                    </p:animEffect>
                                  </p:childTnLst>
                                </p:cTn>
                              </p:par>
                            </p:childTnLst>
                          </p:cTn>
                        </p:par>
                        <p:par>
                          <p:cTn id="96" fill="hold">
                            <p:stCondLst>
                              <p:cond delay="9450"/>
                            </p:stCondLst>
                            <p:childTnLst>
                              <p:par>
                                <p:cTn id="97" presetID="53" presetClass="entr" presetSubtype="16"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500" fill="hold"/>
                                        <p:tgtEl>
                                          <p:spTgt spid="108"/>
                                        </p:tgtEl>
                                        <p:attrNameLst>
                                          <p:attrName>ppt_w</p:attrName>
                                        </p:attrNameLst>
                                      </p:cBhvr>
                                      <p:tavLst>
                                        <p:tav tm="0">
                                          <p:val>
                                            <p:fltVal val="0"/>
                                          </p:val>
                                        </p:tav>
                                        <p:tav tm="100000">
                                          <p:val>
                                            <p:strVal val="#ppt_w"/>
                                          </p:val>
                                        </p:tav>
                                      </p:tavLst>
                                    </p:anim>
                                    <p:anim calcmode="lin" valueType="num">
                                      <p:cBhvr>
                                        <p:cTn id="100" dur="500" fill="hold"/>
                                        <p:tgtEl>
                                          <p:spTgt spid="108"/>
                                        </p:tgtEl>
                                        <p:attrNameLst>
                                          <p:attrName>ppt_h</p:attrName>
                                        </p:attrNameLst>
                                      </p:cBhvr>
                                      <p:tavLst>
                                        <p:tav tm="0">
                                          <p:val>
                                            <p:fltVal val="0"/>
                                          </p:val>
                                        </p:tav>
                                        <p:tav tm="100000">
                                          <p:val>
                                            <p:strVal val="#ppt_h"/>
                                          </p:val>
                                        </p:tav>
                                      </p:tavLst>
                                    </p:anim>
                                    <p:animEffect transition="in" filter="fade">
                                      <p:cBhvr>
                                        <p:cTn id="101" dur="500"/>
                                        <p:tgtEl>
                                          <p:spTgt spid="108"/>
                                        </p:tgtEl>
                                      </p:cBhvr>
                                    </p:animEffect>
                                  </p:childTnLst>
                                </p:cTn>
                              </p:par>
                            </p:childTnLst>
                          </p:cTn>
                        </p:par>
                        <p:par>
                          <p:cTn id="102" fill="hold">
                            <p:stCondLst>
                              <p:cond delay="9950"/>
                            </p:stCondLst>
                            <p:childTnLst>
                              <p:par>
                                <p:cTn id="103" presetID="10" presetClass="entr" presetSubtype="0" fill="hold" grpId="0" nodeType="afterEffect">
                                  <p:stCondLst>
                                    <p:cond delay="0"/>
                                  </p:stCondLst>
                                  <p:childTnLst>
                                    <p:set>
                                      <p:cBhvr>
                                        <p:cTn id="104" dur="1" fill="hold">
                                          <p:stCondLst>
                                            <p:cond delay="0"/>
                                          </p:stCondLst>
                                        </p:cTn>
                                        <p:tgtEl>
                                          <p:spTgt spid="96"/>
                                        </p:tgtEl>
                                        <p:attrNameLst>
                                          <p:attrName>style.visibility</p:attrName>
                                        </p:attrNameLst>
                                      </p:cBhvr>
                                      <p:to>
                                        <p:strVal val="visible"/>
                                      </p:to>
                                    </p:set>
                                    <p:animEffect transition="in" filter="fade">
                                      <p:cBhvr>
                                        <p:cTn id="105" dur="500"/>
                                        <p:tgtEl>
                                          <p:spTgt spid="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500"/>
                                        <p:tgtEl>
                                          <p:spTgt spid="97"/>
                                        </p:tgtEl>
                                      </p:cBhvr>
                                    </p:animEffect>
                                  </p:childTnLst>
                                </p:cTn>
                              </p:par>
                            </p:childTnLst>
                          </p:cTn>
                        </p:par>
                        <p:par>
                          <p:cTn id="109" fill="hold">
                            <p:stCondLst>
                              <p:cond delay="10450"/>
                            </p:stCondLst>
                            <p:childTnLst>
                              <p:par>
                                <p:cTn id="110" presetID="22" presetClass="entr" presetSubtype="1" fill="hold" nodeType="after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wipe(up)">
                                      <p:cBhvr>
                                        <p:cTn id="112" dur="500"/>
                                        <p:tgtEl>
                                          <p:spTgt spid="100"/>
                                        </p:tgtEl>
                                      </p:cBhvr>
                                    </p:animEffect>
                                  </p:childTnLst>
                                </p:cTn>
                              </p:par>
                            </p:childTnLst>
                          </p:cTn>
                        </p:par>
                        <p:par>
                          <p:cTn id="113" fill="hold">
                            <p:stCondLst>
                              <p:cond delay="10950"/>
                            </p:stCondLst>
                            <p:childTnLst>
                              <p:par>
                                <p:cTn id="114" presetID="53" presetClass="entr" presetSubtype="16" fill="hold" grpId="0" nodeType="after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500" fill="hold"/>
                                        <p:tgtEl>
                                          <p:spTgt spid="101"/>
                                        </p:tgtEl>
                                        <p:attrNameLst>
                                          <p:attrName>ppt_w</p:attrName>
                                        </p:attrNameLst>
                                      </p:cBhvr>
                                      <p:tavLst>
                                        <p:tav tm="0">
                                          <p:val>
                                            <p:fltVal val="0"/>
                                          </p:val>
                                        </p:tav>
                                        <p:tav tm="100000">
                                          <p:val>
                                            <p:strVal val="#ppt_w"/>
                                          </p:val>
                                        </p:tav>
                                      </p:tavLst>
                                    </p:anim>
                                    <p:anim calcmode="lin" valueType="num">
                                      <p:cBhvr>
                                        <p:cTn id="117" dur="500" fill="hold"/>
                                        <p:tgtEl>
                                          <p:spTgt spid="101"/>
                                        </p:tgtEl>
                                        <p:attrNameLst>
                                          <p:attrName>ppt_h</p:attrName>
                                        </p:attrNameLst>
                                      </p:cBhvr>
                                      <p:tavLst>
                                        <p:tav tm="0">
                                          <p:val>
                                            <p:fltVal val="0"/>
                                          </p:val>
                                        </p:tav>
                                        <p:tav tm="100000">
                                          <p:val>
                                            <p:strVal val="#ppt_h"/>
                                          </p:val>
                                        </p:tav>
                                      </p:tavLst>
                                    </p:anim>
                                    <p:animEffect transition="in" filter="fade">
                                      <p:cBhvr>
                                        <p:cTn id="118" dur="500"/>
                                        <p:tgtEl>
                                          <p:spTgt spid="101"/>
                                        </p:tgtEl>
                                      </p:cBhvr>
                                    </p:animEffect>
                                  </p:childTnLst>
                                </p:cTn>
                              </p:par>
                            </p:childTnLst>
                          </p:cTn>
                        </p:par>
                        <p:par>
                          <p:cTn id="119" fill="hold">
                            <p:stCondLst>
                              <p:cond delay="11450"/>
                            </p:stCondLst>
                            <p:childTnLst>
                              <p:par>
                                <p:cTn id="120" presetID="22" presetClass="entr" presetSubtype="8" fill="hold" nodeType="afterEffect">
                                  <p:stCondLst>
                                    <p:cond delay="0"/>
                                  </p:stCondLst>
                                  <p:childTnLst>
                                    <p:set>
                                      <p:cBhvr>
                                        <p:cTn id="121" dur="1" fill="hold">
                                          <p:stCondLst>
                                            <p:cond delay="0"/>
                                          </p:stCondLst>
                                        </p:cTn>
                                        <p:tgtEl>
                                          <p:spTgt spid="102"/>
                                        </p:tgtEl>
                                        <p:attrNameLst>
                                          <p:attrName>style.visibility</p:attrName>
                                        </p:attrNameLst>
                                      </p:cBhvr>
                                      <p:to>
                                        <p:strVal val="visible"/>
                                      </p:to>
                                    </p:set>
                                    <p:animEffect transition="in" filter="wipe(left)">
                                      <p:cBhvr>
                                        <p:cTn id="122" dur="500"/>
                                        <p:tgtEl>
                                          <p:spTgt spid="102"/>
                                        </p:tgtEl>
                                      </p:cBhvr>
                                    </p:animEffect>
                                  </p:childTnLst>
                                </p:cTn>
                              </p:par>
                            </p:childTnLst>
                          </p:cTn>
                        </p:par>
                        <p:par>
                          <p:cTn id="123" fill="hold">
                            <p:stCondLst>
                              <p:cond delay="11950"/>
                            </p:stCondLst>
                            <p:childTnLst>
                              <p:par>
                                <p:cTn id="124" presetID="10" presetClass="entr" presetSubtype="0" fill="hold" nodeType="afterEffect">
                                  <p:stCondLst>
                                    <p:cond delay="0"/>
                                  </p:stCondLst>
                                  <p:childTnLst>
                                    <p:set>
                                      <p:cBhvr>
                                        <p:cTn id="125" dur="1" fill="hold">
                                          <p:stCondLst>
                                            <p:cond delay="0"/>
                                          </p:stCondLst>
                                        </p:cTn>
                                        <p:tgtEl>
                                          <p:spTgt spid="89"/>
                                        </p:tgtEl>
                                        <p:attrNameLst>
                                          <p:attrName>style.visibility</p:attrName>
                                        </p:attrNameLst>
                                      </p:cBhvr>
                                      <p:to>
                                        <p:strVal val="visible"/>
                                      </p:to>
                                    </p:set>
                                    <p:animEffect transition="in" filter="fade">
                                      <p:cBhvr>
                                        <p:cTn id="126" dur="500"/>
                                        <p:tgtEl>
                                          <p:spTgt spid="89"/>
                                        </p:tgtEl>
                                      </p:cBhvr>
                                    </p:animEffect>
                                  </p:childTnLst>
                                </p:cTn>
                              </p:par>
                            </p:childTnLst>
                          </p:cTn>
                        </p:par>
                        <p:par>
                          <p:cTn id="127" fill="hold">
                            <p:stCondLst>
                              <p:cond delay="12450"/>
                            </p:stCondLst>
                            <p:childTnLst>
                              <p:par>
                                <p:cTn id="128" presetID="53" presetClass="entr" presetSubtype="16"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 calcmode="lin" valueType="num">
                                      <p:cBhvr>
                                        <p:cTn id="130" dur="500" fill="hold"/>
                                        <p:tgtEl>
                                          <p:spTgt spid="107"/>
                                        </p:tgtEl>
                                        <p:attrNameLst>
                                          <p:attrName>ppt_w</p:attrName>
                                        </p:attrNameLst>
                                      </p:cBhvr>
                                      <p:tavLst>
                                        <p:tav tm="0">
                                          <p:val>
                                            <p:fltVal val="0"/>
                                          </p:val>
                                        </p:tav>
                                        <p:tav tm="100000">
                                          <p:val>
                                            <p:strVal val="#ppt_w"/>
                                          </p:val>
                                        </p:tav>
                                      </p:tavLst>
                                    </p:anim>
                                    <p:anim calcmode="lin" valueType="num">
                                      <p:cBhvr>
                                        <p:cTn id="131" dur="500" fill="hold"/>
                                        <p:tgtEl>
                                          <p:spTgt spid="107"/>
                                        </p:tgtEl>
                                        <p:attrNameLst>
                                          <p:attrName>ppt_h</p:attrName>
                                        </p:attrNameLst>
                                      </p:cBhvr>
                                      <p:tavLst>
                                        <p:tav tm="0">
                                          <p:val>
                                            <p:fltVal val="0"/>
                                          </p:val>
                                        </p:tav>
                                        <p:tav tm="100000">
                                          <p:val>
                                            <p:strVal val="#ppt_h"/>
                                          </p:val>
                                        </p:tav>
                                      </p:tavLst>
                                    </p:anim>
                                    <p:animEffect transition="in" filter="fade">
                                      <p:cBhvr>
                                        <p:cTn id="132" dur="500"/>
                                        <p:tgtEl>
                                          <p:spTgt spid="107"/>
                                        </p:tgtEl>
                                      </p:cBhvr>
                                    </p:animEffect>
                                  </p:childTnLst>
                                </p:cTn>
                              </p:par>
                            </p:childTnLst>
                          </p:cTn>
                        </p:par>
                        <p:par>
                          <p:cTn id="133" fill="hold">
                            <p:stCondLst>
                              <p:cond delay="12950"/>
                            </p:stCondLst>
                            <p:childTnLst>
                              <p:par>
                                <p:cTn id="134" presetID="10" presetClass="entr" presetSubtype="0" fill="hold" grpId="0" nodeType="after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500"/>
                                        <p:tgtEl>
                                          <p:spTgt spid="10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fade">
                                      <p:cBhvr>
                                        <p:cTn id="139" dur="500"/>
                                        <p:tgtEl>
                                          <p:spTgt spid="104"/>
                                        </p:tgtEl>
                                      </p:cBhvr>
                                    </p:animEffect>
                                  </p:childTnLst>
                                </p:cTn>
                              </p:par>
                            </p:childTnLst>
                          </p:cTn>
                        </p:par>
                        <p:par>
                          <p:cTn id="140" fill="hold">
                            <p:stCondLst>
                              <p:cond delay="13450"/>
                            </p:stCondLst>
                            <p:childTnLst>
                              <p:par>
                                <p:cTn id="141" presetID="22" presetClass="entr" presetSubtype="1" fill="hold" nodeType="afterEffect">
                                  <p:stCondLst>
                                    <p:cond delay="0"/>
                                  </p:stCondLst>
                                  <p:childTnLst>
                                    <p:set>
                                      <p:cBhvr>
                                        <p:cTn id="142" dur="1" fill="hold">
                                          <p:stCondLst>
                                            <p:cond delay="0"/>
                                          </p:stCondLst>
                                        </p:cTn>
                                        <p:tgtEl>
                                          <p:spTgt spid="105"/>
                                        </p:tgtEl>
                                        <p:attrNameLst>
                                          <p:attrName>style.visibility</p:attrName>
                                        </p:attrNameLst>
                                      </p:cBhvr>
                                      <p:to>
                                        <p:strVal val="visible"/>
                                      </p:to>
                                    </p:set>
                                    <p:animEffect transition="in" filter="wipe(up)">
                                      <p:cBhvr>
                                        <p:cTn id="14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0" grpId="0"/>
      <p:bldP spid="81" grpId="0"/>
      <p:bldP spid="82" grpId="0" animBg="1"/>
      <p:bldP spid="85" grpId="0" animBg="1"/>
      <p:bldP spid="87" grpId="0"/>
      <p:bldP spid="88" grpId="0"/>
      <p:bldP spid="96" grpId="0"/>
      <p:bldP spid="97" grpId="0"/>
      <p:bldP spid="98" grpId="0" animBg="1"/>
      <p:bldP spid="101" grpId="0" animBg="1"/>
      <p:bldP spid="103" grpId="0"/>
      <p:bldP spid="104" grpId="0"/>
      <p:bldP spid="106" grpId="0" animBg="1"/>
      <p:bldP spid="107" grpId="0" animBg="1"/>
      <p:bldP spid="108" grpId="0" animBg="1"/>
      <p:bldP spid="1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04</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873375" cy="3230563"/>
            <a:chOff x="0" y="0"/>
            <a:chExt cx="2873375" cy="3230563"/>
          </a:xfrm>
        </p:grpSpPr>
        <p:sp>
          <p:nvSpPr>
            <p:cNvPr id="4103" name="Freeform 5"/>
            <p:cNvSpPr>
              <a:spLocks noChangeArrowheads="1"/>
            </p:cNvSpPr>
            <p:nvPr/>
          </p:nvSpPr>
          <p:spPr bwMode="auto">
            <a:xfrm flipV="1">
              <a:off x="0" y="1888552"/>
              <a:ext cx="818398" cy="535023"/>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4" name="Freeform 6"/>
            <p:cNvSpPr>
              <a:spLocks noChangeArrowheads="1"/>
            </p:cNvSpPr>
            <p:nvPr/>
          </p:nvSpPr>
          <p:spPr bwMode="auto">
            <a:xfrm flipV="1">
              <a:off x="0" y="2051256"/>
              <a:ext cx="1161725" cy="659795"/>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5" name="Freeform 7"/>
            <p:cNvSpPr>
              <a:spLocks noChangeArrowheads="1"/>
            </p:cNvSpPr>
            <p:nvPr/>
          </p:nvSpPr>
          <p:spPr bwMode="auto">
            <a:xfrm flipV="1">
              <a:off x="0" y="448182"/>
              <a:ext cx="452115" cy="1440370"/>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6" name="Freeform 8"/>
            <p:cNvSpPr>
              <a:spLocks noChangeArrowheads="1"/>
            </p:cNvSpPr>
            <p:nvPr/>
          </p:nvSpPr>
          <p:spPr bwMode="auto">
            <a:xfrm flipV="1">
              <a:off x="0" y="909340"/>
              <a:ext cx="1456149" cy="979212"/>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7" name="Freeform 9"/>
            <p:cNvSpPr>
              <a:spLocks noChangeArrowheads="1"/>
            </p:cNvSpPr>
            <p:nvPr/>
          </p:nvSpPr>
          <p:spPr bwMode="auto">
            <a:xfrm flipV="1">
              <a:off x="0" y="1"/>
              <a:ext cx="452115" cy="90934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8" name="Freeform 10"/>
            <p:cNvSpPr>
              <a:spLocks noChangeArrowheads="1"/>
            </p:cNvSpPr>
            <p:nvPr/>
          </p:nvSpPr>
          <p:spPr bwMode="auto">
            <a:xfrm flipV="1">
              <a:off x="390236" y="1"/>
              <a:ext cx="657713" cy="90934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09" name="Freeform 11"/>
            <p:cNvSpPr>
              <a:spLocks noChangeArrowheads="1"/>
            </p:cNvSpPr>
            <p:nvPr/>
          </p:nvSpPr>
          <p:spPr bwMode="auto">
            <a:xfrm flipV="1">
              <a:off x="452115" y="1"/>
              <a:ext cx="1195659" cy="90934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0" name="Freeform 12"/>
            <p:cNvSpPr>
              <a:spLocks noChangeArrowheads="1"/>
            </p:cNvSpPr>
            <p:nvPr/>
          </p:nvSpPr>
          <p:spPr bwMode="auto">
            <a:xfrm flipV="1">
              <a:off x="452115" y="1"/>
              <a:ext cx="1271510" cy="90934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1" name="Freeform 13"/>
            <p:cNvSpPr>
              <a:spLocks noChangeArrowheads="1"/>
            </p:cNvSpPr>
            <p:nvPr/>
          </p:nvSpPr>
          <p:spPr bwMode="auto">
            <a:xfrm flipV="1">
              <a:off x="452115" y="802536"/>
              <a:ext cx="1271510" cy="835475"/>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2" name="Freeform 14"/>
            <p:cNvSpPr>
              <a:spLocks noChangeArrowheads="1"/>
            </p:cNvSpPr>
            <p:nvPr/>
          </p:nvSpPr>
          <p:spPr bwMode="auto">
            <a:xfrm flipV="1">
              <a:off x="1456149" y="614878"/>
              <a:ext cx="978085" cy="1023132"/>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3" name="Freeform 15"/>
            <p:cNvSpPr>
              <a:spLocks noChangeArrowheads="1"/>
            </p:cNvSpPr>
            <p:nvPr/>
          </p:nvSpPr>
          <p:spPr bwMode="auto">
            <a:xfrm flipV="1">
              <a:off x="1456149" y="614878"/>
              <a:ext cx="978085" cy="1547176"/>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4" name="Freeform 16"/>
            <p:cNvSpPr>
              <a:spLocks noChangeArrowheads="1"/>
            </p:cNvSpPr>
            <p:nvPr/>
          </p:nvSpPr>
          <p:spPr bwMode="auto">
            <a:xfrm flipV="1">
              <a:off x="2024038" y="614878"/>
              <a:ext cx="584855" cy="1547176"/>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5" name="Freeform 17"/>
            <p:cNvSpPr>
              <a:spLocks noChangeArrowheads="1"/>
            </p:cNvSpPr>
            <p:nvPr/>
          </p:nvSpPr>
          <p:spPr bwMode="auto">
            <a:xfrm flipV="1">
              <a:off x="1723626" y="0"/>
              <a:ext cx="1010022" cy="802535"/>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6" name="Freeform 18"/>
            <p:cNvSpPr>
              <a:spLocks noChangeArrowheads="1"/>
            </p:cNvSpPr>
            <p:nvPr/>
          </p:nvSpPr>
          <p:spPr bwMode="auto">
            <a:xfrm flipV="1">
              <a:off x="1647774" y="0"/>
              <a:ext cx="1085874" cy="802535"/>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7" name="Freeform 21"/>
            <p:cNvSpPr>
              <a:spLocks noChangeArrowheads="1"/>
            </p:cNvSpPr>
            <p:nvPr/>
          </p:nvSpPr>
          <p:spPr bwMode="auto">
            <a:xfrm flipV="1">
              <a:off x="1131785" y="2149077"/>
              <a:ext cx="268475" cy="319417"/>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8" name="Freeform 22"/>
            <p:cNvSpPr>
              <a:spLocks noChangeArrowheads="1"/>
            </p:cNvSpPr>
            <p:nvPr/>
          </p:nvSpPr>
          <p:spPr bwMode="auto">
            <a:xfrm flipV="1">
              <a:off x="1131785" y="2086192"/>
              <a:ext cx="268475" cy="202630"/>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19" name="Freeform 23"/>
            <p:cNvSpPr>
              <a:spLocks noChangeArrowheads="1"/>
            </p:cNvSpPr>
            <p:nvPr/>
          </p:nvSpPr>
          <p:spPr bwMode="auto">
            <a:xfrm flipV="1">
              <a:off x="0" y="1"/>
              <a:ext cx="390236" cy="448182"/>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0" name="Freeform 24"/>
            <p:cNvSpPr>
              <a:spLocks noChangeArrowheads="1"/>
            </p:cNvSpPr>
            <p:nvPr/>
          </p:nvSpPr>
          <p:spPr bwMode="auto">
            <a:xfrm flipV="1">
              <a:off x="0" y="1638010"/>
              <a:ext cx="1456149" cy="48810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1" name="Freeform 25"/>
            <p:cNvSpPr>
              <a:spLocks noChangeArrowheads="1"/>
            </p:cNvSpPr>
            <p:nvPr/>
          </p:nvSpPr>
          <p:spPr bwMode="auto">
            <a:xfrm flipV="1">
              <a:off x="0" y="1888552"/>
              <a:ext cx="1161725" cy="822499"/>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2" name="Freeform 26"/>
            <p:cNvSpPr>
              <a:spLocks noChangeArrowheads="1"/>
            </p:cNvSpPr>
            <p:nvPr/>
          </p:nvSpPr>
          <p:spPr bwMode="auto">
            <a:xfrm flipV="1">
              <a:off x="0" y="2423576"/>
              <a:ext cx="1161725" cy="662790"/>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3" name="Freeform 27"/>
            <p:cNvSpPr>
              <a:spLocks noChangeArrowheads="1"/>
            </p:cNvSpPr>
            <p:nvPr/>
          </p:nvSpPr>
          <p:spPr bwMode="auto">
            <a:xfrm flipV="1">
              <a:off x="0" y="1985376"/>
              <a:ext cx="860316" cy="562972"/>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4" name="Freeform 28"/>
            <p:cNvSpPr>
              <a:spLocks noChangeArrowheads="1"/>
            </p:cNvSpPr>
            <p:nvPr/>
          </p:nvSpPr>
          <p:spPr bwMode="auto">
            <a:xfrm flipV="1">
              <a:off x="0" y="2157063"/>
              <a:ext cx="1220610" cy="692735"/>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5" name="Freeform 29"/>
            <p:cNvSpPr>
              <a:spLocks noChangeArrowheads="1"/>
            </p:cNvSpPr>
            <p:nvPr/>
          </p:nvSpPr>
          <p:spPr bwMode="auto">
            <a:xfrm flipV="1">
              <a:off x="0" y="471141"/>
              <a:ext cx="475070" cy="1514235"/>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6" name="Freeform 30"/>
            <p:cNvSpPr>
              <a:spLocks noChangeArrowheads="1"/>
            </p:cNvSpPr>
            <p:nvPr/>
          </p:nvSpPr>
          <p:spPr bwMode="auto">
            <a:xfrm flipV="1">
              <a:off x="0" y="956255"/>
              <a:ext cx="1531002" cy="1029121"/>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7" name="Freeform 31"/>
            <p:cNvSpPr>
              <a:spLocks noChangeArrowheads="1"/>
            </p:cNvSpPr>
            <p:nvPr/>
          </p:nvSpPr>
          <p:spPr bwMode="auto">
            <a:xfrm flipV="1">
              <a:off x="0" y="0"/>
              <a:ext cx="475070" cy="956254"/>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8" name="Freeform 32"/>
            <p:cNvSpPr>
              <a:spLocks noChangeArrowheads="1"/>
            </p:cNvSpPr>
            <p:nvPr/>
          </p:nvSpPr>
          <p:spPr bwMode="auto">
            <a:xfrm flipV="1">
              <a:off x="410197" y="0"/>
              <a:ext cx="690648" cy="956254"/>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29" name="Freeform 33"/>
            <p:cNvSpPr>
              <a:spLocks noChangeArrowheads="1"/>
            </p:cNvSpPr>
            <p:nvPr/>
          </p:nvSpPr>
          <p:spPr bwMode="auto">
            <a:xfrm flipV="1">
              <a:off x="475070" y="0"/>
              <a:ext cx="1257538" cy="956254"/>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0" name="Freeform 34"/>
            <p:cNvSpPr>
              <a:spLocks noChangeArrowheads="1"/>
            </p:cNvSpPr>
            <p:nvPr/>
          </p:nvSpPr>
          <p:spPr bwMode="auto">
            <a:xfrm flipV="1">
              <a:off x="475070" y="0"/>
              <a:ext cx="1337381" cy="956254"/>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1" name="Freeform 35"/>
            <p:cNvSpPr>
              <a:spLocks noChangeArrowheads="1"/>
            </p:cNvSpPr>
            <p:nvPr/>
          </p:nvSpPr>
          <p:spPr bwMode="auto">
            <a:xfrm flipV="1">
              <a:off x="475070" y="843461"/>
              <a:ext cx="1337381" cy="878396"/>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2" name="Freeform 36"/>
            <p:cNvSpPr>
              <a:spLocks noChangeArrowheads="1"/>
            </p:cNvSpPr>
            <p:nvPr/>
          </p:nvSpPr>
          <p:spPr bwMode="auto">
            <a:xfrm flipV="1">
              <a:off x="1531003" y="645821"/>
              <a:ext cx="1026990" cy="1076036"/>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3" name="Freeform 37"/>
            <p:cNvSpPr>
              <a:spLocks noChangeArrowheads="1"/>
            </p:cNvSpPr>
            <p:nvPr/>
          </p:nvSpPr>
          <p:spPr bwMode="auto">
            <a:xfrm flipV="1">
              <a:off x="1531003" y="645821"/>
              <a:ext cx="1026990" cy="1627030"/>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4" name="Freeform 38"/>
            <p:cNvSpPr>
              <a:spLocks noChangeArrowheads="1"/>
            </p:cNvSpPr>
            <p:nvPr/>
          </p:nvSpPr>
          <p:spPr bwMode="auto">
            <a:xfrm flipV="1">
              <a:off x="2113323" y="645821"/>
              <a:ext cx="614796" cy="1627030"/>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5" name="Freeform 39"/>
            <p:cNvSpPr>
              <a:spLocks noChangeArrowheads="1"/>
            </p:cNvSpPr>
            <p:nvPr/>
          </p:nvSpPr>
          <p:spPr bwMode="auto">
            <a:xfrm flipV="1">
              <a:off x="1812452" y="1"/>
              <a:ext cx="1060923" cy="84346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6" name="Freeform 40"/>
            <p:cNvSpPr>
              <a:spLocks noChangeArrowheads="1"/>
            </p:cNvSpPr>
            <p:nvPr/>
          </p:nvSpPr>
          <p:spPr bwMode="auto">
            <a:xfrm flipV="1">
              <a:off x="1732608" y="1"/>
              <a:ext cx="1140767" cy="84346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7" name="Freeform 43"/>
            <p:cNvSpPr>
              <a:spLocks noChangeArrowheads="1"/>
            </p:cNvSpPr>
            <p:nvPr/>
          </p:nvSpPr>
          <p:spPr bwMode="auto">
            <a:xfrm flipV="1">
              <a:off x="1189671" y="2259875"/>
              <a:ext cx="282447" cy="335388"/>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8" name="Freeform 44"/>
            <p:cNvSpPr>
              <a:spLocks noChangeArrowheads="1"/>
            </p:cNvSpPr>
            <p:nvPr/>
          </p:nvSpPr>
          <p:spPr bwMode="auto">
            <a:xfrm flipV="1">
              <a:off x="1189671" y="2192997"/>
              <a:ext cx="282447" cy="212612"/>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39" name="Freeform 45"/>
            <p:cNvSpPr>
              <a:spLocks noChangeArrowheads="1"/>
            </p:cNvSpPr>
            <p:nvPr/>
          </p:nvSpPr>
          <p:spPr bwMode="auto">
            <a:xfrm flipV="1">
              <a:off x="0" y="0"/>
              <a:ext cx="410197" cy="471140"/>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0" name="Freeform 46"/>
            <p:cNvSpPr>
              <a:spLocks noChangeArrowheads="1"/>
            </p:cNvSpPr>
            <p:nvPr/>
          </p:nvSpPr>
          <p:spPr bwMode="auto">
            <a:xfrm flipV="1">
              <a:off x="0" y="1721857"/>
              <a:ext cx="1531002" cy="51406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1" name="Freeform 47"/>
            <p:cNvSpPr>
              <a:spLocks noChangeArrowheads="1"/>
            </p:cNvSpPr>
            <p:nvPr/>
          </p:nvSpPr>
          <p:spPr bwMode="auto">
            <a:xfrm flipV="1">
              <a:off x="0" y="1985376"/>
              <a:ext cx="1220610" cy="864422"/>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2" name="Freeform 48"/>
            <p:cNvSpPr>
              <a:spLocks noChangeArrowheads="1"/>
            </p:cNvSpPr>
            <p:nvPr/>
          </p:nvSpPr>
          <p:spPr bwMode="auto">
            <a:xfrm flipV="1">
              <a:off x="0" y="2533835"/>
              <a:ext cx="1220610" cy="696728"/>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3" name="Freeform 71"/>
            <p:cNvSpPr>
              <a:spLocks noChangeArrowheads="1"/>
            </p:cNvSpPr>
            <p:nvPr/>
          </p:nvSpPr>
          <p:spPr bwMode="auto">
            <a:xfrm flipV="1">
              <a:off x="2525057" y="2123124"/>
              <a:ext cx="205597" cy="161705"/>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4" name="Freeform 72"/>
            <p:cNvSpPr>
              <a:spLocks noChangeArrowheads="1"/>
            </p:cNvSpPr>
            <p:nvPr/>
          </p:nvSpPr>
          <p:spPr bwMode="auto">
            <a:xfrm flipV="1">
              <a:off x="2525057" y="2049259"/>
              <a:ext cx="205597" cy="11878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5" name="Oval 95"/>
            <p:cNvSpPr>
              <a:spLocks noChangeArrowheads="1"/>
            </p:cNvSpPr>
            <p:nvPr/>
          </p:nvSpPr>
          <p:spPr bwMode="auto">
            <a:xfrm flipV="1">
              <a:off x="2411279" y="586929"/>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6" name="Oval 96"/>
            <p:cNvSpPr>
              <a:spLocks noChangeArrowheads="1"/>
            </p:cNvSpPr>
            <p:nvPr/>
          </p:nvSpPr>
          <p:spPr bwMode="auto">
            <a:xfrm flipV="1">
              <a:off x="1706659" y="777581"/>
              <a:ext cx="35930"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7" name="Oval 97"/>
            <p:cNvSpPr>
              <a:spLocks noChangeArrowheads="1"/>
            </p:cNvSpPr>
            <p:nvPr/>
          </p:nvSpPr>
          <p:spPr bwMode="auto">
            <a:xfrm flipV="1">
              <a:off x="1431198" y="1615052"/>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8" name="Oval 98"/>
            <p:cNvSpPr>
              <a:spLocks noChangeArrowheads="1"/>
            </p:cNvSpPr>
            <p:nvPr/>
          </p:nvSpPr>
          <p:spPr bwMode="auto">
            <a:xfrm flipV="1">
              <a:off x="433153" y="885384"/>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49" name="Oval 99"/>
            <p:cNvSpPr>
              <a:spLocks noChangeArrowheads="1"/>
            </p:cNvSpPr>
            <p:nvPr/>
          </p:nvSpPr>
          <p:spPr bwMode="auto">
            <a:xfrm flipV="1">
              <a:off x="437145" y="2194993"/>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0" name="Oval 100"/>
            <p:cNvSpPr>
              <a:spLocks noChangeArrowheads="1"/>
            </p:cNvSpPr>
            <p:nvPr/>
          </p:nvSpPr>
          <p:spPr bwMode="auto">
            <a:xfrm flipV="1">
              <a:off x="102799" y="1951438"/>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1" name="Oval 101"/>
            <p:cNvSpPr>
              <a:spLocks noChangeArrowheads="1"/>
            </p:cNvSpPr>
            <p:nvPr/>
          </p:nvSpPr>
          <p:spPr bwMode="auto">
            <a:xfrm flipV="1">
              <a:off x="996050" y="211414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2" name="Oval 102"/>
            <p:cNvSpPr>
              <a:spLocks noChangeArrowheads="1"/>
            </p:cNvSpPr>
            <p:nvPr/>
          </p:nvSpPr>
          <p:spPr bwMode="auto">
            <a:xfrm flipV="1">
              <a:off x="2001082" y="2136100"/>
              <a:ext cx="36928" cy="4990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53" name="Oval 103"/>
            <p:cNvSpPr>
              <a:spLocks noChangeArrowheads="1"/>
            </p:cNvSpPr>
            <p:nvPr/>
          </p:nvSpPr>
          <p:spPr bwMode="auto">
            <a:xfrm flipV="1">
              <a:off x="2594920" y="1752801"/>
              <a:ext cx="36928" cy="4891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64" name="文本框 63"/>
          <p:cNvSpPr txBox="1"/>
          <p:nvPr/>
        </p:nvSpPr>
        <p:spPr>
          <a:xfrm>
            <a:off x="2475742" y="2423575"/>
            <a:ext cx="1723549" cy="1015663"/>
          </a:xfrm>
          <a:prstGeom prst="rect">
            <a:avLst/>
          </a:prstGeom>
          <a:noFill/>
        </p:spPr>
        <p:txBody>
          <a:bodyPr wrap="none" rtlCol="0">
            <a:spAutoFit/>
          </a:bodyPr>
          <a:lstStyle/>
          <a:p>
            <a:r>
              <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endParaRPr lang="zh-CN" altLang="en-US" sz="60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5" name="文本框 64"/>
          <p:cNvSpPr txBox="1"/>
          <p:nvPr/>
        </p:nvSpPr>
        <p:spPr>
          <a:xfrm>
            <a:off x="2096920" y="3377214"/>
            <a:ext cx="2481192" cy="584775"/>
          </a:xfrm>
          <a:prstGeom prst="rect">
            <a:avLst/>
          </a:prstGeom>
          <a:noFill/>
        </p:spPr>
        <p:txBody>
          <a:bodyPr wrap="none" rtlCol="0">
            <a:spAutoFit/>
          </a:bodyPr>
          <a:lstStyle/>
          <a:p>
            <a:r>
              <a:rPr lang="en-US" altLang="zh-CN"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zh-CN" altLang="en-US" sz="32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6" name="WordArt 20"/>
          <p:cNvSpPr>
            <a:spLocks noChangeArrowheads="1" noChangeShapeType="1" noTextEdit="1"/>
          </p:cNvSpPr>
          <p:nvPr/>
        </p:nvSpPr>
        <p:spPr bwMode="auto">
          <a:xfrm>
            <a:off x="6576200" y="1447037"/>
            <a:ext cx="3048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1</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7" name="Rectangle 22"/>
          <p:cNvSpPr>
            <a:spLocks noChangeArrowheads="1"/>
          </p:cNvSpPr>
          <p:nvPr/>
        </p:nvSpPr>
        <p:spPr bwMode="auto">
          <a:xfrm>
            <a:off x="7150875" y="1360992"/>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68" name="WordArt 20"/>
          <p:cNvSpPr>
            <a:spLocks noChangeArrowheads="1" noChangeShapeType="1" noTextEdit="1"/>
          </p:cNvSpPr>
          <p:nvPr/>
        </p:nvSpPr>
        <p:spPr bwMode="auto">
          <a:xfrm>
            <a:off x="6525400" y="2678165"/>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2</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69" name="Rectangle 22"/>
          <p:cNvSpPr>
            <a:spLocks noChangeArrowheads="1"/>
          </p:cNvSpPr>
          <p:nvPr/>
        </p:nvSpPr>
        <p:spPr bwMode="auto">
          <a:xfrm>
            <a:off x="7150875" y="2592120"/>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0" name="WordArt 20"/>
          <p:cNvSpPr>
            <a:spLocks noChangeArrowheads="1" noChangeShapeType="1" noTextEdit="1"/>
          </p:cNvSpPr>
          <p:nvPr/>
        </p:nvSpPr>
        <p:spPr bwMode="auto">
          <a:xfrm>
            <a:off x="6525400" y="3879820"/>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3</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1" name="Rectangle 22"/>
          <p:cNvSpPr>
            <a:spLocks noChangeArrowheads="1"/>
          </p:cNvSpPr>
          <p:nvPr/>
        </p:nvSpPr>
        <p:spPr bwMode="auto">
          <a:xfrm>
            <a:off x="7150875" y="379377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
        <p:nvSpPr>
          <p:cNvPr id="72" name="WordArt 20"/>
          <p:cNvSpPr>
            <a:spLocks noChangeArrowheads="1" noChangeShapeType="1" noTextEdit="1"/>
          </p:cNvSpPr>
          <p:nvPr/>
        </p:nvSpPr>
        <p:spPr bwMode="auto">
          <a:xfrm>
            <a:off x="6498476" y="5128182"/>
            <a:ext cx="406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4800" b="1" kern="10" dirty="0">
                <a:solidFill>
                  <a:srgbClr val="002060"/>
                </a:solidFill>
                <a:latin typeface="微软雅黑" panose="020B0503020204020204" pitchFamily="34" charset="-122"/>
                <a:ea typeface="微软雅黑" panose="020B0503020204020204" pitchFamily="34" charset="-122"/>
              </a:rPr>
              <a:t>4</a:t>
            </a:r>
            <a:endParaRPr lang="zh-CN" altLang="en-US" sz="4800" b="1" kern="10" dirty="0">
              <a:solidFill>
                <a:srgbClr val="002060"/>
              </a:solidFill>
              <a:latin typeface="微软雅黑" panose="020B0503020204020204" pitchFamily="34" charset="-122"/>
              <a:ea typeface="微软雅黑" panose="020B0503020204020204" pitchFamily="34" charset="-122"/>
            </a:endParaRPr>
          </a:p>
        </p:txBody>
      </p:sp>
      <p:sp>
        <p:nvSpPr>
          <p:cNvPr id="73" name="Rectangle 22"/>
          <p:cNvSpPr>
            <a:spLocks noChangeArrowheads="1"/>
          </p:cNvSpPr>
          <p:nvPr/>
        </p:nvSpPr>
        <p:spPr bwMode="auto">
          <a:xfrm>
            <a:off x="7123951" y="5048395"/>
            <a:ext cx="3962400" cy="78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2135" b="1"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buFont typeface="Arial" panose="020B0604020202020204" pitchFamily="34" charset="0"/>
              <a:buNone/>
            </a:pPr>
            <a:r>
              <a:rPr lang="zh-CN" altLang="en-US" sz="1600" dirty="0">
                <a:solidFill>
                  <a:srgbClr val="002060"/>
                </a:solidFill>
                <a:latin typeface="微软雅黑" panose="020B0503020204020204" pitchFamily="34" charset="-122"/>
                <a:ea typeface="微软雅黑" panose="020B0503020204020204" pitchFamily="34" charset="-122"/>
                <a:sym typeface="微软雅黑" panose="020B0503020204020204" pitchFamily="34" charset="-122"/>
              </a:rPr>
              <a:t>单击此处添加文字单击此处添加文字</a:t>
            </a:r>
            <a:endParaRPr lang="zh-CN" altLang="en-US" sz="2400" dirty="0">
              <a:solidFill>
                <a:srgbClr val="002060"/>
              </a:solidFill>
            </a:endParaRPr>
          </a:p>
        </p:txBody>
      </p:sp>
    </p:spTree>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par>
                                <p:cTn id="14" presetID="53" presetClass="entr" presetSubtype="16" fill="hold" grpId="0" nodeType="withEffect">
                                  <p:stCondLst>
                                    <p:cond delay="0"/>
                                  </p:stCondLst>
                                  <p:iterate type="lt">
                                    <p:tmPct val="10000"/>
                                  </p:iterate>
                                  <p:childTnLst>
                                    <p:set>
                                      <p:cBhvr>
                                        <p:cTn id="15" dur="1" fill="hold">
                                          <p:stCondLst>
                                            <p:cond delay="0"/>
                                          </p:stCondLst>
                                        </p:cTn>
                                        <p:tgtEl>
                                          <p:spTgt spid="65"/>
                                        </p:tgtEl>
                                        <p:attrNameLst>
                                          <p:attrName>style.visibility</p:attrName>
                                        </p:attrNameLst>
                                      </p:cBhvr>
                                      <p:to>
                                        <p:strVal val="visible"/>
                                      </p:to>
                                    </p:set>
                                    <p:anim calcmode="lin" valueType="num">
                                      <p:cBhvr>
                                        <p:cTn id="16" dur="500" fill="hold"/>
                                        <p:tgtEl>
                                          <p:spTgt spid="65"/>
                                        </p:tgtEl>
                                        <p:attrNameLst>
                                          <p:attrName>ppt_w</p:attrName>
                                        </p:attrNameLst>
                                      </p:cBhvr>
                                      <p:tavLst>
                                        <p:tav tm="0">
                                          <p:val>
                                            <p:fltVal val="0"/>
                                          </p:val>
                                        </p:tav>
                                        <p:tav tm="100000">
                                          <p:val>
                                            <p:strVal val="#ppt_w"/>
                                          </p:val>
                                        </p:tav>
                                      </p:tavLst>
                                    </p:anim>
                                    <p:anim calcmode="lin" valueType="num">
                                      <p:cBhvr>
                                        <p:cTn id="17" dur="500" fill="hold"/>
                                        <p:tgtEl>
                                          <p:spTgt spid="65"/>
                                        </p:tgtEl>
                                        <p:attrNameLst>
                                          <p:attrName>ppt_h</p:attrName>
                                        </p:attrNameLst>
                                      </p:cBhvr>
                                      <p:tavLst>
                                        <p:tav tm="0">
                                          <p:val>
                                            <p:fltVal val="0"/>
                                          </p:val>
                                        </p:tav>
                                        <p:tav tm="100000">
                                          <p:val>
                                            <p:strVal val="#ppt_h"/>
                                          </p:val>
                                        </p:tav>
                                      </p:tavLst>
                                    </p:anim>
                                    <p:animEffect transition="in" filter="fade">
                                      <p:cBhvr>
                                        <p:cTn id="18" dur="500"/>
                                        <p:tgtEl>
                                          <p:spTgt spid="65"/>
                                        </p:tgtEl>
                                      </p:cBhvr>
                                    </p:animEffect>
                                  </p:childTnLst>
                                </p:cTn>
                              </p:par>
                            </p:childTnLst>
                          </p:cTn>
                        </p:par>
                        <p:par>
                          <p:cTn id="19" fill="hold">
                            <p:stCondLst>
                              <p:cond delay="1350"/>
                            </p:stCondLst>
                            <p:childTnLst>
                              <p:par>
                                <p:cTn id="20" presetID="49" presetClass="entr" presetSubtype="0" decel="10000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 calcmode="lin" valueType="num">
                                      <p:cBhvr>
                                        <p:cTn id="24" dur="500" fill="hold"/>
                                        <p:tgtEl>
                                          <p:spTgt spid="66"/>
                                        </p:tgtEl>
                                        <p:attrNameLst>
                                          <p:attrName>style.rotation</p:attrName>
                                        </p:attrNameLst>
                                      </p:cBhvr>
                                      <p:tavLst>
                                        <p:tav tm="0">
                                          <p:val>
                                            <p:fltVal val="360"/>
                                          </p:val>
                                        </p:tav>
                                        <p:tav tm="100000">
                                          <p:val>
                                            <p:fltVal val="0"/>
                                          </p:val>
                                        </p:tav>
                                      </p:tavLst>
                                    </p:anim>
                                    <p:animEffect>
                                      <p:cBhvr>
                                        <p:cTn id="25" dur="500"/>
                                        <p:tgtEl>
                                          <p:spTgt spid="6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p:cBhvr>
                                        <p:cTn id="28" dur="750"/>
                                        <p:tgtEl>
                                          <p:spTgt spid="67"/>
                                        </p:tgtEl>
                                      </p:cBhvr>
                                    </p:animEffect>
                                    <p:anim calcmode="lin" valueType="num">
                                      <p:cBhvr>
                                        <p:cTn id="29" dur="750" fill="hold"/>
                                        <p:tgtEl>
                                          <p:spTgt spid="67"/>
                                        </p:tgtEl>
                                        <p:attrNameLst>
                                          <p:attrName>ppt_x</p:attrName>
                                        </p:attrNameLst>
                                      </p:cBhvr>
                                      <p:tavLst>
                                        <p:tav tm="0">
                                          <p:val>
                                            <p:strVal val="#ppt_x"/>
                                          </p:val>
                                        </p:tav>
                                        <p:tav tm="100000">
                                          <p:val>
                                            <p:strVal val="#ppt_x"/>
                                          </p:val>
                                        </p:tav>
                                      </p:tavLst>
                                    </p:anim>
                                    <p:anim calcmode="lin" valueType="num">
                                      <p:cBhvr>
                                        <p:cTn id="30" dur="750" fill="hold"/>
                                        <p:tgtEl>
                                          <p:spTgt spid="67"/>
                                        </p:tgtEl>
                                        <p:attrNameLst>
                                          <p:attrName>ppt_y</p:attrName>
                                        </p:attrNameLst>
                                      </p:cBhvr>
                                      <p:tavLst>
                                        <p:tav tm="0">
                                          <p:val>
                                            <p:strVal val="#ppt_y+.1"/>
                                          </p:val>
                                        </p:tav>
                                        <p:tav tm="100000">
                                          <p:val>
                                            <p:strVal val="#ppt_y"/>
                                          </p:val>
                                        </p:tav>
                                      </p:tavLst>
                                    </p:anim>
                                  </p:childTnLst>
                                </p:cTn>
                              </p:par>
                            </p:childTnLst>
                          </p:cTn>
                        </p:par>
                        <p:par>
                          <p:cTn id="31" fill="hold">
                            <p:stCondLst>
                              <p:cond delay="1850"/>
                            </p:stCondLst>
                            <p:childTnLst>
                              <p:par>
                                <p:cTn id="32" presetID="49" presetClass="entr" presetSubtype="0" decel="10000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p:cTn id="34" dur="500" fill="hold"/>
                                        <p:tgtEl>
                                          <p:spTgt spid="68"/>
                                        </p:tgtEl>
                                        <p:attrNameLst>
                                          <p:attrName>ppt_w</p:attrName>
                                        </p:attrNameLst>
                                      </p:cBhvr>
                                      <p:tavLst>
                                        <p:tav tm="0">
                                          <p:val>
                                            <p:fltVal val="0"/>
                                          </p:val>
                                        </p:tav>
                                        <p:tav tm="100000">
                                          <p:val>
                                            <p:strVal val="#ppt_w"/>
                                          </p:val>
                                        </p:tav>
                                      </p:tavLst>
                                    </p:anim>
                                    <p:anim calcmode="lin" valueType="num">
                                      <p:cBhvr>
                                        <p:cTn id="35" dur="500" fill="hold"/>
                                        <p:tgtEl>
                                          <p:spTgt spid="68"/>
                                        </p:tgtEl>
                                        <p:attrNameLst>
                                          <p:attrName>ppt_h</p:attrName>
                                        </p:attrNameLst>
                                      </p:cBhvr>
                                      <p:tavLst>
                                        <p:tav tm="0">
                                          <p:val>
                                            <p:fltVal val="0"/>
                                          </p:val>
                                        </p:tav>
                                        <p:tav tm="100000">
                                          <p:val>
                                            <p:strVal val="#ppt_h"/>
                                          </p:val>
                                        </p:tav>
                                      </p:tavLst>
                                    </p:anim>
                                    <p:anim calcmode="lin" valueType="num">
                                      <p:cBhvr>
                                        <p:cTn id="36" dur="500" fill="hold"/>
                                        <p:tgtEl>
                                          <p:spTgt spid="68"/>
                                        </p:tgtEl>
                                        <p:attrNameLst>
                                          <p:attrName>style.rotation</p:attrName>
                                        </p:attrNameLst>
                                      </p:cBhvr>
                                      <p:tavLst>
                                        <p:tav tm="0">
                                          <p:val>
                                            <p:fltVal val="360"/>
                                          </p:val>
                                        </p:tav>
                                        <p:tav tm="100000">
                                          <p:val>
                                            <p:fltVal val="0"/>
                                          </p:val>
                                        </p:tav>
                                      </p:tavLst>
                                    </p:anim>
                                    <p:animEffect>
                                      <p:cBhvr>
                                        <p:cTn id="37" dur="500"/>
                                        <p:tgtEl>
                                          <p:spTgt spid="68"/>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p:cBhvr>
                                        <p:cTn id="40" dur="750"/>
                                        <p:tgtEl>
                                          <p:spTgt spid="69"/>
                                        </p:tgtEl>
                                      </p:cBhvr>
                                    </p:animEffect>
                                    <p:anim calcmode="lin" valueType="num">
                                      <p:cBhvr>
                                        <p:cTn id="41" dur="750" fill="hold"/>
                                        <p:tgtEl>
                                          <p:spTgt spid="69"/>
                                        </p:tgtEl>
                                        <p:attrNameLst>
                                          <p:attrName>ppt_x</p:attrName>
                                        </p:attrNameLst>
                                      </p:cBhvr>
                                      <p:tavLst>
                                        <p:tav tm="0">
                                          <p:val>
                                            <p:strVal val="#ppt_x"/>
                                          </p:val>
                                        </p:tav>
                                        <p:tav tm="100000">
                                          <p:val>
                                            <p:strVal val="#ppt_x"/>
                                          </p:val>
                                        </p:tav>
                                      </p:tavLst>
                                    </p:anim>
                                    <p:anim calcmode="lin" valueType="num">
                                      <p:cBhvr>
                                        <p:cTn id="42" dur="750" fill="hold"/>
                                        <p:tgtEl>
                                          <p:spTgt spid="69"/>
                                        </p:tgtEl>
                                        <p:attrNameLst>
                                          <p:attrName>ppt_y</p:attrName>
                                        </p:attrNameLst>
                                      </p:cBhvr>
                                      <p:tavLst>
                                        <p:tav tm="0">
                                          <p:val>
                                            <p:strVal val="#ppt_y+.1"/>
                                          </p:val>
                                        </p:tav>
                                        <p:tav tm="100000">
                                          <p:val>
                                            <p:strVal val="#ppt_y"/>
                                          </p:val>
                                        </p:tav>
                                      </p:tavLst>
                                    </p:anim>
                                  </p:childTnLst>
                                </p:cTn>
                              </p:par>
                            </p:childTnLst>
                          </p:cTn>
                        </p:par>
                        <p:par>
                          <p:cTn id="43" fill="hold">
                            <p:stCondLst>
                              <p:cond delay="2350"/>
                            </p:stCondLst>
                            <p:childTnLst>
                              <p:par>
                                <p:cTn id="44" presetID="49" presetClass="entr" presetSubtype="0" decel="10000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 calcmode="lin" valueType="num">
                                      <p:cBhvr>
                                        <p:cTn id="48" dur="500" fill="hold"/>
                                        <p:tgtEl>
                                          <p:spTgt spid="70"/>
                                        </p:tgtEl>
                                        <p:attrNameLst>
                                          <p:attrName>style.rotation</p:attrName>
                                        </p:attrNameLst>
                                      </p:cBhvr>
                                      <p:tavLst>
                                        <p:tav tm="0">
                                          <p:val>
                                            <p:fltVal val="360"/>
                                          </p:val>
                                        </p:tav>
                                        <p:tav tm="100000">
                                          <p:val>
                                            <p:fltVal val="0"/>
                                          </p:val>
                                        </p:tav>
                                      </p:tavLst>
                                    </p:anim>
                                    <p:animEffect>
                                      <p:cBhvr>
                                        <p:cTn id="49" dur="500"/>
                                        <p:tgtEl>
                                          <p:spTgt spid="70"/>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p:cBhvr>
                                        <p:cTn id="52" dur="750"/>
                                        <p:tgtEl>
                                          <p:spTgt spid="71"/>
                                        </p:tgtEl>
                                      </p:cBhvr>
                                    </p:animEffect>
                                    <p:anim calcmode="lin" valueType="num">
                                      <p:cBhvr>
                                        <p:cTn id="53" dur="750" fill="hold"/>
                                        <p:tgtEl>
                                          <p:spTgt spid="71"/>
                                        </p:tgtEl>
                                        <p:attrNameLst>
                                          <p:attrName>ppt_x</p:attrName>
                                        </p:attrNameLst>
                                      </p:cBhvr>
                                      <p:tavLst>
                                        <p:tav tm="0">
                                          <p:val>
                                            <p:strVal val="#ppt_x"/>
                                          </p:val>
                                        </p:tav>
                                        <p:tav tm="100000">
                                          <p:val>
                                            <p:strVal val="#ppt_x"/>
                                          </p:val>
                                        </p:tav>
                                      </p:tavLst>
                                    </p:anim>
                                    <p:anim calcmode="lin" valueType="num">
                                      <p:cBhvr>
                                        <p:cTn id="54" dur="750" fill="hold"/>
                                        <p:tgtEl>
                                          <p:spTgt spid="71"/>
                                        </p:tgtEl>
                                        <p:attrNameLst>
                                          <p:attrName>ppt_y</p:attrName>
                                        </p:attrNameLst>
                                      </p:cBhvr>
                                      <p:tavLst>
                                        <p:tav tm="0">
                                          <p:val>
                                            <p:strVal val="#ppt_y+.1"/>
                                          </p:val>
                                        </p:tav>
                                        <p:tav tm="100000">
                                          <p:val>
                                            <p:strVal val="#ppt_y"/>
                                          </p:val>
                                        </p:tav>
                                      </p:tavLst>
                                    </p:anim>
                                  </p:childTnLst>
                                </p:cTn>
                              </p:par>
                            </p:childTnLst>
                          </p:cTn>
                        </p:par>
                        <p:par>
                          <p:cTn id="55" fill="hold">
                            <p:stCondLst>
                              <p:cond delay="2850"/>
                            </p:stCondLst>
                            <p:childTnLst>
                              <p:par>
                                <p:cTn id="56" presetID="49" presetClass="entr" presetSubtype="0" decel="10000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 calcmode="lin" valueType="num">
                                      <p:cBhvr>
                                        <p:cTn id="60" dur="500" fill="hold"/>
                                        <p:tgtEl>
                                          <p:spTgt spid="72"/>
                                        </p:tgtEl>
                                        <p:attrNameLst>
                                          <p:attrName>style.rotation</p:attrName>
                                        </p:attrNameLst>
                                      </p:cBhvr>
                                      <p:tavLst>
                                        <p:tav tm="0">
                                          <p:val>
                                            <p:fltVal val="360"/>
                                          </p:val>
                                        </p:tav>
                                        <p:tav tm="100000">
                                          <p:val>
                                            <p:fltVal val="0"/>
                                          </p:val>
                                        </p:tav>
                                      </p:tavLst>
                                    </p:anim>
                                    <p:animEffect>
                                      <p:cBhvr>
                                        <p:cTn id="61" dur="500"/>
                                        <p:tgtEl>
                                          <p:spTgt spid="72"/>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p:cBhvr>
                                        <p:cTn id="64" dur="750"/>
                                        <p:tgtEl>
                                          <p:spTgt spid="73"/>
                                        </p:tgtEl>
                                      </p:cBhvr>
                                    </p:animEffect>
                                    <p:anim calcmode="lin" valueType="num">
                                      <p:cBhvr>
                                        <p:cTn id="65" dur="750" fill="hold"/>
                                        <p:tgtEl>
                                          <p:spTgt spid="73"/>
                                        </p:tgtEl>
                                        <p:attrNameLst>
                                          <p:attrName>ppt_x</p:attrName>
                                        </p:attrNameLst>
                                      </p:cBhvr>
                                      <p:tavLst>
                                        <p:tav tm="0">
                                          <p:val>
                                            <p:strVal val="#ppt_x"/>
                                          </p:val>
                                        </p:tav>
                                        <p:tav tm="100000">
                                          <p:val>
                                            <p:strVal val="#ppt_x"/>
                                          </p:val>
                                        </p:tav>
                                      </p:tavLst>
                                    </p:anim>
                                    <p:anim calcmode="lin" valueType="num">
                                      <p:cBhvr>
                                        <p:cTn id="66" dur="75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bldLvl="0" autoUpdateAnimBg="0"/>
      <p:bldP spid="68" grpId="0"/>
      <p:bldP spid="69" grpId="0" bldLvl="0" autoUpdateAnimBg="0"/>
      <p:bldP spid="70" grpId="0"/>
      <p:bldP spid="71" grpId="0" bldLvl="0" autoUpdateAnimBg="0"/>
      <p:bldP spid="72" grpId="0"/>
      <p:bldP spid="73"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1" name="Freeform 1"/>
          <p:cNvSpPr>
            <a:spLocks noChangeArrowheads="1"/>
          </p:cNvSpPr>
          <p:nvPr/>
        </p:nvSpPr>
        <p:spPr bwMode="auto">
          <a:xfrm>
            <a:off x="4459801" y="2306073"/>
            <a:ext cx="1361826" cy="1265246"/>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2" name="Freeform 3"/>
          <p:cNvSpPr>
            <a:spLocks noChangeArrowheads="1"/>
          </p:cNvSpPr>
          <p:nvPr/>
        </p:nvSpPr>
        <p:spPr bwMode="auto">
          <a:xfrm>
            <a:off x="4459796" y="3100255"/>
            <a:ext cx="963989" cy="1579856"/>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3" name="Freeform 5"/>
          <p:cNvSpPr>
            <a:spLocks noChangeArrowheads="1"/>
          </p:cNvSpPr>
          <p:nvPr/>
        </p:nvSpPr>
        <p:spPr bwMode="auto">
          <a:xfrm>
            <a:off x="5231668" y="3656350"/>
            <a:ext cx="1385628" cy="110879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4" name="Freeform 7"/>
          <p:cNvSpPr>
            <a:spLocks noChangeArrowheads="1"/>
          </p:cNvSpPr>
          <p:nvPr/>
        </p:nvSpPr>
        <p:spPr bwMode="auto">
          <a:xfrm>
            <a:off x="5966139" y="3763489"/>
            <a:ext cx="1589647" cy="999952"/>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5" name="Freeform 8"/>
          <p:cNvSpPr>
            <a:spLocks noChangeArrowheads="1"/>
          </p:cNvSpPr>
          <p:nvPr/>
        </p:nvSpPr>
        <p:spPr bwMode="auto">
          <a:xfrm>
            <a:off x="6506787" y="2391105"/>
            <a:ext cx="1132304" cy="1530538"/>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6" name="Freeform 10"/>
          <p:cNvSpPr>
            <a:spLocks noChangeArrowheads="1"/>
          </p:cNvSpPr>
          <p:nvPr/>
        </p:nvSpPr>
        <p:spPr bwMode="auto">
          <a:xfrm>
            <a:off x="6134455" y="1690462"/>
            <a:ext cx="1193510" cy="1542443"/>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sp>
        <p:nvSpPr>
          <p:cNvPr id="137" name="Freeform 12"/>
          <p:cNvSpPr>
            <a:spLocks noChangeArrowheads="1"/>
          </p:cNvSpPr>
          <p:nvPr/>
        </p:nvSpPr>
        <p:spPr bwMode="auto">
          <a:xfrm>
            <a:off x="4833831" y="1654745"/>
            <a:ext cx="1577745" cy="110879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lt1"/>
              </a:solidFill>
            </a:endParaRPr>
          </a:p>
        </p:txBody>
      </p:sp>
      <p:grpSp>
        <p:nvGrpSpPr>
          <p:cNvPr id="138" name="Group 30"/>
          <p:cNvGrpSpPr/>
          <p:nvPr/>
        </p:nvGrpSpPr>
        <p:grpSpPr bwMode="auto">
          <a:xfrm>
            <a:off x="4812549" y="3231061"/>
            <a:ext cx="319680" cy="319763"/>
            <a:chOff x="1865313" y="2312988"/>
            <a:chExt cx="446087" cy="446087"/>
          </a:xfrm>
          <a:solidFill>
            <a:schemeClr val="bg1"/>
          </a:solidFill>
        </p:grpSpPr>
        <p:sp>
          <p:nvSpPr>
            <p:cNvPr id="139"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0"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nvGrpSpPr>
          <p:cNvPr id="141" name="Group 43"/>
          <p:cNvGrpSpPr/>
          <p:nvPr/>
        </p:nvGrpSpPr>
        <p:grpSpPr>
          <a:xfrm>
            <a:off x="5129563" y="2402611"/>
            <a:ext cx="265426" cy="315273"/>
            <a:chOff x="2060819" y="1388284"/>
            <a:chExt cx="271040" cy="321860"/>
          </a:xfrm>
          <a:solidFill>
            <a:schemeClr val="bg1"/>
          </a:solidFill>
        </p:grpSpPr>
        <p:sp>
          <p:nvSpPr>
            <p:cNvPr id="142"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3"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4"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45"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sp>
        <p:nvSpPr>
          <p:cNvPr id="146" name="Freeform 298"/>
          <p:cNvSpPr>
            <a:spLocks noChangeArrowheads="1"/>
          </p:cNvSpPr>
          <p:nvPr/>
        </p:nvSpPr>
        <p:spPr bwMode="auto">
          <a:xfrm>
            <a:off x="6196060" y="4184467"/>
            <a:ext cx="309263" cy="30934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7" name="Freeform 526"/>
          <p:cNvSpPr>
            <a:spLocks noChangeArrowheads="1"/>
          </p:cNvSpPr>
          <p:nvPr/>
        </p:nvSpPr>
        <p:spPr bwMode="auto">
          <a:xfrm rot="20348499">
            <a:off x="6102915" y="2066444"/>
            <a:ext cx="255699" cy="331478"/>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8" name="Freeform 168"/>
          <p:cNvSpPr>
            <a:spLocks noChangeArrowheads="1"/>
          </p:cNvSpPr>
          <p:nvPr/>
        </p:nvSpPr>
        <p:spPr bwMode="auto">
          <a:xfrm>
            <a:off x="6871857" y="2655223"/>
            <a:ext cx="244464" cy="244525"/>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49" name="Freeform 576"/>
          <p:cNvSpPr>
            <a:spLocks noChangeArrowheads="1"/>
          </p:cNvSpPr>
          <p:nvPr/>
        </p:nvSpPr>
        <p:spPr bwMode="auto">
          <a:xfrm>
            <a:off x="6903704" y="3568595"/>
            <a:ext cx="287136" cy="28721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sp>
        <p:nvSpPr>
          <p:cNvPr id="150" name="Freeform 523"/>
          <p:cNvSpPr>
            <a:spLocks noChangeArrowheads="1"/>
          </p:cNvSpPr>
          <p:nvPr/>
        </p:nvSpPr>
        <p:spPr bwMode="auto">
          <a:xfrm>
            <a:off x="5301820" y="4063232"/>
            <a:ext cx="243940" cy="242473"/>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p:spPr>
        <p:txBody>
          <a:bodyPr wrap="none" lIns="121893" tIns="60946" rIns="121893" bIns="60946" anchor="ctr"/>
          <a:lstStyle/>
          <a:p>
            <a:pPr>
              <a:defRPr/>
            </a:pPr>
            <a:endParaRPr lang="en-US" sz="900" dirty="0">
              <a:ea typeface="宋体" panose="02010600030101010101" pitchFamily="2" charset="-122"/>
            </a:endParaRPr>
          </a:p>
        </p:txBody>
      </p:sp>
      <p:grpSp>
        <p:nvGrpSpPr>
          <p:cNvPr id="52" name="组合 51"/>
          <p:cNvGrpSpPr/>
          <p:nvPr/>
        </p:nvGrpSpPr>
        <p:grpSpPr>
          <a:xfrm>
            <a:off x="818986" y="1207315"/>
            <a:ext cx="2534450" cy="1668136"/>
            <a:chOff x="818986" y="1207315"/>
            <a:chExt cx="2534450" cy="1668136"/>
          </a:xfrm>
        </p:grpSpPr>
        <p:grpSp>
          <p:nvGrpSpPr>
            <p:cNvPr id="2" name="组合 1"/>
            <p:cNvGrpSpPr/>
            <p:nvPr/>
          </p:nvGrpSpPr>
          <p:grpSpPr>
            <a:xfrm>
              <a:off x="1842221" y="1207315"/>
              <a:ext cx="556538" cy="556683"/>
              <a:chOff x="1842221" y="1207315"/>
              <a:chExt cx="556538" cy="556683"/>
            </a:xfrm>
          </p:grpSpPr>
          <p:sp>
            <p:nvSpPr>
              <p:cNvPr id="110" name="Teardrop 25"/>
              <p:cNvSpPr/>
              <p:nvPr/>
            </p:nvSpPr>
            <p:spPr bwMode="auto">
              <a:xfrm rot="8100000">
                <a:off x="1842221" y="1207315"/>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1" name="Group 4699"/>
              <p:cNvGrpSpPr/>
              <p:nvPr/>
            </p:nvGrpSpPr>
            <p:grpSpPr bwMode="auto">
              <a:xfrm>
                <a:off x="1961725" y="1405279"/>
                <a:ext cx="322196" cy="223115"/>
                <a:chOff x="3908425" y="4124324"/>
                <a:chExt cx="546100" cy="319088"/>
              </a:xfrm>
              <a:solidFill>
                <a:schemeClr val="bg1"/>
              </a:solidFill>
            </p:grpSpPr>
            <p:sp>
              <p:nvSpPr>
                <p:cNvPr id="112"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3"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sp>
              <p:nvSpPr>
                <p:cNvPr id="114"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solidFill>
                      <a:schemeClr val="bg1"/>
                    </a:solidFill>
                    <a:ea typeface="宋体" panose="02010600030101010101" pitchFamily="2" charset="-122"/>
                  </a:endParaRPr>
                </a:p>
              </p:txBody>
            </p:sp>
          </p:grpSp>
        </p:grpSp>
        <p:sp>
          <p:nvSpPr>
            <p:cNvPr id="152" name="TextBox 13"/>
            <p:cNvSpPr txBox="1">
              <a:spLocks noChangeArrowheads="1"/>
            </p:cNvSpPr>
            <p:nvPr/>
          </p:nvSpPr>
          <p:spPr bwMode="auto">
            <a:xfrm>
              <a:off x="818986" y="2013677"/>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816585" y="3009406"/>
            <a:ext cx="2534450" cy="1641787"/>
            <a:chOff x="816585" y="3009406"/>
            <a:chExt cx="2534450" cy="1641787"/>
          </a:xfrm>
        </p:grpSpPr>
        <p:grpSp>
          <p:nvGrpSpPr>
            <p:cNvPr id="47" name="组合 46"/>
            <p:cNvGrpSpPr/>
            <p:nvPr/>
          </p:nvGrpSpPr>
          <p:grpSpPr>
            <a:xfrm>
              <a:off x="1842218" y="3009406"/>
              <a:ext cx="556538" cy="556683"/>
              <a:chOff x="1842218" y="3009406"/>
              <a:chExt cx="556538" cy="556683"/>
            </a:xfrm>
          </p:grpSpPr>
          <p:sp>
            <p:nvSpPr>
              <p:cNvPr id="121" name="Teardrop 12"/>
              <p:cNvSpPr/>
              <p:nvPr/>
            </p:nvSpPr>
            <p:spPr bwMode="auto">
              <a:xfrm rot="8100000">
                <a:off x="1842218" y="300940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2" name="Group 38"/>
              <p:cNvGrpSpPr/>
              <p:nvPr/>
            </p:nvGrpSpPr>
            <p:grpSpPr>
              <a:xfrm>
                <a:off x="1974617" y="3131685"/>
                <a:ext cx="296890" cy="352647"/>
                <a:chOff x="2060819" y="1388284"/>
                <a:chExt cx="271040" cy="321860"/>
              </a:xfrm>
              <a:solidFill>
                <a:schemeClr val="bg1"/>
              </a:solidFill>
            </p:grpSpPr>
            <p:sp>
              <p:nvSpPr>
                <p:cNvPr id="123"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4"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5"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6"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3" name="TextBox 13"/>
            <p:cNvSpPr txBox="1">
              <a:spLocks noChangeArrowheads="1"/>
            </p:cNvSpPr>
            <p:nvPr/>
          </p:nvSpPr>
          <p:spPr bwMode="auto">
            <a:xfrm>
              <a:off x="816585" y="3789419"/>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848701" y="4880436"/>
            <a:ext cx="2534450" cy="1637762"/>
            <a:chOff x="848701" y="4880436"/>
            <a:chExt cx="2534450" cy="1637762"/>
          </a:xfrm>
        </p:grpSpPr>
        <p:grpSp>
          <p:nvGrpSpPr>
            <p:cNvPr id="48" name="组合 47"/>
            <p:cNvGrpSpPr/>
            <p:nvPr/>
          </p:nvGrpSpPr>
          <p:grpSpPr>
            <a:xfrm>
              <a:off x="1842218" y="4880436"/>
              <a:ext cx="556538" cy="556683"/>
              <a:chOff x="1842218" y="4880436"/>
              <a:chExt cx="556538" cy="556683"/>
            </a:xfrm>
          </p:grpSpPr>
          <p:sp>
            <p:nvSpPr>
              <p:cNvPr id="117" name="Teardrop 14"/>
              <p:cNvSpPr/>
              <p:nvPr/>
            </p:nvSpPr>
            <p:spPr bwMode="auto">
              <a:xfrm rot="8100000">
                <a:off x="1842218" y="4880436"/>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8" name="Group 32"/>
              <p:cNvGrpSpPr/>
              <p:nvPr/>
            </p:nvGrpSpPr>
            <p:grpSpPr>
              <a:xfrm>
                <a:off x="1978862" y="4996359"/>
                <a:ext cx="294707" cy="429075"/>
                <a:chOff x="1533086" y="3713538"/>
                <a:chExt cx="221088" cy="321806"/>
              </a:xfrm>
            </p:grpSpPr>
            <p:sp>
              <p:nvSpPr>
                <p:cNvPr id="119"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sp>
              <p:nvSpPr>
                <p:cNvPr id="120"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dirty="0">
                    <a:ea typeface="宋体" panose="02010600030101010101" pitchFamily="2" charset="-122"/>
                  </a:endParaRPr>
                </a:p>
              </p:txBody>
            </p:sp>
          </p:grpSp>
        </p:grpSp>
        <p:sp>
          <p:nvSpPr>
            <p:cNvPr id="154" name="TextBox 13"/>
            <p:cNvSpPr txBox="1">
              <a:spLocks noChangeArrowheads="1"/>
            </p:cNvSpPr>
            <p:nvPr/>
          </p:nvSpPr>
          <p:spPr bwMode="auto">
            <a:xfrm>
              <a:off x="848701" y="565642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8823132" y="1213710"/>
            <a:ext cx="2534450" cy="1699774"/>
            <a:chOff x="8823132" y="1213710"/>
            <a:chExt cx="2534450" cy="1699774"/>
          </a:xfrm>
        </p:grpSpPr>
        <p:grpSp>
          <p:nvGrpSpPr>
            <p:cNvPr id="49" name="组合 48"/>
            <p:cNvGrpSpPr/>
            <p:nvPr/>
          </p:nvGrpSpPr>
          <p:grpSpPr>
            <a:xfrm>
              <a:off x="9791131" y="1213710"/>
              <a:ext cx="556538" cy="556683"/>
              <a:chOff x="9791131" y="1213710"/>
              <a:chExt cx="556538" cy="556683"/>
            </a:xfrm>
          </p:grpSpPr>
          <p:sp>
            <p:nvSpPr>
              <p:cNvPr id="115" name="Teardrop 16"/>
              <p:cNvSpPr/>
              <p:nvPr/>
            </p:nvSpPr>
            <p:spPr bwMode="auto">
              <a:xfrm rot="8100000">
                <a:off x="9791131" y="1213710"/>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6" name="Freeform 429"/>
              <p:cNvSpPr>
                <a:spLocks noChangeArrowheads="1"/>
              </p:cNvSpPr>
              <p:nvPr/>
            </p:nvSpPr>
            <p:spPr bwMode="auto">
              <a:xfrm>
                <a:off x="9939294" y="1338938"/>
                <a:ext cx="302126"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5" name="TextBox 13"/>
            <p:cNvSpPr txBox="1">
              <a:spLocks noChangeArrowheads="1"/>
            </p:cNvSpPr>
            <p:nvPr/>
          </p:nvSpPr>
          <p:spPr bwMode="auto">
            <a:xfrm>
              <a:off x="8823132" y="205171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组合 55"/>
          <p:cNvGrpSpPr/>
          <p:nvPr/>
        </p:nvGrpSpPr>
        <p:grpSpPr>
          <a:xfrm>
            <a:off x="8823132" y="3015797"/>
            <a:ext cx="2534450" cy="1729567"/>
            <a:chOff x="8823132" y="3015797"/>
            <a:chExt cx="2534450" cy="1729567"/>
          </a:xfrm>
        </p:grpSpPr>
        <p:grpSp>
          <p:nvGrpSpPr>
            <p:cNvPr id="50" name="组合 49"/>
            <p:cNvGrpSpPr/>
            <p:nvPr/>
          </p:nvGrpSpPr>
          <p:grpSpPr>
            <a:xfrm>
              <a:off x="9791131" y="3015797"/>
              <a:ext cx="556538" cy="556683"/>
              <a:chOff x="9791131" y="3015797"/>
              <a:chExt cx="556538" cy="556683"/>
            </a:xfrm>
          </p:grpSpPr>
          <p:sp>
            <p:nvSpPr>
              <p:cNvPr id="127" name="Teardrop 18"/>
              <p:cNvSpPr/>
              <p:nvPr/>
            </p:nvSpPr>
            <p:spPr bwMode="auto">
              <a:xfrm rot="8100000">
                <a:off x="9791131" y="3015797"/>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Freeform 298"/>
              <p:cNvSpPr>
                <a:spLocks noChangeArrowheads="1"/>
              </p:cNvSpPr>
              <p:nvPr/>
            </p:nvSpPr>
            <p:spPr bwMode="auto">
              <a:xfrm>
                <a:off x="9895029" y="3127597"/>
                <a:ext cx="34592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6" name="TextBox 13"/>
            <p:cNvSpPr txBox="1">
              <a:spLocks noChangeArrowheads="1"/>
            </p:cNvSpPr>
            <p:nvPr/>
          </p:nvSpPr>
          <p:spPr bwMode="auto">
            <a:xfrm>
              <a:off x="8823132" y="3883590"/>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8823132" y="4886828"/>
            <a:ext cx="2534450" cy="1724950"/>
            <a:chOff x="8823132" y="4886828"/>
            <a:chExt cx="2534450" cy="1724950"/>
          </a:xfrm>
        </p:grpSpPr>
        <p:grpSp>
          <p:nvGrpSpPr>
            <p:cNvPr id="51" name="组合 50"/>
            <p:cNvGrpSpPr/>
            <p:nvPr/>
          </p:nvGrpSpPr>
          <p:grpSpPr>
            <a:xfrm>
              <a:off x="9791131" y="4886828"/>
              <a:ext cx="556538" cy="556683"/>
              <a:chOff x="9791131" y="4886828"/>
              <a:chExt cx="556538" cy="556683"/>
            </a:xfrm>
          </p:grpSpPr>
          <p:sp>
            <p:nvSpPr>
              <p:cNvPr id="129" name="Teardrop 20"/>
              <p:cNvSpPr/>
              <p:nvPr/>
            </p:nvSpPr>
            <p:spPr bwMode="auto">
              <a:xfrm rot="8100000">
                <a:off x="9791131" y="4886828"/>
                <a:ext cx="556538" cy="556683"/>
              </a:xfrm>
              <a:prstGeom prst="teardrop">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Freeform 576"/>
              <p:cNvSpPr>
                <a:spLocks noChangeArrowheads="1"/>
              </p:cNvSpPr>
              <p:nvPr/>
            </p:nvSpPr>
            <p:spPr bwMode="auto">
              <a:xfrm>
                <a:off x="9913532" y="5014127"/>
                <a:ext cx="321173"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0959" tIns="30479" rIns="60959" bIns="30479" anchor="ctr"/>
              <a:lstStyle/>
              <a:p>
                <a:pPr>
                  <a:defRPr/>
                </a:pPr>
                <a:endParaRPr lang="en-US" sz="900" dirty="0">
                  <a:ea typeface="宋体" panose="02010600030101010101" pitchFamily="2" charset="-122"/>
                </a:endParaRPr>
              </a:p>
            </p:txBody>
          </p:sp>
        </p:grpSp>
        <p:sp>
          <p:nvSpPr>
            <p:cNvPr id="157" name="TextBox 13"/>
            <p:cNvSpPr txBox="1">
              <a:spLocks noChangeArrowheads="1"/>
            </p:cNvSpPr>
            <p:nvPr/>
          </p:nvSpPr>
          <p:spPr bwMode="auto">
            <a:xfrm>
              <a:off x="8823132" y="5750004"/>
              <a:ext cx="253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grpId="0" nodeType="afterEffect">
                                  <p:stCondLst>
                                    <p:cond delay="0"/>
                                  </p:stCondLst>
                                  <p:childTnLst>
                                    <p:set>
                                      <p:cBhvr>
                                        <p:cTn id="18" dur="1" fill="hold">
                                          <p:stCondLst>
                                            <p:cond delay="0"/>
                                          </p:stCondLst>
                                        </p:cTn>
                                        <p:tgtEl>
                                          <p:spTgt spid="137"/>
                                        </p:tgtEl>
                                        <p:attrNameLst>
                                          <p:attrName>style.visibility</p:attrName>
                                        </p:attrNameLst>
                                      </p:cBhvr>
                                      <p:to>
                                        <p:strVal val="visible"/>
                                      </p:to>
                                    </p:set>
                                    <p:anim calcmode="lin" valueType="num">
                                      <p:cBhvr>
                                        <p:cTn id="19" dur="500" fill="hold"/>
                                        <p:tgtEl>
                                          <p:spTgt spid="137"/>
                                        </p:tgtEl>
                                        <p:attrNameLst>
                                          <p:attrName>ppt_w</p:attrName>
                                        </p:attrNameLst>
                                      </p:cBhvr>
                                      <p:tavLst>
                                        <p:tav tm="0">
                                          <p:val>
                                            <p:fltVal val="0"/>
                                          </p:val>
                                        </p:tav>
                                        <p:tav tm="100000">
                                          <p:val>
                                            <p:strVal val="#ppt_w"/>
                                          </p:val>
                                        </p:tav>
                                      </p:tavLst>
                                    </p:anim>
                                    <p:anim calcmode="lin" valueType="num">
                                      <p:cBhvr>
                                        <p:cTn id="20" dur="500" fill="hold"/>
                                        <p:tgtEl>
                                          <p:spTgt spid="137"/>
                                        </p:tgtEl>
                                        <p:attrNameLst>
                                          <p:attrName>ppt_h</p:attrName>
                                        </p:attrNameLst>
                                      </p:cBhvr>
                                      <p:tavLst>
                                        <p:tav tm="0">
                                          <p:val>
                                            <p:fltVal val="0"/>
                                          </p:val>
                                        </p:tav>
                                        <p:tav tm="100000">
                                          <p:val>
                                            <p:strVal val="#ppt_h"/>
                                          </p:val>
                                        </p:tav>
                                      </p:tavLst>
                                    </p:anim>
                                    <p:anim calcmode="lin" valueType="num">
                                      <p:cBhvr>
                                        <p:cTn id="21" dur="500" fill="hold"/>
                                        <p:tgtEl>
                                          <p:spTgt spid="137"/>
                                        </p:tgtEl>
                                        <p:attrNameLst>
                                          <p:attrName>ppt_x</p:attrName>
                                        </p:attrNameLst>
                                      </p:cBhvr>
                                      <p:tavLst>
                                        <p:tav tm="0">
                                          <p:val>
                                            <p:fltVal val="0.5"/>
                                          </p:val>
                                        </p:tav>
                                        <p:tav tm="100000">
                                          <p:val>
                                            <p:strVal val="#ppt_x"/>
                                          </p:val>
                                        </p:tav>
                                      </p:tavLst>
                                    </p:anim>
                                    <p:anim calcmode="lin" valueType="num">
                                      <p:cBhvr>
                                        <p:cTn id="22" dur="500" fill="hold"/>
                                        <p:tgtEl>
                                          <p:spTgt spid="13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5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 calcmode="lin" valueType="num">
                                      <p:cBhvr>
                                        <p:cTn id="27" dur="500" fill="hold"/>
                                        <p:tgtEl>
                                          <p:spTgt spid="136"/>
                                        </p:tgtEl>
                                        <p:attrNameLst>
                                          <p:attrName>ppt_x</p:attrName>
                                        </p:attrNameLst>
                                      </p:cBhvr>
                                      <p:tavLst>
                                        <p:tav tm="0">
                                          <p:val>
                                            <p:fltVal val="0.5"/>
                                          </p:val>
                                        </p:tav>
                                        <p:tav tm="100000">
                                          <p:val>
                                            <p:strVal val="#ppt_x"/>
                                          </p:val>
                                        </p:tav>
                                      </p:tavLst>
                                    </p:anim>
                                    <p:anim calcmode="lin" valueType="num">
                                      <p:cBhvr>
                                        <p:cTn id="28" dur="500" fill="hold"/>
                                        <p:tgtEl>
                                          <p:spTgt spid="136"/>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50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 calcmode="lin" valueType="num">
                                      <p:cBhvr>
                                        <p:cTn id="33" dur="500" fill="hold"/>
                                        <p:tgtEl>
                                          <p:spTgt spid="135"/>
                                        </p:tgtEl>
                                        <p:attrNameLst>
                                          <p:attrName>ppt_x</p:attrName>
                                        </p:attrNameLst>
                                      </p:cBhvr>
                                      <p:tavLst>
                                        <p:tav tm="0">
                                          <p:val>
                                            <p:fltVal val="0.5"/>
                                          </p:val>
                                        </p:tav>
                                        <p:tav tm="100000">
                                          <p:val>
                                            <p:strVal val="#ppt_x"/>
                                          </p:val>
                                        </p:tav>
                                      </p:tavLst>
                                    </p:anim>
                                    <p:anim calcmode="lin" valueType="num">
                                      <p:cBhvr>
                                        <p:cTn id="34" dur="500" fill="hold"/>
                                        <p:tgtEl>
                                          <p:spTgt spid="135"/>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750"/>
                                  </p:stCondLst>
                                  <p:childTnLst>
                                    <p:set>
                                      <p:cBhvr>
                                        <p:cTn id="36" dur="1" fill="hold">
                                          <p:stCondLst>
                                            <p:cond delay="0"/>
                                          </p:stCondLst>
                                        </p:cTn>
                                        <p:tgtEl>
                                          <p:spTgt spid="134"/>
                                        </p:tgtEl>
                                        <p:attrNameLst>
                                          <p:attrName>style.visibility</p:attrName>
                                        </p:attrNameLst>
                                      </p:cBhvr>
                                      <p:to>
                                        <p:strVal val="visible"/>
                                      </p:to>
                                    </p:set>
                                    <p:anim calcmode="lin" valueType="num">
                                      <p:cBhvr>
                                        <p:cTn id="37" dur="500" fill="hold"/>
                                        <p:tgtEl>
                                          <p:spTgt spid="134"/>
                                        </p:tgtEl>
                                        <p:attrNameLst>
                                          <p:attrName>ppt_w</p:attrName>
                                        </p:attrNameLst>
                                      </p:cBhvr>
                                      <p:tavLst>
                                        <p:tav tm="0">
                                          <p:val>
                                            <p:fltVal val="0"/>
                                          </p:val>
                                        </p:tav>
                                        <p:tav tm="100000">
                                          <p:val>
                                            <p:strVal val="#ppt_w"/>
                                          </p:val>
                                        </p:tav>
                                      </p:tavLst>
                                    </p:anim>
                                    <p:anim calcmode="lin" valueType="num">
                                      <p:cBhvr>
                                        <p:cTn id="38" dur="500" fill="hold"/>
                                        <p:tgtEl>
                                          <p:spTgt spid="134"/>
                                        </p:tgtEl>
                                        <p:attrNameLst>
                                          <p:attrName>ppt_h</p:attrName>
                                        </p:attrNameLst>
                                      </p:cBhvr>
                                      <p:tavLst>
                                        <p:tav tm="0">
                                          <p:val>
                                            <p:fltVal val="0"/>
                                          </p:val>
                                        </p:tav>
                                        <p:tav tm="100000">
                                          <p:val>
                                            <p:strVal val="#ppt_h"/>
                                          </p:val>
                                        </p:tav>
                                      </p:tavLst>
                                    </p:anim>
                                    <p:anim calcmode="lin" valueType="num">
                                      <p:cBhvr>
                                        <p:cTn id="39" dur="500" fill="hold"/>
                                        <p:tgtEl>
                                          <p:spTgt spid="134"/>
                                        </p:tgtEl>
                                        <p:attrNameLst>
                                          <p:attrName>ppt_x</p:attrName>
                                        </p:attrNameLst>
                                      </p:cBhvr>
                                      <p:tavLst>
                                        <p:tav tm="0">
                                          <p:val>
                                            <p:fltVal val="0.5"/>
                                          </p:val>
                                        </p:tav>
                                        <p:tav tm="100000">
                                          <p:val>
                                            <p:strVal val="#ppt_x"/>
                                          </p:val>
                                        </p:tav>
                                      </p:tavLst>
                                    </p:anim>
                                    <p:anim calcmode="lin" valueType="num">
                                      <p:cBhvr>
                                        <p:cTn id="40" dur="500" fill="hold"/>
                                        <p:tgtEl>
                                          <p:spTgt spid="13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000"/>
                                  </p:stCondLst>
                                  <p:childTnLst>
                                    <p:set>
                                      <p:cBhvr>
                                        <p:cTn id="42" dur="1" fill="hold">
                                          <p:stCondLst>
                                            <p:cond delay="0"/>
                                          </p:stCondLst>
                                        </p:cTn>
                                        <p:tgtEl>
                                          <p:spTgt spid="133"/>
                                        </p:tgtEl>
                                        <p:attrNameLst>
                                          <p:attrName>style.visibility</p:attrName>
                                        </p:attrNameLst>
                                      </p:cBhvr>
                                      <p:to>
                                        <p:strVal val="visible"/>
                                      </p:to>
                                    </p:set>
                                    <p:anim calcmode="lin" valueType="num">
                                      <p:cBhvr>
                                        <p:cTn id="43" dur="500" fill="hold"/>
                                        <p:tgtEl>
                                          <p:spTgt spid="133"/>
                                        </p:tgtEl>
                                        <p:attrNameLst>
                                          <p:attrName>ppt_w</p:attrName>
                                        </p:attrNameLst>
                                      </p:cBhvr>
                                      <p:tavLst>
                                        <p:tav tm="0">
                                          <p:val>
                                            <p:fltVal val="0"/>
                                          </p:val>
                                        </p:tav>
                                        <p:tav tm="100000">
                                          <p:val>
                                            <p:strVal val="#ppt_w"/>
                                          </p:val>
                                        </p:tav>
                                      </p:tavLst>
                                    </p:anim>
                                    <p:anim calcmode="lin" valueType="num">
                                      <p:cBhvr>
                                        <p:cTn id="44" dur="500" fill="hold"/>
                                        <p:tgtEl>
                                          <p:spTgt spid="133"/>
                                        </p:tgtEl>
                                        <p:attrNameLst>
                                          <p:attrName>ppt_h</p:attrName>
                                        </p:attrNameLst>
                                      </p:cBhvr>
                                      <p:tavLst>
                                        <p:tav tm="0">
                                          <p:val>
                                            <p:fltVal val="0"/>
                                          </p:val>
                                        </p:tav>
                                        <p:tav tm="100000">
                                          <p:val>
                                            <p:strVal val="#ppt_h"/>
                                          </p:val>
                                        </p:tav>
                                      </p:tavLst>
                                    </p:anim>
                                    <p:anim calcmode="lin" valueType="num">
                                      <p:cBhvr>
                                        <p:cTn id="45" dur="500" fill="hold"/>
                                        <p:tgtEl>
                                          <p:spTgt spid="133"/>
                                        </p:tgtEl>
                                        <p:attrNameLst>
                                          <p:attrName>ppt_x</p:attrName>
                                        </p:attrNameLst>
                                      </p:cBhvr>
                                      <p:tavLst>
                                        <p:tav tm="0">
                                          <p:val>
                                            <p:fltVal val="0.5"/>
                                          </p:val>
                                        </p:tav>
                                        <p:tav tm="100000">
                                          <p:val>
                                            <p:strVal val="#ppt_x"/>
                                          </p:val>
                                        </p:tav>
                                      </p:tavLst>
                                    </p:anim>
                                    <p:anim calcmode="lin" valueType="num">
                                      <p:cBhvr>
                                        <p:cTn id="46" dur="500" fill="hold"/>
                                        <p:tgtEl>
                                          <p:spTgt spid="133"/>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250"/>
                                  </p:stCondLst>
                                  <p:childTnLst>
                                    <p:set>
                                      <p:cBhvr>
                                        <p:cTn id="48" dur="1" fill="hold">
                                          <p:stCondLst>
                                            <p:cond delay="0"/>
                                          </p:stCondLst>
                                        </p:cTn>
                                        <p:tgtEl>
                                          <p:spTgt spid="132"/>
                                        </p:tgtEl>
                                        <p:attrNameLst>
                                          <p:attrName>style.visibility</p:attrName>
                                        </p:attrNameLst>
                                      </p:cBhvr>
                                      <p:to>
                                        <p:strVal val="visible"/>
                                      </p:to>
                                    </p:set>
                                    <p:anim calcmode="lin" valueType="num">
                                      <p:cBhvr>
                                        <p:cTn id="49" dur="500" fill="hold"/>
                                        <p:tgtEl>
                                          <p:spTgt spid="132"/>
                                        </p:tgtEl>
                                        <p:attrNameLst>
                                          <p:attrName>ppt_w</p:attrName>
                                        </p:attrNameLst>
                                      </p:cBhvr>
                                      <p:tavLst>
                                        <p:tav tm="0">
                                          <p:val>
                                            <p:fltVal val="0"/>
                                          </p:val>
                                        </p:tav>
                                        <p:tav tm="100000">
                                          <p:val>
                                            <p:strVal val="#ppt_w"/>
                                          </p:val>
                                        </p:tav>
                                      </p:tavLst>
                                    </p:anim>
                                    <p:anim calcmode="lin" valueType="num">
                                      <p:cBhvr>
                                        <p:cTn id="50" dur="500" fill="hold"/>
                                        <p:tgtEl>
                                          <p:spTgt spid="132"/>
                                        </p:tgtEl>
                                        <p:attrNameLst>
                                          <p:attrName>ppt_h</p:attrName>
                                        </p:attrNameLst>
                                      </p:cBhvr>
                                      <p:tavLst>
                                        <p:tav tm="0">
                                          <p:val>
                                            <p:fltVal val="0"/>
                                          </p:val>
                                        </p:tav>
                                        <p:tav tm="100000">
                                          <p:val>
                                            <p:strVal val="#ppt_h"/>
                                          </p:val>
                                        </p:tav>
                                      </p:tavLst>
                                    </p:anim>
                                    <p:anim calcmode="lin" valueType="num">
                                      <p:cBhvr>
                                        <p:cTn id="51" dur="500" fill="hold"/>
                                        <p:tgtEl>
                                          <p:spTgt spid="132"/>
                                        </p:tgtEl>
                                        <p:attrNameLst>
                                          <p:attrName>ppt_x</p:attrName>
                                        </p:attrNameLst>
                                      </p:cBhvr>
                                      <p:tavLst>
                                        <p:tav tm="0">
                                          <p:val>
                                            <p:fltVal val="0.5"/>
                                          </p:val>
                                        </p:tav>
                                        <p:tav tm="100000">
                                          <p:val>
                                            <p:strVal val="#ppt_x"/>
                                          </p:val>
                                        </p:tav>
                                      </p:tavLst>
                                    </p:anim>
                                    <p:anim calcmode="lin" valueType="num">
                                      <p:cBhvr>
                                        <p:cTn id="52" dur="500" fill="hold"/>
                                        <p:tgtEl>
                                          <p:spTgt spid="13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1500"/>
                                  </p:stCondLst>
                                  <p:childTnLst>
                                    <p:set>
                                      <p:cBhvr>
                                        <p:cTn id="54" dur="1" fill="hold">
                                          <p:stCondLst>
                                            <p:cond delay="0"/>
                                          </p:stCondLst>
                                        </p:cTn>
                                        <p:tgtEl>
                                          <p:spTgt spid="131"/>
                                        </p:tgtEl>
                                        <p:attrNameLst>
                                          <p:attrName>style.visibility</p:attrName>
                                        </p:attrNameLst>
                                      </p:cBhvr>
                                      <p:to>
                                        <p:strVal val="visible"/>
                                      </p:to>
                                    </p:set>
                                    <p:anim calcmode="lin" valueType="num">
                                      <p:cBhvr>
                                        <p:cTn id="55" dur="500" fill="hold"/>
                                        <p:tgtEl>
                                          <p:spTgt spid="131"/>
                                        </p:tgtEl>
                                        <p:attrNameLst>
                                          <p:attrName>ppt_w</p:attrName>
                                        </p:attrNameLst>
                                      </p:cBhvr>
                                      <p:tavLst>
                                        <p:tav tm="0">
                                          <p:val>
                                            <p:fltVal val="0"/>
                                          </p:val>
                                        </p:tav>
                                        <p:tav tm="100000">
                                          <p:val>
                                            <p:strVal val="#ppt_w"/>
                                          </p:val>
                                        </p:tav>
                                      </p:tavLst>
                                    </p:anim>
                                    <p:anim calcmode="lin" valueType="num">
                                      <p:cBhvr>
                                        <p:cTn id="56" dur="500" fill="hold"/>
                                        <p:tgtEl>
                                          <p:spTgt spid="131"/>
                                        </p:tgtEl>
                                        <p:attrNameLst>
                                          <p:attrName>ppt_h</p:attrName>
                                        </p:attrNameLst>
                                      </p:cBhvr>
                                      <p:tavLst>
                                        <p:tav tm="0">
                                          <p:val>
                                            <p:fltVal val="0"/>
                                          </p:val>
                                        </p:tav>
                                        <p:tav tm="100000">
                                          <p:val>
                                            <p:strVal val="#ppt_h"/>
                                          </p:val>
                                        </p:tav>
                                      </p:tavLst>
                                    </p:anim>
                                    <p:anim calcmode="lin" valueType="num">
                                      <p:cBhvr>
                                        <p:cTn id="57" dur="500" fill="hold"/>
                                        <p:tgtEl>
                                          <p:spTgt spid="131"/>
                                        </p:tgtEl>
                                        <p:attrNameLst>
                                          <p:attrName>ppt_x</p:attrName>
                                        </p:attrNameLst>
                                      </p:cBhvr>
                                      <p:tavLst>
                                        <p:tav tm="0">
                                          <p:val>
                                            <p:fltVal val="0.5"/>
                                          </p:val>
                                        </p:tav>
                                        <p:tav tm="100000">
                                          <p:val>
                                            <p:strVal val="#ppt_x"/>
                                          </p:val>
                                        </p:tav>
                                      </p:tavLst>
                                    </p:anim>
                                    <p:anim calcmode="lin" valueType="num">
                                      <p:cBhvr>
                                        <p:cTn id="58" dur="500" fill="hold"/>
                                        <p:tgtEl>
                                          <p:spTgt spid="131"/>
                                        </p:tgtEl>
                                        <p:attrNameLst>
                                          <p:attrName>ppt_y</p:attrName>
                                        </p:attrNameLst>
                                      </p:cBhvr>
                                      <p:tavLst>
                                        <p:tav tm="0">
                                          <p:val>
                                            <p:fltVal val="0.5"/>
                                          </p:val>
                                        </p:tav>
                                        <p:tav tm="100000">
                                          <p:val>
                                            <p:strVal val="#ppt_y"/>
                                          </p:val>
                                        </p:tav>
                                      </p:tavLst>
                                    </p:anim>
                                  </p:childTnLst>
                                </p:cTn>
                              </p:par>
                            </p:childTnLst>
                          </p:cTn>
                        </p:par>
                        <p:par>
                          <p:cTn id="59" fill="hold">
                            <p:stCondLst>
                              <p:cond delay="1950"/>
                            </p:stCondLst>
                            <p:childTnLst>
                              <p:par>
                                <p:cTn id="60" presetID="10" presetClass="entr" presetSubtype="0" fill="hold" nodeType="afterEffect">
                                  <p:stCondLst>
                                    <p:cond delay="0"/>
                                  </p:stCondLst>
                                  <p:childTnLst>
                                    <p:set>
                                      <p:cBhvr>
                                        <p:cTn id="61" dur="1" fill="hold">
                                          <p:stCondLst>
                                            <p:cond delay="0"/>
                                          </p:stCondLst>
                                        </p:cTn>
                                        <p:tgtEl>
                                          <p:spTgt spid="141"/>
                                        </p:tgtEl>
                                        <p:attrNameLst>
                                          <p:attrName>style.visibility</p:attrName>
                                        </p:attrNameLst>
                                      </p:cBhvr>
                                      <p:to>
                                        <p:strVal val="visible"/>
                                      </p:to>
                                    </p:set>
                                    <p:animEffect transition="in" filter="fade">
                                      <p:cBhvr>
                                        <p:cTn id="62" dur="500"/>
                                        <p:tgtEl>
                                          <p:spTgt spid="14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7"/>
                                        </p:tgtEl>
                                        <p:attrNameLst>
                                          <p:attrName>style.visibility</p:attrName>
                                        </p:attrNameLst>
                                      </p:cBhvr>
                                      <p:to>
                                        <p:strVal val="visible"/>
                                      </p:to>
                                    </p:set>
                                    <p:animEffect transition="in" filter="fade">
                                      <p:cBhvr>
                                        <p:cTn id="65" dur="500"/>
                                        <p:tgtEl>
                                          <p:spTgt spid="1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fade">
                                      <p:cBhvr>
                                        <p:cTn id="68" dur="500"/>
                                        <p:tgtEl>
                                          <p:spTgt spid="1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9"/>
                                        </p:tgtEl>
                                        <p:attrNameLst>
                                          <p:attrName>style.visibility</p:attrName>
                                        </p:attrNameLst>
                                      </p:cBhvr>
                                      <p:to>
                                        <p:strVal val="visible"/>
                                      </p:to>
                                    </p:set>
                                    <p:animEffect transition="in" filter="fade">
                                      <p:cBhvr>
                                        <p:cTn id="71" dur="500"/>
                                        <p:tgtEl>
                                          <p:spTgt spid="14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fade">
                                      <p:cBhvr>
                                        <p:cTn id="74" dur="500"/>
                                        <p:tgtEl>
                                          <p:spTgt spid="1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0"/>
                                        </p:tgtEl>
                                        <p:attrNameLst>
                                          <p:attrName>style.visibility</p:attrName>
                                        </p:attrNameLst>
                                      </p:cBhvr>
                                      <p:to>
                                        <p:strVal val="visible"/>
                                      </p:to>
                                    </p:set>
                                    <p:animEffect transition="in" filter="fade">
                                      <p:cBhvr>
                                        <p:cTn id="77" dur="500"/>
                                        <p:tgtEl>
                                          <p:spTgt spid="150"/>
                                        </p:tgtEl>
                                      </p:cBhvr>
                                    </p:animEffect>
                                  </p:childTnLst>
                                </p:cTn>
                              </p:par>
                              <p:par>
                                <p:cTn id="78" presetID="10" presetClass="entr" presetSubtype="0" fill="hold" nodeType="with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fade">
                                      <p:cBhvr>
                                        <p:cTn id="80" dur="500"/>
                                        <p:tgtEl>
                                          <p:spTgt spid="138"/>
                                        </p:tgtEl>
                                      </p:cBhvr>
                                    </p:animEffect>
                                  </p:childTnLst>
                                </p:cTn>
                              </p:par>
                            </p:childTnLst>
                          </p:cTn>
                        </p:par>
                        <p:par>
                          <p:cTn id="81" fill="hold">
                            <p:stCondLst>
                              <p:cond delay="2450"/>
                            </p:stCondLst>
                            <p:childTnLst>
                              <p:par>
                                <p:cTn id="82" presetID="53" presetClass="entr" presetSubtype="16"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p:cTn id="84" dur="750" fill="hold"/>
                                        <p:tgtEl>
                                          <p:spTgt spid="52"/>
                                        </p:tgtEl>
                                        <p:attrNameLst>
                                          <p:attrName>ppt_w</p:attrName>
                                        </p:attrNameLst>
                                      </p:cBhvr>
                                      <p:tavLst>
                                        <p:tav tm="0">
                                          <p:val>
                                            <p:fltVal val="0"/>
                                          </p:val>
                                        </p:tav>
                                        <p:tav tm="100000">
                                          <p:val>
                                            <p:strVal val="#ppt_w"/>
                                          </p:val>
                                        </p:tav>
                                      </p:tavLst>
                                    </p:anim>
                                    <p:anim calcmode="lin" valueType="num">
                                      <p:cBhvr>
                                        <p:cTn id="85" dur="750" fill="hold"/>
                                        <p:tgtEl>
                                          <p:spTgt spid="52"/>
                                        </p:tgtEl>
                                        <p:attrNameLst>
                                          <p:attrName>ppt_h</p:attrName>
                                        </p:attrNameLst>
                                      </p:cBhvr>
                                      <p:tavLst>
                                        <p:tav tm="0">
                                          <p:val>
                                            <p:fltVal val="0"/>
                                          </p:val>
                                        </p:tav>
                                        <p:tav tm="100000">
                                          <p:val>
                                            <p:strVal val="#ppt_h"/>
                                          </p:val>
                                        </p:tav>
                                      </p:tavLst>
                                    </p:anim>
                                    <p:animEffect transition="in" filter="fade">
                                      <p:cBhvr>
                                        <p:cTn id="86" dur="750"/>
                                        <p:tgtEl>
                                          <p:spTgt spid="52"/>
                                        </p:tgtEl>
                                      </p:cBhvr>
                                    </p:animEffect>
                                  </p:childTnLst>
                                </p:cTn>
                              </p:par>
                            </p:childTnLst>
                          </p:cTn>
                        </p:par>
                        <p:par>
                          <p:cTn id="87" fill="hold">
                            <p:stCondLst>
                              <p:cond delay="345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750" fill="hold"/>
                                        <p:tgtEl>
                                          <p:spTgt spid="55"/>
                                        </p:tgtEl>
                                        <p:attrNameLst>
                                          <p:attrName>ppt_w</p:attrName>
                                        </p:attrNameLst>
                                      </p:cBhvr>
                                      <p:tavLst>
                                        <p:tav tm="0">
                                          <p:val>
                                            <p:fltVal val="0"/>
                                          </p:val>
                                        </p:tav>
                                        <p:tav tm="100000">
                                          <p:val>
                                            <p:strVal val="#ppt_w"/>
                                          </p:val>
                                        </p:tav>
                                      </p:tavLst>
                                    </p:anim>
                                    <p:anim calcmode="lin" valueType="num">
                                      <p:cBhvr>
                                        <p:cTn id="91" dur="750" fill="hold"/>
                                        <p:tgtEl>
                                          <p:spTgt spid="55"/>
                                        </p:tgtEl>
                                        <p:attrNameLst>
                                          <p:attrName>ppt_h</p:attrName>
                                        </p:attrNameLst>
                                      </p:cBhvr>
                                      <p:tavLst>
                                        <p:tav tm="0">
                                          <p:val>
                                            <p:fltVal val="0"/>
                                          </p:val>
                                        </p:tav>
                                        <p:tav tm="100000">
                                          <p:val>
                                            <p:strVal val="#ppt_h"/>
                                          </p:val>
                                        </p:tav>
                                      </p:tavLst>
                                    </p:anim>
                                    <p:animEffect transition="in" filter="fade">
                                      <p:cBhvr>
                                        <p:cTn id="92" dur="750"/>
                                        <p:tgtEl>
                                          <p:spTgt spid="55"/>
                                        </p:tgtEl>
                                      </p:cBhvr>
                                    </p:animEffect>
                                  </p:childTnLst>
                                </p:cTn>
                              </p:par>
                            </p:childTnLst>
                          </p:cTn>
                        </p:par>
                        <p:par>
                          <p:cTn id="93" fill="hold">
                            <p:stCondLst>
                              <p:cond delay="4450"/>
                            </p:stCondLst>
                            <p:childTnLst>
                              <p:par>
                                <p:cTn id="94" presetID="53" presetClass="entr" presetSubtype="16" fill="hold" nodeType="after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p:cTn id="96" dur="750" fill="hold"/>
                                        <p:tgtEl>
                                          <p:spTgt spid="56"/>
                                        </p:tgtEl>
                                        <p:attrNameLst>
                                          <p:attrName>ppt_w</p:attrName>
                                        </p:attrNameLst>
                                      </p:cBhvr>
                                      <p:tavLst>
                                        <p:tav tm="0">
                                          <p:val>
                                            <p:fltVal val="0"/>
                                          </p:val>
                                        </p:tav>
                                        <p:tav tm="100000">
                                          <p:val>
                                            <p:strVal val="#ppt_w"/>
                                          </p:val>
                                        </p:tav>
                                      </p:tavLst>
                                    </p:anim>
                                    <p:anim calcmode="lin" valueType="num">
                                      <p:cBhvr>
                                        <p:cTn id="97" dur="750" fill="hold"/>
                                        <p:tgtEl>
                                          <p:spTgt spid="56"/>
                                        </p:tgtEl>
                                        <p:attrNameLst>
                                          <p:attrName>ppt_h</p:attrName>
                                        </p:attrNameLst>
                                      </p:cBhvr>
                                      <p:tavLst>
                                        <p:tav tm="0">
                                          <p:val>
                                            <p:fltVal val="0"/>
                                          </p:val>
                                        </p:tav>
                                        <p:tav tm="100000">
                                          <p:val>
                                            <p:strVal val="#ppt_h"/>
                                          </p:val>
                                        </p:tav>
                                      </p:tavLst>
                                    </p:anim>
                                    <p:animEffect transition="in" filter="fade">
                                      <p:cBhvr>
                                        <p:cTn id="98" dur="750"/>
                                        <p:tgtEl>
                                          <p:spTgt spid="56"/>
                                        </p:tgtEl>
                                      </p:cBhvr>
                                    </p:animEffect>
                                  </p:childTnLst>
                                </p:cTn>
                              </p:par>
                            </p:childTnLst>
                          </p:cTn>
                        </p:par>
                        <p:par>
                          <p:cTn id="99" fill="hold">
                            <p:stCondLst>
                              <p:cond delay="5450"/>
                            </p:stCondLst>
                            <p:childTnLst>
                              <p:par>
                                <p:cTn id="100" presetID="53" presetClass="entr" presetSubtype="16"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750" fill="hold"/>
                                        <p:tgtEl>
                                          <p:spTgt spid="53"/>
                                        </p:tgtEl>
                                        <p:attrNameLst>
                                          <p:attrName>ppt_w</p:attrName>
                                        </p:attrNameLst>
                                      </p:cBhvr>
                                      <p:tavLst>
                                        <p:tav tm="0">
                                          <p:val>
                                            <p:fltVal val="0"/>
                                          </p:val>
                                        </p:tav>
                                        <p:tav tm="100000">
                                          <p:val>
                                            <p:strVal val="#ppt_w"/>
                                          </p:val>
                                        </p:tav>
                                      </p:tavLst>
                                    </p:anim>
                                    <p:anim calcmode="lin" valueType="num">
                                      <p:cBhvr>
                                        <p:cTn id="103" dur="750" fill="hold"/>
                                        <p:tgtEl>
                                          <p:spTgt spid="53"/>
                                        </p:tgtEl>
                                        <p:attrNameLst>
                                          <p:attrName>ppt_h</p:attrName>
                                        </p:attrNameLst>
                                      </p:cBhvr>
                                      <p:tavLst>
                                        <p:tav tm="0">
                                          <p:val>
                                            <p:fltVal val="0"/>
                                          </p:val>
                                        </p:tav>
                                        <p:tav tm="100000">
                                          <p:val>
                                            <p:strVal val="#ppt_h"/>
                                          </p:val>
                                        </p:tav>
                                      </p:tavLst>
                                    </p:anim>
                                    <p:animEffect transition="in" filter="fade">
                                      <p:cBhvr>
                                        <p:cTn id="104" dur="750"/>
                                        <p:tgtEl>
                                          <p:spTgt spid="53"/>
                                        </p:tgtEl>
                                      </p:cBhvr>
                                    </p:animEffect>
                                  </p:childTnLst>
                                </p:cTn>
                              </p:par>
                            </p:childTnLst>
                          </p:cTn>
                        </p:par>
                        <p:par>
                          <p:cTn id="105" fill="hold">
                            <p:stCondLst>
                              <p:cond delay="6450"/>
                            </p:stCondLst>
                            <p:childTnLst>
                              <p:par>
                                <p:cTn id="106" presetID="53" presetClass="entr" presetSubtype="16"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750" fill="hold"/>
                                        <p:tgtEl>
                                          <p:spTgt spid="54"/>
                                        </p:tgtEl>
                                        <p:attrNameLst>
                                          <p:attrName>ppt_w</p:attrName>
                                        </p:attrNameLst>
                                      </p:cBhvr>
                                      <p:tavLst>
                                        <p:tav tm="0">
                                          <p:val>
                                            <p:fltVal val="0"/>
                                          </p:val>
                                        </p:tav>
                                        <p:tav tm="100000">
                                          <p:val>
                                            <p:strVal val="#ppt_w"/>
                                          </p:val>
                                        </p:tav>
                                      </p:tavLst>
                                    </p:anim>
                                    <p:anim calcmode="lin" valueType="num">
                                      <p:cBhvr>
                                        <p:cTn id="109" dur="750" fill="hold"/>
                                        <p:tgtEl>
                                          <p:spTgt spid="54"/>
                                        </p:tgtEl>
                                        <p:attrNameLst>
                                          <p:attrName>ppt_h</p:attrName>
                                        </p:attrNameLst>
                                      </p:cBhvr>
                                      <p:tavLst>
                                        <p:tav tm="0">
                                          <p:val>
                                            <p:fltVal val="0"/>
                                          </p:val>
                                        </p:tav>
                                        <p:tav tm="100000">
                                          <p:val>
                                            <p:strVal val="#ppt_h"/>
                                          </p:val>
                                        </p:tav>
                                      </p:tavLst>
                                    </p:anim>
                                    <p:animEffect transition="in" filter="fade">
                                      <p:cBhvr>
                                        <p:cTn id="110" dur="750"/>
                                        <p:tgtEl>
                                          <p:spTgt spid="54"/>
                                        </p:tgtEl>
                                      </p:cBhvr>
                                    </p:animEffect>
                                  </p:childTnLst>
                                </p:cTn>
                              </p:par>
                            </p:childTnLst>
                          </p:cTn>
                        </p:par>
                        <p:par>
                          <p:cTn id="111" fill="hold">
                            <p:stCondLst>
                              <p:cond delay="7450"/>
                            </p:stCondLst>
                            <p:childTnLst>
                              <p:par>
                                <p:cTn id="112" presetID="53" presetClass="entr" presetSubtype="16"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750" fill="hold"/>
                                        <p:tgtEl>
                                          <p:spTgt spid="57"/>
                                        </p:tgtEl>
                                        <p:attrNameLst>
                                          <p:attrName>ppt_w</p:attrName>
                                        </p:attrNameLst>
                                      </p:cBhvr>
                                      <p:tavLst>
                                        <p:tav tm="0">
                                          <p:val>
                                            <p:fltVal val="0"/>
                                          </p:val>
                                        </p:tav>
                                        <p:tav tm="100000">
                                          <p:val>
                                            <p:strVal val="#ppt_w"/>
                                          </p:val>
                                        </p:tav>
                                      </p:tavLst>
                                    </p:anim>
                                    <p:anim calcmode="lin" valueType="num">
                                      <p:cBhvr>
                                        <p:cTn id="115" dur="750" fill="hold"/>
                                        <p:tgtEl>
                                          <p:spTgt spid="57"/>
                                        </p:tgtEl>
                                        <p:attrNameLst>
                                          <p:attrName>ppt_h</p:attrName>
                                        </p:attrNameLst>
                                      </p:cBhvr>
                                      <p:tavLst>
                                        <p:tav tm="0">
                                          <p:val>
                                            <p:fltVal val="0"/>
                                          </p:val>
                                        </p:tav>
                                        <p:tav tm="100000">
                                          <p:val>
                                            <p:strVal val="#ppt_h"/>
                                          </p:val>
                                        </p:tav>
                                      </p:tavLst>
                                    </p:anim>
                                    <p:animEffect transition="in" filter="fade">
                                      <p:cBhvr>
                                        <p:cTn id="116"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1" grpId="0" animBg="1"/>
      <p:bldP spid="132" grpId="0" animBg="1"/>
      <p:bldP spid="133" grpId="0" animBg="1"/>
      <p:bldP spid="134" grpId="0" animBg="1"/>
      <p:bldP spid="135" grpId="0" animBg="1"/>
      <p:bldP spid="136" grpId="0" animBg="1"/>
      <p:bldP spid="137" grpId="0" animBg="1"/>
      <p:bldP spid="146" grpId="0" animBg="1"/>
      <p:bldP spid="147" grpId="0" animBg="1"/>
      <p:bldP spid="148" grpId="0" animBg="1"/>
      <p:bldP spid="149" grpId="0" animBg="1"/>
      <p:bldP spid="1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5" name="Rectangle 7"/>
          <p:cNvSpPr/>
          <p:nvPr/>
        </p:nvSpPr>
        <p:spPr>
          <a:xfrm>
            <a:off x="0" y="1428736"/>
            <a:ext cx="12192000" cy="476253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8"/>
          <p:cNvSpPr/>
          <p:nvPr/>
        </p:nvSpPr>
        <p:spPr>
          <a:xfrm>
            <a:off x="0" y="1428736"/>
            <a:ext cx="3809984" cy="4762533"/>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3" name="TextBox 35"/>
          <p:cNvSpPr txBox="1"/>
          <p:nvPr/>
        </p:nvSpPr>
        <p:spPr>
          <a:xfrm>
            <a:off x="78133" y="1705033"/>
            <a:ext cx="2031289" cy="461647"/>
          </a:xfrm>
          <a:prstGeom prst="rect">
            <a:avLst/>
          </a:prstGeom>
          <a:noFill/>
        </p:spPr>
        <p:txBody>
          <a:bodyPr wrap="none" lIns="91422" tIns="45711" rIns="91422" bIns="45711" rtlCol="0">
            <a:spAutoFit/>
          </a:bodyPr>
          <a:lstStyle/>
          <a:p>
            <a:pPr>
              <a:spcBef>
                <a:spcPct val="20000"/>
              </a:spcBef>
            </a:pPr>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 name="TextBox 62"/>
          <p:cNvSpPr txBox="1"/>
          <p:nvPr/>
        </p:nvSpPr>
        <p:spPr>
          <a:xfrm>
            <a:off x="198586" y="2350055"/>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endParaRPr lang="zh-CN" alt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5" name="TextBox 62"/>
          <p:cNvSpPr txBox="1"/>
          <p:nvPr/>
        </p:nvSpPr>
        <p:spPr>
          <a:xfrm>
            <a:off x="158436" y="3599012"/>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endParaRPr lang="zh-CN" alt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6" name="TextBox 62"/>
          <p:cNvSpPr txBox="1"/>
          <p:nvPr/>
        </p:nvSpPr>
        <p:spPr>
          <a:xfrm>
            <a:off x="118286" y="4847969"/>
            <a:ext cx="3481183" cy="978711"/>
          </a:xfrm>
          <a:prstGeom prst="rect">
            <a:avLst/>
          </a:prstGeom>
          <a:noFill/>
        </p:spPr>
        <p:txBody>
          <a:bodyPr wrap="square" lIns="91422" tIns="45711" rIns="91422" bIns="45711" rtlCol="0">
            <a:spAutoFit/>
          </a:bodyPr>
          <a:lstStyle/>
          <a:p>
            <a:pPr marL="171450" indent="-171450" defTabSz="323215">
              <a:lnSpc>
                <a:spcPct val="120000"/>
              </a:lnSpc>
              <a:spcBef>
                <a:spcPts val="850"/>
              </a:spcBef>
              <a:buFont typeface="Wingdings" panose="05000000000000000000" pitchFamily="2" charset="2"/>
              <a:buChar char="ü"/>
              <a:defRPr/>
            </a:pPr>
            <a:r>
              <a:rPr lang="zh-CN" altLang="en-US" sz="1200" dirty="0">
                <a:solidFill>
                  <a:schemeClr val="bg1"/>
                </a:solidFill>
                <a:latin typeface="微软雅黑" panose="020B0503020204020204" pitchFamily="34" charset="-122"/>
                <a:ea typeface="微软雅黑" panose="020B0503020204020204" pitchFamily="34" charset="-122"/>
                <a:cs typeface="Lato Light"/>
              </a:rPr>
              <a:t>单击此处可编辑内容，根据您的需要自由拉伸文本框大小单击此处可编辑内容，根据您的需要自由拉伸文本框大小单击此处可编辑内容，根据您的需要自由拉伸文本框大小</a:t>
            </a:r>
            <a:endParaRPr lang="zh-CN" altLang="en-US" sz="1200" dirty="0">
              <a:solidFill>
                <a:schemeClr val="bg1"/>
              </a:solidFill>
              <a:latin typeface="微软雅黑" panose="020B0503020204020204" pitchFamily="34" charset="-122"/>
              <a:ea typeface="微软雅黑" panose="020B0503020204020204" pitchFamily="34" charset="-122"/>
              <a:cs typeface="Lato Light"/>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500" fill="hold"/>
                                        <p:tgtEl>
                                          <p:spTgt spid="105"/>
                                        </p:tgtEl>
                                        <p:attrNameLst>
                                          <p:attrName>ppt_x</p:attrName>
                                        </p:attrNameLst>
                                      </p:cBhvr>
                                      <p:tavLst>
                                        <p:tav tm="0">
                                          <p:val>
                                            <p:strVal val="0-#ppt_w/2"/>
                                          </p:val>
                                        </p:tav>
                                        <p:tav tm="100000">
                                          <p:val>
                                            <p:strVal val="#ppt_x"/>
                                          </p:val>
                                        </p:tav>
                                      </p:tavLst>
                                    </p:anim>
                                    <p:anim calcmode="lin" valueType="num">
                                      <p:cBhvr additive="base">
                                        <p:cTn id="20" dur="500" fill="hold"/>
                                        <p:tgtEl>
                                          <p:spTgt spid="105"/>
                                        </p:tgtEl>
                                        <p:attrNameLst>
                                          <p:attrName>ppt_y</p:attrName>
                                        </p:attrNameLst>
                                      </p:cBhvr>
                                      <p:tavLst>
                                        <p:tav tm="0">
                                          <p:val>
                                            <p:strVal val="#ppt_y"/>
                                          </p:val>
                                        </p:tav>
                                        <p:tav tm="100000">
                                          <p:val>
                                            <p:strVal val="#ppt_y"/>
                                          </p:val>
                                        </p:tav>
                                      </p:tavLst>
                                    </p:anim>
                                  </p:childTnLst>
                                </p:cTn>
                              </p:par>
                            </p:childTnLst>
                          </p:cTn>
                        </p:par>
                        <p:par>
                          <p:cTn id="21" fill="hold">
                            <p:stCondLst>
                              <p:cond delay="1950"/>
                            </p:stCondLst>
                            <p:childTnLst>
                              <p:par>
                                <p:cTn id="22" presetID="22" presetClass="entr" presetSubtype="2"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wipe(right)">
                                      <p:cBhvr>
                                        <p:cTn id="24" dur="500"/>
                                        <p:tgtEl>
                                          <p:spTgt spid="107"/>
                                        </p:tgtEl>
                                      </p:cBhvr>
                                    </p:animEffect>
                                  </p:childTnLst>
                                </p:cTn>
                              </p:par>
                            </p:childTnLst>
                          </p:cTn>
                        </p:par>
                        <p:par>
                          <p:cTn id="25" fill="hold">
                            <p:stCondLst>
                              <p:cond delay="2450"/>
                            </p:stCondLst>
                            <p:childTnLst>
                              <p:par>
                                <p:cTn id="26" presetID="10" presetClass="entr" presetSubtype="0" fill="hold" grpId="0" nodeType="afterEffect">
                                  <p:stCondLst>
                                    <p:cond delay="0"/>
                                  </p:stCondLst>
                                  <p:childTnLst>
                                    <p:set>
                                      <p:cBhvr>
                                        <p:cTn id="27" dur="1" fill="hold">
                                          <p:stCondLst>
                                            <p:cond delay="0"/>
                                          </p:stCondLst>
                                        </p:cTn>
                                        <p:tgtEl>
                                          <p:spTgt spid="173"/>
                                        </p:tgtEl>
                                        <p:attrNameLst>
                                          <p:attrName>style.visibility</p:attrName>
                                        </p:attrNameLst>
                                      </p:cBhvr>
                                      <p:to>
                                        <p:strVal val="visible"/>
                                      </p:to>
                                    </p:set>
                                    <p:animEffect transition="in" filter="fade">
                                      <p:cBhvr>
                                        <p:cTn id="28" dur="500"/>
                                        <p:tgtEl>
                                          <p:spTgt spid="1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fade">
                                      <p:cBhvr>
                                        <p:cTn id="31" dur="500"/>
                                        <p:tgtEl>
                                          <p:spTgt spid="1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5"/>
                                        </p:tgtEl>
                                        <p:attrNameLst>
                                          <p:attrName>style.visibility</p:attrName>
                                        </p:attrNameLst>
                                      </p:cBhvr>
                                      <p:to>
                                        <p:strVal val="visible"/>
                                      </p:to>
                                    </p:set>
                                    <p:animEffect transition="in" filter="fade">
                                      <p:cBhvr>
                                        <p:cTn id="34" dur="500"/>
                                        <p:tgtEl>
                                          <p:spTgt spid="17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6"/>
                                        </p:tgtEl>
                                        <p:attrNameLst>
                                          <p:attrName>style.visibility</p:attrName>
                                        </p:attrNameLst>
                                      </p:cBhvr>
                                      <p:to>
                                        <p:strVal val="visible"/>
                                      </p:to>
                                    </p:set>
                                    <p:animEffect transition="in" filter="fade">
                                      <p:cBhvr>
                                        <p:cTn id="3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05" grpId="0" animBg="1"/>
      <p:bldP spid="107" grpId="0" animBg="1"/>
      <p:bldP spid="173" grpId="0"/>
      <p:bldP spid="174" grpId="0"/>
      <p:bldP spid="175" grpId="0"/>
      <p:bldP spid="1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8" name="任意多边形 167"/>
          <p:cNvSpPr/>
          <p:nvPr/>
        </p:nvSpPr>
        <p:spPr>
          <a:xfrm>
            <a:off x="1145896" y="1390262"/>
            <a:ext cx="3371159" cy="3976239"/>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rgbClr val="002060"/>
          </a:solidFill>
          <a:ln>
            <a:noFill/>
          </a:ln>
          <a:effectLst>
            <a:outerShdw blurRad="1397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3600" b="1" dirty="0">
                <a:solidFill>
                  <a:prstClr val="white"/>
                </a:solidFill>
                <a:latin typeface="Arial" panose="020B0604020202020204" pitchFamily="34" charset="0"/>
                <a:cs typeface="Arial" panose="020B0604020202020204" pitchFamily="34" charset="0"/>
              </a:rPr>
              <a:t>此处添加标题</a:t>
            </a:r>
            <a:endParaRPr lang="en-US" altLang="zh-CN" sz="3600" b="1" dirty="0">
              <a:solidFill>
                <a:prstClr val="white"/>
              </a:solidFill>
              <a:latin typeface="Arial" panose="020B0604020202020204" pitchFamily="34" charset="0"/>
              <a:cs typeface="Arial" panose="020B0604020202020204" pitchFamily="34" charset="0"/>
            </a:endParaRPr>
          </a:p>
          <a:p>
            <a:pPr algn="ctr">
              <a:lnSpc>
                <a:spcPct val="200000"/>
              </a:lnSpc>
            </a:pPr>
            <a:endParaRPr lang="zh-CN" altLang="en-US" sz="3600" b="1" dirty="0">
              <a:solidFill>
                <a:prstClr val="white"/>
              </a:solidFill>
              <a:latin typeface="Arial" panose="020B0604020202020204" pitchFamily="34" charset="0"/>
              <a:cs typeface="Arial" panose="020B0604020202020204" pitchFamily="34" charset="0"/>
            </a:endParaRPr>
          </a:p>
        </p:txBody>
      </p:sp>
      <p:sp>
        <p:nvSpPr>
          <p:cNvPr id="169" name="圆角矩形 168"/>
          <p:cNvSpPr/>
          <p:nvPr/>
        </p:nvSpPr>
        <p:spPr>
          <a:xfrm>
            <a:off x="2190676" y="5148764"/>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圆角矩形 169"/>
          <p:cNvSpPr/>
          <p:nvPr/>
        </p:nvSpPr>
        <p:spPr>
          <a:xfrm>
            <a:off x="2046398" y="5463544"/>
            <a:ext cx="1524601"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圆角矩形 170"/>
          <p:cNvSpPr/>
          <p:nvPr/>
        </p:nvSpPr>
        <p:spPr>
          <a:xfrm>
            <a:off x="2190676" y="5763810"/>
            <a:ext cx="121016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圆角矩形 171"/>
          <p:cNvSpPr/>
          <p:nvPr/>
        </p:nvSpPr>
        <p:spPr>
          <a:xfrm>
            <a:off x="2397126" y="6064076"/>
            <a:ext cx="827640" cy="259320"/>
          </a:xfrm>
          <a:prstGeom prst="roundRect">
            <a:avLst>
              <a:gd name="adj" fmla="val 50000"/>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7" name="组合 176"/>
          <p:cNvGrpSpPr/>
          <p:nvPr/>
        </p:nvGrpSpPr>
        <p:grpSpPr>
          <a:xfrm>
            <a:off x="3400836" y="3564248"/>
            <a:ext cx="2543160" cy="2329222"/>
            <a:chOff x="3586624" y="3315690"/>
            <a:chExt cx="1559935" cy="1924977"/>
          </a:xfrm>
        </p:grpSpPr>
        <p:cxnSp>
          <p:nvCxnSpPr>
            <p:cNvPr id="178" name="直接连接符 177"/>
            <p:cNvCxnSpPr/>
            <p:nvPr/>
          </p:nvCxnSpPr>
          <p:spPr>
            <a:xfrm flipV="1">
              <a:off x="4582235" y="3315690"/>
              <a:ext cx="564324" cy="207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9" name="直接连接符 178"/>
            <p:cNvCxnSpPr>
              <a:stCxn id="171" idx="3"/>
            </p:cNvCxnSpPr>
            <p:nvPr/>
          </p:nvCxnSpPr>
          <p:spPr>
            <a:xfrm flipV="1">
              <a:off x="3586624" y="5232933"/>
              <a:ext cx="1004598" cy="773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4585150" y="3318085"/>
              <a:ext cx="6071" cy="191484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3224766" y="5041144"/>
            <a:ext cx="2718030" cy="1165561"/>
            <a:chOff x="3769373" y="2922787"/>
            <a:chExt cx="1518616" cy="2310147"/>
          </a:xfrm>
        </p:grpSpPr>
        <p:cxnSp>
          <p:nvCxnSpPr>
            <p:cNvPr id="182" name="直接连接符 181"/>
            <p:cNvCxnSpPr/>
            <p:nvPr/>
          </p:nvCxnSpPr>
          <p:spPr>
            <a:xfrm flipV="1">
              <a:off x="4857752" y="2922787"/>
              <a:ext cx="430237" cy="6146"/>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3" name="直接连接符 182"/>
            <p:cNvCxnSpPr>
              <a:stCxn id="172" idx="3"/>
            </p:cNvCxnSpPr>
            <p:nvPr/>
          </p:nvCxnSpPr>
          <p:spPr>
            <a:xfrm>
              <a:off x="3769373" y="5207229"/>
              <a:ext cx="1088379" cy="2570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5400000">
              <a:off x="3706546" y="4080139"/>
              <a:ext cx="23040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5" name="组合 184"/>
          <p:cNvGrpSpPr/>
          <p:nvPr/>
        </p:nvGrpSpPr>
        <p:grpSpPr>
          <a:xfrm>
            <a:off x="3143397" y="2116578"/>
            <a:ext cx="2799376" cy="3493393"/>
            <a:chOff x="3586634" y="2353565"/>
            <a:chExt cx="1717100" cy="2887102"/>
          </a:xfrm>
        </p:grpSpPr>
        <p:cxnSp>
          <p:nvCxnSpPr>
            <p:cNvPr id="186" name="直接连接符 185"/>
            <p:cNvCxnSpPr/>
            <p:nvPr/>
          </p:nvCxnSpPr>
          <p:spPr>
            <a:xfrm>
              <a:off x="4582318" y="2353565"/>
              <a:ext cx="721416" cy="1588"/>
            </a:xfrm>
            <a:prstGeom prst="line">
              <a:avLst/>
            </a:prstGeom>
            <a:ln>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3586634" y="5240667"/>
              <a:ext cx="100112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4581057" y="2355640"/>
              <a:ext cx="10164" cy="287729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9" name="组合 188"/>
          <p:cNvGrpSpPr/>
          <p:nvPr/>
        </p:nvGrpSpPr>
        <p:grpSpPr>
          <a:xfrm>
            <a:off x="6100631" y="3029079"/>
            <a:ext cx="1085322" cy="1101430"/>
            <a:chOff x="4116145" y="4187787"/>
            <a:chExt cx="1085322" cy="1101430"/>
          </a:xfrm>
        </p:grpSpPr>
        <p:sp>
          <p:nvSpPr>
            <p:cNvPr id="190" name="Freeform 15"/>
            <p:cNvSpPr>
              <a:spLocks noEditPoints="1"/>
            </p:cNvSpPr>
            <p:nvPr/>
          </p:nvSpPr>
          <p:spPr bwMode="auto">
            <a:xfrm>
              <a:off x="4116145" y="4187787"/>
              <a:ext cx="1085322" cy="1101430"/>
            </a:xfrm>
            <a:custGeom>
              <a:avLst/>
              <a:gdLst>
                <a:gd name="T0" fmla="*/ 151 w 228"/>
                <a:gd name="T1" fmla="*/ 16 h 231"/>
                <a:gd name="T2" fmla="*/ 219 w 228"/>
                <a:gd name="T3" fmla="*/ 135 h 231"/>
                <a:gd name="T4" fmla="*/ 95 w 228"/>
                <a:gd name="T5" fmla="*/ 220 h 231"/>
                <a:gd name="T6" fmla="*/ 78 w 228"/>
                <a:gd name="T7" fmla="*/ 216 h 231"/>
                <a:gd name="T8" fmla="*/ 9 w 228"/>
                <a:gd name="T9" fmla="*/ 97 h 231"/>
                <a:gd name="T10" fmla="*/ 133 w 228"/>
                <a:gd name="T11" fmla="*/ 11 h 231"/>
                <a:gd name="T12" fmla="*/ 151 w 228"/>
                <a:gd name="T13" fmla="*/ 16 h 231"/>
                <a:gd name="T14" fmla="*/ 78 w 228"/>
                <a:gd name="T15" fmla="*/ 214 h 231"/>
                <a:gd name="T16" fmla="*/ 95 w 228"/>
                <a:gd name="T17" fmla="*/ 218 h 231"/>
                <a:gd name="T18" fmla="*/ 217 w 228"/>
                <a:gd name="T19" fmla="*/ 134 h 231"/>
                <a:gd name="T20" fmla="*/ 150 w 228"/>
                <a:gd name="T21" fmla="*/ 18 h 231"/>
                <a:gd name="T22" fmla="*/ 133 w 228"/>
                <a:gd name="T23" fmla="*/ 13 h 231"/>
                <a:gd name="T24" fmla="*/ 12 w 228"/>
                <a:gd name="T25" fmla="*/ 97 h 231"/>
                <a:gd name="T26" fmla="*/ 78 w 228"/>
                <a:gd name="T27" fmla="*/ 21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6"/>
                  </a:moveTo>
                  <a:cubicBezTo>
                    <a:pt x="200" y="33"/>
                    <a:pt x="228" y="84"/>
                    <a:pt x="219" y="135"/>
                  </a:cubicBezTo>
                  <a:cubicBezTo>
                    <a:pt x="208" y="193"/>
                    <a:pt x="153" y="231"/>
                    <a:pt x="95" y="220"/>
                  </a:cubicBezTo>
                  <a:cubicBezTo>
                    <a:pt x="89" y="219"/>
                    <a:pt x="83" y="218"/>
                    <a:pt x="78" y="216"/>
                  </a:cubicBezTo>
                  <a:cubicBezTo>
                    <a:pt x="29" y="198"/>
                    <a:pt x="0" y="148"/>
                    <a:pt x="9" y="97"/>
                  </a:cubicBezTo>
                  <a:cubicBezTo>
                    <a:pt x="20" y="39"/>
                    <a:pt x="76" y="0"/>
                    <a:pt x="133" y="11"/>
                  </a:cubicBezTo>
                  <a:cubicBezTo>
                    <a:pt x="139" y="12"/>
                    <a:pt x="145" y="14"/>
                    <a:pt x="151" y="16"/>
                  </a:cubicBezTo>
                  <a:close/>
                  <a:moveTo>
                    <a:pt x="78" y="214"/>
                  </a:moveTo>
                  <a:cubicBezTo>
                    <a:pt x="84" y="216"/>
                    <a:pt x="90" y="217"/>
                    <a:pt x="95" y="218"/>
                  </a:cubicBezTo>
                  <a:cubicBezTo>
                    <a:pt x="152" y="229"/>
                    <a:pt x="206" y="191"/>
                    <a:pt x="217" y="134"/>
                  </a:cubicBezTo>
                  <a:cubicBezTo>
                    <a:pt x="226" y="84"/>
                    <a:pt x="198" y="35"/>
                    <a:pt x="150" y="18"/>
                  </a:cubicBezTo>
                  <a:cubicBezTo>
                    <a:pt x="144" y="16"/>
                    <a:pt x="139" y="14"/>
                    <a:pt x="133" y="13"/>
                  </a:cubicBezTo>
                  <a:cubicBezTo>
                    <a:pt x="76" y="3"/>
                    <a:pt x="22" y="40"/>
                    <a:pt x="12" y="97"/>
                  </a:cubicBezTo>
                  <a:cubicBezTo>
                    <a:pt x="3" y="147"/>
                    <a:pt x="31" y="196"/>
                    <a:pt x="78" y="214"/>
                  </a:cubicBezTo>
                  <a:close/>
                </a:path>
              </a:pathLst>
            </a:custGeom>
            <a:solidFill>
              <a:srgbClr val="FB9BA2"/>
            </a:solidFill>
            <a:ln w="3175">
              <a:solidFill>
                <a:srgbClr val="002060"/>
              </a:solidFill>
            </a:ln>
          </p:spPr>
          <p:txBody>
            <a:bodyPr vert="horz" wrap="square" lIns="91440" tIns="45720" rIns="91440" bIns="45720" numCol="1" anchor="t" anchorCtr="0" compatLnSpc="1"/>
            <a:lstStyle/>
            <a:p>
              <a:endParaRPr lang="zh-CN" altLang="en-US"/>
            </a:p>
          </p:txBody>
        </p:sp>
        <p:sp>
          <p:nvSpPr>
            <p:cNvPr id="191" name="Freeform 16"/>
            <p:cNvSpPr/>
            <p:nvPr/>
          </p:nvSpPr>
          <p:spPr bwMode="auto">
            <a:xfrm>
              <a:off x="4160444" y="4240140"/>
              <a:ext cx="996724" cy="996724"/>
            </a:xfrm>
            <a:custGeom>
              <a:avLst/>
              <a:gdLst>
                <a:gd name="T0" fmla="*/ 9 w 209"/>
                <a:gd name="T1" fmla="*/ 87 h 209"/>
                <a:gd name="T2" fmla="*/ 122 w 209"/>
                <a:gd name="T3" fmla="*/ 10 h 209"/>
                <a:gd name="T4" fmla="*/ 199 w 209"/>
                <a:gd name="T5" fmla="*/ 122 h 209"/>
                <a:gd name="T6" fmla="*/ 87 w 209"/>
                <a:gd name="T7" fmla="*/ 200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5"/>
                    <a:pt x="69" y="0"/>
                    <a:pt x="122" y="10"/>
                  </a:cubicBezTo>
                  <a:cubicBezTo>
                    <a:pt x="174" y="19"/>
                    <a:pt x="209" y="70"/>
                    <a:pt x="199" y="122"/>
                  </a:cubicBezTo>
                  <a:cubicBezTo>
                    <a:pt x="190" y="175"/>
                    <a:pt x="139" y="209"/>
                    <a:pt x="87" y="200"/>
                  </a:cubicBezTo>
                  <a:cubicBezTo>
                    <a:pt x="34" y="190"/>
                    <a:pt x="0" y="140"/>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2" name="Freeform 51"/>
            <p:cNvSpPr>
              <a:spLocks noEditPoints="1"/>
            </p:cNvSpPr>
            <p:nvPr/>
          </p:nvSpPr>
          <p:spPr bwMode="auto">
            <a:xfrm>
              <a:off x="4410128" y="4488230"/>
              <a:ext cx="497355" cy="515477"/>
            </a:xfrm>
            <a:custGeom>
              <a:avLst/>
              <a:gdLst>
                <a:gd name="T0" fmla="*/ 82 w 104"/>
                <a:gd name="T1" fmla="*/ 27 h 108"/>
                <a:gd name="T2" fmla="*/ 67 w 104"/>
                <a:gd name="T3" fmla="*/ 37 h 108"/>
                <a:gd name="T4" fmla="*/ 65 w 104"/>
                <a:gd name="T5" fmla="*/ 38 h 108"/>
                <a:gd name="T6" fmla="*/ 62 w 104"/>
                <a:gd name="T7" fmla="*/ 33 h 108"/>
                <a:gd name="T8" fmla="*/ 51 w 104"/>
                <a:gd name="T9" fmla="*/ 13 h 108"/>
                <a:gd name="T10" fmla="*/ 65 w 104"/>
                <a:gd name="T11" fmla="*/ 2 h 108"/>
                <a:gd name="T12" fmla="*/ 79 w 104"/>
                <a:gd name="T13" fmla="*/ 21 h 108"/>
                <a:gd name="T14" fmla="*/ 83 w 104"/>
                <a:gd name="T15" fmla="*/ 26 h 108"/>
                <a:gd name="T16" fmla="*/ 61 w 104"/>
                <a:gd name="T17" fmla="*/ 0 h 108"/>
                <a:gd name="T18" fmla="*/ 34 w 104"/>
                <a:gd name="T19" fmla="*/ 2 h 108"/>
                <a:gd name="T20" fmla="*/ 20 w 104"/>
                <a:gd name="T21" fmla="*/ 27 h 108"/>
                <a:gd name="T22" fmla="*/ 39 w 104"/>
                <a:gd name="T23" fmla="*/ 31 h 108"/>
                <a:gd name="T24" fmla="*/ 50 w 104"/>
                <a:gd name="T25" fmla="*/ 12 h 108"/>
                <a:gd name="T26" fmla="*/ 50 w 104"/>
                <a:gd name="T27" fmla="*/ 11 h 108"/>
                <a:gd name="T28" fmla="*/ 66 w 104"/>
                <a:gd name="T29" fmla="*/ 108 h 108"/>
                <a:gd name="T30" fmla="*/ 81 w 104"/>
                <a:gd name="T31" fmla="*/ 97 h 108"/>
                <a:gd name="T32" fmla="*/ 88 w 104"/>
                <a:gd name="T33" fmla="*/ 81 h 108"/>
                <a:gd name="T34" fmla="*/ 82 w 104"/>
                <a:gd name="T35" fmla="*/ 76 h 108"/>
                <a:gd name="T36" fmla="*/ 62 w 104"/>
                <a:gd name="T37" fmla="*/ 64 h 108"/>
                <a:gd name="T38" fmla="*/ 57 w 104"/>
                <a:gd name="T39" fmla="*/ 76 h 108"/>
                <a:gd name="T40" fmla="*/ 53 w 104"/>
                <a:gd name="T41" fmla="*/ 87 h 108"/>
                <a:gd name="T42" fmla="*/ 59 w 104"/>
                <a:gd name="T43" fmla="*/ 97 h 108"/>
                <a:gd name="T44" fmla="*/ 90 w 104"/>
                <a:gd name="T45" fmla="*/ 80 h 108"/>
                <a:gd name="T46" fmla="*/ 104 w 104"/>
                <a:gd name="T47" fmla="*/ 69 h 108"/>
                <a:gd name="T48" fmla="*/ 104 w 104"/>
                <a:gd name="T49" fmla="*/ 66 h 108"/>
                <a:gd name="T50" fmla="*/ 73 w 104"/>
                <a:gd name="T51" fmla="*/ 50 h 108"/>
                <a:gd name="T52" fmla="*/ 86 w 104"/>
                <a:gd name="T53" fmla="*/ 72 h 108"/>
                <a:gd name="T54" fmla="*/ 88 w 104"/>
                <a:gd name="T55" fmla="*/ 75 h 108"/>
                <a:gd name="T56" fmla="*/ 90 w 104"/>
                <a:gd name="T57" fmla="*/ 80 h 108"/>
                <a:gd name="T58" fmla="*/ 10 w 104"/>
                <a:gd name="T59" fmla="*/ 48 h 108"/>
                <a:gd name="T60" fmla="*/ 1 w 104"/>
                <a:gd name="T61" fmla="*/ 70 h 108"/>
                <a:gd name="T62" fmla="*/ 17 w 104"/>
                <a:gd name="T63" fmla="*/ 77 h 108"/>
                <a:gd name="T64" fmla="*/ 29 w 104"/>
                <a:gd name="T65" fmla="*/ 57 h 108"/>
                <a:gd name="T66" fmla="*/ 32 w 104"/>
                <a:gd name="T67" fmla="*/ 52 h 108"/>
                <a:gd name="T68" fmla="*/ 31 w 104"/>
                <a:gd name="T69" fmla="*/ 51 h 108"/>
                <a:gd name="T70" fmla="*/ 14 w 104"/>
                <a:gd name="T71" fmla="*/ 43 h 108"/>
                <a:gd name="T72" fmla="*/ 0 w 104"/>
                <a:gd name="T73" fmla="*/ 44 h 108"/>
                <a:gd name="T74" fmla="*/ 2 w 104"/>
                <a:gd name="T75" fmla="*/ 74 h 108"/>
                <a:gd name="T76" fmla="*/ 17 w 104"/>
                <a:gd name="T77" fmla="*/ 97 h 108"/>
                <a:gd name="T78" fmla="*/ 46 w 104"/>
                <a:gd name="T79" fmla="*/ 97 h 108"/>
                <a:gd name="T80" fmla="*/ 39 w 104"/>
                <a:gd name="T81" fmla="*/ 78 h 108"/>
                <a:gd name="T82" fmla="*/ 18 w 104"/>
                <a:gd name="T83" fmla="*/ 79 h 108"/>
                <a:gd name="T84" fmla="*/ 17 w 104"/>
                <a:gd name="T85" fmla="*/ 7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4" h="108">
                  <a:moveTo>
                    <a:pt x="83" y="26"/>
                  </a:moveTo>
                  <a:cubicBezTo>
                    <a:pt x="82" y="27"/>
                    <a:pt x="82" y="27"/>
                    <a:pt x="82" y="27"/>
                  </a:cubicBezTo>
                  <a:cubicBezTo>
                    <a:pt x="78" y="36"/>
                    <a:pt x="78" y="36"/>
                    <a:pt x="78" y="36"/>
                  </a:cubicBezTo>
                  <a:cubicBezTo>
                    <a:pt x="67" y="37"/>
                    <a:pt x="67" y="37"/>
                    <a:pt x="67" y="37"/>
                  </a:cubicBezTo>
                  <a:cubicBezTo>
                    <a:pt x="66" y="38"/>
                    <a:pt x="66" y="38"/>
                    <a:pt x="66" y="38"/>
                  </a:cubicBezTo>
                  <a:cubicBezTo>
                    <a:pt x="65" y="38"/>
                    <a:pt x="65" y="38"/>
                    <a:pt x="65" y="38"/>
                  </a:cubicBezTo>
                  <a:cubicBezTo>
                    <a:pt x="53" y="39"/>
                    <a:pt x="53" y="39"/>
                    <a:pt x="53" y="39"/>
                  </a:cubicBezTo>
                  <a:cubicBezTo>
                    <a:pt x="62" y="33"/>
                    <a:pt x="62" y="33"/>
                    <a:pt x="62" y="33"/>
                  </a:cubicBezTo>
                  <a:cubicBezTo>
                    <a:pt x="59" y="26"/>
                    <a:pt x="55" y="21"/>
                    <a:pt x="53" y="16"/>
                  </a:cubicBezTo>
                  <a:cubicBezTo>
                    <a:pt x="52" y="15"/>
                    <a:pt x="52" y="14"/>
                    <a:pt x="51" y="13"/>
                  </a:cubicBezTo>
                  <a:cubicBezTo>
                    <a:pt x="52" y="11"/>
                    <a:pt x="53" y="10"/>
                    <a:pt x="54" y="9"/>
                  </a:cubicBezTo>
                  <a:cubicBezTo>
                    <a:pt x="57" y="5"/>
                    <a:pt x="61" y="2"/>
                    <a:pt x="65" y="2"/>
                  </a:cubicBezTo>
                  <a:cubicBezTo>
                    <a:pt x="67" y="2"/>
                    <a:pt x="69" y="3"/>
                    <a:pt x="71" y="7"/>
                  </a:cubicBezTo>
                  <a:cubicBezTo>
                    <a:pt x="79" y="21"/>
                    <a:pt x="79" y="21"/>
                    <a:pt x="79" y="21"/>
                  </a:cubicBezTo>
                  <a:cubicBezTo>
                    <a:pt x="89" y="14"/>
                    <a:pt x="89" y="14"/>
                    <a:pt x="89" y="14"/>
                  </a:cubicBezTo>
                  <a:lnTo>
                    <a:pt x="83" y="26"/>
                  </a:lnTo>
                  <a:close/>
                  <a:moveTo>
                    <a:pt x="53" y="7"/>
                  </a:moveTo>
                  <a:cubicBezTo>
                    <a:pt x="55" y="4"/>
                    <a:pt x="58" y="2"/>
                    <a:pt x="61" y="0"/>
                  </a:cubicBezTo>
                  <a:cubicBezTo>
                    <a:pt x="36" y="0"/>
                    <a:pt x="36" y="0"/>
                    <a:pt x="36" y="0"/>
                  </a:cubicBezTo>
                  <a:cubicBezTo>
                    <a:pt x="35" y="1"/>
                    <a:pt x="34" y="2"/>
                    <a:pt x="34" y="2"/>
                  </a:cubicBezTo>
                  <a:cubicBezTo>
                    <a:pt x="34" y="2"/>
                    <a:pt x="34" y="2"/>
                    <a:pt x="34" y="2"/>
                  </a:cubicBezTo>
                  <a:cubicBezTo>
                    <a:pt x="20" y="27"/>
                    <a:pt x="20" y="27"/>
                    <a:pt x="20" y="27"/>
                  </a:cubicBezTo>
                  <a:cubicBezTo>
                    <a:pt x="35" y="37"/>
                    <a:pt x="35" y="37"/>
                    <a:pt x="35" y="37"/>
                  </a:cubicBezTo>
                  <a:cubicBezTo>
                    <a:pt x="36" y="35"/>
                    <a:pt x="38" y="33"/>
                    <a:pt x="39" y="31"/>
                  </a:cubicBezTo>
                  <a:cubicBezTo>
                    <a:pt x="48" y="15"/>
                    <a:pt x="48" y="15"/>
                    <a:pt x="48" y="15"/>
                  </a:cubicBezTo>
                  <a:cubicBezTo>
                    <a:pt x="48" y="15"/>
                    <a:pt x="49" y="13"/>
                    <a:pt x="50" y="12"/>
                  </a:cubicBezTo>
                  <a:cubicBezTo>
                    <a:pt x="50" y="12"/>
                    <a:pt x="50" y="12"/>
                    <a:pt x="50" y="12"/>
                  </a:cubicBezTo>
                  <a:cubicBezTo>
                    <a:pt x="50" y="11"/>
                    <a:pt x="50" y="11"/>
                    <a:pt x="50" y="11"/>
                  </a:cubicBezTo>
                  <a:cubicBezTo>
                    <a:pt x="51" y="10"/>
                    <a:pt x="52" y="9"/>
                    <a:pt x="53" y="7"/>
                  </a:cubicBezTo>
                  <a:close/>
                  <a:moveTo>
                    <a:pt x="66" y="108"/>
                  </a:moveTo>
                  <a:cubicBezTo>
                    <a:pt x="65" y="97"/>
                    <a:pt x="65" y="97"/>
                    <a:pt x="65" y="97"/>
                  </a:cubicBezTo>
                  <a:cubicBezTo>
                    <a:pt x="81" y="97"/>
                    <a:pt x="81" y="97"/>
                    <a:pt x="81" y="97"/>
                  </a:cubicBezTo>
                  <a:cubicBezTo>
                    <a:pt x="85" y="96"/>
                    <a:pt x="87" y="95"/>
                    <a:pt x="89" y="93"/>
                  </a:cubicBezTo>
                  <a:cubicBezTo>
                    <a:pt x="91" y="90"/>
                    <a:pt x="90" y="85"/>
                    <a:pt x="88" y="81"/>
                  </a:cubicBezTo>
                  <a:cubicBezTo>
                    <a:pt x="88" y="79"/>
                    <a:pt x="87" y="77"/>
                    <a:pt x="86" y="76"/>
                  </a:cubicBezTo>
                  <a:cubicBezTo>
                    <a:pt x="85" y="76"/>
                    <a:pt x="84" y="76"/>
                    <a:pt x="82" y="76"/>
                  </a:cubicBezTo>
                  <a:cubicBezTo>
                    <a:pt x="77" y="76"/>
                    <a:pt x="71" y="76"/>
                    <a:pt x="63" y="75"/>
                  </a:cubicBezTo>
                  <a:cubicBezTo>
                    <a:pt x="62" y="64"/>
                    <a:pt x="62" y="64"/>
                    <a:pt x="62" y="64"/>
                  </a:cubicBezTo>
                  <a:cubicBezTo>
                    <a:pt x="58" y="75"/>
                    <a:pt x="58" y="75"/>
                    <a:pt x="58" y="75"/>
                  </a:cubicBezTo>
                  <a:cubicBezTo>
                    <a:pt x="57" y="76"/>
                    <a:pt x="57" y="76"/>
                    <a:pt x="57" y="76"/>
                  </a:cubicBezTo>
                  <a:cubicBezTo>
                    <a:pt x="57" y="77"/>
                    <a:pt x="57" y="77"/>
                    <a:pt x="57" y="77"/>
                  </a:cubicBezTo>
                  <a:cubicBezTo>
                    <a:pt x="53" y="87"/>
                    <a:pt x="53" y="87"/>
                    <a:pt x="53" y="87"/>
                  </a:cubicBezTo>
                  <a:cubicBezTo>
                    <a:pt x="58" y="96"/>
                    <a:pt x="58" y="96"/>
                    <a:pt x="58" y="96"/>
                  </a:cubicBezTo>
                  <a:cubicBezTo>
                    <a:pt x="59" y="97"/>
                    <a:pt x="59" y="97"/>
                    <a:pt x="59" y="97"/>
                  </a:cubicBezTo>
                  <a:lnTo>
                    <a:pt x="66" y="108"/>
                  </a:lnTo>
                  <a:close/>
                  <a:moveTo>
                    <a:pt x="90" y="80"/>
                  </a:moveTo>
                  <a:cubicBezTo>
                    <a:pt x="91" y="83"/>
                    <a:pt x="92" y="87"/>
                    <a:pt x="92" y="91"/>
                  </a:cubicBezTo>
                  <a:cubicBezTo>
                    <a:pt x="104" y="69"/>
                    <a:pt x="104" y="69"/>
                    <a:pt x="104" y="69"/>
                  </a:cubicBezTo>
                  <a:cubicBezTo>
                    <a:pt x="104" y="67"/>
                    <a:pt x="104" y="67"/>
                    <a:pt x="104" y="66"/>
                  </a:cubicBezTo>
                  <a:cubicBezTo>
                    <a:pt x="104" y="66"/>
                    <a:pt x="104" y="66"/>
                    <a:pt x="104" y="66"/>
                  </a:cubicBezTo>
                  <a:cubicBezTo>
                    <a:pt x="90" y="42"/>
                    <a:pt x="90" y="42"/>
                    <a:pt x="90" y="42"/>
                  </a:cubicBezTo>
                  <a:cubicBezTo>
                    <a:pt x="73" y="50"/>
                    <a:pt x="73" y="50"/>
                    <a:pt x="73" y="50"/>
                  </a:cubicBezTo>
                  <a:cubicBezTo>
                    <a:pt x="74" y="52"/>
                    <a:pt x="76" y="54"/>
                    <a:pt x="77" y="56"/>
                  </a:cubicBezTo>
                  <a:cubicBezTo>
                    <a:pt x="86" y="72"/>
                    <a:pt x="86" y="72"/>
                    <a:pt x="86" y="72"/>
                  </a:cubicBezTo>
                  <a:cubicBezTo>
                    <a:pt x="86" y="72"/>
                    <a:pt x="87" y="73"/>
                    <a:pt x="88" y="75"/>
                  </a:cubicBezTo>
                  <a:cubicBezTo>
                    <a:pt x="88" y="75"/>
                    <a:pt x="88" y="75"/>
                    <a:pt x="88" y="75"/>
                  </a:cubicBezTo>
                  <a:cubicBezTo>
                    <a:pt x="88" y="76"/>
                    <a:pt x="88" y="76"/>
                    <a:pt x="88" y="76"/>
                  </a:cubicBezTo>
                  <a:cubicBezTo>
                    <a:pt x="89" y="77"/>
                    <a:pt x="89" y="78"/>
                    <a:pt x="90" y="80"/>
                  </a:cubicBezTo>
                  <a:close/>
                  <a:moveTo>
                    <a:pt x="0" y="44"/>
                  </a:moveTo>
                  <a:cubicBezTo>
                    <a:pt x="10" y="48"/>
                    <a:pt x="10" y="48"/>
                    <a:pt x="10" y="48"/>
                  </a:cubicBezTo>
                  <a:cubicBezTo>
                    <a:pt x="2" y="62"/>
                    <a:pt x="2" y="62"/>
                    <a:pt x="2" y="62"/>
                  </a:cubicBezTo>
                  <a:cubicBezTo>
                    <a:pt x="0" y="66"/>
                    <a:pt x="0" y="68"/>
                    <a:pt x="1" y="70"/>
                  </a:cubicBezTo>
                  <a:cubicBezTo>
                    <a:pt x="3" y="74"/>
                    <a:pt x="8" y="75"/>
                    <a:pt x="12" y="76"/>
                  </a:cubicBezTo>
                  <a:cubicBezTo>
                    <a:pt x="14" y="76"/>
                    <a:pt x="16" y="77"/>
                    <a:pt x="17" y="77"/>
                  </a:cubicBezTo>
                  <a:cubicBezTo>
                    <a:pt x="18" y="76"/>
                    <a:pt x="19" y="75"/>
                    <a:pt x="20" y="73"/>
                  </a:cubicBezTo>
                  <a:cubicBezTo>
                    <a:pt x="22" y="69"/>
                    <a:pt x="26" y="63"/>
                    <a:pt x="29" y="57"/>
                  </a:cubicBezTo>
                  <a:cubicBezTo>
                    <a:pt x="39" y="62"/>
                    <a:pt x="39" y="62"/>
                    <a:pt x="39" y="62"/>
                  </a:cubicBezTo>
                  <a:cubicBezTo>
                    <a:pt x="32" y="52"/>
                    <a:pt x="32" y="52"/>
                    <a:pt x="32" y="52"/>
                  </a:cubicBezTo>
                  <a:cubicBezTo>
                    <a:pt x="32" y="52"/>
                    <a:pt x="32" y="52"/>
                    <a:pt x="32" y="52"/>
                  </a:cubicBezTo>
                  <a:cubicBezTo>
                    <a:pt x="31" y="51"/>
                    <a:pt x="31" y="51"/>
                    <a:pt x="31" y="51"/>
                  </a:cubicBezTo>
                  <a:cubicBezTo>
                    <a:pt x="25" y="42"/>
                    <a:pt x="25" y="42"/>
                    <a:pt x="25" y="42"/>
                  </a:cubicBezTo>
                  <a:cubicBezTo>
                    <a:pt x="14" y="43"/>
                    <a:pt x="14" y="43"/>
                    <a:pt x="14" y="43"/>
                  </a:cubicBezTo>
                  <a:cubicBezTo>
                    <a:pt x="13" y="43"/>
                    <a:pt x="13" y="43"/>
                    <a:pt x="13" y="43"/>
                  </a:cubicBezTo>
                  <a:lnTo>
                    <a:pt x="0" y="44"/>
                  </a:lnTo>
                  <a:close/>
                  <a:moveTo>
                    <a:pt x="12" y="78"/>
                  </a:moveTo>
                  <a:cubicBezTo>
                    <a:pt x="8" y="78"/>
                    <a:pt x="5" y="77"/>
                    <a:pt x="2" y="74"/>
                  </a:cubicBezTo>
                  <a:cubicBezTo>
                    <a:pt x="15" y="96"/>
                    <a:pt x="15" y="96"/>
                    <a:pt x="15" y="96"/>
                  </a:cubicBezTo>
                  <a:cubicBezTo>
                    <a:pt x="16" y="97"/>
                    <a:pt x="17" y="97"/>
                    <a:pt x="17" y="97"/>
                  </a:cubicBezTo>
                  <a:cubicBezTo>
                    <a:pt x="17" y="97"/>
                    <a:pt x="17" y="97"/>
                    <a:pt x="17" y="97"/>
                  </a:cubicBezTo>
                  <a:cubicBezTo>
                    <a:pt x="46" y="97"/>
                    <a:pt x="46" y="97"/>
                    <a:pt x="46" y="97"/>
                  </a:cubicBezTo>
                  <a:cubicBezTo>
                    <a:pt x="46" y="78"/>
                    <a:pt x="46" y="78"/>
                    <a:pt x="46" y="78"/>
                  </a:cubicBezTo>
                  <a:cubicBezTo>
                    <a:pt x="44" y="79"/>
                    <a:pt x="42" y="78"/>
                    <a:pt x="39" y="78"/>
                  </a:cubicBezTo>
                  <a:cubicBezTo>
                    <a:pt x="21" y="78"/>
                    <a:pt x="21" y="78"/>
                    <a:pt x="21" y="78"/>
                  </a:cubicBezTo>
                  <a:cubicBezTo>
                    <a:pt x="21" y="79"/>
                    <a:pt x="19" y="79"/>
                    <a:pt x="18" y="79"/>
                  </a:cubicBezTo>
                  <a:cubicBezTo>
                    <a:pt x="18" y="79"/>
                    <a:pt x="18" y="79"/>
                    <a:pt x="18" y="79"/>
                  </a:cubicBezTo>
                  <a:cubicBezTo>
                    <a:pt x="17" y="79"/>
                    <a:pt x="17" y="79"/>
                    <a:pt x="17" y="79"/>
                  </a:cubicBezTo>
                  <a:cubicBezTo>
                    <a:pt x="16" y="79"/>
                    <a:pt x="14" y="78"/>
                    <a:pt x="1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组合 192"/>
          <p:cNvGrpSpPr/>
          <p:nvPr/>
        </p:nvGrpSpPr>
        <p:grpSpPr>
          <a:xfrm>
            <a:off x="6097992" y="1612352"/>
            <a:ext cx="1087335" cy="1097403"/>
            <a:chOff x="813868" y="4236532"/>
            <a:chExt cx="1087335" cy="1097403"/>
          </a:xfrm>
        </p:grpSpPr>
        <p:sp>
          <p:nvSpPr>
            <p:cNvPr id="194" name="Freeform 7"/>
            <p:cNvSpPr>
              <a:spLocks noEditPoints="1"/>
            </p:cNvSpPr>
            <p:nvPr/>
          </p:nvSpPr>
          <p:spPr bwMode="auto">
            <a:xfrm>
              <a:off x="813868" y="4236532"/>
              <a:ext cx="1087335" cy="1097403"/>
            </a:xfrm>
            <a:custGeom>
              <a:avLst/>
              <a:gdLst>
                <a:gd name="T0" fmla="*/ 151 w 228"/>
                <a:gd name="T1" fmla="*/ 15 h 230"/>
                <a:gd name="T2" fmla="*/ 219 w 228"/>
                <a:gd name="T3" fmla="*/ 134 h 230"/>
                <a:gd name="T4" fmla="*/ 95 w 228"/>
                <a:gd name="T5" fmla="*/ 220 h 230"/>
                <a:gd name="T6" fmla="*/ 78 w 228"/>
                <a:gd name="T7" fmla="*/ 215 h 230"/>
                <a:gd name="T8" fmla="*/ 9 w 228"/>
                <a:gd name="T9" fmla="*/ 96 h 230"/>
                <a:gd name="T10" fmla="*/ 133 w 228"/>
                <a:gd name="T11" fmla="*/ 10 h 230"/>
                <a:gd name="T12" fmla="*/ 151 w 228"/>
                <a:gd name="T13" fmla="*/ 15 h 230"/>
                <a:gd name="T14" fmla="*/ 78 w 228"/>
                <a:gd name="T15" fmla="*/ 213 h 230"/>
                <a:gd name="T16" fmla="*/ 95 w 228"/>
                <a:gd name="T17" fmla="*/ 218 h 230"/>
                <a:gd name="T18" fmla="*/ 217 w 228"/>
                <a:gd name="T19" fmla="*/ 134 h 230"/>
                <a:gd name="T20" fmla="*/ 150 w 228"/>
                <a:gd name="T21" fmla="*/ 17 h 230"/>
                <a:gd name="T22" fmla="*/ 133 w 228"/>
                <a:gd name="T23" fmla="*/ 13 h 230"/>
                <a:gd name="T24" fmla="*/ 12 w 228"/>
                <a:gd name="T25" fmla="*/ 96 h 230"/>
                <a:gd name="T26" fmla="*/ 78 w 228"/>
                <a:gd name="T27" fmla="*/ 2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0">
                  <a:moveTo>
                    <a:pt x="151" y="15"/>
                  </a:moveTo>
                  <a:cubicBezTo>
                    <a:pt x="200" y="33"/>
                    <a:pt x="228" y="83"/>
                    <a:pt x="219" y="134"/>
                  </a:cubicBezTo>
                  <a:cubicBezTo>
                    <a:pt x="208" y="192"/>
                    <a:pt x="153" y="230"/>
                    <a:pt x="95" y="220"/>
                  </a:cubicBezTo>
                  <a:cubicBezTo>
                    <a:pt x="89" y="219"/>
                    <a:pt x="83" y="217"/>
                    <a:pt x="78" y="215"/>
                  </a:cubicBezTo>
                  <a:cubicBezTo>
                    <a:pt x="29" y="197"/>
                    <a:pt x="0" y="147"/>
                    <a:pt x="9" y="96"/>
                  </a:cubicBezTo>
                  <a:cubicBezTo>
                    <a:pt x="20" y="38"/>
                    <a:pt x="75" y="0"/>
                    <a:pt x="133" y="10"/>
                  </a:cubicBezTo>
                  <a:cubicBezTo>
                    <a:pt x="139" y="11"/>
                    <a:pt x="145" y="13"/>
                    <a:pt x="151" y="15"/>
                  </a:cubicBezTo>
                  <a:close/>
                  <a:moveTo>
                    <a:pt x="78" y="213"/>
                  </a:moveTo>
                  <a:cubicBezTo>
                    <a:pt x="84" y="215"/>
                    <a:pt x="90" y="216"/>
                    <a:pt x="95" y="218"/>
                  </a:cubicBezTo>
                  <a:cubicBezTo>
                    <a:pt x="152" y="228"/>
                    <a:pt x="206" y="190"/>
                    <a:pt x="217" y="134"/>
                  </a:cubicBezTo>
                  <a:cubicBezTo>
                    <a:pt x="226" y="84"/>
                    <a:pt x="198" y="35"/>
                    <a:pt x="150" y="17"/>
                  </a:cubicBezTo>
                  <a:cubicBezTo>
                    <a:pt x="144" y="15"/>
                    <a:pt x="139" y="14"/>
                    <a:pt x="133" y="13"/>
                  </a:cubicBezTo>
                  <a:cubicBezTo>
                    <a:pt x="76" y="2"/>
                    <a:pt x="22" y="40"/>
                    <a:pt x="12" y="96"/>
                  </a:cubicBezTo>
                  <a:cubicBezTo>
                    <a:pt x="2" y="147"/>
                    <a:pt x="30" y="196"/>
                    <a:pt x="78" y="213"/>
                  </a:cubicBezTo>
                  <a:close/>
                </a:path>
              </a:pathLst>
            </a:custGeom>
            <a:solidFill>
              <a:srgbClr val="3ECEC7"/>
            </a:solidFill>
            <a:ln>
              <a:solidFill>
                <a:srgbClr val="002060"/>
              </a:solidFill>
            </a:ln>
          </p:spPr>
          <p:txBody>
            <a:bodyPr vert="horz" wrap="square" lIns="91440" tIns="45720" rIns="91440" bIns="45720" numCol="1" anchor="t" anchorCtr="0" compatLnSpc="1"/>
            <a:lstStyle/>
            <a:p>
              <a:endParaRPr lang="zh-CN" altLang="en-US"/>
            </a:p>
          </p:txBody>
        </p:sp>
        <p:sp>
          <p:nvSpPr>
            <p:cNvPr id="195" name="Freeform 8"/>
            <p:cNvSpPr/>
            <p:nvPr/>
          </p:nvSpPr>
          <p:spPr bwMode="auto">
            <a:xfrm>
              <a:off x="858167" y="4282844"/>
              <a:ext cx="998737" cy="1002765"/>
            </a:xfrm>
            <a:custGeom>
              <a:avLst/>
              <a:gdLst>
                <a:gd name="T0" fmla="*/ 10 w 210"/>
                <a:gd name="T1" fmla="*/ 88 h 210"/>
                <a:gd name="T2" fmla="*/ 122 w 210"/>
                <a:gd name="T3" fmla="*/ 10 h 210"/>
                <a:gd name="T4" fmla="*/ 200 w 210"/>
                <a:gd name="T5" fmla="*/ 122 h 210"/>
                <a:gd name="T6" fmla="*/ 88 w 210"/>
                <a:gd name="T7" fmla="*/ 200 h 210"/>
                <a:gd name="T8" fmla="*/ 10 w 210"/>
                <a:gd name="T9" fmla="*/ 88 h 210"/>
              </a:gdLst>
              <a:ahLst/>
              <a:cxnLst>
                <a:cxn ang="0">
                  <a:pos x="T0" y="T1"/>
                </a:cxn>
                <a:cxn ang="0">
                  <a:pos x="T2" y="T3"/>
                </a:cxn>
                <a:cxn ang="0">
                  <a:pos x="T4" y="T5"/>
                </a:cxn>
                <a:cxn ang="0">
                  <a:pos x="T6" y="T7"/>
                </a:cxn>
                <a:cxn ang="0">
                  <a:pos x="T8" y="T9"/>
                </a:cxn>
              </a:cxnLst>
              <a:rect l="0" t="0" r="r" b="b"/>
              <a:pathLst>
                <a:path w="210" h="210">
                  <a:moveTo>
                    <a:pt x="10" y="88"/>
                  </a:moveTo>
                  <a:cubicBezTo>
                    <a:pt x="20" y="35"/>
                    <a:pt x="70" y="0"/>
                    <a:pt x="122" y="10"/>
                  </a:cubicBezTo>
                  <a:cubicBezTo>
                    <a:pt x="175" y="20"/>
                    <a:pt x="210" y="70"/>
                    <a:pt x="200" y="122"/>
                  </a:cubicBezTo>
                  <a:cubicBezTo>
                    <a:pt x="191" y="175"/>
                    <a:pt x="140" y="210"/>
                    <a:pt x="88" y="200"/>
                  </a:cubicBezTo>
                  <a:cubicBezTo>
                    <a:pt x="35" y="191"/>
                    <a:pt x="0" y="140"/>
                    <a:pt x="10" y="8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96" name="Freeform 29"/>
            <p:cNvSpPr/>
            <p:nvPr/>
          </p:nvSpPr>
          <p:spPr bwMode="auto">
            <a:xfrm>
              <a:off x="1266924"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30"/>
            <p:cNvSpPr/>
            <p:nvPr/>
          </p:nvSpPr>
          <p:spPr bwMode="auto">
            <a:xfrm>
              <a:off x="1409889" y="4460040"/>
              <a:ext cx="62421" cy="138937"/>
            </a:xfrm>
            <a:custGeom>
              <a:avLst/>
              <a:gdLst>
                <a:gd name="T0" fmla="*/ 13 w 13"/>
                <a:gd name="T1" fmla="*/ 23 h 29"/>
                <a:gd name="T2" fmla="*/ 6 w 13"/>
                <a:gd name="T3" fmla="*/ 29 h 29"/>
                <a:gd name="T4" fmla="*/ 6 w 13"/>
                <a:gd name="T5" fmla="*/ 29 h 29"/>
                <a:gd name="T6" fmla="*/ 0 w 13"/>
                <a:gd name="T7" fmla="*/ 23 h 29"/>
                <a:gd name="T8" fmla="*/ 0 w 13"/>
                <a:gd name="T9" fmla="*/ 7 h 29"/>
                <a:gd name="T10" fmla="*/ 6 w 13"/>
                <a:gd name="T11" fmla="*/ 0 h 29"/>
                <a:gd name="T12" fmla="*/ 6 w 13"/>
                <a:gd name="T13" fmla="*/ 0 h 29"/>
                <a:gd name="T14" fmla="*/ 13 w 13"/>
                <a:gd name="T15" fmla="*/ 7 h 29"/>
                <a:gd name="T16" fmla="*/ 13 w 13"/>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9">
                  <a:moveTo>
                    <a:pt x="13" y="23"/>
                  </a:moveTo>
                  <a:cubicBezTo>
                    <a:pt x="13" y="26"/>
                    <a:pt x="10" y="29"/>
                    <a:pt x="6" y="29"/>
                  </a:cubicBezTo>
                  <a:cubicBezTo>
                    <a:pt x="6" y="29"/>
                    <a:pt x="6" y="29"/>
                    <a:pt x="6" y="29"/>
                  </a:cubicBezTo>
                  <a:cubicBezTo>
                    <a:pt x="3" y="29"/>
                    <a:pt x="0" y="26"/>
                    <a:pt x="0" y="23"/>
                  </a:cubicBezTo>
                  <a:cubicBezTo>
                    <a:pt x="0" y="7"/>
                    <a:pt x="0" y="7"/>
                    <a:pt x="0" y="7"/>
                  </a:cubicBezTo>
                  <a:cubicBezTo>
                    <a:pt x="0" y="3"/>
                    <a:pt x="3" y="0"/>
                    <a:pt x="6" y="0"/>
                  </a:cubicBezTo>
                  <a:cubicBezTo>
                    <a:pt x="6" y="0"/>
                    <a:pt x="6" y="0"/>
                    <a:pt x="6" y="0"/>
                  </a:cubicBezTo>
                  <a:cubicBezTo>
                    <a:pt x="10" y="0"/>
                    <a:pt x="13" y="3"/>
                    <a:pt x="13" y="7"/>
                  </a:cubicBezTo>
                  <a:lnTo>
                    <a:pt x="1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31"/>
            <p:cNvSpPr/>
            <p:nvPr/>
          </p:nvSpPr>
          <p:spPr bwMode="auto">
            <a:xfrm>
              <a:off x="1224639" y="4623140"/>
              <a:ext cx="289956" cy="261766"/>
            </a:xfrm>
            <a:custGeom>
              <a:avLst/>
              <a:gdLst>
                <a:gd name="T0" fmla="*/ 54 w 61"/>
                <a:gd name="T1" fmla="*/ 0 h 55"/>
                <a:gd name="T2" fmla="*/ 8 w 61"/>
                <a:gd name="T3" fmla="*/ 0 h 55"/>
                <a:gd name="T4" fmla="*/ 0 w 61"/>
                <a:gd name="T5" fmla="*/ 0 h 55"/>
                <a:gd name="T6" fmla="*/ 0 w 61"/>
                <a:gd name="T7" fmla="*/ 8 h 55"/>
                <a:gd name="T8" fmla="*/ 0 w 61"/>
                <a:gd name="T9" fmla="*/ 17 h 55"/>
                <a:gd name="T10" fmla="*/ 0 w 61"/>
                <a:gd name="T11" fmla="*/ 42 h 55"/>
                <a:gd name="T12" fmla="*/ 8 w 61"/>
                <a:gd name="T13" fmla="*/ 50 h 55"/>
                <a:gd name="T14" fmla="*/ 18 w 61"/>
                <a:gd name="T15" fmla="*/ 50 h 55"/>
                <a:gd name="T16" fmla="*/ 25 w 61"/>
                <a:gd name="T17" fmla="*/ 55 h 55"/>
                <a:gd name="T18" fmla="*/ 38 w 61"/>
                <a:gd name="T19" fmla="*/ 55 h 55"/>
                <a:gd name="T20" fmla="*/ 45 w 61"/>
                <a:gd name="T21" fmla="*/ 50 h 55"/>
                <a:gd name="T22" fmla="*/ 54 w 61"/>
                <a:gd name="T23" fmla="*/ 50 h 55"/>
                <a:gd name="T24" fmla="*/ 61 w 61"/>
                <a:gd name="T25" fmla="*/ 42 h 55"/>
                <a:gd name="T26" fmla="*/ 61 w 61"/>
                <a:gd name="T27" fmla="*/ 17 h 55"/>
                <a:gd name="T28" fmla="*/ 61 w 61"/>
                <a:gd name="T29" fmla="*/ 8 h 55"/>
                <a:gd name="T30" fmla="*/ 61 w 61"/>
                <a:gd name="T31" fmla="*/ 0 h 55"/>
                <a:gd name="T32" fmla="*/ 54 w 61"/>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5">
                  <a:moveTo>
                    <a:pt x="54" y="0"/>
                  </a:moveTo>
                  <a:cubicBezTo>
                    <a:pt x="8" y="0"/>
                    <a:pt x="8" y="0"/>
                    <a:pt x="8" y="0"/>
                  </a:cubicBezTo>
                  <a:cubicBezTo>
                    <a:pt x="0" y="0"/>
                    <a:pt x="0" y="0"/>
                    <a:pt x="0" y="0"/>
                  </a:cubicBezTo>
                  <a:cubicBezTo>
                    <a:pt x="0" y="8"/>
                    <a:pt x="0" y="8"/>
                    <a:pt x="0" y="8"/>
                  </a:cubicBezTo>
                  <a:cubicBezTo>
                    <a:pt x="0" y="17"/>
                    <a:pt x="0" y="17"/>
                    <a:pt x="0" y="17"/>
                  </a:cubicBezTo>
                  <a:cubicBezTo>
                    <a:pt x="0" y="42"/>
                    <a:pt x="0" y="42"/>
                    <a:pt x="0" y="42"/>
                  </a:cubicBezTo>
                  <a:cubicBezTo>
                    <a:pt x="0" y="46"/>
                    <a:pt x="4" y="50"/>
                    <a:pt x="8" y="50"/>
                  </a:cubicBezTo>
                  <a:cubicBezTo>
                    <a:pt x="18" y="50"/>
                    <a:pt x="18" y="50"/>
                    <a:pt x="18" y="50"/>
                  </a:cubicBezTo>
                  <a:cubicBezTo>
                    <a:pt x="19" y="53"/>
                    <a:pt x="21" y="55"/>
                    <a:pt x="25" y="55"/>
                  </a:cubicBezTo>
                  <a:cubicBezTo>
                    <a:pt x="38" y="55"/>
                    <a:pt x="38" y="55"/>
                    <a:pt x="38" y="55"/>
                  </a:cubicBezTo>
                  <a:cubicBezTo>
                    <a:pt x="41" y="55"/>
                    <a:pt x="44" y="53"/>
                    <a:pt x="45" y="50"/>
                  </a:cubicBezTo>
                  <a:cubicBezTo>
                    <a:pt x="54" y="50"/>
                    <a:pt x="54" y="50"/>
                    <a:pt x="54" y="50"/>
                  </a:cubicBezTo>
                  <a:cubicBezTo>
                    <a:pt x="58" y="50"/>
                    <a:pt x="61" y="46"/>
                    <a:pt x="61" y="42"/>
                  </a:cubicBezTo>
                  <a:cubicBezTo>
                    <a:pt x="61" y="17"/>
                    <a:pt x="61" y="17"/>
                    <a:pt x="61" y="17"/>
                  </a:cubicBezTo>
                  <a:cubicBezTo>
                    <a:pt x="61" y="8"/>
                    <a:pt x="61" y="8"/>
                    <a:pt x="61" y="8"/>
                  </a:cubicBezTo>
                  <a:cubicBezTo>
                    <a:pt x="61" y="0"/>
                    <a:pt x="61" y="0"/>
                    <a:pt x="61" y="0"/>
                  </a:cubicBez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2"/>
            <p:cNvSpPr/>
            <p:nvPr/>
          </p:nvSpPr>
          <p:spPr bwMode="auto">
            <a:xfrm>
              <a:off x="1039389" y="4874838"/>
              <a:ext cx="356404" cy="201358"/>
            </a:xfrm>
            <a:custGeom>
              <a:avLst/>
              <a:gdLst>
                <a:gd name="T0" fmla="*/ 70 w 75"/>
                <a:gd name="T1" fmla="*/ 4 h 42"/>
                <a:gd name="T2" fmla="*/ 66 w 75"/>
                <a:gd name="T3" fmla="*/ 8 h 42"/>
                <a:gd name="T4" fmla="*/ 66 w 75"/>
                <a:gd name="T5" fmla="*/ 21 h 42"/>
                <a:gd name="T6" fmla="*/ 54 w 75"/>
                <a:gd name="T7" fmla="*/ 33 h 42"/>
                <a:gd name="T8" fmla="*/ 42 w 75"/>
                <a:gd name="T9" fmla="*/ 21 h 42"/>
                <a:gd name="T10" fmla="*/ 21 w 75"/>
                <a:gd name="T11" fmla="*/ 0 h 42"/>
                <a:gd name="T12" fmla="*/ 0 w 75"/>
                <a:gd name="T13" fmla="*/ 21 h 42"/>
                <a:gd name="T14" fmla="*/ 4 w 75"/>
                <a:gd name="T15" fmla="*/ 25 h 42"/>
                <a:gd name="T16" fmla="*/ 9 w 75"/>
                <a:gd name="T17" fmla="*/ 21 h 42"/>
                <a:gd name="T18" fmla="*/ 21 w 75"/>
                <a:gd name="T19" fmla="*/ 9 h 42"/>
                <a:gd name="T20" fmla="*/ 33 w 75"/>
                <a:gd name="T21" fmla="*/ 21 h 42"/>
                <a:gd name="T22" fmla="*/ 54 w 75"/>
                <a:gd name="T23" fmla="*/ 42 h 42"/>
                <a:gd name="T24" fmla="*/ 75 w 75"/>
                <a:gd name="T25" fmla="*/ 21 h 42"/>
                <a:gd name="T26" fmla="*/ 75 w 75"/>
                <a:gd name="T27" fmla="*/ 8 h 42"/>
                <a:gd name="T28" fmla="*/ 70 w 75"/>
                <a:gd name="T2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2">
                  <a:moveTo>
                    <a:pt x="70" y="4"/>
                  </a:moveTo>
                  <a:cubicBezTo>
                    <a:pt x="68" y="4"/>
                    <a:pt x="66" y="6"/>
                    <a:pt x="66" y="8"/>
                  </a:cubicBezTo>
                  <a:cubicBezTo>
                    <a:pt x="66" y="21"/>
                    <a:pt x="66" y="21"/>
                    <a:pt x="66" y="21"/>
                  </a:cubicBezTo>
                  <a:cubicBezTo>
                    <a:pt x="66" y="28"/>
                    <a:pt x="61" y="33"/>
                    <a:pt x="54" y="33"/>
                  </a:cubicBezTo>
                  <a:cubicBezTo>
                    <a:pt x="47" y="33"/>
                    <a:pt x="42" y="28"/>
                    <a:pt x="42" y="21"/>
                  </a:cubicBezTo>
                  <a:cubicBezTo>
                    <a:pt x="42" y="9"/>
                    <a:pt x="33" y="0"/>
                    <a:pt x="21" y="0"/>
                  </a:cubicBezTo>
                  <a:cubicBezTo>
                    <a:pt x="9" y="0"/>
                    <a:pt x="0" y="9"/>
                    <a:pt x="0" y="21"/>
                  </a:cubicBezTo>
                  <a:cubicBezTo>
                    <a:pt x="0" y="23"/>
                    <a:pt x="2" y="25"/>
                    <a:pt x="4" y="25"/>
                  </a:cubicBezTo>
                  <a:cubicBezTo>
                    <a:pt x="7" y="25"/>
                    <a:pt x="9" y="23"/>
                    <a:pt x="9" y="21"/>
                  </a:cubicBezTo>
                  <a:cubicBezTo>
                    <a:pt x="9" y="14"/>
                    <a:pt x="14" y="9"/>
                    <a:pt x="21" y="9"/>
                  </a:cubicBezTo>
                  <a:cubicBezTo>
                    <a:pt x="28" y="9"/>
                    <a:pt x="33" y="14"/>
                    <a:pt x="33" y="21"/>
                  </a:cubicBezTo>
                  <a:cubicBezTo>
                    <a:pt x="33" y="33"/>
                    <a:pt x="42" y="42"/>
                    <a:pt x="54" y="42"/>
                  </a:cubicBezTo>
                  <a:cubicBezTo>
                    <a:pt x="66" y="42"/>
                    <a:pt x="75" y="33"/>
                    <a:pt x="75" y="21"/>
                  </a:cubicBezTo>
                  <a:cubicBezTo>
                    <a:pt x="75" y="8"/>
                    <a:pt x="75" y="8"/>
                    <a:pt x="75" y="8"/>
                  </a:cubicBezTo>
                  <a:cubicBezTo>
                    <a:pt x="75" y="6"/>
                    <a:pt x="73" y="4"/>
                    <a:pt x="7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0" name="组合 199"/>
          <p:cNvGrpSpPr/>
          <p:nvPr/>
        </p:nvGrpSpPr>
        <p:grpSpPr>
          <a:xfrm>
            <a:off x="6100631" y="4583535"/>
            <a:ext cx="1085322" cy="1101430"/>
            <a:chOff x="7813085" y="2675586"/>
            <a:chExt cx="1085322" cy="1101430"/>
          </a:xfrm>
        </p:grpSpPr>
        <p:sp>
          <p:nvSpPr>
            <p:cNvPr id="201" name="Freeform 19"/>
            <p:cNvSpPr>
              <a:spLocks noEditPoints="1"/>
            </p:cNvSpPr>
            <p:nvPr/>
          </p:nvSpPr>
          <p:spPr bwMode="auto">
            <a:xfrm>
              <a:off x="7813085" y="2675586"/>
              <a:ext cx="1085322" cy="1101430"/>
            </a:xfrm>
            <a:custGeom>
              <a:avLst/>
              <a:gdLst>
                <a:gd name="T0" fmla="*/ 151 w 228"/>
                <a:gd name="T1" fmla="*/ 15 h 231"/>
                <a:gd name="T2" fmla="*/ 219 w 228"/>
                <a:gd name="T3" fmla="*/ 134 h 231"/>
                <a:gd name="T4" fmla="*/ 95 w 228"/>
                <a:gd name="T5" fmla="*/ 220 h 231"/>
                <a:gd name="T6" fmla="*/ 78 w 228"/>
                <a:gd name="T7" fmla="*/ 215 h 231"/>
                <a:gd name="T8" fmla="*/ 9 w 228"/>
                <a:gd name="T9" fmla="*/ 96 h 231"/>
                <a:gd name="T10" fmla="*/ 133 w 228"/>
                <a:gd name="T11" fmla="*/ 10 h 231"/>
                <a:gd name="T12" fmla="*/ 151 w 228"/>
                <a:gd name="T13" fmla="*/ 15 h 231"/>
                <a:gd name="T14" fmla="*/ 79 w 228"/>
                <a:gd name="T15" fmla="*/ 213 h 231"/>
                <a:gd name="T16" fmla="*/ 95 w 228"/>
                <a:gd name="T17" fmla="*/ 218 h 231"/>
                <a:gd name="T18" fmla="*/ 217 w 228"/>
                <a:gd name="T19" fmla="*/ 134 h 231"/>
                <a:gd name="T20" fmla="*/ 150 w 228"/>
                <a:gd name="T21" fmla="*/ 17 h 231"/>
                <a:gd name="T22" fmla="*/ 133 w 228"/>
                <a:gd name="T23" fmla="*/ 13 h 231"/>
                <a:gd name="T24" fmla="*/ 12 w 228"/>
                <a:gd name="T25" fmla="*/ 96 h 231"/>
                <a:gd name="T26" fmla="*/ 79 w 228"/>
                <a:gd name="T27" fmla="*/ 21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31">
                  <a:moveTo>
                    <a:pt x="151" y="15"/>
                  </a:moveTo>
                  <a:cubicBezTo>
                    <a:pt x="200" y="33"/>
                    <a:pt x="228" y="83"/>
                    <a:pt x="219" y="134"/>
                  </a:cubicBezTo>
                  <a:cubicBezTo>
                    <a:pt x="208" y="192"/>
                    <a:pt x="153" y="231"/>
                    <a:pt x="95" y="220"/>
                  </a:cubicBezTo>
                  <a:cubicBezTo>
                    <a:pt x="89" y="219"/>
                    <a:pt x="83" y="217"/>
                    <a:pt x="78" y="215"/>
                  </a:cubicBezTo>
                  <a:cubicBezTo>
                    <a:pt x="29" y="197"/>
                    <a:pt x="0" y="147"/>
                    <a:pt x="9" y="96"/>
                  </a:cubicBezTo>
                  <a:cubicBezTo>
                    <a:pt x="20" y="38"/>
                    <a:pt x="76" y="0"/>
                    <a:pt x="133" y="10"/>
                  </a:cubicBezTo>
                  <a:cubicBezTo>
                    <a:pt x="139" y="12"/>
                    <a:pt x="145" y="13"/>
                    <a:pt x="151" y="15"/>
                  </a:cubicBezTo>
                  <a:close/>
                  <a:moveTo>
                    <a:pt x="79" y="213"/>
                  </a:moveTo>
                  <a:cubicBezTo>
                    <a:pt x="84" y="215"/>
                    <a:pt x="90" y="217"/>
                    <a:pt x="95" y="218"/>
                  </a:cubicBezTo>
                  <a:cubicBezTo>
                    <a:pt x="152" y="228"/>
                    <a:pt x="206" y="190"/>
                    <a:pt x="217" y="134"/>
                  </a:cubicBezTo>
                  <a:cubicBezTo>
                    <a:pt x="226" y="84"/>
                    <a:pt x="198" y="35"/>
                    <a:pt x="150" y="17"/>
                  </a:cubicBezTo>
                  <a:cubicBezTo>
                    <a:pt x="145" y="15"/>
                    <a:pt x="139" y="14"/>
                    <a:pt x="133" y="13"/>
                  </a:cubicBezTo>
                  <a:cubicBezTo>
                    <a:pt x="77" y="2"/>
                    <a:pt x="22" y="40"/>
                    <a:pt x="12" y="96"/>
                  </a:cubicBezTo>
                  <a:cubicBezTo>
                    <a:pt x="3" y="147"/>
                    <a:pt x="31" y="196"/>
                    <a:pt x="79" y="213"/>
                  </a:cubicBezTo>
                  <a:close/>
                </a:path>
              </a:pathLst>
            </a:custGeom>
            <a:solidFill>
              <a:srgbClr val="EAE05E"/>
            </a:solidFill>
            <a:ln>
              <a:solidFill>
                <a:srgbClr val="002060"/>
              </a:solidFill>
            </a:ln>
          </p:spPr>
          <p:txBody>
            <a:bodyPr vert="horz" wrap="square" lIns="91440" tIns="45720" rIns="91440" bIns="45720" numCol="1" anchor="t" anchorCtr="0" compatLnSpc="1"/>
            <a:lstStyle/>
            <a:p>
              <a:endParaRPr lang="zh-CN" altLang="en-US"/>
            </a:p>
          </p:txBody>
        </p:sp>
        <p:sp>
          <p:nvSpPr>
            <p:cNvPr id="202" name="Freeform 20"/>
            <p:cNvSpPr/>
            <p:nvPr/>
          </p:nvSpPr>
          <p:spPr bwMode="auto">
            <a:xfrm>
              <a:off x="7857384" y="2727939"/>
              <a:ext cx="996724" cy="996724"/>
            </a:xfrm>
            <a:custGeom>
              <a:avLst/>
              <a:gdLst>
                <a:gd name="T0" fmla="*/ 9 w 209"/>
                <a:gd name="T1" fmla="*/ 87 h 209"/>
                <a:gd name="T2" fmla="*/ 122 w 209"/>
                <a:gd name="T3" fmla="*/ 9 h 209"/>
                <a:gd name="T4" fmla="*/ 199 w 209"/>
                <a:gd name="T5" fmla="*/ 122 h 209"/>
                <a:gd name="T6" fmla="*/ 87 w 209"/>
                <a:gd name="T7" fmla="*/ 199 h 209"/>
                <a:gd name="T8" fmla="*/ 9 w 209"/>
                <a:gd name="T9" fmla="*/ 87 h 209"/>
              </a:gdLst>
              <a:ahLst/>
              <a:cxnLst>
                <a:cxn ang="0">
                  <a:pos x="T0" y="T1"/>
                </a:cxn>
                <a:cxn ang="0">
                  <a:pos x="T2" y="T3"/>
                </a:cxn>
                <a:cxn ang="0">
                  <a:pos x="T4" y="T5"/>
                </a:cxn>
                <a:cxn ang="0">
                  <a:pos x="T6" y="T7"/>
                </a:cxn>
                <a:cxn ang="0">
                  <a:pos x="T8" y="T9"/>
                </a:cxn>
              </a:cxnLst>
              <a:rect l="0" t="0" r="r" b="b"/>
              <a:pathLst>
                <a:path w="209" h="209">
                  <a:moveTo>
                    <a:pt x="9" y="87"/>
                  </a:moveTo>
                  <a:cubicBezTo>
                    <a:pt x="19" y="34"/>
                    <a:pt x="69" y="0"/>
                    <a:pt x="122" y="9"/>
                  </a:cubicBezTo>
                  <a:cubicBezTo>
                    <a:pt x="174" y="19"/>
                    <a:pt x="209" y="69"/>
                    <a:pt x="199" y="122"/>
                  </a:cubicBezTo>
                  <a:cubicBezTo>
                    <a:pt x="190" y="174"/>
                    <a:pt x="139" y="209"/>
                    <a:pt x="87" y="199"/>
                  </a:cubicBezTo>
                  <a:cubicBezTo>
                    <a:pt x="34" y="190"/>
                    <a:pt x="0" y="139"/>
                    <a:pt x="9" y="8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203" name="Rectangle 47"/>
            <p:cNvSpPr>
              <a:spLocks noChangeArrowheads="1"/>
            </p:cNvSpPr>
            <p:nvPr/>
          </p:nvSpPr>
          <p:spPr bwMode="auto">
            <a:xfrm>
              <a:off x="8107068" y="3471370"/>
              <a:ext cx="400703" cy="38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4" name="Freeform 48"/>
            <p:cNvSpPr/>
            <p:nvPr/>
          </p:nvSpPr>
          <p:spPr bwMode="auto">
            <a:xfrm>
              <a:off x="8503744" y="2969988"/>
              <a:ext cx="104706" cy="167127"/>
            </a:xfrm>
            <a:custGeom>
              <a:avLst/>
              <a:gdLst>
                <a:gd name="T0" fmla="*/ 21 w 22"/>
                <a:gd name="T1" fmla="*/ 15 h 35"/>
                <a:gd name="T2" fmla="*/ 20 w 22"/>
                <a:gd name="T3" fmla="*/ 12 h 35"/>
                <a:gd name="T4" fmla="*/ 8 w 22"/>
                <a:gd name="T5" fmla="*/ 2 h 35"/>
                <a:gd name="T6" fmla="*/ 2 w 22"/>
                <a:gd name="T7" fmla="*/ 2 h 35"/>
                <a:gd name="T8" fmla="*/ 2 w 22"/>
                <a:gd name="T9" fmla="*/ 9 h 35"/>
                <a:gd name="T10" fmla="*/ 12 w 22"/>
                <a:gd name="T11" fmla="*/ 18 h 35"/>
                <a:gd name="T12" fmla="*/ 13 w 22"/>
                <a:gd name="T13" fmla="*/ 31 h 35"/>
                <a:gd name="T14" fmla="*/ 17 w 22"/>
                <a:gd name="T15" fmla="*/ 35 h 35"/>
                <a:gd name="T16" fmla="*/ 22 w 22"/>
                <a:gd name="T17" fmla="*/ 30 h 35"/>
                <a:gd name="T18" fmla="*/ 21 w 22"/>
                <a:gd name="T19" fmla="*/ 15 h 35"/>
                <a:gd name="T20" fmla="*/ 21 w 22"/>
                <a:gd name="T2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5">
                  <a:moveTo>
                    <a:pt x="21" y="15"/>
                  </a:moveTo>
                  <a:cubicBezTo>
                    <a:pt x="21" y="14"/>
                    <a:pt x="20" y="13"/>
                    <a:pt x="20" y="12"/>
                  </a:cubicBezTo>
                  <a:cubicBezTo>
                    <a:pt x="8" y="2"/>
                    <a:pt x="8" y="2"/>
                    <a:pt x="8" y="2"/>
                  </a:cubicBezTo>
                  <a:cubicBezTo>
                    <a:pt x="6" y="0"/>
                    <a:pt x="4" y="0"/>
                    <a:pt x="2" y="2"/>
                  </a:cubicBezTo>
                  <a:cubicBezTo>
                    <a:pt x="0" y="4"/>
                    <a:pt x="0" y="7"/>
                    <a:pt x="2" y="9"/>
                  </a:cubicBezTo>
                  <a:cubicBezTo>
                    <a:pt x="12" y="18"/>
                    <a:pt x="12" y="18"/>
                    <a:pt x="12" y="18"/>
                  </a:cubicBezTo>
                  <a:cubicBezTo>
                    <a:pt x="13" y="31"/>
                    <a:pt x="13" y="31"/>
                    <a:pt x="13" y="31"/>
                  </a:cubicBezTo>
                  <a:cubicBezTo>
                    <a:pt x="13" y="33"/>
                    <a:pt x="15" y="35"/>
                    <a:pt x="17" y="35"/>
                  </a:cubicBezTo>
                  <a:cubicBezTo>
                    <a:pt x="20" y="35"/>
                    <a:pt x="22" y="33"/>
                    <a:pt x="22" y="30"/>
                  </a:cubicBezTo>
                  <a:cubicBezTo>
                    <a:pt x="21" y="15"/>
                    <a:pt x="21" y="15"/>
                    <a:pt x="21" y="15"/>
                  </a:cubicBezTo>
                  <a:cubicBezTo>
                    <a:pt x="21" y="15"/>
                    <a:pt x="21" y="15"/>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49"/>
            <p:cNvSpPr/>
            <p:nvPr/>
          </p:nvSpPr>
          <p:spPr bwMode="auto">
            <a:xfrm>
              <a:off x="8507771" y="3167319"/>
              <a:ext cx="100679" cy="285929"/>
            </a:xfrm>
            <a:custGeom>
              <a:avLst/>
              <a:gdLst>
                <a:gd name="T0" fmla="*/ 15 w 21"/>
                <a:gd name="T1" fmla="*/ 0 h 60"/>
                <a:gd name="T2" fmla="*/ 15 w 21"/>
                <a:gd name="T3" fmla="*/ 50 h 60"/>
                <a:gd name="T4" fmla="*/ 10 w 21"/>
                <a:gd name="T5" fmla="*/ 55 h 60"/>
                <a:gd name="T6" fmla="*/ 5 w 21"/>
                <a:gd name="T7" fmla="*/ 50 h 60"/>
                <a:gd name="T8" fmla="*/ 5 w 21"/>
                <a:gd name="T9" fmla="*/ 13 h 60"/>
                <a:gd name="T10" fmla="*/ 0 w 21"/>
                <a:gd name="T11" fmla="*/ 13 h 60"/>
                <a:gd name="T12" fmla="*/ 0 w 21"/>
                <a:gd name="T13" fmla="*/ 50 h 60"/>
                <a:gd name="T14" fmla="*/ 10 w 21"/>
                <a:gd name="T15" fmla="*/ 60 h 60"/>
                <a:gd name="T16" fmla="*/ 21 w 21"/>
                <a:gd name="T17" fmla="*/ 50 h 60"/>
                <a:gd name="T18" fmla="*/ 21 w 21"/>
                <a:gd name="T19" fmla="*/ 0 h 60"/>
                <a:gd name="T20" fmla="*/ 15 w 21"/>
                <a:gd name="T2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60">
                  <a:moveTo>
                    <a:pt x="15" y="0"/>
                  </a:moveTo>
                  <a:cubicBezTo>
                    <a:pt x="15" y="50"/>
                    <a:pt x="15" y="50"/>
                    <a:pt x="15" y="50"/>
                  </a:cubicBezTo>
                  <a:cubicBezTo>
                    <a:pt x="15" y="53"/>
                    <a:pt x="13" y="55"/>
                    <a:pt x="10" y="55"/>
                  </a:cubicBezTo>
                  <a:cubicBezTo>
                    <a:pt x="7" y="55"/>
                    <a:pt x="5" y="53"/>
                    <a:pt x="5" y="50"/>
                  </a:cubicBezTo>
                  <a:cubicBezTo>
                    <a:pt x="5" y="13"/>
                    <a:pt x="5" y="13"/>
                    <a:pt x="5" y="13"/>
                  </a:cubicBezTo>
                  <a:cubicBezTo>
                    <a:pt x="0" y="13"/>
                    <a:pt x="0" y="13"/>
                    <a:pt x="0" y="13"/>
                  </a:cubicBezTo>
                  <a:cubicBezTo>
                    <a:pt x="0" y="50"/>
                    <a:pt x="0" y="50"/>
                    <a:pt x="0" y="50"/>
                  </a:cubicBezTo>
                  <a:cubicBezTo>
                    <a:pt x="0" y="56"/>
                    <a:pt x="4" y="60"/>
                    <a:pt x="10" y="60"/>
                  </a:cubicBezTo>
                  <a:cubicBezTo>
                    <a:pt x="16" y="60"/>
                    <a:pt x="21" y="56"/>
                    <a:pt x="21" y="50"/>
                  </a:cubicBezTo>
                  <a:cubicBezTo>
                    <a:pt x="21" y="0"/>
                    <a:pt x="21" y="0"/>
                    <a:pt x="21" y="0"/>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0"/>
            <p:cNvSpPr>
              <a:spLocks noEditPoints="1"/>
            </p:cNvSpPr>
            <p:nvPr/>
          </p:nvSpPr>
          <p:spPr bwMode="auto">
            <a:xfrm>
              <a:off x="8151367" y="2931730"/>
              <a:ext cx="328214" cy="511450"/>
            </a:xfrm>
            <a:custGeom>
              <a:avLst/>
              <a:gdLst>
                <a:gd name="T0" fmla="*/ 60 w 69"/>
                <a:gd name="T1" fmla="*/ 0 h 107"/>
                <a:gd name="T2" fmla="*/ 9 w 69"/>
                <a:gd name="T3" fmla="*/ 0 h 107"/>
                <a:gd name="T4" fmla="*/ 0 w 69"/>
                <a:gd name="T5" fmla="*/ 9 h 107"/>
                <a:gd name="T6" fmla="*/ 0 w 69"/>
                <a:gd name="T7" fmla="*/ 76 h 107"/>
                <a:gd name="T8" fmla="*/ 0 w 69"/>
                <a:gd name="T9" fmla="*/ 90 h 107"/>
                <a:gd name="T10" fmla="*/ 0 w 69"/>
                <a:gd name="T11" fmla="*/ 107 h 107"/>
                <a:gd name="T12" fmla="*/ 69 w 69"/>
                <a:gd name="T13" fmla="*/ 107 h 107"/>
                <a:gd name="T14" fmla="*/ 69 w 69"/>
                <a:gd name="T15" fmla="*/ 90 h 107"/>
                <a:gd name="T16" fmla="*/ 69 w 69"/>
                <a:gd name="T17" fmla="*/ 76 h 107"/>
                <a:gd name="T18" fmla="*/ 69 w 69"/>
                <a:gd name="T19" fmla="*/ 9 h 107"/>
                <a:gd name="T20" fmla="*/ 60 w 69"/>
                <a:gd name="T21" fmla="*/ 0 h 107"/>
                <a:gd name="T22" fmla="*/ 10 w 69"/>
                <a:gd name="T23" fmla="*/ 22 h 107"/>
                <a:gd name="T24" fmla="*/ 19 w 69"/>
                <a:gd name="T25" fmla="*/ 13 h 107"/>
                <a:gd name="T26" fmla="*/ 47 w 69"/>
                <a:gd name="T27" fmla="*/ 13 h 107"/>
                <a:gd name="T28" fmla="*/ 56 w 69"/>
                <a:gd name="T29" fmla="*/ 22 h 107"/>
                <a:gd name="T30" fmla="*/ 56 w 69"/>
                <a:gd name="T31" fmla="*/ 27 h 107"/>
                <a:gd name="T32" fmla="*/ 47 w 69"/>
                <a:gd name="T33" fmla="*/ 36 h 107"/>
                <a:gd name="T34" fmla="*/ 19 w 69"/>
                <a:gd name="T35" fmla="*/ 36 h 107"/>
                <a:gd name="T36" fmla="*/ 10 w 69"/>
                <a:gd name="T37" fmla="*/ 27 h 107"/>
                <a:gd name="T38" fmla="*/ 10 w 69"/>
                <a:gd name="T39"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7">
                  <a:moveTo>
                    <a:pt x="60" y="0"/>
                  </a:moveTo>
                  <a:cubicBezTo>
                    <a:pt x="9" y="0"/>
                    <a:pt x="9" y="0"/>
                    <a:pt x="9" y="0"/>
                  </a:cubicBezTo>
                  <a:cubicBezTo>
                    <a:pt x="4" y="0"/>
                    <a:pt x="0" y="4"/>
                    <a:pt x="0" y="9"/>
                  </a:cubicBezTo>
                  <a:cubicBezTo>
                    <a:pt x="0" y="76"/>
                    <a:pt x="0" y="76"/>
                    <a:pt x="0" y="76"/>
                  </a:cubicBezTo>
                  <a:cubicBezTo>
                    <a:pt x="0" y="90"/>
                    <a:pt x="0" y="90"/>
                    <a:pt x="0" y="90"/>
                  </a:cubicBezTo>
                  <a:cubicBezTo>
                    <a:pt x="0" y="107"/>
                    <a:pt x="0" y="107"/>
                    <a:pt x="0" y="107"/>
                  </a:cubicBezTo>
                  <a:cubicBezTo>
                    <a:pt x="69" y="107"/>
                    <a:pt x="69" y="107"/>
                    <a:pt x="69" y="107"/>
                  </a:cubicBezTo>
                  <a:cubicBezTo>
                    <a:pt x="69" y="90"/>
                    <a:pt x="69" y="90"/>
                    <a:pt x="69" y="90"/>
                  </a:cubicBezTo>
                  <a:cubicBezTo>
                    <a:pt x="69" y="76"/>
                    <a:pt x="69" y="76"/>
                    <a:pt x="69" y="76"/>
                  </a:cubicBezTo>
                  <a:cubicBezTo>
                    <a:pt x="69" y="9"/>
                    <a:pt x="69" y="9"/>
                    <a:pt x="69" y="9"/>
                  </a:cubicBezTo>
                  <a:cubicBezTo>
                    <a:pt x="69" y="4"/>
                    <a:pt x="65" y="0"/>
                    <a:pt x="60" y="0"/>
                  </a:cubicBezTo>
                  <a:close/>
                  <a:moveTo>
                    <a:pt x="10" y="22"/>
                  </a:moveTo>
                  <a:cubicBezTo>
                    <a:pt x="10" y="17"/>
                    <a:pt x="14" y="13"/>
                    <a:pt x="19" y="13"/>
                  </a:cubicBezTo>
                  <a:cubicBezTo>
                    <a:pt x="47" y="13"/>
                    <a:pt x="47" y="13"/>
                    <a:pt x="47" y="13"/>
                  </a:cubicBezTo>
                  <a:cubicBezTo>
                    <a:pt x="52" y="13"/>
                    <a:pt x="56" y="17"/>
                    <a:pt x="56" y="22"/>
                  </a:cubicBezTo>
                  <a:cubicBezTo>
                    <a:pt x="56" y="27"/>
                    <a:pt x="56" y="27"/>
                    <a:pt x="56" y="27"/>
                  </a:cubicBezTo>
                  <a:cubicBezTo>
                    <a:pt x="56" y="32"/>
                    <a:pt x="52" y="36"/>
                    <a:pt x="47" y="36"/>
                  </a:cubicBezTo>
                  <a:cubicBezTo>
                    <a:pt x="19" y="36"/>
                    <a:pt x="19" y="36"/>
                    <a:pt x="19" y="36"/>
                  </a:cubicBezTo>
                  <a:cubicBezTo>
                    <a:pt x="14" y="36"/>
                    <a:pt x="10" y="32"/>
                    <a:pt x="10" y="27"/>
                  </a:cubicBez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7" name="组合 206"/>
          <p:cNvGrpSpPr/>
          <p:nvPr/>
        </p:nvGrpSpPr>
        <p:grpSpPr>
          <a:xfrm>
            <a:off x="7259597" y="1275318"/>
            <a:ext cx="4056197" cy="1503899"/>
            <a:chOff x="-391249" y="892303"/>
            <a:chExt cx="4056197" cy="1503899"/>
          </a:xfrm>
        </p:grpSpPr>
        <p:sp>
          <p:nvSpPr>
            <p:cNvPr id="208" name="矩形 207"/>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09" name="矩形 208"/>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grpSp>
      <p:grpSp>
        <p:nvGrpSpPr>
          <p:cNvPr id="210" name="组合 209"/>
          <p:cNvGrpSpPr/>
          <p:nvPr/>
        </p:nvGrpSpPr>
        <p:grpSpPr>
          <a:xfrm>
            <a:off x="7259506" y="3029079"/>
            <a:ext cx="4056197" cy="1503899"/>
            <a:chOff x="-391249" y="892303"/>
            <a:chExt cx="4056197" cy="1503899"/>
          </a:xfrm>
        </p:grpSpPr>
        <p:sp>
          <p:nvSpPr>
            <p:cNvPr id="211" name="矩形 210"/>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12" name="矩形 211"/>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grpSp>
      <p:grpSp>
        <p:nvGrpSpPr>
          <p:cNvPr id="213" name="组合 212"/>
          <p:cNvGrpSpPr/>
          <p:nvPr/>
        </p:nvGrpSpPr>
        <p:grpSpPr>
          <a:xfrm>
            <a:off x="7259506" y="4666639"/>
            <a:ext cx="4056197" cy="1503899"/>
            <a:chOff x="-391249" y="892303"/>
            <a:chExt cx="4056197" cy="1503899"/>
          </a:xfrm>
        </p:grpSpPr>
        <p:sp>
          <p:nvSpPr>
            <p:cNvPr id="214" name="矩形 213"/>
            <p:cNvSpPr/>
            <p:nvPr/>
          </p:nvSpPr>
          <p:spPr>
            <a:xfrm>
              <a:off x="621187" y="892303"/>
              <a:ext cx="2031325" cy="369332"/>
            </a:xfrm>
            <a:prstGeom prst="rect">
              <a:avLst/>
            </a:prstGeom>
          </p:spPr>
          <p:txBody>
            <a:bodyPr wrap="none">
              <a:spAutoFit/>
            </a:bodyPr>
            <a:lstStyle/>
            <a:p>
              <a:pPr algn="ctr" defTabSz="608965"/>
              <a:r>
                <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rPr>
                <a:t>点击此处添加标题</a:t>
              </a:r>
              <a:endParaRPr lang="zh-CN" altLang="en-US" b="1" dirty="0">
                <a:solidFill>
                  <a:srgbClr val="002060"/>
                </a:solidFill>
                <a:latin typeface="Calibri" panose="020F0502020204030204" pitchFamily="34" charset="0"/>
                <a:ea typeface="微软雅黑" panose="020B0503020204020204" pitchFamily="34" charset="-122"/>
                <a:cs typeface="+mn-ea"/>
                <a:sym typeface="Calibri" panose="020F0502020204030204" pitchFamily="34" charset="0"/>
              </a:endParaRPr>
            </a:p>
          </p:txBody>
        </p:sp>
        <p:sp>
          <p:nvSpPr>
            <p:cNvPr id="215" name="矩形 214"/>
            <p:cNvSpPr/>
            <p:nvPr/>
          </p:nvSpPr>
          <p:spPr>
            <a:xfrm>
              <a:off x="-391249" y="1223573"/>
              <a:ext cx="4056197" cy="1172629"/>
            </a:xfrm>
            <a:prstGeom prst="rect">
              <a:avLst/>
            </a:prstGeom>
          </p:spPr>
          <p:txBody>
            <a:bodyPr wrap="square">
              <a:spAutoFit/>
            </a:bodyPr>
            <a:lstStyle/>
            <a:p>
              <a:pPr algn="ctr" defTabSz="608965">
                <a:lnSpc>
                  <a:spcPct val="130000"/>
                </a:lnSpc>
              </a:pPr>
              <a:r>
                <a:rPr lang="zh-CN" altLang="en-US" dirty="0">
                  <a:latin typeface="Calibri" panose="020F0502020204030204" pitchFamily="34" charset="0"/>
                  <a:ea typeface="微软雅黑" panose="020B0503020204020204" pitchFamily="34" charset="-122"/>
                  <a:cs typeface="+mn-ea"/>
                  <a:sym typeface="Calibri" panose="020F0502020204030204" pitchFamily="34" charset="0"/>
                </a:rPr>
                <a:t>添加标题此处添加标题此处添加标题此处添加标题添加标题此处添加标题此处添加标题</a:t>
              </a:r>
              <a:endParaRPr lang="zh-CN" altLang="en-US" dirty="0">
                <a:latin typeface="Calibri" panose="020F0502020204030204" pitchFamily="34" charset="0"/>
                <a:ea typeface="微软雅黑" panose="020B0503020204020204" pitchFamily="34" charset="-122"/>
                <a:cs typeface="+mn-ea"/>
                <a:sym typeface="Calibri" panose="020F0502020204030204" pitchFamily="34" charset="0"/>
              </a:endParaRPr>
            </a:p>
          </p:txBody>
        </p:sp>
      </p:gr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42" presetClass="entr" presetSubtype="0" fill="hold" grpId="0" nodeType="afterEffect">
                                  <p:stCondLst>
                                    <p:cond delay="0"/>
                                  </p:stCondLst>
                                  <p:childTnLst>
                                    <p:set>
                                      <p:cBhvr>
                                        <p:cTn id="18" dur="1" fill="hold">
                                          <p:stCondLst>
                                            <p:cond delay="0"/>
                                          </p:stCondLst>
                                        </p:cTn>
                                        <p:tgtEl>
                                          <p:spTgt spid="172"/>
                                        </p:tgtEl>
                                        <p:attrNameLst>
                                          <p:attrName>style.visibility</p:attrName>
                                        </p:attrNameLst>
                                      </p:cBhvr>
                                      <p:to>
                                        <p:strVal val="visible"/>
                                      </p:to>
                                    </p:set>
                                    <p:animEffect transition="in" filter="fade">
                                      <p:cBhvr>
                                        <p:cTn id="19" dur="500"/>
                                        <p:tgtEl>
                                          <p:spTgt spid="172"/>
                                        </p:tgtEl>
                                      </p:cBhvr>
                                    </p:animEffect>
                                    <p:anim calcmode="lin" valueType="num">
                                      <p:cBhvr>
                                        <p:cTn id="20" dur="500" fill="hold"/>
                                        <p:tgtEl>
                                          <p:spTgt spid="172"/>
                                        </p:tgtEl>
                                        <p:attrNameLst>
                                          <p:attrName>ppt_x</p:attrName>
                                        </p:attrNameLst>
                                      </p:cBhvr>
                                      <p:tavLst>
                                        <p:tav tm="0">
                                          <p:val>
                                            <p:strVal val="#ppt_x"/>
                                          </p:val>
                                        </p:tav>
                                        <p:tav tm="100000">
                                          <p:val>
                                            <p:strVal val="#ppt_x"/>
                                          </p:val>
                                        </p:tav>
                                      </p:tavLst>
                                    </p:anim>
                                    <p:anim calcmode="lin" valueType="num">
                                      <p:cBhvr>
                                        <p:cTn id="21" dur="500" fill="hold"/>
                                        <p:tgtEl>
                                          <p:spTgt spid="17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50"/>
                                  </p:stCondLst>
                                  <p:childTnLst>
                                    <p:set>
                                      <p:cBhvr>
                                        <p:cTn id="23" dur="1" fill="hold">
                                          <p:stCondLst>
                                            <p:cond delay="0"/>
                                          </p:stCondLst>
                                        </p:cTn>
                                        <p:tgtEl>
                                          <p:spTgt spid="171"/>
                                        </p:tgtEl>
                                        <p:attrNameLst>
                                          <p:attrName>style.visibility</p:attrName>
                                        </p:attrNameLst>
                                      </p:cBhvr>
                                      <p:to>
                                        <p:strVal val="visible"/>
                                      </p:to>
                                    </p:set>
                                    <p:animEffect transition="in" filter="fade">
                                      <p:cBhvr>
                                        <p:cTn id="24" dur="500"/>
                                        <p:tgtEl>
                                          <p:spTgt spid="171"/>
                                        </p:tgtEl>
                                      </p:cBhvr>
                                    </p:animEffect>
                                    <p:anim calcmode="lin" valueType="num">
                                      <p:cBhvr>
                                        <p:cTn id="25" dur="500" fill="hold"/>
                                        <p:tgtEl>
                                          <p:spTgt spid="171"/>
                                        </p:tgtEl>
                                        <p:attrNameLst>
                                          <p:attrName>ppt_x</p:attrName>
                                        </p:attrNameLst>
                                      </p:cBhvr>
                                      <p:tavLst>
                                        <p:tav tm="0">
                                          <p:val>
                                            <p:strVal val="#ppt_x"/>
                                          </p:val>
                                        </p:tav>
                                        <p:tav tm="100000">
                                          <p:val>
                                            <p:strVal val="#ppt_x"/>
                                          </p:val>
                                        </p:tav>
                                      </p:tavLst>
                                    </p:anim>
                                    <p:anim calcmode="lin" valueType="num">
                                      <p:cBhvr>
                                        <p:cTn id="26" dur="500" fill="hold"/>
                                        <p:tgtEl>
                                          <p:spTgt spid="1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300"/>
                                  </p:stCondLst>
                                  <p:childTnLst>
                                    <p:set>
                                      <p:cBhvr>
                                        <p:cTn id="28" dur="1" fill="hold">
                                          <p:stCondLst>
                                            <p:cond delay="0"/>
                                          </p:stCondLst>
                                        </p:cTn>
                                        <p:tgtEl>
                                          <p:spTgt spid="170"/>
                                        </p:tgtEl>
                                        <p:attrNameLst>
                                          <p:attrName>style.visibility</p:attrName>
                                        </p:attrNameLst>
                                      </p:cBhvr>
                                      <p:to>
                                        <p:strVal val="visible"/>
                                      </p:to>
                                    </p:set>
                                    <p:animEffect transition="in" filter="fade">
                                      <p:cBhvr>
                                        <p:cTn id="29" dur="500"/>
                                        <p:tgtEl>
                                          <p:spTgt spid="170"/>
                                        </p:tgtEl>
                                      </p:cBhvr>
                                    </p:animEffect>
                                    <p:anim calcmode="lin" valueType="num">
                                      <p:cBhvr>
                                        <p:cTn id="30" dur="500" fill="hold"/>
                                        <p:tgtEl>
                                          <p:spTgt spid="170"/>
                                        </p:tgtEl>
                                        <p:attrNameLst>
                                          <p:attrName>ppt_x</p:attrName>
                                        </p:attrNameLst>
                                      </p:cBhvr>
                                      <p:tavLst>
                                        <p:tav tm="0">
                                          <p:val>
                                            <p:strVal val="#ppt_x"/>
                                          </p:val>
                                        </p:tav>
                                        <p:tav tm="100000">
                                          <p:val>
                                            <p:strVal val="#ppt_x"/>
                                          </p:val>
                                        </p:tav>
                                      </p:tavLst>
                                    </p:anim>
                                    <p:anim calcmode="lin" valueType="num">
                                      <p:cBhvr>
                                        <p:cTn id="31" dur="500" fill="hold"/>
                                        <p:tgtEl>
                                          <p:spTgt spid="17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45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anim calcmode="lin" valueType="num">
                                      <p:cBhvr>
                                        <p:cTn id="35" dur="500" fill="hold"/>
                                        <p:tgtEl>
                                          <p:spTgt spid="169"/>
                                        </p:tgtEl>
                                        <p:attrNameLst>
                                          <p:attrName>ppt_x</p:attrName>
                                        </p:attrNameLst>
                                      </p:cBhvr>
                                      <p:tavLst>
                                        <p:tav tm="0">
                                          <p:val>
                                            <p:strVal val="#ppt_x"/>
                                          </p:val>
                                        </p:tav>
                                        <p:tav tm="100000">
                                          <p:val>
                                            <p:strVal val="#ppt_x"/>
                                          </p:val>
                                        </p:tav>
                                      </p:tavLst>
                                    </p:anim>
                                    <p:anim calcmode="lin" valueType="num">
                                      <p:cBhvr>
                                        <p:cTn id="36" dur="500" fill="hold"/>
                                        <p:tgtEl>
                                          <p:spTgt spid="169"/>
                                        </p:tgtEl>
                                        <p:attrNameLst>
                                          <p:attrName>ppt_y</p:attrName>
                                        </p:attrNameLst>
                                      </p:cBhvr>
                                      <p:tavLst>
                                        <p:tav tm="0">
                                          <p:val>
                                            <p:strVal val="#ppt_y+.1"/>
                                          </p:val>
                                        </p:tav>
                                        <p:tav tm="100000">
                                          <p:val>
                                            <p:strVal val="#ppt_y"/>
                                          </p:val>
                                        </p:tav>
                                      </p:tavLst>
                                    </p:anim>
                                  </p:childTnLst>
                                </p:cTn>
                              </p:par>
                            </p:childTnLst>
                          </p:cTn>
                        </p:par>
                        <p:par>
                          <p:cTn id="37" fill="hold">
                            <p:stCondLst>
                              <p:cond delay="1950"/>
                            </p:stCondLst>
                            <p:childTnLst>
                              <p:par>
                                <p:cTn id="38" presetID="22" presetClass="entr" presetSubtype="4" fill="hold" grpId="0" nodeType="afterEffect">
                                  <p:stCondLst>
                                    <p:cond delay="0"/>
                                  </p:stCondLst>
                                  <p:childTnLst>
                                    <p:set>
                                      <p:cBhvr>
                                        <p:cTn id="39" dur="1" fill="hold">
                                          <p:stCondLst>
                                            <p:cond delay="0"/>
                                          </p:stCondLst>
                                        </p:cTn>
                                        <p:tgtEl>
                                          <p:spTgt spid="168"/>
                                        </p:tgtEl>
                                        <p:attrNameLst>
                                          <p:attrName>style.visibility</p:attrName>
                                        </p:attrNameLst>
                                      </p:cBhvr>
                                      <p:to>
                                        <p:strVal val="visible"/>
                                      </p:to>
                                    </p:set>
                                    <p:animEffect transition="in" filter="wipe(down)">
                                      <p:cBhvr>
                                        <p:cTn id="40" dur="500"/>
                                        <p:tgtEl>
                                          <p:spTgt spid="168"/>
                                        </p:tgtEl>
                                      </p:cBhvr>
                                    </p:animEffect>
                                  </p:childTnLst>
                                </p:cTn>
                              </p:par>
                            </p:childTnLst>
                          </p:cTn>
                        </p:par>
                        <p:par>
                          <p:cTn id="41" fill="hold">
                            <p:stCondLst>
                              <p:cond delay="2450"/>
                            </p:stCondLst>
                            <p:childTnLst>
                              <p:par>
                                <p:cTn id="42" presetID="22" presetClass="entr" presetSubtype="8" fill="hold"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wipe(left)">
                                      <p:cBhvr>
                                        <p:cTn id="44" dur="500"/>
                                        <p:tgtEl>
                                          <p:spTgt spid="181"/>
                                        </p:tgtEl>
                                      </p:cBhvr>
                                    </p:animEffect>
                                  </p:childTnLst>
                                </p:cTn>
                              </p:par>
                            </p:childTnLst>
                          </p:cTn>
                        </p:par>
                        <p:par>
                          <p:cTn id="45" fill="hold">
                            <p:stCondLst>
                              <p:cond delay="2950"/>
                            </p:stCondLst>
                            <p:childTnLst>
                              <p:par>
                                <p:cTn id="46" presetID="49" presetClass="entr" presetSubtype="0" decel="100000" fill="hold" nodeType="afterEffect">
                                  <p:stCondLst>
                                    <p:cond delay="0"/>
                                  </p:stCondLst>
                                  <p:childTnLst>
                                    <p:set>
                                      <p:cBhvr>
                                        <p:cTn id="47" dur="1" fill="hold">
                                          <p:stCondLst>
                                            <p:cond delay="0"/>
                                          </p:stCondLst>
                                        </p:cTn>
                                        <p:tgtEl>
                                          <p:spTgt spid="200"/>
                                        </p:tgtEl>
                                        <p:attrNameLst>
                                          <p:attrName>style.visibility</p:attrName>
                                        </p:attrNameLst>
                                      </p:cBhvr>
                                      <p:to>
                                        <p:strVal val="visible"/>
                                      </p:to>
                                    </p:set>
                                    <p:anim calcmode="lin" valueType="num">
                                      <p:cBhvr>
                                        <p:cTn id="48" dur="500" fill="hold"/>
                                        <p:tgtEl>
                                          <p:spTgt spid="200"/>
                                        </p:tgtEl>
                                        <p:attrNameLst>
                                          <p:attrName>ppt_w</p:attrName>
                                        </p:attrNameLst>
                                      </p:cBhvr>
                                      <p:tavLst>
                                        <p:tav tm="0">
                                          <p:val>
                                            <p:fltVal val="0"/>
                                          </p:val>
                                        </p:tav>
                                        <p:tav tm="100000">
                                          <p:val>
                                            <p:strVal val="#ppt_w"/>
                                          </p:val>
                                        </p:tav>
                                      </p:tavLst>
                                    </p:anim>
                                    <p:anim calcmode="lin" valueType="num">
                                      <p:cBhvr>
                                        <p:cTn id="49" dur="500" fill="hold"/>
                                        <p:tgtEl>
                                          <p:spTgt spid="200"/>
                                        </p:tgtEl>
                                        <p:attrNameLst>
                                          <p:attrName>ppt_h</p:attrName>
                                        </p:attrNameLst>
                                      </p:cBhvr>
                                      <p:tavLst>
                                        <p:tav tm="0">
                                          <p:val>
                                            <p:fltVal val="0"/>
                                          </p:val>
                                        </p:tav>
                                        <p:tav tm="100000">
                                          <p:val>
                                            <p:strVal val="#ppt_h"/>
                                          </p:val>
                                        </p:tav>
                                      </p:tavLst>
                                    </p:anim>
                                    <p:anim calcmode="lin" valueType="num">
                                      <p:cBhvr>
                                        <p:cTn id="50" dur="500" fill="hold"/>
                                        <p:tgtEl>
                                          <p:spTgt spid="200"/>
                                        </p:tgtEl>
                                        <p:attrNameLst>
                                          <p:attrName>style.rotation</p:attrName>
                                        </p:attrNameLst>
                                      </p:cBhvr>
                                      <p:tavLst>
                                        <p:tav tm="0">
                                          <p:val>
                                            <p:fltVal val="360"/>
                                          </p:val>
                                        </p:tav>
                                        <p:tav tm="100000">
                                          <p:val>
                                            <p:fltVal val="0"/>
                                          </p:val>
                                        </p:tav>
                                      </p:tavLst>
                                    </p:anim>
                                    <p:animEffect transition="in" filter="fade">
                                      <p:cBhvr>
                                        <p:cTn id="51" dur="500"/>
                                        <p:tgtEl>
                                          <p:spTgt spid="200"/>
                                        </p:tgtEl>
                                      </p:cBhvr>
                                    </p:animEffect>
                                  </p:childTnLst>
                                </p:cTn>
                              </p:par>
                            </p:childTnLst>
                          </p:cTn>
                        </p:par>
                        <p:par>
                          <p:cTn id="52" fill="hold">
                            <p:stCondLst>
                              <p:cond delay="3450"/>
                            </p:stCondLst>
                            <p:childTnLst>
                              <p:par>
                                <p:cTn id="53" presetID="22" presetClass="entr" presetSubtype="8" fill="hold" nodeType="afterEffect">
                                  <p:stCondLst>
                                    <p:cond delay="0"/>
                                  </p:stCondLst>
                                  <p:childTnLst>
                                    <p:set>
                                      <p:cBhvr>
                                        <p:cTn id="54" dur="1" fill="hold">
                                          <p:stCondLst>
                                            <p:cond delay="0"/>
                                          </p:stCondLst>
                                        </p:cTn>
                                        <p:tgtEl>
                                          <p:spTgt spid="177"/>
                                        </p:tgtEl>
                                        <p:attrNameLst>
                                          <p:attrName>style.visibility</p:attrName>
                                        </p:attrNameLst>
                                      </p:cBhvr>
                                      <p:to>
                                        <p:strVal val="visible"/>
                                      </p:to>
                                    </p:set>
                                    <p:animEffect transition="in" filter="wipe(left)">
                                      <p:cBhvr>
                                        <p:cTn id="55" dur="500"/>
                                        <p:tgtEl>
                                          <p:spTgt spid="177"/>
                                        </p:tgtEl>
                                      </p:cBhvr>
                                    </p:animEffect>
                                  </p:childTnLst>
                                </p:cTn>
                              </p:par>
                            </p:childTnLst>
                          </p:cTn>
                        </p:par>
                        <p:par>
                          <p:cTn id="56" fill="hold">
                            <p:stCondLst>
                              <p:cond delay="3950"/>
                            </p:stCondLst>
                            <p:childTnLst>
                              <p:par>
                                <p:cTn id="57" presetID="49" presetClass="entr" presetSubtype="0" decel="100000" fill="hold" nodeType="afterEffect">
                                  <p:stCondLst>
                                    <p:cond delay="0"/>
                                  </p:stCondLst>
                                  <p:childTnLst>
                                    <p:set>
                                      <p:cBhvr>
                                        <p:cTn id="58" dur="1" fill="hold">
                                          <p:stCondLst>
                                            <p:cond delay="0"/>
                                          </p:stCondLst>
                                        </p:cTn>
                                        <p:tgtEl>
                                          <p:spTgt spid="189"/>
                                        </p:tgtEl>
                                        <p:attrNameLst>
                                          <p:attrName>style.visibility</p:attrName>
                                        </p:attrNameLst>
                                      </p:cBhvr>
                                      <p:to>
                                        <p:strVal val="visible"/>
                                      </p:to>
                                    </p:set>
                                    <p:anim calcmode="lin" valueType="num">
                                      <p:cBhvr>
                                        <p:cTn id="59" dur="500" fill="hold"/>
                                        <p:tgtEl>
                                          <p:spTgt spid="189"/>
                                        </p:tgtEl>
                                        <p:attrNameLst>
                                          <p:attrName>ppt_w</p:attrName>
                                        </p:attrNameLst>
                                      </p:cBhvr>
                                      <p:tavLst>
                                        <p:tav tm="0">
                                          <p:val>
                                            <p:fltVal val="0"/>
                                          </p:val>
                                        </p:tav>
                                        <p:tav tm="100000">
                                          <p:val>
                                            <p:strVal val="#ppt_w"/>
                                          </p:val>
                                        </p:tav>
                                      </p:tavLst>
                                    </p:anim>
                                    <p:anim calcmode="lin" valueType="num">
                                      <p:cBhvr>
                                        <p:cTn id="60" dur="500" fill="hold"/>
                                        <p:tgtEl>
                                          <p:spTgt spid="189"/>
                                        </p:tgtEl>
                                        <p:attrNameLst>
                                          <p:attrName>ppt_h</p:attrName>
                                        </p:attrNameLst>
                                      </p:cBhvr>
                                      <p:tavLst>
                                        <p:tav tm="0">
                                          <p:val>
                                            <p:fltVal val="0"/>
                                          </p:val>
                                        </p:tav>
                                        <p:tav tm="100000">
                                          <p:val>
                                            <p:strVal val="#ppt_h"/>
                                          </p:val>
                                        </p:tav>
                                      </p:tavLst>
                                    </p:anim>
                                    <p:anim calcmode="lin" valueType="num">
                                      <p:cBhvr>
                                        <p:cTn id="61" dur="500" fill="hold"/>
                                        <p:tgtEl>
                                          <p:spTgt spid="189"/>
                                        </p:tgtEl>
                                        <p:attrNameLst>
                                          <p:attrName>style.rotation</p:attrName>
                                        </p:attrNameLst>
                                      </p:cBhvr>
                                      <p:tavLst>
                                        <p:tav tm="0">
                                          <p:val>
                                            <p:fltVal val="360"/>
                                          </p:val>
                                        </p:tav>
                                        <p:tav tm="100000">
                                          <p:val>
                                            <p:fltVal val="0"/>
                                          </p:val>
                                        </p:tav>
                                      </p:tavLst>
                                    </p:anim>
                                    <p:animEffect transition="in" filter="fade">
                                      <p:cBhvr>
                                        <p:cTn id="62" dur="500"/>
                                        <p:tgtEl>
                                          <p:spTgt spid="189"/>
                                        </p:tgtEl>
                                      </p:cBhvr>
                                    </p:animEffect>
                                  </p:childTnLst>
                                </p:cTn>
                              </p:par>
                            </p:childTnLst>
                          </p:cTn>
                        </p:par>
                        <p:par>
                          <p:cTn id="63" fill="hold">
                            <p:stCondLst>
                              <p:cond delay="4450"/>
                            </p:stCondLst>
                            <p:childTnLst>
                              <p:par>
                                <p:cTn id="64" presetID="22" presetClass="entr" presetSubtype="8" fill="hold" nodeType="afterEffect">
                                  <p:stCondLst>
                                    <p:cond delay="0"/>
                                  </p:stCondLst>
                                  <p:childTnLst>
                                    <p:set>
                                      <p:cBhvr>
                                        <p:cTn id="65" dur="1" fill="hold">
                                          <p:stCondLst>
                                            <p:cond delay="0"/>
                                          </p:stCondLst>
                                        </p:cTn>
                                        <p:tgtEl>
                                          <p:spTgt spid="185"/>
                                        </p:tgtEl>
                                        <p:attrNameLst>
                                          <p:attrName>style.visibility</p:attrName>
                                        </p:attrNameLst>
                                      </p:cBhvr>
                                      <p:to>
                                        <p:strVal val="visible"/>
                                      </p:to>
                                    </p:set>
                                    <p:animEffect transition="in" filter="wipe(left)">
                                      <p:cBhvr>
                                        <p:cTn id="66" dur="500"/>
                                        <p:tgtEl>
                                          <p:spTgt spid="185"/>
                                        </p:tgtEl>
                                      </p:cBhvr>
                                    </p:animEffect>
                                  </p:childTnLst>
                                </p:cTn>
                              </p:par>
                            </p:childTnLst>
                          </p:cTn>
                        </p:par>
                        <p:par>
                          <p:cTn id="67" fill="hold">
                            <p:stCondLst>
                              <p:cond delay="4950"/>
                            </p:stCondLst>
                            <p:childTnLst>
                              <p:par>
                                <p:cTn id="68" presetID="49" presetClass="entr" presetSubtype="0" decel="100000" fill="hold" nodeType="afterEffect">
                                  <p:stCondLst>
                                    <p:cond delay="0"/>
                                  </p:stCondLst>
                                  <p:childTnLst>
                                    <p:set>
                                      <p:cBhvr>
                                        <p:cTn id="69" dur="1" fill="hold">
                                          <p:stCondLst>
                                            <p:cond delay="0"/>
                                          </p:stCondLst>
                                        </p:cTn>
                                        <p:tgtEl>
                                          <p:spTgt spid="193"/>
                                        </p:tgtEl>
                                        <p:attrNameLst>
                                          <p:attrName>style.visibility</p:attrName>
                                        </p:attrNameLst>
                                      </p:cBhvr>
                                      <p:to>
                                        <p:strVal val="visible"/>
                                      </p:to>
                                    </p:set>
                                    <p:anim calcmode="lin" valueType="num">
                                      <p:cBhvr>
                                        <p:cTn id="70" dur="500" fill="hold"/>
                                        <p:tgtEl>
                                          <p:spTgt spid="193"/>
                                        </p:tgtEl>
                                        <p:attrNameLst>
                                          <p:attrName>ppt_w</p:attrName>
                                        </p:attrNameLst>
                                      </p:cBhvr>
                                      <p:tavLst>
                                        <p:tav tm="0">
                                          <p:val>
                                            <p:fltVal val="0"/>
                                          </p:val>
                                        </p:tav>
                                        <p:tav tm="100000">
                                          <p:val>
                                            <p:strVal val="#ppt_w"/>
                                          </p:val>
                                        </p:tav>
                                      </p:tavLst>
                                    </p:anim>
                                    <p:anim calcmode="lin" valueType="num">
                                      <p:cBhvr>
                                        <p:cTn id="71" dur="500" fill="hold"/>
                                        <p:tgtEl>
                                          <p:spTgt spid="193"/>
                                        </p:tgtEl>
                                        <p:attrNameLst>
                                          <p:attrName>ppt_h</p:attrName>
                                        </p:attrNameLst>
                                      </p:cBhvr>
                                      <p:tavLst>
                                        <p:tav tm="0">
                                          <p:val>
                                            <p:fltVal val="0"/>
                                          </p:val>
                                        </p:tav>
                                        <p:tav tm="100000">
                                          <p:val>
                                            <p:strVal val="#ppt_h"/>
                                          </p:val>
                                        </p:tav>
                                      </p:tavLst>
                                    </p:anim>
                                    <p:anim calcmode="lin" valueType="num">
                                      <p:cBhvr>
                                        <p:cTn id="72" dur="500" fill="hold"/>
                                        <p:tgtEl>
                                          <p:spTgt spid="193"/>
                                        </p:tgtEl>
                                        <p:attrNameLst>
                                          <p:attrName>style.rotation</p:attrName>
                                        </p:attrNameLst>
                                      </p:cBhvr>
                                      <p:tavLst>
                                        <p:tav tm="0">
                                          <p:val>
                                            <p:fltVal val="360"/>
                                          </p:val>
                                        </p:tav>
                                        <p:tav tm="100000">
                                          <p:val>
                                            <p:fltVal val="0"/>
                                          </p:val>
                                        </p:tav>
                                      </p:tavLst>
                                    </p:anim>
                                    <p:animEffect transition="in" filter="fade">
                                      <p:cBhvr>
                                        <p:cTn id="73" dur="500"/>
                                        <p:tgtEl>
                                          <p:spTgt spid="193"/>
                                        </p:tgtEl>
                                      </p:cBhvr>
                                    </p:animEffect>
                                  </p:childTnLst>
                                </p:cTn>
                              </p:par>
                            </p:childTnLst>
                          </p:cTn>
                        </p:par>
                        <p:par>
                          <p:cTn id="74" fill="hold">
                            <p:stCondLst>
                              <p:cond delay="5450"/>
                            </p:stCondLst>
                            <p:childTnLst>
                              <p:par>
                                <p:cTn id="75" presetID="10" presetClass="entr" presetSubtype="0" fill="hold" nodeType="afterEffect">
                                  <p:stCondLst>
                                    <p:cond delay="0"/>
                                  </p:stCondLst>
                                  <p:childTnLst>
                                    <p:set>
                                      <p:cBhvr>
                                        <p:cTn id="76" dur="1" fill="hold">
                                          <p:stCondLst>
                                            <p:cond delay="0"/>
                                          </p:stCondLst>
                                        </p:cTn>
                                        <p:tgtEl>
                                          <p:spTgt spid="207"/>
                                        </p:tgtEl>
                                        <p:attrNameLst>
                                          <p:attrName>style.visibility</p:attrName>
                                        </p:attrNameLst>
                                      </p:cBhvr>
                                      <p:to>
                                        <p:strVal val="visible"/>
                                      </p:to>
                                    </p:set>
                                    <p:animEffect transition="in" filter="fade">
                                      <p:cBhvr>
                                        <p:cTn id="77" dur="500"/>
                                        <p:tgtEl>
                                          <p:spTgt spid="207"/>
                                        </p:tgtEl>
                                      </p:cBhvr>
                                    </p:animEffect>
                                  </p:childTnLst>
                                </p:cTn>
                              </p:par>
                            </p:childTnLst>
                          </p:cTn>
                        </p:par>
                        <p:par>
                          <p:cTn id="78" fill="hold">
                            <p:stCondLst>
                              <p:cond delay="5950"/>
                            </p:stCondLst>
                            <p:childTnLst>
                              <p:par>
                                <p:cTn id="79" presetID="10" presetClass="entr" presetSubtype="0" fill="hold" nodeType="afterEffect">
                                  <p:stCondLst>
                                    <p:cond delay="0"/>
                                  </p:stCondLst>
                                  <p:childTnLst>
                                    <p:set>
                                      <p:cBhvr>
                                        <p:cTn id="80" dur="1" fill="hold">
                                          <p:stCondLst>
                                            <p:cond delay="0"/>
                                          </p:stCondLst>
                                        </p:cTn>
                                        <p:tgtEl>
                                          <p:spTgt spid="210"/>
                                        </p:tgtEl>
                                        <p:attrNameLst>
                                          <p:attrName>style.visibility</p:attrName>
                                        </p:attrNameLst>
                                      </p:cBhvr>
                                      <p:to>
                                        <p:strVal val="visible"/>
                                      </p:to>
                                    </p:set>
                                    <p:animEffect transition="in" filter="fade">
                                      <p:cBhvr>
                                        <p:cTn id="81" dur="500"/>
                                        <p:tgtEl>
                                          <p:spTgt spid="210"/>
                                        </p:tgtEl>
                                      </p:cBhvr>
                                    </p:animEffect>
                                  </p:childTnLst>
                                </p:cTn>
                              </p:par>
                            </p:childTnLst>
                          </p:cTn>
                        </p:par>
                        <p:par>
                          <p:cTn id="82" fill="hold">
                            <p:stCondLst>
                              <p:cond delay="6450"/>
                            </p:stCondLst>
                            <p:childTnLst>
                              <p:par>
                                <p:cTn id="83" presetID="10" presetClass="entr" presetSubtype="0" fill="hold" nodeType="afterEffect">
                                  <p:stCondLst>
                                    <p:cond delay="0"/>
                                  </p:stCondLst>
                                  <p:childTnLst>
                                    <p:set>
                                      <p:cBhvr>
                                        <p:cTn id="84" dur="1" fill="hold">
                                          <p:stCondLst>
                                            <p:cond delay="0"/>
                                          </p:stCondLst>
                                        </p:cTn>
                                        <p:tgtEl>
                                          <p:spTgt spid="213"/>
                                        </p:tgtEl>
                                        <p:attrNameLst>
                                          <p:attrName>style.visibility</p:attrName>
                                        </p:attrNameLst>
                                      </p:cBhvr>
                                      <p:to>
                                        <p:strVal val="visible"/>
                                      </p:to>
                                    </p:set>
                                    <p:animEffect transition="in" filter="fade">
                                      <p:cBhvr>
                                        <p:cTn id="85"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8" grpId="0" animBg="1"/>
      <p:bldP spid="169" grpId="0" animBg="1"/>
      <p:bldP spid="170" grpId="0" animBg="1"/>
      <p:bldP spid="171" grpId="0" animBg="1"/>
      <p:bldP spid="1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2" name="Freeform 7"/>
          <p:cNvSpPr>
            <a:spLocks noEditPoints="1"/>
          </p:cNvSpPr>
          <p:nvPr/>
        </p:nvSpPr>
        <p:spPr bwMode="auto">
          <a:xfrm>
            <a:off x="4883399" y="2936348"/>
            <a:ext cx="2021381" cy="1814691"/>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91440" tIns="45720" rIns="91440" bIns="45720" anchor="ctr"/>
          <a:lstStyle/>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标题</a:t>
            </a:r>
            <a:endParaRPr lang="en-US" altLang="zh-CN" sz="2935" kern="0" dirty="0">
              <a:solidFill>
                <a:srgbClr val="002060"/>
              </a:solidFill>
              <a:latin typeface="微软雅黑" panose="020B0503020204020204" pitchFamily="34" charset="-122"/>
              <a:ea typeface="微软雅黑" panose="020B0503020204020204" pitchFamily="34" charset="-122"/>
            </a:endParaRPr>
          </a:p>
          <a:p>
            <a:pPr algn="ctr">
              <a:defRPr/>
            </a:pPr>
            <a:r>
              <a:rPr lang="zh-CN" altLang="en-US" sz="2935" kern="0" dirty="0">
                <a:solidFill>
                  <a:srgbClr val="002060"/>
                </a:solidFill>
                <a:latin typeface="微软雅黑" panose="020B0503020204020204" pitchFamily="34" charset="-122"/>
                <a:ea typeface="微软雅黑" panose="020B0503020204020204" pitchFamily="34" charset="-122"/>
              </a:rPr>
              <a:t>文字</a:t>
            </a:r>
            <a:endParaRPr lang="zh-CN" altLang="en-US" sz="2935" kern="0" dirty="0">
              <a:solidFill>
                <a:srgbClr val="002060"/>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4182071" y="4833574"/>
            <a:ext cx="2313400" cy="1031549"/>
            <a:chOff x="4182071" y="4833574"/>
            <a:chExt cx="2313400" cy="1031549"/>
          </a:xfrm>
        </p:grpSpPr>
        <p:sp>
          <p:nvSpPr>
            <p:cNvPr id="104" name="Freeform 13"/>
            <p:cNvSpPr/>
            <p:nvPr/>
          </p:nvSpPr>
          <p:spPr bwMode="auto">
            <a:xfrm rot="10800000">
              <a:off x="4182071" y="4833574"/>
              <a:ext cx="2313400" cy="1031549"/>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06" name="组合 105"/>
            <p:cNvGrpSpPr/>
            <p:nvPr/>
          </p:nvGrpSpPr>
          <p:grpSpPr>
            <a:xfrm>
              <a:off x="5598491" y="5088137"/>
              <a:ext cx="409431" cy="316107"/>
              <a:chOff x="7504113" y="1512888"/>
              <a:chExt cx="215900" cy="166688"/>
            </a:xfrm>
            <a:solidFill>
              <a:schemeClr val="bg1"/>
            </a:solidFill>
          </p:grpSpPr>
          <p:sp>
            <p:nvSpPr>
              <p:cNvPr id="108"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09"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0"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1" name="组合 110"/>
          <p:cNvGrpSpPr/>
          <p:nvPr/>
        </p:nvGrpSpPr>
        <p:grpSpPr>
          <a:xfrm>
            <a:off x="6992283" y="2408297"/>
            <a:ext cx="1016379" cy="2341844"/>
            <a:chOff x="6992283" y="2408297"/>
            <a:chExt cx="1016379" cy="2341844"/>
          </a:xfrm>
        </p:grpSpPr>
        <p:sp>
          <p:nvSpPr>
            <p:cNvPr id="112" name="Freeform 13"/>
            <p:cNvSpPr/>
            <p:nvPr/>
          </p:nvSpPr>
          <p:spPr bwMode="auto">
            <a:xfrm rot="3569734">
              <a:off x="6329551" y="3071029"/>
              <a:ext cx="2341844" cy="1016379"/>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13" name="组合 112"/>
            <p:cNvGrpSpPr/>
            <p:nvPr/>
          </p:nvGrpSpPr>
          <p:grpSpPr>
            <a:xfrm>
              <a:off x="7150472" y="3084372"/>
              <a:ext cx="234823" cy="409431"/>
              <a:chOff x="5816601" y="1463675"/>
              <a:chExt cx="123825" cy="215900"/>
            </a:xfrm>
            <a:solidFill>
              <a:schemeClr val="bg1"/>
            </a:solidFill>
          </p:grpSpPr>
          <p:sp>
            <p:nvSpPr>
              <p:cNvPr id="114"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15"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16" name="组合 115"/>
          <p:cNvGrpSpPr/>
          <p:nvPr/>
        </p:nvGrpSpPr>
        <p:grpSpPr>
          <a:xfrm>
            <a:off x="6419624" y="3934761"/>
            <a:ext cx="1020172" cy="2332363"/>
            <a:chOff x="6419624" y="3934761"/>
            <a:chExt cx="1020172" cy="2332363"/>
          </a:xfrm>
        </p:grpSpPr>
        <p:sp>
          <p:nvSpPr>
            <p:cNvPr id="117" name="Freeform 13"/>
            <p:cNvSpPr/>
            <p:nvPr/>
          </p:nvSpPr>
          <p:spPr bwMode="auto">
            <a:xfrm rot="7171573">
              <a:off x="5763528" y="4590857"/>
              <a:ext cx="2332363" cy="1020172"/>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sp>
          <p:nvSpPr>
            <p:cNvPr id="118" name="Freeform 54"/>
            <p:cNvSpPr>
              <a:spLocks noEditPoints="1"/>
            </p:cNvSpPr>
            <p:nvPr/>
          </p:nvSpPr>
          <p:spPr bwMode="auto">
            <a:xfrm>
              <a:off x="6917741" y="4443881"/>
              <a:ext cx="219769" cy="406420"/>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bg1"/>
            </a:solidFill>
            <a:ln>
              <a:noFill/>
            </a:ln>
          </p:spPr>
          <p:txBody>
            <a:bodyPr vert="horz" wrap="square" lIns="91440" tIns="45720" rIns="91440" bIns="45720" numCol="1" anchor="t" anchorCtr="0" compatLnSpc="1"/>
            <a:lstStyle/>
            <a:p>
              <a:endParaRPr lang="zh-CN" altLang="en-US" sz="2400">
                <a:solidFill>
                  <a:srgbClr val="080808"/>
                </a:solidFill>
              </a:endParaRPr>
            </a:p>
          </p:txBody>
        </p:sp>
      </p:grpSp>
      <p:grpSp>
        <p:nvGrpSpPr>
          <p:cNvPr id="119" name="组合 118"/>
          <p:cNvGrpSpPr/>
          <p:nvPr/>
        </p:nvGrpSpPr>
        <p:grpSpPr>
          <a:xfrm>
            <a:off x="3823687" y="2922175"/>
            <a:ext cx="1020172" cy="2338051"/>
            <a:chOff x="3823687" y="2922175"/>
            <a:chExt cx="1020172" cy="2338051"/>
          </a:xfrm>
        </p:grpSpPr>
        <p:sp>
          <p:nvSpPr>
            <p:cNvPr id="120" name="Freeform 13"/>
            <p:cNvSpPr/>
            <p:nvPr/>
          </p:nvSpPr>
          <p:spPr bwMode="auto">
            <a:xfrm rot="14345172">
              <a:off x="3164747" y="3581115"/>
              <a:ext cx="2338051" cy="1020172"/>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1" name="组合 120"/>
            <p:cNvGrpSpPr/>
            <p:nvPr/>
          </p:nvGrpSpPr>
          <p:grpSpPr>
            <a:xfrm>
              <a:off x="4403810" y="4216526"/>
              <a:ext cx="409431" cy="331161"/>
              <a:chOff x="5337176" y="1504950"/>
              <a:chExt cx="215900" cy="174626"/>
            </a:xfrm>
            <a:solidFill>
              <a:schemeClr val="bg1"/>
            </a:solidFill>
          </p:grpSpPr>
          <p:sp>
            <p:nvSpPr>
              <p:cNvPr id="122"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3"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4"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25" name="组合 124"/>
          <p:cNvGrpSpPr/>
          <p:nvPr/>
        </p:nvGrpSpPr>
        <p:grpSpPr>
          <a:xfrm>
            <a:off x="5310330" y="1810985"/>
            <a:ext cx="2338050" cy="1020172"/>
            <a:chOff x="5310330" y="1810985"/>
            <a:chExt cx="2338050" cy="1020172"/>
          </a:xfrm>
        </p:grpSpPr>
        <p:sp>
          <p:nvSpPr>
            <p:cNvPr id="126" name="Freeform 13"/>
            <p:cNvSpPr/>
            <p:nvPr/>
          </p:nvSpPr>
          <p:spPr bwMode="auto">
            <a:xfrm>
              <a:off x="5310330" y="1810985"/>
              <a:ext cx="2338050" cy="1020172"/>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27" name="组合 126"/>
            <p:cNvGrpSpPr/>
            <p:nvPr/>
          </p:nvGrpSpPr>
          <p:grpSpPr>
            <a:xfrm>
              <a:off x="5862882" y="2229872"/>
              <a:ext cx="409431" cy="394375"/>
              <a:chOff x="4903788" y="1471613"/>
              <a:chExt cx="215900" cy="207963"/>
            </a:xfrm>
            <a:solidFill>
              <a:schemeClr val="bg1"/>
            </a:solidFill>
          </p:grpSpPr>
          <p:sp>
            <p:nvSpPr>
              <p:cNvPr id="128"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29"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30" name="组合 129"/>
          <p:cNvGrpSpPr/>
          <p:nvPr/>
        </p:nvGrpSpPr>
        <p:grpSpPr>
          <a:xfrm>
            <a:off x="4381176" y="1412776"/>
            <a:ext cx="1018275" cy="2328571"/>
            <a:chOff x="4381176" y="1412776"/>
            <a:chExt cx="1018275" cy="2328571"/>
          </a:xfrm>
        </p:grpSpPr>
        <p:sp>
          <p:nvSpPr>
            <p:cNvPr id="131" name="Freeform 13"/>
            <p:cNvSpPr/>
            <p:nvPr/>
          </p:nvSpPr>
          <p:spPr bwMode="auto">
            <a:xfrm rot="17971099">
              <a:off x="3726028" y="2067924"/>
              <a:ext cx="2328571" cy="1018275"/>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lt1"/>
                </a:solidFill>
              </a:endParaRPr>
            </a:p>
          </p:txBody>
        </p:sp>
        <p:grpSp>
          <p:nvGrpSpPr>
            <p:cNvPr id="132" name="组合 131"/>
            <p:cNvGrpSpPr/>
            <p:nvPr/>
          </p:nvGrpSpPr>
          <p:grpSpPr>
            <a:xfrm>
              <a:off x="4606906" y="2735151"/>
              <a:ext cx="409431" cy="376317"/>
              <a:chOff x="4470401" y="1481138"/>
              <a:chExt cx="215900" cy="198438"/>
            </a:xfrm>
            <a:solidFill>
              <a:schemeClr val="bg1"/>
            </a:solidFill>
          </p:grpSpPr>
          <p:sp>
            <p:nvSpPr>
              <p:cNvPr id="133"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4"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5"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6"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7"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8"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39"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0"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1"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2"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sp>
            <p:nvSpPr>
              <p:cNvPr id="143"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080808"/>
                  </a:solidFill>
                </a:endParaRPr>
              </a:p>
            </p:txBody>
          </p:sp>
        </p:grpSp>
      </p:grpSp>
      <p:grpSp>
        <p:nvGrpSpPr>
          <p:cNvPr id="144" name="组合 143"/>
          <p:cNvGrpSpPr/>
          <p:nvPr/>
        </p:nvGrpSpPr>
        <p:grpSpPr>
          <a:xfrm>
            <a:off x="7240692" y="3491045"/>
            <a:ext cx="913983" cy="652303"/>
            <a:chOff x="7240692" y="3491045"/>
            <a:chExt cx="913983" cy="652303"/>
          </a:xfrm>
        </p:grpSpPr>
        <p:cxnSp>
          <p:nvCxnSpPr>
            <p:cNvPr id="145" name="直接连接符 144"/>
            <p:cNvCxnSpPr/>
            <p:nvPr/>
          </p:nvCxnSpPr>
          <p:spPr bwMode="auto">
            <a:xfrm flipH="1">
              <a:off x="7240692" y="3803922"/>
              <a:ext cx="913983" cy="0"/>
            </a:xfrm>
            <a:prstGeom prst="line">
              <a:avLst/>
            </a:prstGeom>
            <a:noFill/>
            <a:ln w="12700" cap="flat" cmpd="sng" algn="ctr">
              <a:solidFill>
                <a:srgbClr val="002060"/>
              </a:solidFill>
              <a:prstDash val="solid"/>
              <a:miter lim="800000"/>
            </a:ln>
            <a:effectLst/>
          </p:spPr>
        </p:cxnSp>
        <p:cxnSp>
          <p:nvCxnSpPr>
            <p:cNvPr id="146" name="直接连接符 145"/>
            <p:cNvCxnSpPr/>
            <p:nvPr/>
          </p:nvCxnSpPr>
          <p:spPr bwMode="auto">
            <a:xfrm>
              <a:off x="8154674" y="3491045"/>
              <a:ext cx="0" cy="652303"/>
            </a:xfrm>
            <a:prstGeom prst="line">
              <a:avLst/>
            </a:prstGeom>
            <a:noFill/>
            <a:ln w="76200" cap="flat" cmpd="sng" algn="ctr">
              <a:solidFill>
                <a:srgbClr val="002060"/>
              </a:solidFill>
              <a:prstDash val="solid"/>
              <a:miter lim="800000"/>
            </a:ln>
            <a:effectLst/>
          </p:spPr>
        </p:cxnSp>
      </p:grpSp>
      <p:grpSp>
        <p:nvGrpSpPr>
          <p:cNvPr id="147" name="组合 146"/>
          <p:cNvGrpSpPr/>
          <p:nvPr/>
        </p:nvGrpSpPr>
        <p:grpSpPr>
          <a:xfrm>
            <a:off x="6795077" y="2017673"/>
            <a:ext cx="1359596" cy="652303"/>
            <a:chOff x="6795077" y="2017673"/>
            <a:chExt cx="1359596" cy="652303"/>
          </a:xfrm>
        </p:grpSpPr>
        <p:cxnSp>
          <p:nvCxnSpPr>
            <p:cNvPr id="148" name="直接连接符 147"/>
            <p:cNvCxnSpPr/>
            <p:nvPr/>
          </p:nvCxnSpPr>
          <p:spPr bwMode="auto">
            <a:xfrm flipH="1">
              <a:off x="6795077" y="2330551"/>
              <a:ext cx="1352012" cy="0"/>
            </a:xfrm>
            <a:prstGeom prst="line">
              <a:avLst/>
            </a:prstGeom>
            <a:noFill/>
            <a:ln w="12700" cap="flat" cmpd="sng" algn="ctr">
              <a:solidFill>
                <a:srgbClr val="002060"/>
              </a:solidFill>
              <a:prstDash val="solid"/>
              <a:miter lim="800000"/>
            </a:ln>
            <a:effectLst/>
          </p:spPr>
        </p:cxnSp>
        <p:cxnSp>
          <p:nvCxnSpPr>
            <p:cNvPr id="149" name="直接连接符 148"/>
            <p:cNvCxnSpPr/>
            <p:nvPr/>
          </p:nvCxnSpPr>
          <p:spPr bwMode="auto">
            <a:xfrm>
              <a:off x="8154673" y="2017673"/>
              <a:ext cx="0" cy="652303"/>
            </a:xfrm>
            <a:prstGeom prst="line">
              <a:avLst/>
            </a:prstGeom>
            <a:noFill/>
            <a:ln w="76200" cap="flat" cmpd="sng" algn="ctr">
              <a:solidFill>
                <a:srgbClr val="002060"/>
              </a:solidFill>
              <a:prstDash val="solid"/>
              <a:miter lim="800000"/>
            </a:ln>
            <a:effectLst/>
          </p:spPr>
        </p:cxnSp>
      </p:grpSp>
      <p:grpSp>
        <p:nvGrpSpPr>
          <p:cNvPr id="150" name="组合 149"/>
          <p:cNvGrpSpPr/>
          <p:nvPr/>
        </p:nvGrpSpPr>
        <p:grpSpPr>
          <a:xfrm>
            <a:off x="6802661" y="4935973"/>
            <a:ext cx="1352012" cy="652303"/>
            <a:chOff x="6802661" y="4935973"/>
            <a:chExt cx="1352012" cy="652303"/>
          </a:xfrm>
        </p:grpSpPr>
        <p:cxnSp>
          <p:nvCxnSpPr>
            <p:cNvPr id="151" name="直接连接符 150"/>
            <p:cNvCxnSpPr/>
            <p:nvPr/>
          </p:nvCxnSpPr>
          <p:spPr bwMode="auto">
            <a:xfrm flipH="1">
              <a:off x="6802661" y="5248849"/>
              <a:ext cx="1352012" cy="0"/>
            </a:xfrm>
            <a:prstGeom prst="line">
              <a:avLst/>
            </a:prstGeom>
            <a:noFill/>
            <a:ln w="12700" cap="flat" cmpd="sng" algn="ctr">
              <a:solidFill>
                <a:srgbClr val="002060"/>
              </a:solidFill>
              <a:prstDash val="solid"/>
              <a:miter lim="800000"/>
            </a:ln>
            <a:effectLst/>
          </p:spPr>
        </p:cxnSp>
        <p:cxnSp>
          <p:nvCxnSpPr>
            <p:cNvPr id="152" name="直接连接符 151"/>
            <p:cNvCxnSpPr/>
            <p:nvPr/>
          </p:nvCxnSpPr>
          <p:spPr bwMode="auto">
            <a:xfrm>
              <a:off x="8154673" y="4935973"/>
              <a:ext cx="0" cy="652303"/>
            </a:xfrm>
            <a:prstGeom prst="line">
              <a:avLst/>
            </a:prstGeom>
            <a:noFill/>
            <a:ln w="76200" cap="flat" cmpd="sng" algn="ctr">
              <a:solidFill>
                <a:srgbClr val="002060"/>
              </a:solidFill>
              <a:prstDash val="solid"/>
              <a:miter lim="800000"/>
            </a:ln>
            <a:effectLst/>
          </p:spPr>
        </p:cxnSp>
      </p:grpSp>
      <p:sp>
        <p:nvSpPr>
          <p:cNvPr id="153" name="文本框 49"/>
          <p:cNvSpPr txBox="1"/>
          <p:nvPr/>
        </p:nvSpPr>
        <p:spPr>
          <a:xfrm>
            <a:off x="8321202" y="1892830"/>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54" name="文本框 50"/>
          <p:cNvSpPr txBox="1"/>
          <p:nvPr/>
        </p:nvSpPr>
        <p:spPr>
          <a:xfrm>
            <a:off x="8321202" y="3376606"/>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55" name="文本框 51"/>
          <p:cNvSpPr txBox="1"/>
          <p:nvPr/>
        </p:nvSpPr>
        <p:spPr>
          <a:xfrm>
            <a:off x="8321202" y="4869161"/>
            <a:ext cx="2953338" cy="907749"/>
          </a:xfrm>
          <a:prstGeom prst="rect">
            <a:avLst/>
          </a:prstGeom>
          <a:noFill/>
        </p:spPr>
        <p:txBody>
          <a:bodyPr wrap="square" lIns="91440" tIns="45720" rIns="91440" bIns="45720" rtlCol="0">
            <a:spAutoFit/>
          </a:bodyPr>
          <a:lstStyle/>
          <a:p>
            <a:pP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grpSp>
        <p:nvGrpSpPr>
          <p:cNvPr id="156" name="组合 155"/>
          <p:cNvGrpSpPr/>
          <p:nvPr/>
        </p:nvGrpSpPr>
        <p:grpSpPr>
          <a:xfrm>
            <a:off x="3685260" y="4935972"/>
            <a:ext cx="1350116" cy="652303"/>
            <a:chOff x="3685260" y="4935972"/>
            <a:chExt cx="1350116" cy="652303"/>
          </a:xfrm>
        </p:grpSpPr>
        <p:cxnSp>
          <p:nvCxnSpPr>
            <p:cNvPr id="157" name="直接连接符 156"/>
            <p:cNvCxnSpPr/>
            <p:nvPr/>
          </p:nvCxnSpPr>
          <p:spPr bwMode="auto">
            <a:xfrm>
              <a:off x="3685260" y="5248848"/>
              <a:ext cx="1350116" cy="0"/>
            </a:xfrm>
            <a:prstGeom prst="line">
              <a:avLst/>
            </a:prstGeom>
            <a:noFill/>
            <a:ln w="12700" cap="flat" cmpd="sng" algn="ctr">
              <a:solidFill>
                <a:srgbClr val="002060"/>
              </a:solidFill>
              <a:prstDash val="solid"/>
              <a:miter lim="800000"/>
            </a:ln>
            <a:effectLst/>
          </p:spPr>
        </p:cxnSp>
        <p:cxnSp>
          <p:nvCxnSpPr>
            <p:cNvPr id="158" name="直接连接符 157"/>
            <p:cNvCxnSpPr/>
            <p:nvPr/>
          </p:nvCxnSpPr>
          <p:spPr bwMode="auto">
            <a:xfrm flipH="1">
              <a:off x="3685260" y="4935972"/>
              <a:ext cx="0" cy="652303"/>
            </a:xfrm>
            <a:prstGeom prst="line">
              <a:avLst/>
            </a:prstGeom>
            <a:noFill/>
            <a:ln w="76200" cap="flat" cmpd="sng" algn="ctr">
              <a:solidFill>
                <a:srgbClr val="002060"/>
              </a:solidFill>
              <a:prstDash val="solid"/>
              <a:miter lim="800000"/>
            </a:ln>
            <a:effectLst/>
          </p:spPr>
        </p:cxnSp>
      </p:grpSp>
      <p:grpSp>
        <p:nvGrpSpPr>
          <p:cNvPr id="159" name="组合 158"/>
          <p:cNvGrpSpPr/>
          <p:nvPr/>
        </p:nvGrpSpPr>
        <p:grpSpPr>
          <a:xfrm>
            <a:off x="3685261" y="3491044"/>
            <a:ext cx="913983" cy="652303"/>
            <a:chOff x="3685261" y="3491044"/>
            <a:chExt cx="913983" cy="652303"/>
          </a:xfrm>
        </p:grpSpPr>
        <p:cxnSp>
          <p:nvCxnSpPr>
            <p:cNvPr id="160" name="直接连接符 159"/>
            <p:cNvCxnSpPr/>
            <p:nvPr/>
          </p:nvCxnSpPr>
          <p:spPr bwMode="auto">
            <a:xfrm>
              <a:off x="3685261" y="3803921"/>
              <a:ext cx="913983" cy="0"/>
            </a:xfrm>
            <a:prstGeom prst="line">
              <a:avLst/>
            </a:prstGeom>
            <a:noFill/>
            <a:ln w="12700" cap="flat" cmpd="sng" algn="ctr">
              <a:solidFill>
                <a:srgbClr val="002060"/>
              </a:solidFill>
              <a:prstDash val="solid"/>
              <a:miter lim="800000"/>
            </a:ln>
            <a:effectLst/>
          </p:spPr>
        </p:cxnSp>
        <p:cxnSp>
          <p:nvCxnSpPr>
            <p:cNvPr id="161" name="直接连接符 160"/>
            <p:cNvCxnSpPr/>
            <p:nvPr/>
          </p:nvCxnSpPr>
          <p:spPr bwMode="auto">
            <a:xfrm flipH="1">
              <a:off x="3685261" y="3491044"/>
              <a:ext cx="0" cy="652303"/>
            </a:xfrm>
            <a:prstGeom prst="line">
              <a:avLst/>
            </a:prstGeom>
            <a:noFill/>
            <a:ln w="76200" cap="flat" cmpd="sng" algn="ctr">
              <a:solidFill>
                <a:srgbClr val="002060"/>
              </a:solidFill>
              <a:prstDash val="solid"/>
              <a:miter lim="800000"/>
            </a:ln>
            <a:effectLst/>
          </p:spPr>
        </p:cxnSp>
      </p:grpSp>
      <p:grpSp>
        <p:nvGrpSpPr>
          <p:cNvPr id="162" name="组合 161"/>
          <p:cNvGrpSpPr/>
          <p:nvPr/>
        </p:nvGrpSpPr>
        <p:grpSpPr>
          <a:xfrm>
            <a:off x="3685260" y="2017672"/>
            <a:ext cx="1350116" cy="652303"/>
            <a:chOff x="3685260" y="2017672"/>
            <a:chExt cx="1350116" cy="652303"/>
          </a:xfrm>
        </p:grpSpPr>
        <p:cxnSp>
          <p:nvCxnSpPr>
            <p:cNvPr id="163" name="直接连接符 162"/>
            <p:cNvCxnSpPr/>
            <p:nvPr/>
          </p:nvCxnSpPr>
          <p:spPr bwMode="auto">
            <a:xfrm>
              <a:off x="3685260" y="2330550"/>
              <a:ext cx="1350116" cy="0"/>
            </a:xfrm>
            <a:prstGeom prst="line">
              <a:avLst/>
            </a:prstGeom>
            <a:noFill/>
            <a:ln w="12700" cap="flat" cmpd="sng" algn="ctr">
              <a:solidFill>
                <a:srgbClr val="002060"/>
              </a:solidFill>
              <a:prstDash val="solid"/>
              <a:miter lim="800000"/>
            </a:ln>
            <a:effectLst/>
          </p:spPr>
        </p:cxnSp>
        <p:cxnSp>
          <p:nvCxnSpPr>
            <p:cNvPr id="164" name="直接连接符 163"/>
            <p:cNvCxnSpPr/>
            <p:nvPr/>
          </p:nvCxnSpPr>
          <p:spPr bwMode="auto">
            <a:xfrm flipH="1">
              <a:off x="3685260" y="2017672"/>
              <a:ext cx="0" cy="652303"/>
            </a:xfrm>
            <a:prstGeom prst="line">
              <a:avLst/>
            </a:prstGeom>
            <a:noFill/>
            <a:ln w="76200" cap="flat" cmpd="sng" algn="ctr">
              <a:solidFill>
                <a:srgbClr val="002060"/>
              </a:solidFill>
              <a:prstDash val="solid"/>
              <a:miter lim="800000"/>
            </a:ln>
            <a:effectLst/>
          </p:spPr>
        </p:cxnSp>
      </p:grpSp>
      <p:sp>
        <p:nvSpPr>
          <p:cNvPr id="165" name="文本框 52"/>
          <p:cNvSpPr txBox="1"/>
          <p:nvPr/>
        </p:nvSpPr>
        <p:spPr>
          <a:xfrm>
            <a:off x="639832" y="189282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66" name="文本框 53"/>
          <p:cNvSpPr txBox="1"/>
          <p:nvPr/>
        </p:nvSpPr>
        <p:spPr>
          <a:xfrm>
            <a:off x="639832" y="3332989"/>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
        <p:nvSpPr>
          <p:cNvPr id="167" name="文本框 54"/>
          <p:cNvSpPr txBox="1"/>
          <p:nvPr/>
        </p:nvSpPr>
        <p:spPr>
          <a:xfrm>
            <a:off x="623393" y="4816766"/>
            <a:ext cx="2953338" cy="907749"/>
          </a:xfrm>
          <a:prstGeom prst="rect">
            <a:avLst/>
          </a:prstGeom>
          <a:noFill/>
        </p:spPr>
        <p:txBody>
          <a:bodyPr wrap="square" lIns="91440" tIns="45720" rIns="91440" bIns="45720" rtlCol="0">
            <a:spAutoFit/>
          </a:bodyPr>
          <a:lstStyle/>
          <a:p>
            <a:pPr algn="r">
              <a:spcBef>
                <a:spcPts val="600"/>
              </a:spcBef>
            </a:pPr>
            <a:r>
              <a:rPr lang="zh-CN" altLang="en-US" sz="2135" b="1" dirty="0">
                <a:solidFill>
                  <a:srgbClr val="002060"/>
                </a:solidFill>
                <a:latin typeface="微软雅黑" panose="020B0503020204020204" pitchFamily="34" charset="-122"/>
                <a:ea typeface="微软雅黑" panose="020B0503020204020204" pitchFamily="34" charset="-122"/>
              </a:rPr>
              <a:t>添加标题</a:t>
            </a:r>
            <a:endParaRPr lang="en-US" altLang="zh-CN" sz="2135" b="1" dirty="0">
              <a:solidFill>
                <a:srgbClr val="002060"/>
              </a:solidFill>
              <a:latin typeface="微软雅黑" panose="020B0503020204020204" pitchFamily="34" charset="-122"/>
              <a:ea typeface="微软雅黑" panose="020B0503020204020204" pitchFamily="34" charset="-122"/>
            </a:endParaRPr>
          </a:p>
          <a:p>
            <a:pPr algn="r">
              <a:spcBef>
                <a:spcPts val="600"/>
              </a:spcBef>
            </a:pPr>
            <a:r>
              <a:rPr lang="zh-CN" altLang="en-US" sz="1335" dirty="0">
                <a:latin typeface="微软雅黑" panose="020B0503020204020204" pitchFamily="34" charset="-122"/>
                <a:ea typeface="微软雅黑" panose="020B0503020204020204" pitchFamily="34" charset="-122"/>
              </a:rPr>
              <a:t>在此处添加文字在此处添加文字在此处添加文字</a:t>
            </a:r>
            <a:endParaRPr lang="zh-CN" altLang="en-US" sz="1335"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p:val>
                                            <p:fltVal val="0"/>
                                          </p:val>
                                        </p:tav>
                                        <p:tav tm="100000">
                                          <p:val>
                                            <p:strVal val="#ppt_w"/>
                                          </p:val>
                                        </p:tav>
                                      </p:tavLst>
                                    </p:anim>
                                    <p:anim calcmode="lin" valueType="num">
                                      <p:cBhvr>
                                        <p:cTn id="20" dur="500" fill="hold"/>
                                        <p:tgtEl>
                                          <p:spTgt spid="130"/>
                                        </p:tgtEl>
                                        <p:attrNameLst>
                                          <p:attrName>ppt_h</p:attrName>
                                        </p:attrNameLst>
                                      </p:cBhvr>
                                      <p:tavLst>
                                        <p:tav tm="0">
                                          <p:val>
                                            <p:fltVal val="0"/>
                                          </p:val>
                                        </p:tav>
                                        <p:tav tm="100000">
                                          <p:val>
                                            <p:strVal val="#ppt_h"/>
                                          </p:val>
                                        </p:tav>
                                      </p:tavLst>
                                    </p:anim>
                                    <p:anim calcmode="lin" valueType="num">
                                      <p:cBhvr>
                                        <p:cTn id="21" dur="500" fill="hold"/>
                                        <p:tgtEl>
                                          <p:spTgt spid="130"/>
                                        </p:tgtEl>
                                        <p:attrNameLst>
                                          <p:attrName>ppt_x</p:attrName>
                                        </p:attrNameLst>
                                      </p:cBhvr>
                                      <p:tavLst>
                                        <p:tav tm="0">
                                          <p:val>
                                            <p:fltVal val="0.5"/>
                                          </p:val>
                                        </p:tav>
                                        <p:tav tm="100000">
                                          <p:val>
                                            <p:strVal val="#ppt_x"/>
                                          </p:val>
                                        </p:tav>
                                      </p:tavLst>
                                    </p:anim>
                                    <p:anim calcmode="lin" valueType="num">
                                      <p:cBhvr>
                                        <p:cTn id="22" dur="500" fill="hold"/>
                                        <p:tgtEl>
                                          <p:spTgt spid="130"/>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250"/>
                                  </p:stCondLst>
                                  <p:childTnLst>
                                    <p:set>
                                      <p:cBhvr>
                                        <p:cTn id="24" dur="1" fill="hold">
                                          <p:stCondLst>
                                            <p:cond delay="0"/>
                                          </p:stCondLst>
                                        </p:cTn>
                                        <p:tgtEl>
                                          <p:spTgt spid="125"/>
                                        </p:tgtEl>
                                        <p:attrNameLst>
                                          <p:attrName>style.visibility</p:attrName>
                                        </p:attrNameLst>
                                      </p:cBhvr>
                                      <p:to>
                                        <p:strVal val="visible"/>
                                      </p:to>
                                    </p:set>
                                    <p:anim calcmode="lin" valueType="num">
                                      <p:cBhvr>
                                        <p:cTn id="25" dur="500" fill="hold"/>
                                        <p:tgtEl>
                                          <p:spTgt spid="125"/>
                                        </p:tgtEl>
                                        <p:attrNameLst>
                                          <p:attrName>ppt_w</p:attrName>
                                        </p:attrNameLst>
                                      </p:cBhvr>
                                      <p:tavLst>
                                        <p:tav tm="0">
                                          <p:val>
                                            <p:fltVal val="0"/>
                                          </p:val>
                                        </p:tav>
                                        <p:tav tm="100000">
                                          <p:val>
                                            <p:strVal val="#ppt_w"/>
                                          </p:val>
                                        </p:tav>
                                      </p:tavLst>
                                    </p:anim>
                                    <p:anim calcmode="lin" valueType="num">
                                      <p:cBhvr>
                                        <p:cTn id="26" dur="500" fill="hold"/>
                                        <p:tgtEl>
                                          <p:spTgt spid="125"/>
                                        </p:tgtEl>
                                        <p:attrNameLst>
                                          <p:attrName>ppt_h</p:attrName>
                                        </p:attrNameLst>
                                      </p:cBhvr>
                                      <p:tavLst>
                                        <p:tav tm="0">
                                          <p:val>
                                            <p:fltVal val="0"/>
                                          </p:val>
                                        </p:tav>
                                        <p:tav tm="100000">
                                          <p:val>
                                            <p:strVal val="#ppt_h"/>
                                          </p:val>
                                        </p:tav>
                                      </p:tavLst>
                                    </p:anim>
                                    <p:anim calcmode="lin" valueType="num">
                                      <p:cBhvr>
                                        <p:cTn id="27" dur="500" fill="hold"/>
                                        <p:tgtEl>
                                          <p:spTgt spid="125"/>
                                        </p:tgtEl>
                                        <p:attrNameLst>
                                          <p:attrName>ppt_x</p:attrName>
                                        </p:attrNameLst>
                                      </p:cBhvr>
                                      <p:tavLst>
                                        <p:tav tm="0">
                                          <p:val>
                                            <p:fltVal val="0.5"/>
                                          </p:val>
                                        </p:tav>
                                        <p:tav tm="100000">
                                          <p:val>
                                            <p:strVal val="#ppt_x"/>
                                          </p:val>
                                        </p:tav>
                                      </p:tavLst>
                                    </p:anim>
                                    <p:anim calcmode="lin" valueType="num">
                                      <p:cBhvr>
                                        <p:cTn id="28" dur="500" fill="hold"/>
                                        <p:tgtEl>
                                          <p:spTgt spid="125"/>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50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 calcmode="lin" valueType="num">
                                      <p:cBhvr>
                                        <p:cTn id="33" dur="500" fill="hold"/>
                                        <p:tgtEl>
                                          <p:spTgt spid="111"/>
                                        </p:tgtEl>
                                        <p:attrNameLst>
                                          <p:attrName>ppt_x</p:attrName>
                                        </p:attrNameLst>
                                      </p:cBhvr>
                                      <p:tavLst>
                                        <p:tav tm="0">
                                          <p:val>
                                            <p:fltVal val="0.5"/>
                                          </p:val>
                                        </p:tav>
                                        <p:tav tm="100000">
                                          <p:val>
                                            <p:strVal val="#ppt_x"/>
                                          </p:val>
                                        </p:tav>
                                      </p:tavLst>
                                    </p:anim>
                                    <p:anim calcmode="lin" valueType="num">
                                      <p:cBhvr>
                                        <p:cTn id="34" dur="500" fill="hold"/>
                                        <p:tgtEl>
                                          <p:spTgt spid="111"/>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750"/>
                                  </p:stCondLst>
                                  <p:childTnLst>
                                    <p:set>
                                      <p:cBhvr>
                                        <p:cTn id="36" dur="1" fill="hold">
                                          <p:stCondLst>
                                            <p:cond delay="0"/>
                                          </p:stCondLst>
                                        </p:cTn>
                                        <p:tgtEl>
                                          <p:spTgt spid="116"/>
                                        </p:tgtEl>
                                        <p:attrNameLst>
                                          <p:attrName>style.visibility</p:attrName>
                                        </p:attrNameLst>
                                      </p:cBhvr>
                                      <p:to>
                                        <p:strVal val="visible"/>
                                      </p:to>
                                    </p:set>
                                    <p:anim calcmode="lin" valueType="num">
                                      <p:cBhvr>
                                        <p:cTn id="37" dur="500" fill="hold"/>
                                        <p:tgtEl>
                                          <p:spTgt spid="116"/>
                                        </p:tgtEl>
                                        <p:attrNameLst>
                                          <p:attrName>ppt_w</p:attrName>
                                        </p:attrNameLst>
                                      </p:cBhvr>
                                      <p:tavLst>
                                        <p:tav tm="0">
                                          <p:val>
                                            <p:fltVal val="0"/>
                                          </p:val>
                                        </p:tav>
                                        <p:tav tm="100000">
                                          <p:val>
                                            <p:strVal val="#ppt_w"/>
                                          </p:val>
                                        </p:tav>
                                      </p:tavLst>
                                    </p:anim>
                                    <p:anim calcmode="lin" valueType="num">
                                      <p:cBhvr>
                                        <p:cTn id="38" dur="500" fill="hold"/>
                                        <p:tgtEl>
                                          <p:spTgt spid="116"/>
                                        </p:tgtEl>
                                        <p:attrNameLst>
                                          <p:attrName>ppt_h</p:attrName>
                                        </p:attrNameLst>
                                      </p:cBhvr>
                                      <p:tavLst>
                                        <p:tav tm="0">
                                          <p:val>
                                            <p:fltVal val="0"/>
                                          </p:val>
                                        </p:tav>
                                        <p:tav tm="100000">
                                          <p:val>
                                            <p:strVal val="#ppt_h"/>
                                          </p:val>
                                        </p:tav>
                                      </p:tavLst>
                                    </p:anim>
                                    <p:anim calcmode="lin" valueType="num">
                                      <p:cBhvr>
                                        <p:cTn id="39" dur="500" fill="hold"/>
                                        <p:tgtEl>
                                          <p:spTgt spid="116"/>
                                        </p:tgtEl>
                                        <p:attrNameLst>
                                          <p:attrName>ppt_x</p:attrName>
                                        </p:attrNameLst>
                                      </p:cBhvr>
                                      <p:tavLst>
                                        <p:tav tm="0">
                                          <p:val>
                                            <p:fltVal val="0.5"/>
                                          </p:val>
                                        </p:tav>
                                        <p:tav tm="100000">
                                          <p:val>
                                            <p:strVal val="#ppt_x"/>
                                          </p:val>
                                        </p:tav>
                                      </p:tavLst>
                                    </p:anim>
                                    <p:anim calcmode="lin" valueType="num">
                                      <p:cBhvr>
                                        <p:cTn id="40" dur="500" fill="hold"/>
                                        <p:tgtEl>
                                          <p:spTgt spid="116"/>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100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 calcmode="lin" valueType="num">
                                      <p:cBhvr>
                                        <p:cTn id="45" dur="500" fill="hold"/>
                                        <p:tgtEl>
                                          <p:spTgt spid="103"/>
                                        </p:tgtEl>
                                        <p:attrNameLst>
                                          <p:attrName>ppt_x</p:attrName>
                                        </p:attrNameLst>
                                      </p:cBhvr>
                                      <p:tavLst>
                                        <p:tav tm="0">
                                          <p:val>
                                            <p:fltVal val="0.5"/>
                                          </p:val>
                                        </p:tav>
                                        <p:tav tm="100000">
                                          <p:val>
                                            <p:strVal val="#ppt_x"/>
                                          </p:val>
                                        </p:tav>
                                      </p:tavLst>
                                    </p:anim>
                                    <p:anim calcmode="lin" valueType="num">
                                      <p:cBhvr>
                                        <p:cTn id="46" dur="500" fill="hold"/>
                                        <p:tgtEl>
                                          <p:spTgt spid="103"/>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1250"/>
                                  </p:stCondLst>
                                  <p:childTnLst>
                                    <p:set>
                                      <p:cBhvr>
                                        <p:cTn id="48" dur="1" fill="hold">
                                          <p:stCondLst>
                                            <p:cond delay="0"/>
                                          </p:stCondLst>
                                        </p:cTn>
                                        <p:tgtEl>
                                          <p:spTgt spid="119"/>
                                        </p:tgtEl>
                                        <p:attrNameLst>
                                          <p:attrName>style.visibility</p:attrName>
                                        </p:attrNameLst>
                                      </p:cBhvr>
                                      <p:to>
                                        <p:strVal val="visible"/>
                                      </p:to>
                                    </p:set>
                                    <p:anim calcmode="lin" valueType="num">
                                      <p:cBhvr>
                                        <p:cTn id="49" dur="500" fill="hold"/>
                                        <p:tgtEl>
                                          <p:spTgt spid="119"/>
                                        </p:tgtEl>
                                        <p:attrNameLst>
                                          <p:attrName>ppt_w</p:attrName>
                                        </p:attrNameLst>
                                      </p:cBhvr>
                                      <p:tavLst>
                                        <p:tav tm="0">
                                          <p:val>
                                            <p:fltVal val="0"/>
                                          </p:val>
                                        </p:tav>
                                        <p:tav tm="100000">
                                          <p:val>
                                            <p:strVal val="#ppt_w"/>
                                          </p:val>
                                        </p:tav>
                                      </p:tavLst>
                                    </p:anim>
                                    <p:anim calcmode="lin" valueType="num">
                                      <p:cBhvr>
                                        <p:cTn id="50" dur="500" fill="hold"/>
                                        <p:tgtEl>
                                          <p:spTgt spid="119"/>
                                        </p:tgtEl>
                                        <p:attrNameLst>
                                          <p:attrName>ppt_h</p:attrName>
                                        </p:attrNameLst>
                                      </p:cBhvr>
                                      <p:tavLst>
                                        <p:tav tm="0">
                                          <p:val>
                                            <p:fltVal val="0"/>
                                          </p:val>
                                        </p:tav>
                                        <p:tav tm="100000">
                                          <p:val>
                                            <p:strVal val="#ppt_h"/>
                                          </p:val>
                                        </p:tav>
                                      </p:tavLst>
                                    </p:anim>
                                    <p:anim calcmode="lin" valueType="num">
                                      <p:cBhvr>
                                        <p:cTn id="51" dur="500" fill="hold"/>
                                        <p:tgtEl>
                                          <p:spTgt spid="119"/>
                                        </p:tgtEl>
                                        <p:attrNameLst>
                                          <p:attrName>ppt_x</p:attrName>
                                        </p:attrNameLst>
                                      </p:cBhvr>
                                      <p:tavLst>
                                        <p:tav tm="0">
                                          <p:val>
                                            <p:fltVal val="0.5"/>
                                          </p:val>
                                        </p:tav>
                                        <p:tav tm="100000">
                                          <p:val>
                                            <p:strVal val="#ppt_x"/>
                                          </p:val>
                                        </p:tav>
                                      </p:tavLst>
                                    </p:anim>
                                    <p:anim calcmode="lin" valueType="num">
                                      <p:cBhvr>
                                        <p:cTn id="52" dur="500" fill="hold"/>
                                        <p:tgtEl>
                                          <p:spTgt spid="119"/>
                                        </p:tgtEl>
                                        <p:attrNameLst>
                                          <p:attrName>ppt_y</p:attrName>
                                        </p:attrNameLst>
                                      </p:cBhvr>
                                      <p:tavLst>
                                        <p:tav tm="0">
                                          <p:val>
                                            <p:fltVal val="0.5"/>
                                          </p:val>
                                        </p:tav>
                                        <p:tav tm="100000">
                                          <p:val>
                                            <p:strVal val="#ppt_y"/>
                                          </p:val>
                                        </p:tav>
                                      </p:tavLst>
                                    </p:anim>
                                  </p:childTnLst>
                                </p:cTn>
                              </p:par>
                            </p:childTnLst>
                          </p:cTn>
                        </p:par>
                        <p:par>
                          <p:cTn id="53" fill="hold">
                            <p:stCondLst>
                              <p:cond delay="1950"/>
                            </p:stCondLst>
                            <p:childTnLst>
                              <p:par>
                                <p:cTn id="54" presetID="22" presetClass="entr" presetSubtype="2" fill="hold" nodeType="afterEffect">
                                  <p:stCondLst>
                                    <p:cond delay="0"/>
                                  </p:stCondLst>
                                  <p:childTnLst>
                                    <p:set>
                                      <p:cBhvr>
                                        <p:cTn id="55" dur="1" fill="hold">
                                          <p:stCondLst>
                                            <p:cond delay="0"/>
                                          </p:stCondLst>
                                        </p:cTn>
                                        <p:tgtEl>
                                          <p:spTgt spid="162"/>
                                        </p:tgtEl>
                                        <p:attrNameLst>
                                          <p:attrName>style.visibility</p:attrName>
                                        </p:attrNameLst>
                                      </p:cBhvr>
                                      <p:to>
                                        <p:strVal val="visible"/>
                                      </p:to>
                                    </p:set>
                                    <p:animEffect transition="in" filter="wipe(right)">
                                      <p:cBhvr>
                                        <p:cTn id="56" dur="400"/>
                                        <p:tgtEl>
                                          <p:spTgt spid="162"/>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 calcmode="lin" valueType="num">
                                      <p:cBhvr additive="base">
                                        <p:cTn id="59" dur="500"/>
                                        <p:tgtEl>
                                          <p:spTgt spid="165"/>
                                        </p:tgtEl>
                                        <p:attrNameLst>
                                          <p:attrName>ppt_y</p:attrName>
                                        </p:attrNameLst>
                                      </p:cBhvr>
                                      <p:tavLst>
                                        <p:tav tm="0">
                                          <p:val>
                                            <p:strVal val="#ppt_y+#ppt_h*1.125000"/>
                                          </p:val>
                                        </p:tav>
                                        <p:tav tm="100000">
                                          <p:val>
                                            <p:strVal val="#ppt_y"/>
                                          </p:val>
                                        </p:tav>
                                      </p:tavLst>
                                    </p:anim>
                                    <p:animEffect transition="in" filter="wipe(up)">
                                      <p:cBhvr>
                                        <p:cTn id="60" dur="500"/>
                                        <p:tgtEl>
                                          <p:spTgt spid="165"/>
                                        </p:tgtEl>
                                      </p:cBhvr>
                                    </p:animEffect>
                                  </p:childTnLst>
                                </p:cTn>
                              </p:par>
                            </p:childTnLst>
                          </p:cTn>
                        </p:par>
                        <p:par>
                          <p:cTn id="61" fill="hold">
                            <p:stCondLst>
                              <p:cond delay="2450"/>
                            </p:stCondLst>
                            <p:childTnLst>
                              <p:par>
                                <p:cTn id="62" presetID="22" presetClass="entr" presetSubtype="8" fill="hold" nodeType="after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wipe(left)">
                                      <p:cBhvr>
                                        <p:cTn id="64" dur="400"/>
                                        <p:tgtEl>
                                          <p:spTgt spid="14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anim calcmode="lin" valueType="num">
                                      <p:cBhvr additive="base">
                                        <p:cTn id="67" dur="500"/>
                                        <p:tgtEl>
                                          <p:spTgt spid="153"/>
                                        </p:tgtEl>
                                        <p:attrNameLst>
                                          <p:attrName>ppt_y</p:attrName>
                                        </p:attrNameLst>
                                      </p:cBhvr>
                                      <p:tavLst>
                                        <p:tav tm="0">
                                          <p:val>
                                            <p:strVal val="#ppt_y+#ppt_h*1.125000"/>
                                          </p:val>
                                        </p:tav>
                                        <p:tav tm="100000">
                                          <p:val>
                                            <p:strVal val="#ppt_y"/>
                                          </p:val>
                                        </p:tav>
                                      </p:tavLst>
                                    </p:anim>
                                    <p:animEffect transition="in" filter="wipe(up)">
                                      <p:cBhvr>
                                        <p:cTn id="68" dur="500"/>
                                        <p:tgtEl>
                                          <p:spTgt spid="153"/>
                                        </p:tgtEl>
                                      </p:cBhvr>
                                    </p:animEffect>
                                  </p:childTnLst>
                                </p:cTn>
                              </p:par>
                            </p:childTnLst>
                          </p:cTn>
                        </p:par>
                        <p:par>
                          <p:cTn id="69" fill="hold">
                            <p:stCondLst>
                              <p:cond delay="2950"/>
                            </p:stCondLst>
                            <p:childTnLst>
                              <p:par>
                                <p:cTn id="70" presetID="22" presetClass="entr" presetSubtype="2" fill="hold" nodeType="afterEffect">
                                  <p:stCondLst>
                                    <p:cond delay="0"/>
                                  </p:stCondLst>
                                  <p:childTnLst>
                                    <p:set>
                                      <p:cBhvr>
                                        <p:cTn id="71" dur="1" fill="hold">
                                          <p:stCondLst>
                                            <p:cond delay="0"/>
                                          </p:stCondLst>
                                        </p:cTn>
                                        <p:tgtEl>
                                          <p:spTgt spid="159"/>
                                        </p:tgtEl>
                                        <p:attrNameLst>
                                          <p:attrName>style.visibility</p:attrName>
                                        </p:attrNameLst>
                                      </p:cBhvr>
                                      <p:to>
                                        <p:strVal val="visible"/>
                                      </p:to>
                                    </p:set>
                                    <p:animEffect transition="in" filter="wipe(right)">
                                      <p:cBhvr>
                                        <p:cTn id="72" dur="400"/>
                                        <p:tgtEl>
                                          <p:spTgt spid="159"/>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additive="base">
                                        <p:cTn id="75" dur="500"/>
                                        <p:tgtEl>
                                          <p:spTgt spid="166"/>
                                        </p:tgtEl>
                                        <p:attrNameLst>
                                          <p:attrName>ppt_y</p:attrName>
                                        </p:attrNameLst>
                                      </p:cBhvr>
                                      <p:tavLst>
                                        <p:tav tm="0">
                                          <p:val>
                                            <p:strVal val="#ppt_y+#ppt_h*1.125000"/>
                                          </p:val>
                                        </p:tav>
                                        <p:tav tm="100000">
                                          <p:val>
                                            <p:strVal val="#ppt_y"/>
                                          </p:val>
                                        </p:tav>
                                      </p:tavLst>
                                    </p:anim>
                                    <p:animEffect transition="in" filter="wipe(up)">
                                      <p:cBhvr>
                                        <p:cTn id="76" dur="500"/>
                                        <p:tgtEl>
                                          <p:spTgt spid="166"/>
                                        </p:tgtEl>
                                      </p:cBhvr>
                                    </p:animEffect>
                                  </p:childTnLst>
                                </p:cTn>
                              </p:par>
                            </p:childTnLst>
                          </p:cTn>
                        </p:par>
                        <p:par>
                          <p:cTn id="77" fill="hold">
                            <p:stCondLst>
                              <p:cond delay="3450"/>
                            </p:stCondLst>
                            <p:childTnLst>
                              <p:par>
                                <p:cTn id="78" presetID="22" presetClass="entr" presetSubtype="8" fill="hold" nodeType="after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wipe(left)">
                                      <p:cBhvr>
                                        <p:cTn id="80" dur="400"/>
                                        <p:tgtEl>
                                          <p:spTgt spid="14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154"/>
                                        </p:tgtEl>
                                        <p:attrNameLst>
                                          <p:attrName>style.visibility</p:attrName>
                                        </p:attrNameLst>
                                      </p:cBhvr>
                                      <p:to>
                                        <p:strVal val="visible"/>
                                      </p:to>
                                    </p:set>
                                    <p:anim calcmode="lin" valueType="num">
                                      <p:cBhvr additive="base">
                                        <p:cTn id="83" dur="500"/>
                                        <p:tgtEl>
                                          <p:spTgt spid="154"/>
                                        </p:tgtEl>
                                        <p:attrNameLst>
                                          <p:attrName>ppt_y</p:attrName>
                                        </p:attrNameLst>
                                      </p:cBhvr>
                                      <p:tavLst>
                                        <p:tav tm="0">
                                          <p:val>
                                            <p:strVal val="#ppt_y+#ppt_h*1.125000"/>
                                          </p:val>
                                        </p:tav>
                                        <p:tav tm="100000">
                                          <p:val>
                                            <p:strVal val="#ppt_y"/>
                                          </p:val>
                                        </p:tav>
                                      </p:tavLst>
                                    </p:anim>
                                    <p:animEffect transition="in" filter="wipe(up)">
                                      <p:cBhvr>
                                        <p:cTn id="84" dur="500"/>
                                        <p:tgtEl>
                                          <p:spTgt spid="154"/>
                                        </p:tgtEl>
                                      </p:cBhvr>
                                    </p:animEffect>
                                  </p:childTnLst>
                                </p:cTn>
                              </p:par>
                            </p:childTnLst>
                          </p:cTn>
                        </p:par>
                        <p:par>
                          <p:cTn id="85" fill="hold">
                            <p:stCondLst>
                              <p:cond delay="3950"/>
                            </p:stCondLst>
                            <p:childTnLst>
                              <p:par>
                                <p:cTn id="86" presetID="22" presetClass="entr" presetSubtype="2" fill="hold" nodeType="afterEffect">
                                  <p:stCondLst>
                                    <p:cond delay="0"/>
                                  </p:stCondLst>
                                  <p:childTnLst>
                                    <p:set>
                                      <p:cBhvr>
                                        <p:cTn id="87" dur="1" fill="hold">
                                          <p:stCondLst>
                                            <p:cond delay="0"/>
                                          </p:stCondLst>
                                        </p:cTn>
                                        <p:tgtEl>
                                          <p:spTgt spid="156"/>
                                        </p:tgtEl>
                                        <p:attrNameLst>
                                          <p:attrName>style.visibility</p:attrName>
                                        </p:attrNameLst>
                                      </p:cBhvr>
                                      <p:to>
                                        <p:strVal val="visible"/>
                                      </p:to>
                                    </p:set>
                                    <p:animEffect transition="in" filter="wipe(right)">
                                      <p:cBhvr>
                                        <p:cTn id="88" dur="400"/>
                                        <p:tgtEl>
                                          <p:spTgt spid="156"/>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167"/>
                                        </p:tgtEl>
                                        <p:attrNameLst>
                                          <p:attrName>style.visibility</p:attrName>
                                        </p:attrNameLst>
                                      </p:cBhvr>
                                      <p:to>
                                        <p:strVal val="visible"/>
                                      </p:to>
                                    </p:set>
                                    <p:anim calcmode="lin" valueType="num">
                                      <p:cBhvr additive="base">
                                        <p:cTn id="91" dur="500"/>
                                        <p:tgtEl>
                                          <p:spTgt spid="167"/>
                                        </p:tgtEl>
                                        <p:attrNameLst>
                                          <p:attrName>ppt_y</p:attrName>
                                        </p:attrNameLst>
                                      </p:cBhvr>
                                      <p:tavLst>
                                        <p:tav tm="0">
                                          <p:val>
                                            <p:strVal val="#ppt_y+#ppt_h*1.125000"/>
                                          </p:val>
                                        </p:tav>
                                        <p:tav tm="100000">
                                          <p:val>
                                            <p:strVal val="#ppt_y"/>
                                          </p:val>
                                        </p:tav>
                                      </p:tavLst>
                                    </p:anim>
                                    <p:animEffect transition="in" filter="wipe(up)">
                                      <p:cBhvr>
                                        <p:cTn id="92" dur="500"/>
                                        <p:tgtEl>
                                          <p:spTgt spid="167"/>
                                        </p:tgtEl>
                                      </p:cBhvr>
                                    </p:animEffect>
                                  </p:childTnLst>
                                </p:cTn>
                              </p:par>
                            </p:childTnLst>
                          </p:cTn>
                        </p:par>
                        <p:par>
                          <p:cTn id="93" fill="hold">
                            <p:stCondLst>
                              <p:cond delay="4450"/>
                            </p:stCondLst>
                            <p:childTnLst>
                              <p:par>
                                <p:cTn id="94" presetID="22" presetClass="entr" presetSubtype="8" fill="hold" nodeType="afterEffect">
                                  <p:stCondLst>
                                    <p:cond delay="0"/>
                                  </p:stCondLst>
                                  <p:childTnLst>
                                    <p:set>
                                      <p:cBhvr>
                                        <p:cTn id="95" dur="1" fill="hold">
                                          <p:stCondLst>
                                            <p:cond delay="0"/>
                                          </p:stCondLst>
                                        </p:cTn>
                                        <p:tgtEl>
                                          <p:spTgt spid="150"/>
                                        </p:tgtEl>
                                        <p:attrNameLst>
                                          <p:attrName>style.visibility</p:attrName>
                                        </p:attrNameLst>
                                      </p:cBhvr>
                                      <p:to>
                                        <p:strVal val="visible"/>
                                      </p:to>
                                    </p:set>
                                    <p:animEffect transition="in" filter="wipe(left)">
                                      <p:cBhvr>
                                        <p:cTn id="96" dur="400"/>
                                        <p:tgtEl>
                                          <p:spTgt spid="150"/>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55"/>
                                        </p:tgtEl>
                                        <p:attrNameLst>
                                          <p:attrName>style.visibility</p:attrName>
                                        </p:attrNameLst>
                                      </p:cBhvr>
                                      <p:to>
                                        <p:strVal val="visible"/>
                                      </p:to>
                                    </p:set>
                                    <p:anim calcmode="lin" valueType="num">
                                      <p:cBhvr additive="base">
                                        <p:cTn id="99" dur="500"/>
                                        <p:tgtEl>
                                          <p:spTgt spid="155"/>
                                        </p:tgtEl>
                                        <p:attrNameLst>
                                          <p:attrName>ppt_y</p:attrName>
                                        </p:attrNameLst>
                                      </p:cBhvr>
                                      <p:tavLst>
                                        <p:tav tm="0">
                                          <p:val>
                                            <p:strVal val="#ppt_y+#ppt_h*1.125000"/>
                                          </p:val>
                                        </p:tav>
                                        <p:tav tm="100000">
                                          <p:val>
                                            <p:strVal val="#ppt_y"/>
                                          </p:val>
                                        </p:tav>
                                      </p:tavLst>
                                    </p:anim>
                                    <p:animEffect transition="in" filter="wipe(up)">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3" grpId="0"/>
      <p:bldP spid="154" grpId="0"/>
      <p:bldP spid="155" grpId="0"/>
      <p:bldP spid="165" grpId="0"/>
      <p:bldP spid="166" grpId="0"/>
      <p:bldP spid="1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矩形 138"/>
          <p:cNvSpPr/>
          <p:nvPr/>
        </p:nvSpPr>
        <p:spPr bwMode="auto">
          <a:xfrm>
            <a:off x="-1" y="1491240"/>
            <a:ext cx="12241357" cy="3761220"/>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nvGrpSpPr>
          <p:cNvPr id="140" name="组合 139"/>
          <p:cNvGrpSpPr/>
          <p:nvPr/>
        </p:nvGrpSpPr>
        <p:grpSpPr>
          <a:xfrm>
            <a:off x="1427684" y="2249444"/>
            <a:ext cx="1302476" cy="1302476"/>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43" name="椭圆 142"/>
          <p:cNvSpPr/>
          <p:nvPr/>
        </p:nvSpPr>
        <p:spPr>
          <a:xfrm>
            <a:off x="874764" y="3489676"/>
            <a:ext cx="969388" cy="96938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椭圆 143"/>
          <p:cNvSpPr/>
          <p:nvPr/>
        </p:nvSpPr>
        <p:spPr>
          <a:xfrm>
            <a:off x="529212" y="2039732"/>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45" name="组合 144"/>
          <p:cNvGrpSpPr/>
          <p:nvPr/>
        </p:nvGrpSpPr>
        <p:grpSpPr>
          <a:xfrm>
            <a:off x="2604288" y="1923644"/>
            <a:ext cx="831871" cy="831871"/>
            <a:chOff x="304800" y="673100"/>
            <a:chExt cx="4000500" cy="4000500"/>
          </a:xfrm>
          <a:effectLst>
            <a:outerShdw blurRad="317500" dist="190500" dir="8100000" algn="tr" rotWithShape="0">
              <a:prstClr val="black">
                <a:alpha val="50000"/>
              </a:prstClr>
            </a:outerShdw>
          </a:effectLst>
        </p:grpSpPr>
        <p:sp>
          <p:nvSpPr>
            <p:cNvPr id="146" name="同心圆 145"/>
            <p:cNvSpPr/>
            <p:nvPr/>
          </p:nvSpPr>
          <p:spPr>
            <a:xfrm>
              <a:off x="304800" y="673100"/>
              <a:ext cx="4000500" cy="4000500"/>
            </a:xfrm>
            <a:prstGeom prst="donut">
              <a:avLst>
                <a:gd name="adj" fmla="val 4879"/>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7" name="椭圆 1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8" name="组合 147"/>
          <p:cNvGrpSpPr/>
          <p:nvPr/>
        </p:nvGrpSpPr>
        <p:grpSpPr>
          <a:xfrm>
            <a:off x="459652" y="5099634"/>
            <a:ext cx="293036" cy="293036"/>
            <a:chOff x="304800" y="673100"/>
            <a:chExt cx="4000500" cy="4000500"/>
          </a:xfrm>
          <a:effectLst>
            <a:outerShdw blurRad="381000" dist="152400" dir="8100000" algn="tr" rotWithShape="0">
              <a:prstClr val="black">
                <a:alpha val="70000"/>
              </a:prstClr>
            </a:outerShdw>
          </a:effectLst>
        </p:grpSpPr>
        <p:sp>
          <p:nvSpPr>
            <p:cNvPr id="149" name="同心圆 1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0" name="椭圆 1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1" name="组合 150"/>
          <p:cNvGrpSpPr/>
          <p:nvPr/>
        </p:nvGrpSpPr>
        <p:grpSpPr>
          <a:xfrm>
            <a:off x="92518" y="2997824"/>
            <a:ext cx="383892" cy="383892"/>
            <a:chOff x="304800" y="673100"/>
            <a:chExt cx="4000500" cy="4000500"/>
          </a:xfrm>
          <a:effectLst>
            <a:outerShdw blurRad="381000" dist="152400" dir="8100000" algn="tr" rotWithShape="0">
              <a:prstClr val="black">
                <a:alpha val="70000"/>
              </a:prstClr>
            </a:outerShdw>
          </a:effectLst>
        </p:grpSpPr>
        <p:sp>
          <p:nvSpPr>
            <p:cNvPr id="152" name="同心圆 1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3" name="椭圆 1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4" name="椭圆 153"/>
          <p:cNvSpPr/>
          <p:nvPr/>
        </p:nvSpPr>
        <p:spPr>
          <a:xfrm>
            <a:off x="1310556" y="4687259"/>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椭圆 154"/>
          <p:cNvSpPr/>
          <p:nvPr/>
        </p:nvSpPr>
        <p:spPr>
          <a:xfrm>
            <a:off x="4209354" y="5133137"/>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6" name="组合 155"/>
          <p:cNvGrpSpPr/>
          <p:nvPr/>
        </p:nvGrpSpPr>
        <p:grpSpPr>
          <a:xfrm>
            <a:off x="2056006" y="3757927"/>
            <a:ext cx="850995" cy="850995"/>
            <a:chOff x="304800" y="673100"/>
            <a:chExt cx="4000500" cy="4000500"/>
          </a:xfrm>
          <a:effectLst>
            <a:outerShdw blurRad="317500" dist="190500" dir="8100000" algn="tr" rotWithShape="0">
              <a:prstClr val="black">
                <a:alpha val="50000"/>
              </a:prstClr>
            </a:outerShdw>
          </a:effectLst>
        </p:grpSpPr>
        <p:sp>
          <p:nvSpPr>
            <p:cNvPr id="157" name="同心圆 1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8" name="椭圆 1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9" name="椭圆 158"/>
          <p:cNvSpPr/>
          <p:nvPr/>
        </p:nvSpPr>
        <p:spPr>
          <a:xfrm>
            <a:off x="1494437" y="1202118"/>
            <a:ext cx="366369" cy="3663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0" name="椭圆 159"/>
          <p:cNvSpPr/>
          <p:nvPr/>
        </p:nvSpPr>
        <p:spPr>
          <a:xfrm>
            <a:off x="2964269" y="4894816"/>
            <a:ext cx="183185" cy="18318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61" name="组合 160"/>
          <p:cNvGrpSpPr/>
          <p:nvPr/>
        </p:nvGrpSpPr>
        <p:grpSpPr>
          <a:xfrm>
            <a:off x="739896" y="1885528"/>
            <a:ext cx="2611651" cy="2611651"/>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63" name="椭圆 1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4" name="椭圆 163"/>
          <p:cNvSpPr/>
          <p:nvPr/>
        </p:nvSpPr>
        <p:spPr>
          <a:xfrm>
            <a:off x="1982986" y="5282469"/>
            <a:ext cx="183185" cy="18318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p:cNvSpPr txBox="1"/>
          <p:nvPr/>
        </p:nvSpPr>
        <p:spPr>
          <a:xfrm>
            <a:off x="1012109" y="2587754"/>
            <a:ext cx="2137124" cy="1200329"/>
          </a:xfrm>
          <a:prstGeom prst="rect">
            <a:avLst/>
          </a:prstGeom>
          <a:noFill/>
        </p:spPr>
        <p:txBody>
          <a:bodyPr wrap="none" rtlCol="0">
            <a:spAutoFit/>
          </a:bodyPr>
          <a:lstStyle/>
          <a:p>
            <a:r>
              <a:rPr lang="en-US" altLang="zh-CN" sz="7200" b="1" smtClean="0">
                <a:solidFill>
                  <a:srgbClr val="002060"/>
                </a:solidFill>
              </a:rPr>
              <a:t>20XX</a:t>
            </a:r>
            <a:endParaRPr lang="zh-CN" altLang="en-US" sz="7200" b="1" dirty="0">
              <a:solidFill>
                <a:srgbClr val="002060"/>
              </a:solidFill>
            </a:endParaRPr>
          </a:p>
        </p:txBody>
      </p:sp>
      <p:sp>
        <p:nvSpPr>
          <p:cNvPr id="93" name="文本框 92"/>
          <p:cNvSpPr txBox="1"/>
          <p:nvPr/>
        </p:nvSpPr>
        <p:spPr>
          <a:xfrm>
            <a:off x="4963008" y="2176110"/>
            <a:ext cx="6324686" cy="1862048"/>
          </a:xfrm>
          <a:prstGeom prst="rect">
            <a:avLst/>
          </a:prstGeom>
          <a:noFill/>
        </p:spPr>
        <p:txBody>
          <a:bodyPr wrap="square" rtlCol="0">
            <a:spAutoFit/>
          </a:bodyPr>
          <a:lstStyle/>
          <a:p>
            <a:r>
              <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谢谢观看</a:t>
            </a:r>
            <a:endParaRPr lang="zh-CN" altLang="en-US" sz="1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4" name="组合 12"/>
          <p:cNvGrpSpPr/>
          <p:nvPr/>
        </p:nvGrpSpPr>
        <p:grpSpPr bwMode="auto">
          <a:xfrm>
            <a:off x="7259176" y="4564438"/>
            <a:ext cx="412709" cy="333006"/>
            <a:chOff x="0" y="0"/>
            <a:chExt cx="1088225" cy="869861"/>
          </a:xfrm>
          <a:solidFill>
            <a:schemeClr val="bg1"/>
          </a:solidFill>
        </p:grpSpPr>
        <p:sp>
          <p:nvSpPr>
            <p:cNvPr id="95"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6"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7"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8"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9" name="Oval 21"/>
            <p:cNvSpPr>
              <a:spLocks noChangeArrowheads="1"/>
            </p:cNvSpPr>
            <p:nvPr/>
          </p:nvSpPr>
          <p:spPr bwMode="auto">
            <a:xfrm>
              <a:off x="563909" y="331147"/>
              <a:ext cx="101984" cy="99584"/>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0" name="组合 99"/>
          <p:cNvGrpSpPr/>
          <p:nvPr/>
        </p:nvGrpSpPr>
        <p:grpSpPr bwMode="auto">
          <a:xfrm>
            <a:off x="9268153" y="4564438"/>
            <a:ext cx="329894" cy="333006"/>
            <a:chOff x="0" y="0"/>
            <a:chExt cx="881859" cy="881859"/>
          </a:xfrm>
          <a:solidFill>
            <a:schemeClr val="bg1"/>
          </a:solidFill>
        </p:grpSpPr>
        <p:sp>
          <p:nvSpPr>
            <p:cNvPr id="101"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2"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103" name="组合 21"/>
          <p:cNvGrpSpPr/>
          <p:nvPr/>
        </p:nvGrpSpPr>
        <p:grpSpPr bwMode="auto">
          <a:xfrm>
            <a:off x="7950692" y="4564438"/>
            <a:ext cx="397959" cy="333006"/>
            <a:chOff x="0" y="0"/>
            <a:chExt cx="961046" cy="796672"/>
          </a:xfrm>
          <a:solidFill>
            <a:schemeClr val="bg1"/>
          </a:solidFill>
        </p:grpSpPr>
        <p:sp>
          <p:nvSpPr>
            <p:cNvPr id="104"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5"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6"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7"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8"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09"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0"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1"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2"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3"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4"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115" name="Freeform 84"/>
          <p:cNvSpPr>
            <a:spLocks noChangeAspect="1" noEditPoints="1" noChangeArrowheads="1"/>
          </p:cNvSpPr>
          <p:nvPr/>
        </p:nvSpPr>
        <p:spPr bwMode="auto">
          <a:xfrm>
            <a:off x="6646547" y="4564437"/>
            <a:ext cx="333822" cy="333006"/>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116" name="Freeform 9"/>
          <p:cNvSpPr>
            <a:spLocks noChangeAspect="1" noEditPoints="1" noChangeArrowheads="1"/>
          </p:cNvSpPr>
          <p:nvPr/>
        </p:nvSpPr>
        <p:spPr bwMode="auto">
          <a:xfrm>
            <a:off x="8627458" y="4564436"/>
            <a:ext cx="361886" cy="333007"/>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8000">
        <p14:ripple/>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outVertical)">
                                      <p:cBhvr>
                                        <p:cTn id="7" dur="500"/>
                                        <p:tgtEl>
                                          <p:spTgt spid="139"/>
                                        </p:tgtEl>
                                      </p:cBhvr>
                                    </p:animEffect>
                                  </p:childTnLst>
                                </p:cTn>
                              </p:par>
                              <p:par>
                                <p:cTn id="8" presetID="53" presetClass="entr" presetSubtype="16" fill="hold" nodeType="withEffect">
                                  <p:stCondLst>
                                    <p:cond delay="400"/>
                                  </p:stCondLst>
                                  <p:childTnLst>
                                    <p:set>
                                      <p:cBhvr>
                                        <p:cTn id="9" dur="1" fill="hold">
                                          <p:stCondLst>
                                            <p:cond delay="0"/>
                                          </p:stCondLst>
                                        </p:cTn>
                                        <p:tgtEl>
                                          <p:spTgt spid="140"/>
                                        </p:tgtEl>
                                        <p:attrNameLst>
                                          <p:attrName>style.visibility</p:attrName>
                                        </p:attrNameLst>
                                      </p:cBhvr>
                                      <p:to>
                                        <p:strVal val="visible"/>
                                      </p:to>
                                    </p:set>
                                    <p:anim calcmode="lin" valueType="num">
                                      <p:cBhvr>
                                        <p:cTn id="10" dur="500" fill="hold"/>
                                        <p:tgtEl>
                                          <p:spTgt spid="140"/>
                                        </p:tgtEl>
                                        <p:attrNameLst>
                                          <p:attrName>ppt_w</p:attrName>
                                        </p:attrNameLst>
                                      </p:cBhvr>
                                      <p:tavLst>
                                        <p:tav tm="0">
                                          <p:val>
                                            <p:fltVal val="0"/>
                                          </p:val>
                                        </p:tav>
                                        <p:tav tm="100000">
                                          <p:val>
                                            <p:strVal val="#ppt_w"/>
                                          </p:val>
                                        </p:tav>
                                      </p:tavLst>
                                    </p:anim>
                                    <p:anim calcmode="lin" valueType="num">
                                      <p:cBhvr>
                                        <p:cTn id="11" dur="500" fill="hold"/>
                                        <p:tgtEl>
                                          <p:spTgt spid="140"/>
                                        </p:tgtEl>
                                        <p:attrNameLst>
                                          <p:attrName>ppt_h</p:attrName>
                                        </p:attrNameLst>
                                      </p:cBhvr>
                                      <p:tavLst>
                                        <p:tav tm="0">
                                          <p:val>
                                            <p:fltVal val="0"/>
                                          </p:val>
                                        </p:tav>
                                        <p:tav tm="100000">
                                          <p:val>
                                            <p:strVal val="#ppt_h"/>
                                          </p:val>
                                        </p:tav>
                                      </p:tavLst>
                                    </p:anim>
                                    <p:animEffect transition="in" filter="fade">
                                      <p:cBhvr>
                                        <p:cTn id="12" dur="500"/>
                                        <p:tgtEl>
                                          <p:spTgt spid="14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p:cTn id="15" dur="500" fill="hold"/>
                                        <p:tgtEl>
                                          <p:spTgt spid="143"/>
                                        </p:tgtEl>
                                        <p:attrNameLst>
                                          <p:attrName>ppt_w</p:attrName>
                                        </p:attrNameLst>
                                      </p:cBhvr>
                                      <p:tavLst>
                                        <p:tav tm="0">
                                          <p:val>
                                            <p:fltVal val="0"/>
                                          </p:val>
                                        </p:tav>
                                        <p:tav tm="100000">
                                          <p:val>
                                            <p:strVal val="#ppt_w"/>
                                          </p:val>
                                        </p:tav>
                                      </p:tavLst>
                                    </p:anim>
                                    <p:anim calcmode="lin" valueType="num">
                                      <p:cBhvr>
                                        <p:cTn id="16" dur="500" fill="hold"/>
                                        <p:tgtEl>
                                          <p:spTgt spid="143"/>
                                        </p:tgtEl>
                                        <p:attrNameLst>
                                          <p:attrName>ppt_h</p:attrName>
                                        </p:attrNameLst>
                                      </p:cBhvr>
                                      <p:tavLst>
                                        <p:tav tm="0">
                                          <p:val>
                                            <p:fltVal val="0"/>
                                          </p:val>
                                        </p:tav>
                                        <p:tav tm="100000">
                                          <p:val>
                                            <p:strVal val="#ppt_h"/>
                                          </p:val>
                                        </p:tav>
                                      </p:tavLst>
                                    </p:anim>
                                    <p:animEffect transition="in" filter="fade">
                                      <p:cBhvr>
                                        <p:cTn id="17" dur="500"/>
                                        <p:tgtEl>
                                          <p:spTgt spid="143"/>
                                        </p:tgtEl>
                                      </p:cBhvr>
                                    </p:animEffect>
                                  </p:childTnLst>
                                </p:cTn>
                              </p:par>
                              <p:par>
                                <p:cTn id="18" presetID="53" presetClass="entr" presetSubtype="16" fill="hold" grpId="0" nodeType="withEffect">
                                  <p:stCondLst>
                                    <p:cond delay="40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par>
                                <p:cTn id="23" presetID="53" presetClass="entr" presetSubtype="16"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 calcmode="lin" valueType="num">
                                      <p:cBhvr>
                                        <p:cTn id="25" dur="500" fill="hold"/>
                                        <p:tgtEl>
                                          <p:spTgt spid="145"/>
                                        </p:tgtEl>
                                        <p:attrNameLst>
                                          <p:attrName>ppt_w</p:attrName>
                                        </p:attrNameLst>
                                      </p:cBhvr>
                                      <p:tavLst>
                                        <p:tav tm="0">
                                          <p:val>
                                            <p:fltVal val="0"/>
                                          </p:val>
                                        </p:tav>
                                        <p:tav tm="100000">
                                          <p:val>
                                            <p:strVal val="#ppt_w"/>
                                          </p:val>
                                        </p:tav>
                                      </p:tavLst>
                                    </p:anim>
                                    <p:anim calcmode="lin" valueType="num">
                                      <p:cBhvr>
                                        <p:cTn id="26" dur="500" fill="hold"/>
                                        <p:tgtEl>
                                          <p:spTgt spid="145"/>
                                        </p:tgtEl>
                                        <p:attrNameLst>
                                          <p:attrName>ppt_h</p:attrName>
                                        </p:attrNameLst>
                                      </p:cBhvr>
                                      <p:tavLst>
                                        <p:tav tm="0">
                                          <p:val>
                                            <p:fltVal val="0"/>
                                          </p:val>
                                        </p:tav>
                                        <p:tav tm="100000">
                                          <p:val>
                                            <p:strVal val="#ppt_h"/>
                                          </p:val>
                                        </p:tav>
                                      </p:tavLst>
                                    </p:anim>
                                    <p:animEffect transition="in" filter="fade">
                                      <p:cBhvr>
                                        <p:cTn id="27" dur="500"/>
                                        <p:tgtEl>
                                          <p:spTgt spid="145"/>
                                        </p:tgtEl>
                                      </p:cBhvr>
                                    </p:animEffect>
                                  </p:childTnLst>
                                </p:cTn>
                              </p:par>
                              <p:par>
                                <p:cTn id="28" presetID="53" presetClass="entr" presetSubtype="16" fill="hold" nodeType="withEffect">
                                  <p:stCondLst>
                                    <p:cond delay="400"/>
                                  </p:stCondLst>
                                  <p:childTnLst>
                                    <p:set>
                                      <p:cBhvr>
                                        <p:cTn id="29" dur="1" fill="hold">
                                          <p:stCondLst>
                                            <p:cond delay="0"/>
                                          </p:stCondLst>
                                        </p:cTn>
                                        <p:tgtEl>
                                          <p:spTgt spid="148"/>
                                        </p:tgtEl>
                                        <p:attrNameLst>
                                          <p:attrName>style.visibility</p:attrName>
                                        </p:attrNameLst>
                                      </p:cBhvr>
                                      <p:to>
                                        <p:strVal val="visible"/>
                                      </p:to>
                                    </p:set>
                                    <p:anim calcmode="lin" valueType="num">
                                      <p:cBhvr>
                                        <p:cTn id="30" dur="500" fill="hold"/>
                                        <p:tgtEl>
                                          <p:spTgt spid="148"/>
                                        </p:tgtEl>
                                        <p:attrNameLst>
                                          <p:attrName>ppt_w</p:attrName>
                                        </p:attrNameLst>
                                      </p:cBhvr>
                                      <p:tavLst>
                                        <p:tav tm="0">
                                          <p:val>
                                            <p:fltVal val="0"/>
                                          </p:val>
                                        </p:tav>
                                        <p:tav tm="100000">
                                          <p:val>
                                            <p:strVal val="#ppt_w"/>
                                          </p:val>
                                        </p:tav>
                                      </p:tavLst>
                                    </p:anim>
                                    <p:anim calcmode="lin" valueType="num">
                                      <p:cBhvr>
                                        <p:cTn id="31" dur="500" fill="hold"/>
                                        <p:tgtEl>
                                          <p:spTgt spid="148"/>
                                        </p:tgtEl>
                                        <p:attrNameLst>
                                          <p:attrName>ppt_h</p:attrName>
                                        </p:attrNameLst>
                                      </p:cBhvr>
                                      <p:tavLst>
                                        <p:tav tm="0">
                                          <p:val>
                                            <p:fltVal val="0"/>
                                          </p:val>
                                        </p:tav>
                                        <p:tav tm="100000">
                                          <p:val>
                                            <p:strVal val="#ppt_h"/>
                                          </p:val>
                                        </p:tav>
                                      </p:tavLst>
                                    </p:anim>
                                    <p:animEffect transition="in" filter="fade">
                                      <p:cBhvr>
                                        <p:cTn id="32" dur="500"/>
                                        <p:tgtEl>
                                          <p:spTgt spid="148"/>
                                        </p:tgtEl>
                                      </p:cBhvr>
                                    </p:animEffect>
                                  </p:childTnLst>
                                </p:cTn>
                              </p:par>
                              <p:par>
                                <p:cTn id="33" presetID="53" presetClass="entr" presetSubtype="16" fill="hold" nodeType="withEffect">
                                  <p:stCondLst>
                                    <p:cond delay="200"/>
                                  </p:stCondLst>
                                  <p:childTnLst>
                                    <p:set>
                                      <p:cBhvr>
                                        <p:cTn id="34" dur="1" fill="hold">
                                          <p:stCondLst>
                                            <p:cond delay="0"/>
                                          </p:stCondLst>
                                        </p:cTn>
                                        <p:tgtEl>
                                          <p:spTgt spid="151"/>
                                        </p:tgtEl>
                                        <p:attrNameLst>
                                          <p:attrName>style.visibility</p:attrName>
                                        </p:attrNameLst>
                                      </p:cBhvr>
                                      <p:to>
                                        <p:strVal val="visible"/>
                                      </p:to>
                                    </p:set>
                                    <p:anim calcmode="lin" valueType="num">
                                      <p:cBhvr>
                                        <p:cTn id="35" dur="500" fill="hold"/>
                                        <p:tgtEl>
                                          <p:spTgt spid="151"/>
                                        </p:tgtEl>
                                        <p:attrNameLst>
                                          <p:attrName>ppt_w</p:attrName>
                                        </p:attrNameLst>
                                      </p:cBhvr>
                                      <p:tavLst>
                                        <p:tav tm="0">
                                          <p:val>
                                            <p:fltVal val="0"/>
                                          </p:val>
                                        </p:tav>
                                        <p:tav tm="100000">
                                          <p:val>
                                            <p:strVal val="#ppt_w"/>
                                          </p:val>
                                        </p:tav>
                                      </p:tavLst>
                                    </p:anim>
                                    <p:anim calcmode="lin" valueType="num">
                                      <p:cBhvr>
                                        <p:cTn id="36" dur="500" fill="hold"/>
                                        <p:tgtEl>
                                          <p:spTgt spid="151"/>
                                        </p:tgtEl>
                                        <p:attrNameLst>
                                          <p:attrName>ppt_h</p:attrName>
                                        </p:attrNameLst>
                                      </p:cBhvr>
                                      <p:tavLst>
                                        <p:tav tm="0">
                                          <p:val>
                                            <p:fltVal val="0"/>
                                          </p:val>
                                        </p:tav>
                                        <p:tav tm="100000">
                                          <p:val>
                                            <p:strVal val="#ppt_h"/>
                                          </p:val>
                                        </p:tav>
                                      </p:tavLst>
                                    </p:anim>
                                    <p:animEffect transition="in" filter="fade">
                                      <p:cBhvr>
                                        <p:cTn id="37" dur="500"/>
                                        <p:tgtEl>
                                          <p:spTgt spid="15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54"/>
                                        </p:tgtEl>
                                        <p:attrNameLst>
                                          <p:attrName>style.visibility</p:attrName>
                                        </p:attrNameLst>
                                      </p:cBhvr>
                                      <p:to>
                                        <p:strVal val="visible"/>
                                      </p:to>
                                    </p:set>
                                    <p:anim calcmode="lin" valueType="num">
                                      <p:cBhvr>
                                        <p:cTn id="40" dur="500" fill="hold"/>
                                        <p:tgtEl>
                                          <p:spTgt spid="154"/>
                                        </p:tgtEl>
                                        <p:attrNameLst>
                                          <p:attrName>ppt_w</p:attrName>
                                        </p:attrNameLst>
                                      </p:cBhvr>
                                      <p:tavLst>
                                        <p:tav tm="0">
                                          <p:val>
                                            <p:fltVal val="0"/>
                                          </p:val>
                                        </p:tav>
                                        <p:tav tm="100000">
                                          <p:val>
                                            <p:strVal val="#ppt_w"/>
                                          </p:val>
                                        </p:tav>
                                      </p:tavLst>
                                    </p:anim>
                                    <p:anim calcmode="lin" valueType="num">
                                      <p:cBhvr>
                                        <p:cTn id="41" dur="500" fill="hold"/>
                                        <p:tgtEl>
                                          <p:spTgt spid="154"/>
                                        </p:tgtEl>
                                        <p:attrNameLst>
                                          <p:attrName>ppt_h</p:attrName>
                                        </p:attrNameLst>
                                      </p:cBhvr>
                                      <p:tavLst>
                                        <p:tav tm="0">
                                          <p:val>
                                            <p:fltVal val="0"/>
                                          </p:val>
                                        </p:tav>
                                        <p:tav tm="100000">
                                          <p:val>
                                            <p:strVal val="#ppt_h"/>
                                          </p:val>
                                        </p:tav>
                                      </p:tavLst>
                                    </p:anim>
                                    <p:animEffect transition="in" filter="fade">
                                      <p:cBhvr>
                                        <p:cTn id="42" dur="500"/>
                                        <p:tgtEl>
                                          <p:spTgt spid="15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5"/>
                                        </p:tgtEl>
                                        <p:attrNameLst>
                                          <p:attrName>style.visibility</p:attrName>
                                        </p:attrNameLst>
                                      </p:cBhvr>
                                      <p:to>
                                        <p:strVal val="visible"/>
                                      </p:to>
                                    </p:set>
                                    <p:anim calcmode="lin" valueType="num">
                                      <p:cBhvr>
                                        <p:cTn id="45" dur="500" fill="hold"/>
                                        <p:tgtEl>
                                          <p:spTgt spid="155"/>
                                        </p:tgtEl>
                                        <p:attrNameLst>
                                          <p:attrName>ppt_w</p:attrName>
                                        </p:attrNameLst>
                                      </p:cBhvr>
                                      <p:tavLst>
                                        <p:tav tm="0">
                                          <p:val>
                                            <p:fltVal val="0"/>
                                          </p:val>
                                        </p:tav>
                                        <p:tav tm="100000">
                                          <p:val>
                                            <p:strVal val="#ppt_w"/>
                                          </p:val>
                                        </p:tav>
                                      </p:tavLst>
                                    </p:anim>
                                    <p:anim calcmode="lin" valueType="num">
                                      <p:cBhvr>
                                        <p:cTn id="46" dur="500" fill="hold"/>
                                        <p:tgtEl>
                                          <p:spTgt spid="155"/>
                                        </p:tgtEl>
                                        <p:attrNameLst>
                                          <p:attrName>ppt_h</p:attrName>
                                        </p:attrNameLst>
                                      </p:cBhvr>
                                      <p:tavLst>
                                        <p:tav tm="0">
                                          <p:val>
                                            <p:fltVal val="0"/>
                                          </p:val>
                                        </p:tav>
                                        <p:tav tm="100000">
                                          <p:val>
                                            <p:strVal val="#ppt_h"/>
                                          </p:val>
                                        </p:tav>
                                      </p:tavLst>
                                    </p:anim>
                                    <p:animEffect transition="in" filter="fade">
                                      <p:cBhvr>
                                        <p:cTn id="47" dur="500"/>
                                        <p:tgtEl>
                                          <p:spTgt spid="155"/>
                                        </p:tgtEl>
                                      </p:cBhvr>
                                    </p:animEffect>
                                  </p:childTnLst>
                                </p:cTn>
                              </p:par>
                              <p:par>
                                <p:cTn id="48" presetID="53" presetClass="entr" presetSubtype="16" fill="hold" nodeType="withEffect">
                                  <p:stCondLst>
                                    <p:cond delay="400"/>
                                  </p:stCondLst>
                                  <p:childTnLst>
                                    <p:set>
                                      <p:cBhvr>
                                        <p:cTn id="49" dur="1" fill="hold">
                                          <p:stCondLst>
                                            <p:cond delay="0"/>
                                          </p:stCondLst>
                                        </p:cTn>
                                        <p:tgtEl>
                                          <p:spTgt spid="156"/>
                                        </p:tgtEl>
                                        <p:attrNameLst>
                                          <p:attrName>style.visibility</p:attrName>
                                        </p:attrNameLst>
                                      </p:cBhvr>
                                      <p:to>
                                        <p:strVal val="visible"/>
                                      </p:to>
                                    </p:set>
                                    <p:anim calcmode="lin" valueType="num">
                                      <p:cBhvr>
                                        <p:cTn id="50" dur="500" fill="hold"/>
                                        <p:tgtEl>
                                          <p:spTgt spid="156"/>
                                        </p:tgtEl>
                                        <p:attrNameLst>
                                          <p:attrName>ppt_w</p:attrName>
                                        </p:attrNameLst>
                                      </p:cBhvr>
                                      <p:tavLst>
                                        <p:tav tm="0">
                                          <p:val>
                                            <p:fltVal val="0"/>
                                          </p:val>
                                        </p:tav>
                                        <p:tav tm="100000">
                                          <p:val>
                                            <p:strVal val="#ppt_w"/>
                                          </p:val>
                                        </p:tav>
                                      </p:tavLst>
                                    </p:anim>
                                    <p:anim calcmode="lin" valueType="num">
                                      <p:cBhvr>
                                        <p:cTn id="51" dur="500" fill="hold"/>
                                        <p:tgtEl>
                                          <p:spTgt spid="156"/>
                                        </p:tgtEl>
                                        <p:attrNameLst>
                                          <p:attrName>ppt_h</p:attrName>
                                        </p:attrNameLst>
                                      </p:cBhvr>
                                      <p:tavLst>
                                        <p:tav tm="0">
                                          <p:val>
                                            <p:fltVal val="0"/>
                                          </p:val>
                                        </p:tav>
                                        <p:tav tm="100000">
                                          <p:val>
                                            <p:strVal val="#ppt_h"/>
                                          </p:val>
                                        </p:tav>
                                      </p:tavLst>
                                    </p:anim>
                                    <p:animEffect transition="in" filter="fade">
                                      <p:cBhvr>
                                        <p:cTn id="52" dur="500"/>
                                        <p:tgtEl>
                                          <p:spTgt spid="156"/>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159"/>
                                        </p:tgtEl>
                                        <p:attrNameLst>
                                          <p:attrName>style.visibility</p:attrName>
                                        </p:attrNameLst>
                                      </p:cBhvr>
                                      <p:to>
                                        <p:strVal val="visible"/>
                                      </p:to>
                                    </p:set>
                                    <p:anim calcmode="lin" valueType="num">
                                      <p:cBhvr>
                                        <p:cTn id="55" dur="500" fill="hold"/>
                                        <p:tgtEl>
                                          <p:spTgt spid="159"/>
                                        </p:tgtEl>
                                        <p:attrNameLst>
                                          <p:attrName>ppt_w</p:attrName>
                                        </p:attrNameLst>
                                      </p:cBhvr>
                                      <p:tavLst>
                                        <p:tav tm="0">
                                          <p:val>
                                            <p:fltVal val="0"/>
                                          </p:val>
                                        </p:tav>
                                        <p:tav tm="100000">
                                          <p:val>
                                            <p:strVal val="#ppt_w"/>
                                          </p:val>
                                        </p:tav>
                                      </p:tavLst>
                                    </p:anim>
                                    <p:anim calcmode="lin" valueType="num">
                                      <p:cBhvr>
                                        <p:cTn id="56" dur="500" fill="hold"/>
                                        <p:tgtEl>
                                          <p:spTgt spid="159"/>
                                        </p:tgtEl>
                                        <p:attrNameLst>
                                          <p:attrName>ppt_h</p:attrName>
                                        </p:attrNameLst>
                                      </p:cBhvr>
                                      <p:tavLst>
                                        <p:tav tm="0">
                                          <p:val>
                                            <p:fltVal val="0"/>
                                          </p:val>
                                        </p:tav>
                                        <p:tav tm="100000">
                                          <p:val>
                                            <p:strVal val="#ppt_h"/>
                                          </p:val>
                                        </p:tav>
                                      </p:tavLst>
                                    </p:anim>
                                    <p:animEffect transition="in" filter="fade">
                                      <p:cBhvr>
                                        <p:cTn id="57" dur="500"/>
                                        <p:tgtEl>
                                          <p:spTgt spid="159"/>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160"/>
                                        </p:tgtEl>
                                        <p:attrNameLst>
                                          <p:attrName>style.visibility</p:attrName>
                                        </p:attrNameLst>
                                      </p:cBhvr>
                                      <p:to>
                                        <p:strVal val="visible"/>
                                      </p:to>
                                    </p:set>
                                    <p:anim calcmode="lin" valueType="num">
                                      <p:cBhvr>
                                        <p:cTn id="60" dur="500" fill="hold"/>
                                        <p:tgtEl>
                                          <p:spTgt spid="160"/>
                                        </p:tgtEl>
                                        <p:attrNameLst>
                                          <p:attrName>ppt_w</p:attrName>
                                        </p:attrNameLst>
                                      </p:cBhvr>
                                      <p:tavLst>
                                        <p:tav tm="0">
                                          <p:val>
                                            <p:fltVal val="0"/>
                                          </p:val>
                                        </p:tav>
                                        <p:tav tm="100000">
                                          <p:val>
                                            <p:strVal val="#ppt_w"/>
                                          </p:val>
                                        </p:tav>
                                      </p:tavLst>
                                    </p:anim>
                                    <p:anim calcmode="lin" valueType="num">
                                      <p:cBhvr>
                                        <p:cTn id="61" dur="500" fill="hold"/>
                                        <p:tgtEl>
                                          <p:spTgt spid="160"/>
                                        </p:tgtEl>
                                        <p:attrNameLst>
                                          <p:attrName>ppt_h</p:attrName>
                                        </p:attrNameLst>
                                      </p:cBhvr>
                                      <p:tavLst>
                                        <p:tav tm="0">
                                          <p:val>
                                            <p:fltVal val="0"/>
                                          </p:val>
                                        </p:tav>
                                        <p:tav tm="100000">
                                          <p:val>
                                            <p:strVal val="#ppt_h"/>
                                          </p:val>
                                        </p:tav>
                                      </p:tavLst>
                                    </p:anim>
                                    <p:animEffect transition="in" filter="fade">
                                      <p:cBhvr>
                                        <p:cTn id="62" dur="500"/>
                                        <p:tgtEl>
                                          <p:spTgt spid="160"/>
                                        </p:tgtEl>
                                      </p:cBhvr>
                                    </p:animEffect>
                                  </p:childTnLst>
                                </p:cTn>
                              </p:par>
                              <p:par>
                                <p:cTn id="63" presetID="53" presetClass="entr" presetSubtype="16" fill="hold" nodeType="withEffect">
                                  <p:stCondLst>
                                    <p:cond delay="400"/>
                                  </p:stCondLst>
                                  <p:childTnLst>
                                    <p:set>
                                      <p:cBhvr>
                                        <p:cTn id="64" dur="1" fill="hold">
                                          <p:stCondLst>
                                            <p:cond delay="0"/>
                                          </p:stCondLst>
                                        </p:cTn>
                                        <p:tgtEl>
                                          <p:spTgt spid="161"/>
                                        </p:tgtEl>
                                        <p:attrNameLst>
                                          <p:attrName>style.visibility</p:attrName>
                                        </p:attrNameLst>
                                      </p:cBhvr>
                                      <p:to>
                                        <p:strVal val="visible"/>
                                      </p:to>
                                    </p:set>
                                    <p:anim calcmode="lin" valueType="num">
                                      <p:cBhvr>
                                        <p:cTn id="65" dur="500" fill="hold"/>
                                        <p:tgtEl>
                                          <p:spTgt spid="161"/>
                                        </p:tgtEl>
                                        <p:attrNameLst>
                                          <p:attrName>ppt_w</p:attrName>
                                        </p:attrNameLst>
                                      </p:cBhvr>
                                      <p:tavLst>
                                        <p:tav tm="0">
                                          <p:val>
                                            <p:fltVal val="0"/>
                                          </p:val>
                                        </p:tav>
                                        <p:tav tm="100000">
                                          <p:val>
                                            <p:strVal val="#ppt_w"/>
                                          </p:val>
                                        </p:tav>
                                      </p:tavLst>
                                    </p:anim>
                                    <p:anim calcmode="lin" valueType="num">
                                      <p:cBhvr>
                                        <p:cTn id="66" dur="500" fill="hold"/>
                                        <p:tgtEl>
                                          <p:spTgt spid="161"/>
                                        </p:tgtEl>
                                        <p:attrNameLst>
                                          <p:attrName>ppt_h</p:attrName>
                                        </p:attrNameLst>
                                      </p:cBhvr>
                                      <p:tavLst>
                                        <p:tav tm="0">
                                          <p:val>
                                            <p:fltVal val="0"/>
                                          </p:val>
                                        </p:tav>
                                        <p:tav tm="100000">
                                          <p:val>
                                            <p:strVal val="#ppt_h"/>
                                          </p:val>
                                        </p:tav>
                                      </p:tavLst>
                                    </p:anim>
                                    <p:animEffect transition="in" filter="fade">
                                      <p:cBhvr>
                                        <p:cTn id="67" dur="500"/>
                                        <p:tgtEl>
                                          <p:spTgt spid="161"/>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164"/>
                                        </p:tgtEl>
                                        <p:attrNameLst>
                                          <p:attrName>style.visibility</p:attrName>
                                        </p:attrNameLst>
                                      </p:cBhvr>
                                      <p:to>
                                        <p:strVal val="visible"/>
                                      </p:to>
                                    </p:set>
                                    <p:anim calcmode="lin" valueType="num">
                                      <p:cBhvr>
                                        <p:cTn id="70" dur="500" fill="hold"/>
                                        <p:tgtEl>
                                          <p:spTgt spid="164"/>
                                        </p:tgtEl>
                                        <p:attrNameLst>
                                          <p:attrName>ppt_w</p:attrName>
                                        </p:attrNameLst>
                                      </p:cBhvr>
                                      <p:tavLst>
                                        <p:tav tm="0">
                                          <p:val>
                                            <p:fltVal val="0"/>
                                          </p:val>
                                        </p:tav>
                                        <p:tav tm="100000">
                                          <p:val>
                                            <p:strVal val="#ppt_w"/>
                                          </p:val>
                                        </p:tav>
                                      </p:tavLst>
                                    </p:anim>
                                    <p:anim calcmode="lin" valueType="num">
                                      <p:cBhvr>
                                        <p:cTn id="71" dur="500" fill="hold"/>
                                        <p:tgtEl>
                                          <p:spTgt spid="164"/>
                                        </p:tgtEl>
                                        <p:attrNameLst>
                                          <p:attrName>ppt_h</p:attrName>
                                        </p:attrNameLst>
                                      </p:cBhvr>
                                      <p:tavLst>
                                        <p:tav tm="0">
                                          <p:val>
                                            <p:fltVal val="0"/>
                                          </p:val>
                                        </p:tav>
                                        <p:tav tm="100000">
                                          <p:val>
                                            <p:strVal val="#ppt_h"/>
                                          </p:val>
                                        </p:tav>
                                      </p:tavLst>
                                    </p:anim>
                                    <p:animEffect transition="in" filter="fade">
                                      <p:cBhvr>
                                        <p:cTn id="72" dur="500"/>
                                        <p:tgtEl>
                                          <p:spTgt spid="16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childTnLst>
                          </p:cTn>
                        </p:par>
                        <p:par>
                          <p:cTn id="77" fill="hold">
                            <p:stCondLst>
                              <p:cond delay="10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93">
                                            <p:txEl>
                                              <p:pRg st="0" end="0"/>
                                            </p:txEl>
                                          </p:spTgt>
                                        </p:tgtEl>
                                        <p:attrNameLst>
                                          <p:attrName>style.visibility</p:attrName>
                                        </p:attrNameLst>
                                      </p:cBhvr>
                                      <p:to>
                                        <p:strVal val="visible"/>
                                      </p:to>
                                    </p:set>
                                    <p:anim calcmode="lin" valueType="num">
                                      <p:cBhvr>
                                        <p:cTn id="80" dur="500" fill="hold"/>
                                        <p:tgtEl>
                                          <p:spTgt spid="9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93">
                                            <p:txEl>
                                              <p:pRg st="0" end="0"/>
                                            </p:txEl>
                                          </p:spTgt>
                                        </p:tgtEl>
                                        <p:attrNameLst>
                                          <p:attrName>ppt_y</p:attrName>
                                        </p:attrNameLst>
                                      </p:cBhvr>
                                      <p:tavLst>
                                        <p:tav tm="0">
                                          <p:val>
                                            <p:strVal val="#ppt_y"/>
                                          </p:val>
                                        </p:tav>
                                        <p:tav tm="100000">
                                          <p:val>
                                            <p:strVal val="#ppt_y"/>
                                          </p:val>
                                        </p:tav>
                                      </p:tavLst>
                                    </p:anim>
                                    <p:anim calcmode="lin" valueType="num">
                                      <p:cBhvr>
                                        <p:cTn id="82" dur="500" fill="hold"/>
                                        <p:tgtEl>
                                          <p:spTgt spid="9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9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93">
                                            <p:txEl>
                                              <p:pRg st="0" end="0"/>
                                            </p:txEl>
                                          </p:spTgt>
                                        </p:tgtEl>
                                      </p:cBhvr>
                                    </p:animEffect>
                                  </p:childTnLst>
                                </p:cTn>
                              </p:par>
                            </p:childTnLst>
                          </p:cTn>
                        </p:par>
                        <p:par>
                          <p:cTn id="85" fill="hold">
                            <p:stCondLst>
                              <p:cond delay="2049"/>
                            </p:stCondLst>
                            <p:childTnLst>
                              <p:par>
                                <p:cTn id="86" presetID="49" presetClass="entr" presetSubtype="0" decel="100000" fill="hold"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 calcmode="lin" valueType="num">
                                      <p:cBhvr>
                                        <p:cTn id="90" dur="500" fill="hold"/>
                                        <p:tgtEl>
                                          <p:spTgt spid="94"/>
                                        </p:tgtEl>
                                        <p:attrNameLst>
                                          <p:attrName>style.rotation</p:attrName>
                                        </p:attrNameLst>
                                      </p:cBhvr>
                                      <p:tavLst>
                                        <p:tav tm="0">
                                          <p:val>
                                            <p:fltVal val="360"/>
                                          </p:val>
                                        </p:tav>
                                        <p:tav tm="100000">
                                          <p:val>
                                            <p:fltVal val="0"/>
                                          </p:val>
                                        </p:tav>
                                      </p:tavLst>
                                    </p:anim>
                                    <p:animEffect transition="in" filter="fade">
                                      <p:cBhvr>
                                        <p:cTn id="91" dur="500"/>
                                        <p:tgtEl>
                                          <p:spTgt spid="94"/>
                                        </p:tgtEl>
                                      </p:cBhvr>
                                    </p:animEffect>
                                  </p:childTnLst>
                                </p:cTn>
                              </p:par>
                              <p:par>
                                <p:cTn id="92" presetID="49" presetClass="entr" presetSubtype="0" decel="10000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 calcmode="lin" valueType="num">
                                      <p:cBhvr>
                                        <p:cTn id="96" dur="500" fill="hold"/>
                                        <p:tgtEl>
                                          <p:spTgt spid="100"/>
                                        </p:tgtEl>
                                        <p:attrNameLst>
                                          <p:attrName>style.rotation</p:attrName>
                                        </p:attrNameLst>
                                      </p:cBhvr>
                                      <p:tavLst>
                                        <p:tav tm="0">
                                          <p:val>
                                            <p:fltVal val="360"/>
                                          </p:val>
                                        </p:tav>
                                        <p:tav tm="100000">
                                          <p:val>
                                            <p:fltVal val="0"/>
                                          </p:val>
                                        </p:tav>
                                      </p:tavLst>
                                    </p:anim>
                                    <p:animEffect transition="in" filter="fade">
                                      <p:cBhvr>
                                        <p:cTn id="97" dur="500"/>
                                        <p:tgtEl>
                                          <p:spTgt spid="100"/>
                                        </p:tgtEl>
                                      </p:cBhvr>
                                    </p:animEffect>
                                  </p:childTnLst>
                                </p:cTn>
                              </p:par>
                              <p:par>
                                <p:cTn id="98" presetID="49" presetClass="entr" presetSubtype="0" decel="100000" fill="hold" nodeType="withEffect">
                                  <p:stCondLst>
                                    <p:cond delay="0"/>
                                  </p:stCondLst>
                                  <p:childTnLst>
                                    <p:set>
                                      <p:cBhvr>
                                        <p:cTn id="99" dur="1" fill="hold">
                                          <p:stCondLst>
                                            <p:cond delay="0"/>
                                          </p:stCondLst>
                                        </p:cTn>
                                        <p:tgtEl>
                                          <p:spTgt spid="103"/>
                                        </p:tgtEl>
                                        <p:attrNameLst>
                                          <p:attrName>style.visibility</p:attrName>
                                        </p:attrNameLst>
                                      </p:cBhvr>
                                      <p:to>
                                        <p:strVal val="visible"/>
                                      </p:to>
                                    </p:set>
                                    <p:anim calcmode="lin" valueType="num">
                                      <p:cBhvr>
                                        <p:cTn id="100" dur="500" fill="hold"/>
                                        <p:tgtEl>
                                          <p:spTgt spid="103"/>
                                        </p:tgtEl>
                                        <p:attrNameLst>
                                          <p:attrName>ppt_w</p:attrName>
                                        </p:attrNameLst>
                                      </p:cBhvr>
                                      <p:tavLst>
                                        <p:tav tm="0">
                                          <p:val>
                                            <p:fltVal val="0"/>
                                          </p:val>
                                        </p:tav>
                                        <p:tav tm="100000">
                                          <p:val>
                                            <p:strVal val="#ppt_w"/>
                                          </p:val>
                                        </p:tav>
                                      </p:tavLst>
                                    </p:anim>
                                    <p:anim calcmode="lin" valueType="num">
                                      <p:cBhvr>
                                        <p:cTn id="101" dur="500" fill="hold"/>
                                        <p:tgtEl>
                                          <p:spTgt spid="103"/>
                                        </p:tgtEl>
                                        <p:attrNameLst>
                                          <p:attrName>ppt_h</p:attrName>
                                        </p:attrNameLst>
                                      </p:cBhvr>
                                      <p:tavLst>
                                        <p:tav tm="0">
                                          <p:val>
                                            <p:fltVal val="0"/>
                                          </p:val>
                                        </p:tav>
                                        <p:tav tm="100000">
                                          <p:val>
                                            <p:strVal val="#ppt_h"/>
                                          </p:val>
                                        </p:tav>
                                      </p:tavLst>
                                    </p:anim>
                                    <p:anim calcmode="lin" valueType="num">
                                      <p:cBhvr>
                                        <p:cTn id="102" dur="500" fill="hold"/>
                                        <p:tgtEl>
                                          <p:spTgt spid="103"/>
                                        </p:tgtEl>
                                        <p:attrNameLst>
                                          <p:attrName>style.rotation</p:attrName>
                                        </p:attrNameLst>
                                      </p:cBhvr>
                                      <p:tavLst>
                                        <p:tav tm="0">
                                          <p:val>
                                            <p:fltVal val="360"/>
                                          </p:val>
                                        </p:tav>
                                        <p:tav tm="100000">
                                          <p:val>
                                            <p:fltVal val="0"/>
                                          </p:val>
                                        </p:tav>
                                      </p:tavLst>
                                    </p:anim>
                                    <p:animEffect transition="in" filter="fade">
                                      <p:cBhvr>
                                        <p:cTn id="103" dur="500"/>
                                        <p:tgtEl>
                                          <p:spTgt spid="103"/>
                                        </p:tgtEl>
                                      </p:cBhvr>
                                    </p:animEffect>
                                  </p:childTnLst>
                                </p:cTn>
                              </p:par>
                              <p:par>
                                <p:cTn id="104" presetID="49" presetClass="entr" presetSubtype="0" decel="100000" fill="hold" grpId="0" nodeType="withEffect">
                                  <p:stCondLst>
                                    <p:cond delay="0"/>
                                  </p:stCondLst>
                                  <p:childTnLst>
                                    <p:set>
                                      <p:cBhvr>
                                        <p:cTn id="105" dur="1" fill="hold">
                                          <p:stCondLst>
                                            <p:cond delay="0"/>
                                          </p:stCondLst>
                                        </p:cTn>
                                        <p:tgtEl>
                                          <p:spTgt spid="115"/>
                                        </p:tgtEl>
                                        <p:attrNameLst>
                                          <p:attrName>style.visibility</p:attrName>
                                        </p:attrNameLst>
                                      </p:cBhvr>
                                      <p:to>
                                        <p:strVal val="visible"/>
                                      </p:to>
                                    </p:set>
                                    <p:anim calcmode="lin" valueType="num">
                                      <p:cBhvr>
                                        <p:cTn id="106" dur="500" fill="hold"/>
                                        <p:tgtEl>
                                          <p:spTgt spid="115"/>
                                        </p:tgtEl>
                                        <p:attrNameLst>
                                          <p:attrName>ppt_w</p:attrName>
                                        </p:attrNameLst>
                                      </p:cBhvr>
                                      <p:tavLst>
                                        <p:tav tm="0">
                                          <p:val>
                                            <p:fltVal val="0"/>
                                          </p:val>
                                        </p:tav>
                                        <p:tav tm="100000">
                                          <p:val>
                                            <p:strVal val="#ppt_w"/>
                                          </p:val>
                                        </p:tav>
                                      </p:tavLst>
                                    </p:anim>
                                    <p:anim calcmode="lin" valueType="num">
                                      <p:cBhvr>
                                        <p:cTn id="107" dur="500" fill="hold"/>
                                        <p:tgtEl>
                                          <p:spTgt spid="115"/>
                                        </p:tgtEl>
                                        <p:attrNameLst>
                                          <p:attrName>ppt_h</p:attrName>
                                        </p:attrNameLst>
                                      </p:cBhvr>
                                      <p:tavLst>
                                        <p:tav tm="0">
                                          <p:val>
                                            <p:fltVal val="0"/>
                                          </p:val>
                                        </p:tav>
                                        <p:tav tm="100000">
                                          <p:val>
                                            <p:strVal val="#ppt_h"/>
                                          </p:val>
                                        </p:tav>
                                      </p:tavLst>
                                    </p:anim>
                                    <p:anim calcmode="lin" valueType="num">
                                      <p:cBhvr>
                                        <p:cTn id="108" dur="500" fill="hold"/>
                                        <p:tgtEl>
                                          <p:spTgt spid="115"/>
                                        </p:tgtEl>
                                        <p:attrNameLst>
                                          <p:attrName>style.rotation</p:attrName>
                                        </p:attrNameLst>
                                      </p:cBhvr>
                                      <p:tavLst>
                                        <p:tav tm="0">
                                          <p:val>
                                            <p:fltVal val="360"/>
                                          </p:val>
                                        </p:tav>
                                        <p:tav tm="100000">
                                          <p:val>
                                            <p:fltVal val="0"/>
                                          </p:val>
                                        </p:tav>
                                      </p:tavLst>
                                    </p:anim>
                                    <p:animEffect transition="in" filter="fade">
                                      <p:cBhvr>
                                        <p:cTn id="109" dur="500"/>
                                        <p:tgtEl>
                                          <p:spTgt spid="115"/>
                                        </p:tgtEl>
                                      </p:cBhvr>
                                    </p:animEffect>
                                  </p:childTnLst>
                                </p:cTn>
                              </p:par>
                              <p:par>
                                <p:cTn id="110" presetID="49" presetClass="entr" presetSubtype="0" decel="100000" fill="hold" grpId="0" nodeType="withEffect">
                                  <p:stCondLst>
                                    <p:cond delay="0"/>
                                  </p:stCondLst>
                                  <p:childTnLst>
                                    <p:set>
                                      <p:cBhvr>
                                        <p:cTn id="111" dur="1" fill="hold">
                                          <p:stCondLst>
                                            <p:cond delay="0"/>
                                          </p:stCondLst>
                                        </p:cTn>
                                        <p:tgtEl>
                                          <p:spTgt spid="116"/>
                                        </p:tgtEl>
                                        <p:attrNameLst>
                                          <p:attrName>style.visibility</p:attrName>
                                        </p:attrNameLst>
                                      </p:cBhvr>
                                      <p:to>
                                        <p:strVal val="visible"/>
                                      </p:to>
                                    </p:set>
                                    <p:anim calcmode="lin" valueType="num">
                                      <p:cBhvr>
                                        <p:cTn id="112" dur="500" fill="hold"/>
                                        <p:tgtEl>
                                          <p:spTgt spid="116"/>
                                        </p:tgtEl>
                                        <p:attrNameLst>
                                          <p:attrName>ppt_w</p:attrName>
                                        </p:attrNameLst>
                                      </p:cBhvr>
                                      <p:tavLst>
                                        <p:tav tm="0">
                                          <p:val>
                                            <p:fltVal val="0"/>
                                          </p:val>
                                        </p:tav>
                                        <p:tav tm="100000">
                                          <p:val>
                                            <p:strVal val="#ppt_w"/>
                                          </p:val>
                                        </p:tav>
                                      </p:tavLst>
                                    </p:anim>
                                    <p:anim calcmode="lin" valueType="num">
                                      <p:cBhvr>
                                        <p:cTn id="113" dur="500" fill="hold"/>
                                        <p:tgtEl>
                                          <p:spTgt spid="116"/>
                                        </p:tgtEl>
                                        <p:attrNameLst>
                                          <p:attrName>ppt_h</p:attrName>
                                        </p:attrNameLst>
                                      </p:cBhvr>
                                      <p:tavLst>
                                        <p:tav tm="0">
                                          <p:val>
                                            <p:fltVal val="0"/>
                                          </p:val>
                                        </p:tav>
                                        <p:tav tm="100000">
                                          <p:val>
                                            <p:strVal val="#ppt_h"/>
                                          </p:val>
                                        </p:tav>
                                      </p:tavLst>
                                    </p:anim>
                                    <p:anim calcmode="lin" valueType="num">
                                      <p:cBhvr>
                                        <p:cTn id="114" dur="500" fill="hold"/>
                                        <p:tgtEl>
                                          <p:spTgt spid="116"/>
                                        </p:tgtEl>
                                        <p:attrNameLst>
                                          <p:attrName>style.rotation</p:attrName>
                                        </p:attrNameLst>
                                      </p:cBhvr>
                                      <p:tavLst>
                                        <p:tav tm="0">
                                          <p:val>
                                            <p:fltVal val="360"/>
                                          </p:val>
                                        </p:tav>
                                        <p:tav tm="100000">
                                          <p:val>
                                            <p:fltVal val="0"/>
                                          </p:val>
                                        </p:tav>
                                      </p:tavLst>
                                    </p:anim>
                                    <p:animEffect transition="in" filter="fade">
                                      <p:cBhvr>
                                        <p:cTn id="11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3" grpId="0" animBg="1"/>
      <p:bldP spid="144" grpId="0" animBg="1"/>
      <p:bldP spid="154" grpId="0" animBg="1"/>
      <p:bldP spid="155" grpId="0" animBg="1"/>
      <p:bldP spid="159" grpId="0" animBg="1"/>
      <p:bldP spid="160" grpId="0" animBg="1"/>
      <p:bldP spid="164" grpId="0" animBg="1"/>
      <p:bldP spid="3" grpId="0"/>
      <p:bldP spid="93" grpId="0" build="p"/>
      <p:bldP spid="115" grpId="0" animBg="1"/>
      <p:bldP spid="1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01</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6000">
        <p14:warp dir="i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8" name="Text Box 7"/>
          <p:cNvSpPr txBox="1">
            <a:spLocks noChangeArrowheads="1"/>
          </p:cNvSpPr>
          <p:nvPr/>
        </p:nvSpPr>
        <p:spPr bwMode="auto">
          <a:xfrm>
            <a:off x="738423" y="1204061"/>
            <a:ext cx="10725541" cy="615553"/>
          </a:xfrm>
          <a:prstGeom prst="rect">
            <a:avLst/>
          </a:prstGeom>
          <a:noFill/>
          <a:ln w="9525">
            <a:noFill/>
            <a:miter lim="800000"/>
          </a:ln>
        </p:spPr>
        <p:txBody>
          <a:bodyPr wrap="square" lIns="60960" tIns="30480" rIns="60960" bIns="30480" anchor="ctr">
            <a:spAutoFit/>
          </a:bodyPr>
          <a:lstStyle/>
          <a:p>
            <a:pPr algn="ctr" defTabSz="1450340"/>
            <a:r>
              <a:rPr lang="zh-CN" altLang="en-US" dirty="0">
                <a:latin typeface="微软雅黑" panose="020B0503020204020204" pitchFamily="34" charset="-122"/>
                <a:ea typeface="微软雅黑" panose="020B0503020204020204" pitchFamily="34" charset="-122"/>
                <a:cs typeface="Open Sans Semibold" pitchFamily="34" charset="0"/>
              </a:rPr>
              <a:t>添加标题此处添加标题此处添加标题此处添加标题此处添加标题此处添加标题此处添加标题此处添加标题此处添加标题此处添加。</a:t>
            </a:r>
            <a:endParaRPr lang="zh-CN" altLang="en-US" dirty="0">
              <a:latin typeface="微软雅黑" panose="020B0503020204020204" pitchFamily="34" charset="-122"/>
              <a:ea typeface="微软雅黑" panose="020B0503020204020204" pitchFamily="34" charset="-122"/>
              <a:cs typeface="Open Sans Semibold" pitchFamily="34" charset="0"/>
            </a:endParaRPr>
          </a:p>
        </p:txBody>
      </p:sp>
      <p:sp>
        <p:nvSpPr>
          <p:cNvPr id="106" name="Rectangle 9"/>
          <p:cNvSpPr/>
          <p:nvPr/>
        </p:nvSpPr>
        <p:spPr>
          <a:xfrm>
            <a:off x="1" y="4140201"/>
            <a:ext cx="12204196"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Rectangle 11"/>
          <p:cNvSpPr/>
          <p:nvPr/>
        </p:nvSpPr>
        <p:spPr>
          <a:xfrm>
            <a:off x="-12196" y="4140201"/>
            <a:ext cx="12226779" cy="812799"/>
          </a:xfrm>
          <a:prstGeom prst="rect">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Text Box 10"/>
          <p:cNvSpPr txBox="1">
            <a:spLocks noChangeArrowheads="1"/>
          </p:cNvSpPr>
          <p:nvPr/>
        </p:nvSpPr>
        <p:spPr bwMode="auto">
          <a:xfrm>
            <a:off x="939092" y="5197746"/>
            <a:ext cx="2654465" cy="1292662"/>
          </a:xfrm>
          <a:prstGeom prst="rect">
            <a:avLst/>
          </a:prstGeom>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09" name="Text Box 7"/>
          <p:cNvSpPr txBox="1">
            <a:spLocks noChangeArrowheads="1"/>
          </p:cNvSpPr>
          <p:nvPr/>
        </p:nvSpPr>
        <p:spPr bwMode="auto">
          <a:xfrm>
            <a:off x="1669161" y="4390869"/>
            <a:ext cx="1194325"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0" name="Text Box 10"/>
          <p:cNvSpPr txBox="1">
            <a:spLocks noChangeArrowheads="1"/>
          </p:cNvSpPr>
          <p:nvPr/>
        </p:nvSpPr>
        <p:spPr bwMode="auto">
          <a:xfrm>
            <a:off x="4834336" y="5207475"/>
            <a:ext cx="2625438" cy="1292662"/>
          </a:xfrm>
          <a:prstGeom prst="rect">
            <a:avLst/>
          </a:prstGeom>
          <a:noFill/>
          <a:ln w="9525">
            <a:noFill/>
            <a:miter lim="800000"/>
          </a:ln>
        </p:spPr>
        <p:txBody>
          <a:bodyPr wrap="square" lIns="60960" tIns="30480" rIns="60960" bIns="30480">
            <a:spAutoFit/>
          </a:bodyPr>
          <a:lstStyle>
            <a:defPPr>
              <a:defRPr lang="zh-CN"/>
            </a:defPPr>
            <a:lvl1pPr algn="ctr" defTabSz="1450340">
              <a:defRPr sz="1600">
                <a:latin typeface="微软雅黑" panose="020B0503020204020204" pitchFamily="34" charset="-122"/>
                <a:ea typeface="微软雅黑" panose="020B0503020204020204" pitchFamily="34" charset="-122"/>
                <a:cs typeface="Open Sans" panose="020B0606030504020204" pitchFamily="34" charset="0"/>
              </a:defRPr>
            </a:lvl1pPr>
          </a:lstStyle>
          <a:p>
            <a:r>
              <a:rPr lang="zh-CN" altLang="en-US" dirty="0"/>
              <a:t>添加标题此处添加标题此处添加标题此处添加标题此处添加标题此处添加标题此处添加标题此处添加标题此处添加标题此处添加。</a:t>
            </a:r>
            <a:endParaRPr lang="zh-CN" altLang="en-US" dirty="0"/>
          </a:p>
        </p:txBody>
      </p:sp>
      <p:sp>
        <p:nvSpPr>
          <p:cNvPr id="111" name="Text Box 7"/>
          <p:cNvSpPr txBox="1">
            <a:spLocks noChangeArrowheads="1"/>
          </p:cNvSpPr>
          <p:nvPr/>
        </p:nvSpPr>
        <p:spPr bwMode="auto">
          <a:xfrm>
            <a:off x="5370745" y="4390869"/>
            <a:ext cx="1552620"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2" name="Text Box 10"/>
          <p:cNvSpPr txBox="1">
            <a:spLocks noChangeArrowheads="1"/>
          </p:cNvSpPr>
          <p:nvPr/>
        </p:nvSpPr>
        <p:spPr bwMode="auto">
          <a:xfrm>
            <a:off x="8662165" y="5203810"/>
            <a:ext cx="2673491" cy="1292662"/>
          </a:xfrm>
          <a:prstGeom prst="rect">
            <a:avLst/>
          </a:prstGeom>
          <a:noFill/>
          <a:ln w="9525">
            <a:noFill/>
            <a:miter lim="800000"/>
          </a:ln>
        </p:spPr>
        <p:txBody>
          <a:bodyPr wrap="square" lIns="60960" tIns="30480" rIns="60960" bIns="30480">
            <a:spAutoFit/>
          </a:bodyPr>
          <a:lstStyle/>
          <a:p>
            <a:pPr algn="ctr" defTabSz="1450340"/>
            <a:r>
              <a:rPr lang="zh-CN" altLang="en-US" sz="1600" dirty="0">
                <a:latin typeface="微软雅黑" panose="020B0503020204020204" pitchFamily="34" charset="-122"/>
                <a:ea typeface="微软雅黑" panose="020B0503020204020204" pitchFamily="34" charset="-122"/>
                <a:cs typeface="Open Sans" panose="020B0606030504020204" pitchFamily="34" charset="0"/>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3" name="Text Box 7"/>
          <p:cNvSpPr txBox="1">
            <a:spLocks noChangeArrowheads="1"/>
          </p:cNvSpPr>
          <p:nvPr/>
        </p:nvSpPr>
        <p:spPr bwMode="auto">
          <a:xfrm>
            <a:off x="9136096" y="4390869"/>
            <a:ext cx="1669973"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CA" altLang="zh-CN" sz="20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7" name="组合 46"/>
          <p:cNvGrpSpPr/>
          <p:nvPr/>
        </p:nvGrpSpPr>
        <p:grpSpPr>
          <a:xfrm>
            <a:off x="4388285" y="1905000"/>
            <a:ext cx="3536515" cy="2133600"/>
            <a:chOff x="4388285" y="1905000"/>
            <a:chExt cx="3536515" cy="2133600"/>
          </a:xfrm>
        </p:grpSpPr>
        <p:pic>
          <p:nvPicPr>
            <p:cNvPr id="104" name="Picture 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4388285" y="1905000"/>
              <a:ext cx="3536515" cy="2133600"/>
            </a:xfrm>
            <a:prstGeom prst="rect">
              <a:avLst/>
            </a:prstGeom>
          </p:spPr>
        </p:pic>
        <p:sp>
          <p:nvSpPr>
            <p:cNvPr id="114" name="Rectangle 18"/>
            <p:cNvSpPr/>
            <p:nvPr/>
          </p:nvSpPr>
          <p:spPr>
            <a:xfrm>
              <a:off x="4907243" y="2165353"/>
              <a:ext cx="2450592" cy="1523999"/>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 name="组合 1"/>
          <p:cNvGrpSpPr/>
          <p:nvPr/>
        </p:nvGrpSpPr>
        <p:grpSpPr>
          <a:xfrm>
            <a:off x="629088" y="1905000"/>
            <a:ext cx="3536515" cy="2133600"/>
            <a:chOff x="629088" y="1905000"/>
            <a:chExt cx="3536515" cy="2133600"/>
          </a:xfrm>
        </p:grpSpPr>
        <p:pic>
          <p:nvPicPr>
            <p:cNvPr id="99" name="Picture 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629088" y="1905000"/>
              <a:ext cx="3536515" cy="2133600"/>
            </a:xfrm>
            <a:prstGeom prst="rect">
              <a:avLst/>
            </a:prstGeom>
          </p:spPr>
        </p:pic>
        <p:sp>
          <p:nvSpPr>
            <p:cNvPr id="115" name="Rectangle 19"/>
            <p:cNvSpPr/>
            <p:nvPr/>
          </p:nvSpPr>
          <p:spPr>
            <a:xfrm>
              <a:off x="1142965" y="2165353"/>
              <a:ext cx="2450592" cy="1523999"/>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8" name="组合 47"/>
          <p:cNvGrpSpPr/>
          <p:nvPr/>
        </p:nvGrpSpPr>
        <p:grpSpPr>
          <a:xfrm>
            <a:off x="8233332" y="1905000"/>
            <a:ext cx="3536515" cy="2133600"/>
            <a:chOff x="8233332" y="1905000"/>
            <a:chExt cx="3536515" cy="2133600"/>
          </a:xfrm>
        </p:grpSpPr>
        <p:pic>
          <p:nvPicPr>
            <p:cNvPr id="105" name="Picture 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8233332" y="1905000"/>
              <a:ext cx="3536515" cy="2133600"/>
            </a:xfrm>
            <a:prstGeom prst="rect">
              <a:avLst/>
            </a:prstGeom>
          </p:spPr>
        </p:pic>
        <p:sp>
          <p:nvSpPr>
            <p:cNvPr id="116" name="Rectangle 20"/>
            <p:cNvSpPr/>
            <p:nvPr/>
          </p:nvSpPr>
          <p:spPr>
            <a:xfrm>
              <a:off x="8745787" y="2165351"/>
              <a:ext cx="2450592" cy="1523999"/>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mc:AlternateContent xmlns:mc="http://schemas.openxmlformats.org/markup-compatibility/2006">
    <mc:Choice xmlns:p14="http://schemas.microsoft.com/office/powerpoint/2010/main" Requires="p14">
      <p:transition spd="slow" p14:dur="1250" advClick="0" advTm="10000">
        <p14:switch dir="r"/>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par>
                          <p:cTn id="20" fill="hold">
                            <p:stCondLst>
                              <p:cond delay="195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1+#ppt_w/2"/>
                                          </p:val>
                                        </p:tav>
                                        <p:tav tm="100000">
                                          <p:val>
                                            <p:strVal val="#ppt_x"/>
                                          </p:val>
                                        </p:tav>
                                      </p:tavLst>
                                    </p:anim>
                                    <p:anim calcmode="lin" valueType="num">
                                      <p:cBhvr additive="base">
                                        <p:cTn id="32" dur="500" fill="hold"/>
                                        <p:tgtEl>
                                          <p:spTgt spid="48"/>
                                        </p:tgtEl>
                                        <p:attrNameLst>
                                          <p:attrName>ppt_y</p:attrName>
                                        </p:attrNameLst>
                                      </p:cBhvr>
                                      <p:tavLst>
                                        <p:tav tm="0">
                                          <p:val>
                                            <p:strVal val="#ppt_y"/>
                                          </p:val>
                                        </p:tav>
                                        <p:tav tm="100000">
                                          <p:val>
                                            <p:strVal val="#ppt_y"/>
                                          </p:val>
                                        </p:tav>
                                      </p:tavLst>
                                    </p:anim>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fade">
                                      <p:cBhvr>
                                        <p:cTn id="39" dur="500"/>
                                        <p:tgtEl>
                                          <p:spTgt spid="1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fade">
                                      <p:cBhvr>
                                        <p:cTn id="42" dur="500"/>
                                        <p:tgtEl>
                                          <p:spTgt spid="113"/>
                                        </p:tgtEl>
                                      </p:cBhvr>
                                    </p:animEffect>
                                  </p:childTnLst>
                                </p:cTn>
                              </p:par>
                            </p:childTnLst>
                          </p:cTn>
                        </p:par>
                        <p:par>
                          <p:cTn id="43" fill="hold">
                            <p:stCondLst>
                              <p:cond delay="2950"/>
                            </p:stCondLst>
                            <p:childTnLst>
                              <p:par>
                                <p:cTn id="44" presetID="53" presetClass="entr" presetSubtype="16" fill="hold" grpId="0" nodeType="afterEffect">
                                  <p:stCondLst>
                                    <p:cond delay="0"/>
                                  </p:stCondLst>
                                  <p:iterate type="lt">
                                    <p:tmPct val="7000"/>
                                  </p:iterate>
                                  <p:childTnLst>
                                    <p:set>
                                      <p:cBhvr>
                                        <p:cTn id="45" dur="1" fill="hold">
                                          <p:stCondLst>
                                            <p:cond delay="0"/>
                                          </p:stCondLst>
                                        </p:cTn>
                                        <p:tgtEl>
                                          <p:spTgt spid="98"/>
                                        </p:tgtEl>
                                        <p:attrNameLst>
                                          <p:attrName>style.visibility</p:attrName>
                                        </p:attrNameLst>
                                      </p:cBhvr>
                                      <p:to>
                                        <p:strVal val="visible"/>
                                      </p:to>
                                    </p:set>
                                    <p:anim calcmode="lin" valueType="num">
                                      <p:cBhvr>
                                        <p:cTn id="46" dur="500" fill="hold"/>
                                        <p:tgtEl>
                                          <p:spTgt spid="98"/>
                                        </p:tgtEl>
                                        <p:attrNameLst>
                                          <p:attrName>ppt_w</p:attrName>
                                        </p:attrNameLst>
                                      </p:cBhvr>
                                      <p:tavLst>
                                        <p:tav tm="0">
                                          <p:val>
                                            <p:fltVal val="0"/>
                                          </p:val>
                                        </p:tav>
                                        <p:tav tm="100000">
                                          <p:val>
                                            <p:strVal val="#ppt_w"/>
                                          </p:val>
                                        </p:tav>
                                      </p:tavLst>
                                    </p:anim>
                                    <p:anim calcmode="lin" valueType="num">
                                      <p:cBhvr>
                                        <p:cTn id="47" dur="500" fill="hold"/>
                                        <p:tgtEl>
                                          <p:spTgt spid="98"/>
                                        </p:tgtEl>
                                        <p:attrNameLst>
                                          <p:attrName>ppt_h</p:attrName>
                                        </p:attrNameLst>
                                      </p:cBhvr>
                                      <p:tavLst>
                                        <p:tav tm="0">
                                          <p:val>
                                            <p:fltVal val="0"/>
                                          </p:val>
                                        </p:tav>
                                        <p:tav tm="100000">
                                          <p:val>
                                            <p:strVal val="#ppt_h"/>
                                          </p:val>
                                        </p:tav>
                                      </p:tavLst>
                                    </p:anim>
                                    <p:animEffect transition="in" filter="fade">
                                      <p:cBhvr>
                                        <p:cTn id="48" dur="500"/>
                                        <p:tgtEl>
                                          <p:spTgt spid="98"/>
                                        </p:tgtEl>
                                      </p:cBhvr>
                                    </p:animEffect>
                                  </p:childTnLst>
                                </p:cTn>
                              </p:par>
                            </p:childTnLst>
                          </p:cTn>
                        </p:par>
                        <p:par>
                          <p:cTn id="49" fill="hold">
                            <p:stCondLst>
                              <p:cond delay="5409"/>
                            </p:stCondLst>
                            <p:childTnLst>
                              <p:par>
                                <p:cTn id="50" presetID="37" presetClass="entr" presetSubtype="0" fill="hold" grpId="0" nodeType="after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anim calcmode="lin" valueType="num">
                                      <p:cBhvr>
                                        <p:cTn id="53" dur="500" fill="hold"/>
                                        <p:tgtEl>
                                          <p:spTgt spid="108"/>
                                        </p:tgtEl>
                                        <p:attrNameLst>
                                          <p:attrName>ppt_x</p:attrName>
                                        </p:attrNameLst>
                                      </p:cBhvr>
                                      <p:tavLst>
                                        <p:tav tm="0">
                                          <p:val>
                                            <p:strVal val="#ppt_x"/>
                                          </p:val>
                                        </p:tav>
                                        <p:tav tm="100000">
                                          <p:val>
                                            <p:strVal val="#ppt_x"/>
                                          </p:val>
                                        </p:tav>
                                      </p:tavLst>
                                    </p:anim>
                                    <p:anim calcmode="lin" valueType="num">
                                      <p:cBhvr>
                                        <p:cTn id="54" dur="450" decel="100000" fill="hold"/>
                                        <p:tgtEl>
                                          <p:spTgt spid="108"/>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108"/>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25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anim calcmode="lin" valueType="num">
                                      <p:cBhvr>
                                        <p:cTn id="59" dur="500" fill="hold"/>
                                        <p:tgtEl>
                                          <p:spTgt spid="110"/>
                                        </p:tgtEl>
                                        <p:attrNameLst>
                                          <p:attrName>ppt_x</p:attrName>
                                        </p:attrNameLst>
                                      </p:cBhvr>
                                      <p:tavLst>
                                        <p:tav tm="0">
                                          <p:val>
                                            <p:strVal val="#ppt_x"/>
                                          </p:val>
                                        </p:tav>
                                        <p:tav tm="100000">
                                          <p:val>
                                            <p:strVal val="#ppt_x"/>
                                          </p:val>
                                        </p:tav>
                                      </p:tavLst>
                                    </p:anim>
                                    <p:anim calcmode="lin" valueType="num">
                                      <p:cBhvr>
                                        <p:cTn id="60" dur="450" decel="100000" fill="hold"/>
                                        <p:tgtEl>
                                          <p:spTgt spid="110"/>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110"/>
                                        </p:tgtEl>
                                        <p:attrNameLst>
                                          <p:attrName>ppt_y</p:attrName>
                                        </p:attrNameLst>
                                      </p:cBhvr>
                                      <p:tavLst>
                                        <p:tav tm="0">
                                          <p:val>
                                            <p:strVal val="#ppt_y-.03"/>
                                          </p:val>
                                        </p:tav>
                                        <p:tav tm="100000">
                                          <p:val>
                                            <p:strVal val="#ppt_y"/>
                                          </p:val>
                                        </p:tav>
                                      </p:tavLst>
                                    </p:anim>
                                  </p:childTnLst>
                                </p:cTn>
                              </p:par>
                              <p:par>
                                <p:cTn id="62" presetID="37" presetClass="entr" presetSubtype="0" fill="hold" grpId="0" nodeType="withEffect">
                                  <p:stCondLst>
                                    <p:cond delay="50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anim calcmode="lin" valueType="num">
                                      <p:cBhvr>
                                        <p:cTn id="65" dur="500" fill="hold"/>
                                        <p:tgtEl>
                                          <p:spTgt spid="112"/>
                                        </p:tgtEl>
                                        <p:attrNameLst>
                                          <p:attrName>ppt_x</p:attrName>
                                        </p:attrNameLst>
                                      </p:cBhvr>
                                      <p:tavLst>
                                        <p:tav tm="0">
                                          <p:val>
                                            <p:strVal val="#ppt_x"/>
                                          </p:val>
                                        </p:tav>
                                        <p:tav tm="100000">
                                          <p:val>
                                            <p:strVal val="#ppt_x"/>
                                          </p:val>
                                        </p:tav>
                                      </p:tavLst>
                                    </p:anim>
                                    <p:anim calcmode="lin" valueType="num">
                                      <p:cBhvr>
                                        <p:cTn id="66" dur="450" decel="100000" fill="hold"/>
                                        <p:tgtEl>
                                          <p:spTgt spid="112"/>
                                        </p:tgtEl>
                                        <p:attrNameLst>
                                          <p:attrName>ppt_y</p:attrName>
                                        </p:attrNameLst>
                                      </p:cBhvr>
                                      <p:tavLst>
                                        <p:tav tm="0">
                                          <p:val>
                                            <p:strVal val="#ppt_y+1"/>
                                          </p:val>
                                        </p:tav>
                                        <p:tav tm="100000">
                                          <p:val>
                                            <p:strVal val="#ppt_y-.03"/>
                                          </p:val>
                                        </p:tav>
                                      </p:tavLst>
                                    </p:anim>
                                    <p:anim calcmode="lin" valueType="num">
                                      <p:cBhvr>
                                        <p:cTn id="67" dur="50" accel="100000" fill="hold">
                                          <p:stCondLst>
                                            <p:cond delay="450"/>
                                          </p:stCondLst>
                                        </p:cTn>
                                        <p:tgtEl>
                                          <p:spTgt spid="1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8" grpId="0"/>
      <p:bldP spid="107" grpId="0" animBg="1"/>
      <p:bldP spid="108" grpId="0"/>
      <p:bldP spid="109" grpId="0"/>
      <p:bldP spid="110" grpId="0"/>
      <p:bldP spid="111" grpId="0"/>
      <p:bldP spid="112" grpId="0"/>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54" name="直接连接符 53"/>
          <p:cNvCxnSpPr/>
          <p:nvPr/>
        </p:nvCxnSpPr>
        <p:spPr>
          <a:xfrm>
            <a:off x="6548438" y="0"/>
            <a:ext cx="0" cy="3910013"/>
          </a:xfrm>
          <a:prstGeom prst="line">
            <a:avLst/>
          </a:prstGeom>
          <a:noFill/>
          <a:ln w="6350" cap="flat" cmpd="sng" algn="ctr">
            <a:solidFill>
              <a:schemeClr val="tx1">
                <a:lumMod val="50000"/>
                <a:lumOff val="50000"/>
              </a:schemeClr>
            </a:solidFill>
            <a:prstDash val="solid"/>
            <a:miter lim="800000"/>
          </a:ln>
          <a:effectLst/>
        </p:spPr>
      </p:cxnSp>
      <p:cxnSp>
        <p:nvCxnSpPr>
          <p:cNvPr id="55" name="直接连接符 54"/>
          <p:cNvCxnSpPr/>
          <p:nvPr/>
        </p:nvCxnSpPr>
        <p:spPr>
          <a:xfrm>
            <a:off x="7343775" y="0"/>
            <a:ext cx="0" cy="2905125"/>
          </a:xfrm>
          <a:prstGeom prst="line">
            <a:avLst/>
          </a:prstGeom>
          <a:noFill/>
          <a:ln w="6350" cap="flat" cmpd="sng" algn="ctr">
            <a:solidFill>
              <a:schemeClr val="tx1">
                <a:lumMod val="50000"/>
                <a:lumOff val="50000"/>
              </a:schemeClr>
            </a:solidFill>
            <a:prstDash val="solid"/>
            <a:miter lim="800000"/>
          </a:ln>
          <a:effectLst/>
        </p:spPr>
      </p:cxnSp>
      <p:cxnSp>
        <p:nvCxnSpPr>
          <p:cNvPr id="56" name="直接连接符 55"/>
          <p:cNvCxnSpPr/>
          <p:nvPr/>
        </p:nvCxnSpPr>
        <p:spPr>
          <a:xfrm>
            <a:off x="8140700" y="0"/>
            <a:ext cx="0" cy="4464050"/>
          </a:xfrm>
          <a:prstGeom prst="line">
            <a:avLst/>
          </a:prstGeom>
          <a:noFill/>
          <a:ln w="6350" cap="flat" cmpd="sng" algn="ctr">
            <a:solidFill>
              <a:schemeClr val="tx1">
                <a:lumMod val="50000"/>
                <a:lumOff val="50000"/>
              </a:schemeClr>
            </a:solidFill>
            <a:prstDash val="solid"/>
            <a:miter lim="800000"/>
          </a:ln>
          <a:effectLst/>
        </p:spPr>
      </p:cxnSp>
      <p:cxnSp>
        <p:nvCxnSpPr>
          <p:cNvPr id="57" name="直接连接符 56"/>
          <p:cNvCxnSpPr/>
          <p:nvPr/>
        </p:nvCxnSpPr>
        <p:spPr>
          <a:xfrm>
            <a:off x="8936038" y="0"/>
            <a:ext cx="0" cy="3116263"/>
          </a:xfrm>
          <a:prstGeom prst="line">
            <a:avLst/>
          </a:prstGeom>
          <a:noFill/>
          <a:ln w="6350" cap="flat" cmpd="sng" algn="ctr">
            <a:solidFill>
              <a:schemeClr val="tx1">
                <a:lumMod val="50000"/>
                <a:lumOff val="50000"/>
              </a:schemeClr>
            </a:solidFill>
            <a:prstDash val="solid"/>
            <a:miter lim="800000"/>
          </a:ln>
          <a:effectLst/>
        </p:spPr>
      </p:cxnSp>
      <p:cxnSp>
        <p:nvCxnSpPr>
          <p:cNvPr id="58" name="直接连接符 57"/>
          <p:cNvCxnSpPr/>
          <p:nvPr/>
        </p:nvCxnSpPr>
        <p:spPr>
          <a:xfrm>
            <a:off x="9731375" y="0"/>
            <a:ext cx="0" cy="2030413"/>
          </a:xfrm>
          <a:prstGeom prst="line">
            <a:avLst/>
          </a:prstGeom>
          <a:noFill/>
          <a:ln w="6350" cap="flat" cmpd="sng" algn="ctr">
            <a:solidFill>
              <a:schemeClr val="tx1">
                <a:lumMod val="50000"/>
                <a:lumOff val="50000"/>
              </a:schemeClr>
            </a:solidFill>
            <a:prstDash val="solid"/>
            <a:miter lim="800000"/>
          </a:ln>
          <a:effectLst/>
        </p:spPr>
      </p:cxnSp>
      <p:cxnSp>
        <p:nvCxnSpPr>
          <p:cNvPr id="59" name="直接连接符 58"/>
          <p:cNvCxnSpPr/>
          <p:nvPr/>
        </p:nvCxnSpPr>
        <p:spPr>
          <a:xfrm>
            <a:off x="10526713" y="0"/>
            <a:ext cx="0" cy="4181475"/>
          </a:xfrm>
          <a:prstGeom prst="line">
            <a:avLst/>
          </a:prstGeom>
          <a:noFill/>
          <a:ln w="6350" cap="flat" cmpd="sng" algn="ctr">
            <a:solidFill>
              <a:schemeClr val="tx1">
                <a:lumMod val="50000"/>
                <a:lumOff val="50000"/>
              </a:schemeClr>
            </a:solidFill>
            <a:prstDash val="solid"/>
            <a:miter lim="800000"/>
          </a:ln>
          <a:effectLst/>
        </p:spPr>
      </p:cxnSp>
      <p:cxnSp>
        <p:nvCxnSpPr>
          <p:cNvPr id="60" name="直接连接符 59"/>
          <p:cNvCxnSpPr/>
          <p:nvPr/>
        </p:nvCxnSpPr>
        <p:spPr>
          <a:xfrm>
            <a:off x="11345863" y="0"/>
            <a:ext cx="0" cy="2905125"/>
          </a:xfrm>
          <a:prstGeom prst="line">
            <a:avLst/>
          </a:prstGeom>
          <a:noFill/>
          <a:ln w="6350" cap="flat" cmpd="sng" algn="ctr">
            <a:solidFill>
              <a:schemeClr val="tx1">
                <a:lumMod val="50000"/>
                <a:lumOff val="50000"/>
              </a:schemeClr>
            </a:solidFill>
            <a:prstDash val="solid"/>
            <a:miter lim="800000"/>
          </a:ln>
          <a:effectLst/>
        </p:spPr>
      </p:cxnSp>
      <p:grpSp>
        <p:nvGrpSpPr>
          <p:cNvPr id="81" name="组合 80"/>
          <p:cNvGrpSpPr/>
          <p:nvPr/>
        </p:nvGrpSpPr>
        <p:grpSpPr>
          <a:xfrm>
            <a:off x="7683500" y="4468813"/>
            <a:ext cx="914400" cy="914400"/>
            <a:chOff x="7683500" y="4468813"/>
            <a:chExt cx="914400" cy="914400"/>
          </a:xfrm>
        </p:grpSpPr>
        <p:sp>
          <p:nvSpPr>
            <p:cNvPr id="49" name="椭圆 48"/>
            <p:cNvSpPr/>
            <p:nvPr/>
          </p:nvSpPr>
          <p:spPr>
            <a:xfrm>
              <a:off x="7683500" y="44688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7933567" y="4721364"/>
              <a:ext cx="402797" cy="360000"/>
              <a:chOff x="1730152" y="3478601"/>
              <a:chExt cx="402797" cy="360000"/>
            </a:xfrm>
            <a:solidFill>
              <a:schemeClr val="bg1"/>
            </a:solidFill>
          </p:grpSpPr>
          <p:sp>
            <p:nvSpPr>
              <p:cNvPr id="62"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3"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5" name="组合 84"/>
          <p:cNvGrpSpPr/>
          <p:nvPr/>
        </p:nvGrpSpPr>
        <p:grpSpPr>
          <a:xfrm>
            <a:off x="10864850" y="2905125"/>
            <a:ext cx="914400" cy="914400"/>
            <a:chOff x="10864850" y="2905125"/>
            <a:chExt cx="914400" cy="914400"/>
          </a:xfrm>
        </p:grpSpPr>
        <p:sp>
          <p:nvSpPr>
            <p:cNvPr id="53" name="椭圆 52"/>
            <p:cNvSpPr/>
            <p:nvPr/>
          </p:nvSpPr>
          <p:spPr>
            <a:xfrm>
              <a:off x="10864850"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Freeform 16"/>
            <p:cNvSpPr>
              <a:spLocks noChangeAspect="1"/>
            </p:cNvSpPr>
            <p:nvPr/>
          </p:nvSpPr>
          <p:spPr bwMode="auto">
            <a:xfrm>
              <a:off x="11101388" y="3176588"/>
              <a:ext cx="441325" cy="36036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0" name="组合 79"/>
          <p:cNvGrpSpPr/>
          <p:nvPr/>
        </p:nvGrpSpPr>
        <p:grpSpPr>
          <a:xfrm>
            <a:off x="6886575" y="2905125"/>
            <a:ext cx="914400" cy="914400"/>
            <a:chOff x="6886575" y="2905125"/>
            <a:chExt cx="914400" cy="914400"/>
          </a:xfrm>
        </p:grpSpPr>
        <p:sp>
          <p:nvSpPr>
            <p:cNvPr id="48" name="椭圆 47"/>
            <p:cNvSpPr/>
            <p:nvPr/>
          </p:nvSpPr>
          <p:spPr>
            <a:xfrm>
              <a:off x="6886575" y="290512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Freeform 24"/>
            <p:cNvSpPr>
              <a:spLocks noChangeAspect="1"/>
            </p:cNvSpPr>
            <p:nvPr/>
          </p:nvSpPr>
          <p:spPr bwMode="auto">
            <a:xfrm>
              <a:off x="7259638" y="3203575"/>
              <a:ext cx="169862" cy="360363"/>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4" name="组合 83"/>
          <p:cNvGrpSpPr/>
          <p:nvPr/>
        </p:nvGrpSpPr>
        <p:grpSpPr>
          <a:xfrm>
            <a:off x="10069513" y="4181475"/>
            <a:ext cx="914400" cy="914400"/>
            <a:chOff x="10069513" y="4181475"/>
            <a:chExt cx="914400" cy="914400"/>
          </a:xfrm>
        </p:grpSpPr>
        <p:sp>
          <p:nvSpPr>
            <p:cNvPr id="52" name="椭圆 51"/>
            <p:cNvSpPr/>
            <p:nvPr/>
          </p:nvSpPr>
          <p:spPr>
            <a:xfrm>
              <a:off x="10069513" y="4181475"/>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Freeform 36"/>
            <p:cNvSpPr>
              <a:spLocks noChangeAspect="1"/>
            </p:cNvSpPr>
            <p:nvPr/>
          </p:nvSpPr>
          <p:spPr bwMode="auto">
            <a:xfrm>
              <a:off x="10312400" y="4397375"/>
              <a:ext cx="420688" cy="539750"/>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6091238" y="3916363"/>
            <a:ext cx="914400" cy="914400"/>
            <a:chOff x="6091238" y="3916363"/>
            <a:chExt cx="914400" cy="914400"/>
          </a:xfrm>
        </p:grpSpPr>
        <p:sp>
          <p:nvSpPr>
            <p:cNvPr id="47" name="椭圆 46"/>
            <p:cNvSpPr/>
            <p:nvPr/>
          </p:nvSpPr>
          <p:spPr>
            <a:xfrm>
              <a:off x="6091238" y="39163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7" name="Group 56"/>
            <p:cNvGrpSpPr>
              <a:grpSpLocks noChangeAspect="1"/>
            </p:cNvGrpSpPr>
            <p:nvPr/>
          </p:nvGrpSpPr>
          <p:grpSpPr bwMode="auto">
            <a:xfrm>
              <a:off x="6337543" y="4162675"/>
              <a:ext cx="422082" cy="414000"/>
              <a:chOff x="2927" y="2264"/>
              <a:chExt cx="470" cy="461"/>
            </a:xfrm>
            <a:solidFill>
              <a:schemeClr val="bg1"/>
            </a:solidFill>
          </p:grpSpPr>
          <p:sp>
            <p:nvSpPr>
              <p:cNvPr id="68"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69"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0"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1"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2"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sp>
            <p:nvSpPr>
              <p:cNvPr id="73"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eaLnBrk="1" fontAlgn="auto" hangingPunct="1">
                  <a:spcBef>
                    <a:spcPts val="0"/>
                  </a:spcBef>
                  <a:spcAft>
                    <a:spcPts val="0"/>
                  </a:spcAft>
                  <a:defRPr/>
                </a:pPr>
                <a:endParaRPr lang="zh-TW" altLang="en-US">
                  <a:solidFill>
                    <a:prstClr val="white"/>
                  </a:solidFill>
                  <a:latin typeface="HelveticaNeueLT Pro 43 LtEx"/>
                  <a:ea typeface="+mn-ea"/>
                </a:endParaRPr>
              </a:p>
            </p:txBody>
          </p:sp>
        </p:grpSp>
      </p:grpSp>
      <p:grpSp>
        <p:nvGrpSpPr>
          <p:cNvPr id="83" name="组合 82"/>
          <p:cNvGrpSpPr/>
          <p:nvPr/>
        </p:nvGrpSpPr>
        <p:grpSpPr>
          <a:xfrm>
            <a:off x="9274175" y="2030413"/>
            <a:ext cx="914400" cy="914400"/>
            <a:chOff x="9274175" y="2030413"/>
            <a:chExt cx="914400" cy="914400"/>
          </a:xfrm>
        </p:grpSpPr>
        <p:sp>
          <p:nvSpPr>
            <p:cNvPr id="51" name="椭圆 50"/>
            <p:cNvSpPr/>
            <p:nvPr/>
          </p:nvSpPr>
          <p:spPr>
            <a:xfrm>
              <a:off x="9274175" y="203041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4" name="组合 73"/>
            <p:cNvGrpSpPr/>
            <p:nvPr/>
          </p:nvGrpSpPr>
          <p:grpSpPr>
            <a:xfrm>
              <a:off x="9502974" y="2299317"/>
              <a:ext cx="456587" cy="360000"/>
              <a:chOff x="1741859" y="2323507"/>
              <a:chExt cx="456587" cy="360000"/>
            </a:xfrm>
            <a:solidFill>
              <a:sysClr val="window" lastClr="FFFFFF"/>
            </a:solidFill>
          </p:grpSpPr>
          <p:sp>
            <p:nvSpPr>
              <p:cNvPr id="75"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6"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7"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sp>
            <p:nvSpPr>
              <p:cNvPr id="78"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eaLnBrk="1" fontAlgn="auto" hangingPunct="1">
                  <a:spcBef>
                    <a:spcPts val="0"/>
                  </a:spcBef>
                  <a:spcAft>
                    <a:spcPts val="0"/>
                  </a:spcAft>
                  <a:defRPr/>
                </a:pPr>
                <a:endParaRPr lang="zh-TW" altLang="en-US" kern="0">
                  <a:solidFill>
                    <a:prstClr val="white"/>
                  </a:solidFill>
                  <a:latin typeface="HelveticaNeueLT Pro 43 LtEx"/>
                  <a:ea typeface="+mn-ea"/>
                </a:endParaRPr>
              </a:p>
            </p:txBody>
          </p:sp>
        </p:grpSp>
      </p:grpSp>
      <p:grpSp>
        <p:nvGrpSpPr>
          <p:cNvPr id="82" name="组合 81"/>
          <p:cNvGrpSpPr/>
          <p:nvPr/>
        </p:nvGrpSpPr>
        <p:grpSpPr>
          <a:xfrm>
            <a:off x="8478838" y="3116263"/>
            <a:ext cx="914400" cy="914400"/>
            <a:chOff x="8478838" y="3116263"/>
            <a:chExt cx="914400" cy="914400"/>
          </a:xfrm>
        </p:grpSpPr>
        <p:sp>
          <p:nvSpPr>
            <p:cNvPr id="50" name="椭圆 49"/>
            <p:cNvSpPr/>
            <p:nvPr/>
          </p:nvSpPr>
          <p:spPr>
            <a:xfrm>
              <a:off x="8478838" y="3116263"/>
              <a:ext cx="914400" cy="914400"/>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Freeform 85"/>
            <p:cNvSpPr>
              <a:spLocks noChangeAspect="1" noEditPoints="1"/>
            </p:cNvSpPr>
            <p:nvPr/>
          </p:nvSpPr>
          <p:spPr bwMode="auto">
            <a:xfrm>
              <a:off x="8755063" y="3392488"/>
              <a:ext cx="361950" cy="36036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6" name="文本框 85"/>
          <p:cNvSpPr txBox="1"/>
          <p:nvPr/>
        </p:nvSpPr>
        <p:spPr>
          <a:xfrm>
            <a:off x="601277" y="3176588"/>
            <a:ext cx="4953924"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87" name="文本框 86"/>
          <p:cNvSpPr txBox="1"/>
          <p:nvPr/>
        </p:nvSpPr>
        <p:spPr>
          <a:xfrm>
            <a:off x="575146" y="2765509"/>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623221" y="4752916"/>
            <a:ext cx="4931980" cy="978729"/>
          </a:xfrm>
          <a:prstGeom prst="rect">
            <a:avLst/>
          </a:prstGeom>
          <a:noFill/>
        </p:spPr>
        <p:txBody>
          <a:bodyPr wrap="square" lIns="0" rIns="0" rtlCol="0">
            <a:spAutoFit/>
          </a:bodyPr>
          <a:lstStyle/>
          <a:p>
            <a:pPr algn="just">
              <a:lnSpc>
                <a:spcPct val="120000"/>
              </a:lnSpc>
              <a:spcBef>
                <a:spcPts val="600"/>
              </a:spcBef>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89" name="文本框 88"/>
          <p:cNvSpPr txBox="1"/>
          <p:nvPr/>
        </p:nvSpPr>
        <p:spPr>
          <a:xfrm>
            <a:off x="597090" y="4341837"/>
            <a:ext cx="2322752" cy="400110"/>
          </a:xfrm>
          <a:prstGeom prst="rect">
            <a:avLst/>
          </a:prstGeom>
          <a:noFill/>
        </p:spPr>
        <p:txBody>
          <a:bodyPr wrap="none" lIns="0" rIns="0" rtlCol="0">
            <a:spAutoFit/>
          </a:bodyPr>
          <a:lstStyle/>
          <a:p>
            <a:pPr algn="r"/>
            <a:r>
              <a:rPr lang="zh-CN" altLang="en-US" sz="2000" b="1" dirty="0">
                <a:solidFill>
                  <a:srgbClr val="002060"/>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14:presetBounceEnd="26000">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14:bounceEnd="26000">
                                          <p:cBhvr additive="base">
                                            <p:cTn id="91" dur="400" fill="hold"/>
                                            <p:tgtEl>
                                              <p:spTgt spid="87"/>
                                            </p:tgtEl>
                                            <p:attrNameLst>
                                              <p:attrName>ppt_x</p:attrName>
                                            </p:attrNameLst>
                                          </p:cBhvr>
                                          <p:tavLst>
                                            <p:tav tm="0">
                                              <p:val>
                                                <p:strVal val="0-#ppt_w/2"/>
                                              </p:val>
                                            </p:tav>
                                            <p:tav tm="100000">
                                              <p:val>
                                                <p:strVal val="#ppt_x"/>
                                              </p:val>
                                            </p:tav>
                                          </p:tavLst>
                                        </p:anim>
                                        <p:anim calcmode="lin" valueType="num" p14:bounceEnd="26000">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14:presetBounceEnd="26000">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14:bounceEnd="26000">
                                          <p:cBhvr additive="base">
                                            <p:cTn id="95" dur="400" fill="hold"/>
                                            <p:tgtEl>
                                              <p:spTgt spid="86"/>
                                            </p:tgtEl>
                                            <p:attrNameLst>
                                              <p:attrName>ppt_x</p:attrName>
                                            </p:attrNameLst>
                                          </p:cBhvr>
                                          <p:tavLst>
                                            <p:tav tm="0">
                                              <p:val>
                                                <p:strVal val="0-#ppt_w/2"/>
                                              </p:val>
                                            </p:tav>
                                            <p:tav tm="100000">
                                              <p:val>
                                                <p:strVal val="#ppt_x"/>
                                              </p:val>
                                            </p:tav>
                                          </p:tavLst>
                                        </p:anim>
                                        <p:anim calcmode="lin" valueType="num" p14:bounceEnd="26000">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14:presetBounceEnd="26000">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14:bounceEnd="26000">
                                          <p:cBhvr additive="base">
                                            <p:cTn id="100" dur="400" fill="hold"/>
                                            <p:tgtEl>
                                              <p:spTgt spid="89"/>
                                            </p:tgtEl>
                                            <p:attrNameLst>
                                              <p:attrName>ppt_x</p:attrName>
                                            </p:attrNameLst>
                                          </p:cBhvr>
                                          <p:tavLst>
                                            <p:tav tm="0">
                                              <p:val>
                                                <p:strVal val="0-#ppt_w/2"/>
                                              </p:val>
                                            </p:tav>
                                            <p:tav tm="100000">
                                              <p:val>
                                                <p:strVal val="#ppt_x"/>
                                              </p:val>
                                            </p:tav>
                                          </p:tavLst>
                                        </p:anim>
                                        <p:anim calcmode="lin" valueType="num" p14:bounceEnd="26000">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14:presetBounceEnd="26000">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14:bounceEnd="26000">
                                          <p:cBhvr additive="base">
                                            <p:cTn id="104" dur="400" fill="hold"/>
                                            <p:tgtEl>
                                              <p:spTgt spid="88"/>
                                            </p:tgtEl>
                                            <p:attrNameLst>
                                              <p:attrName>ppt_x</p:attrName>
                                            </p:attrNameLst>
                                          </p:cBhvr>
                                          <p:tavLst>
                                            <p:tav tm="0">
                                              <p:val>
                                                <p:strVal val="0-#ppt_w/2"/>
                                              </p:val>
                                            </p:tav>
                                            <p:tav tm="100000">
                                              <p:val>
                                                <p:strVal val="#ppt_x"/>
                                              </p:val>
                                            </p:tav>
                                          </p:tavLst>
                                        </p:anim>
                                        <p:anim calcmode="lin" valueType="num" p14:bounceEnd="26000">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1"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25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2" presetClass="entr" presetSubtype="1"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nodeType="withEffect">
                                      <p:stCondLst>
                                        <p:cond delay="1000"/>
                                      </p:stCondLst>
                                      <p:childTnLst>
                                        <p:set>
                                          <p:cBhvr>
                                            <p:cTn id="30" dur="1" fill="hold">
                                              <p:stCondLst>
                                                <p:cond delay="0"/>
                                              </p:stCondLst>
                                            </p:cTn>
                                            <p:tgtEl>
                                              <p:spTgt spid="58"/>
                                            </p:tgtEl>
                                            <p:attrNameLst>
                                              <p:attrName>style.visibility</p:attrName>
                                            </p:attrNameLst>
                                          </p:cBhvr>
                                          <p:to>
                                            <p:strVal val="visible"/>
                                          </p:to>
                                        </p:set>
                                        <p:animEffect transition="in" filter="wipe(up)">
                                          <p:cBhvr>
                                            <p:cTn id="31" dur="500"/>
                                            <p:tgtEl>
                                              <p:spTgt spid="58"/>
                                            </p:tgtEl>
                                          </p:cBhvr>
                                        </p:animEffect>
                                      </p:childTnLst>
                                    </p:cTn>
                                  </p:par>
                                  <p:par>
                                    <p:cTn id="32" presetID="22" presetClass="entr" presetSubtype="1" fill="hold" nodeType="withEffect">
                                      <p:stCondLst>
                                        <p:cond delay="1250"/>
                                      </p:stCondLst>
                                      <p:childTnLst>
                                        <p:set>
                                          <p:cBhvr>
                                            <p:cTn id="33" dur="1" fill="hold">
                                              <p:stCondLst>
                                                <p:cond delay="0"/>
                                              </p:stCondLst>
                                            </p:cTn>
                                            <p:tgtEl>
                                              <p:spTgt spid="59"/>
                                            </p:tgtEl>
                                            <p:attrNameLst>
                                              <p:attrName>style.visibility</p:attrName>
                                            </p:attrNameLst>
                                          </p:cBhvr>
                                          <p:to>
                                            <p:strVal val="visible"/>
                                          </p:to>
                                        </p:set>
                                        <p:animEffect transition="in" filter="wipe(up)">
                                          <p:cBhvr>
                                            <p:cTn id="34" dur="500"/>
                                            <p:tgtEl>
                                              <p:spTgt spid="59"/>
                                            </p:tgtEl>
                                          </p:cBhvr>
                                        </p:animEffect>
                                      </p:childTnLst>
                                    </p:cTn>
                                  </p:par>
                                  <p:par>
                                    <p:cTn id="35" presetID="22" presetClass="entr" presetSubtype="1" fill="hold" nodeType="withEffect">
                                      <p:stCondLst>
                                        <p:cond delay="150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par>
                              <p:cTn id="38" fill="hold">
                                <p:stCondLst>
                                  <p:cond delay="1950"/>
                                </p:stCondLst>
                                <p:childTnLst>
                                  <p:par>
                                    <p:cTn id="39" presetID="53" presetClass="entr" presetSubtype="16"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350" fill="hold"/>
                                            <p:tgtEl>
                                              <p:spTgt spid="2"/>
                                            </p:tgtEl>
                                            <p:attrNameLst>
                                              <p:attrName>ppt_w</p:attrName>
                                            </p:attrNameLst>
                                          </p:cBhvr>
                                          <p:tavLst>
                                            <p:tav tm="0">
                                              <p:val>
                                                <p:fltVal val="0"/>
                                              </p:val>
                                            </p:tav>
                                            <p:tav tm="100000">
                                              <p:val>
                                                <p:strVal val="#ppt_w"/>
                                              </p:val>
                                            </p:tav>
                                          </p:tavLst>
                                        </p:anim>
                                        <p:anim calcmode="lin" valueType="num">
                                          <p:cBhvr>
                                            <p:cTn id="42" dur="350" fill="hold"/>
                                            <p:tgtEl>
                                              <p:spTgt spid="2"/>
                                            </p:tgtEl>
                                            <p:attrNameLst>
                                              <p:attrName>ppt_h</p:attrName>
                                            </p:attrNameLst>
                                          </p:cBhvr>
                                          <p:tavLst>
                                            <p:tav tm="0">
                                              <p:val>
                                                <p:fltVal val="0"/>
                                              </p:val>
                                            </p:tav>
                                            <p:tav tm="100000">
                                              <p:val>
                                                <p:strVal val="#ppt_h"/>
                                              </p:val>
                                            </p:tav>
                                          </p:tavLst>
                                        </p:anim>
                                        <p:animEffect transition="in" filter="fade">
                                          <p:cBhvr>
                                            <p:cTn id="43" dur="350"/>
                                            <p:tgtEl>
                                              <p:spTgt spid="2"/>
                                            </p:tgtEl>
                                          </p:cBhvr>
                                        </p:animEffect>
                                      </p:childTnLst>
                                    </p:cTn>
                                  </p:par>
                                  <p:par>
                                    <p:cTn id="44" presetID="6" presetClass="emph" presetSubtype="0" autoRev="1" fill="hold" nodeType="withEffect">
                                      <p:stCondLst>
                                        <p:cond delay="0"/>
                                      </p:stCondLst>
                                      <p:childTnLst>
                                        <p:animScale>
                                          <p:cBhvr>
                                            <p:cTn id="45" dur="350" fill="hold"/>
                                            <p:tgtEl>
                                              <p:spTgt spid="2"/>
                                            </p:tgtEl>
                                          </p:cBhvr>
                                          <p:by x="110000" y="110000"/>
                                        </p:animScale>
                                      </p:childTnLst>
                                    </p:cTn>
                                  </p:par>
                                  <p:par>
                                    <p:cTn id="46" presetID="53" presetClass="entr" presetSubtype="16" fill="hold" nodeType="withEffect">
                                      <p:stCondLst>
                                        <p:cond delay="150"/>
                                      </p:stCondLst>
                                      <p:childTnLst>
                                        <p:set>
                                          <p:cBhvr>
                                            <p:cTn id="47" dur="1" fill="hold">
                                              <p:stCondLst>
                                                <p:cond delay="0"/>
                                              </p:stCondLst>
                                            </p:cTn>
                                            <p:tgtEl>
                                              <p:spTgt spid="80"/>
                                            </p:tgtEl>
                                            <p:attrNameLst>
                                              <p:attrName>style.visibility</p:attrName>
                                            </p:attrNameLst>
                                          </p:cBhvr>
                                          <p:to>
                                            <p:strVal val="visible"/>
                                          </p:to>
                                        </p:set>
                                        <p:anim calcmode="lin" valueType="num">
                                          <p:cBhvr>
                                            <p:cTn id="48" dur="350" fill="hold"/>
                                            <p:tgtEl>
                                              <p:spTgt spid="80"/>
                                            </p:tgtEl>
                                            <p:attrNameLst>
                                              <p:attrName>ppt_w</p:attrName>
                                            </p:attrNameLst>
                                          </p:cBhvr>
                                          <p:tavLst>
                                            <p:tav tm="0">
                                              <p:val>
                                                <p:fltVal val="0"/>
                                              </p:val>
                                            </p:tav>
                                            <p:tav tm="100000">
                                              <p:val>
                                                <p:strVal val="#ppt_w"/>
                                              </p:val>
                                            </p:tav>
                                          </p:tavLst>
                                        </p:anim>
                                        <p:anim calcmode="lin" valueType="num">
                                          <p:cBhvr>
                                            <p:cTn id="49" dur="350" fill="hold"/>
                                            <p:tgtEl>
                                              <p:spTgt spid="80"/>
                                            </p:tgtEl>
                                            <p:attrNameLst>
                                              <p:attrName>ppt_h</p:attrName>
                                            </p:attrNameLst>
                                          </p:cBhvr>
                                          <p:tavLst>
                                            <p:tav tm="0">
                                              <p:val>
                                                <p:fltVal val="0"/>
                                              </p:val>
                                            </p:tav>
                                            <p:tav tm="100000">
                                              <p:val>
                                                <p:strVal val="#ppt_h"/>
                                              </p:val>
                                            </p:tav>
                                          </p:tavLst>
                                        </p:anim>
                                        <p:animEffect transition="in" filter="fade">
                                          <p:cBhvr>
                                            <p:cTn id="50" dur="350"/>
                                            <p:tgtEl>
                                              <p:spTgt spid="80"/>
                                            </p:tgtEl>
                                          </p:cBhvr>
                                        </p:animEffect>
                                      </p:childTnLst>
                                    </p:cTn>
                                  </p:par>
                                  <p:par>
                                    <p:cTn id="51" presetID="6" presetClass="emph" presetSubtype="0" autoRev="1" fill="hold" nodeType="withEffect">
                                      <p:stCondLst>
                                        <p:cond delay="150"/>
                                      </p:stCondLst>
                                      <p:childTnLst>
                                        <p:animScale>
                                          <p:cBhvr>
                                            <p:cTn id="52" dur="350" fill="hold"/>
                                            <p:tgtEl>
                                              <p:spTgt spid="80"/>
                                            </p:tgtEl>
                                          </p:cBhvr>
                                          <p:by x="110000" y="110000"/>
                                        </p:animScale>
                                      </p:childTnLst>
                                    </p:cTn>
                                  </p:par>
                                  <p:par>
                                    <p:cTn id="53" presetID="53" presetClass="entr" presetSubtype="16" fill="hold" nodeType="withEffect">
                                      <p:stCondLst>
                                        <p:cond delay="30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50" fill="hold"/>
                                            <p:tgtEl>
                                              <p:spTgt spid="81"/>
                                            </p:tgtEl>
                                            <p:attrNameLst>
                                              <p:attrName>ppt_w</p:attrName>
                                            </p:attrNameLst>
                                          </p:cBhvr>
                                          <p:tavLst>
                                            <p:tav tm="0">
                                              <p:val>
                                                <p:fltVal val="0"/>
                                              </p:val>
                                            </p:tav>
                                            <p:tav tm="100000">
                                              <p:val>
                                                <p:strVal val="#ppt_w"/>
                                              </p:val>
                                            </p:tav>
                                          </p:tavLst>
                                        </p:anim>
                                        <p:anim calcmode="lin" valueType="num">
                                          <p:cBhvr>
                                            <p:cTn id="56" dur="350" fill="hold"/>
                                            <p:tgtEl>
                                              <p:spTgt spid="81"/>
                                            </p:tgtEl>
                                            <p:attrNameLst>
                                              <p:attrName>ppt_h</p:attrName>
                                            </p:attrNameLst>
                                          </p:cBhvr>
                                          <p:tavLst>
                                            <p:tav tm="0">
                                              <p:val>
                                                <p:fltVal val="0"/>
                                              </p:val>
                                            </p:tav>
                                            <p:tav tm="100000">
                                              <p:val>
                                                <p:strVal val="#ppt_h"/>
                                              </p:val>
                                            </p:tav>
                                          </p:tavLst>
                                        </p:anim>
                                        <p:animEffect transition="in" filter="fade">
                                          <p:cBhvr>
                                            <p:cTn id="57" dur="350"/>
                                            <p:tgtEl>
                                              <p:spTgt spid="81"/>
                                            </p:tgtEl>
                                          </p:cBhvr>
                                        </p:animEffect>
                                      </p:childTnLst>
                                    </p:cTn>
                                  </p:par>
                                  <p:par>
                                    <p:cTn id="58" presetID="6" presetClass="emph" presetSubtype="0" autoRev="1" fill="hold" nodeType="withEffect">
                                      <p:stCondLst>
                                        <p:cond delay="300"/>
                                      </p:stCondLst>
                                      <p:childTnLst>
                                        <p:animScale>
                                          <p:cBhvr>
                                            <p:cTn id="59" dur="350" fill="hold"/>
                                            <p:tgtEl>
                                              <p:spTgt spid="81"/>
                                            </p:tgtEl>
                                          </p:cBhvr>
                                          <p:by x="110000" y="110000"/>
                                        </p:animScale>
                                      </p:childTnLst>
                                    </p:cTn>
                                  </p:par>
                                  <p:par>
                                    <p:cTn id="60" presetID="53" presetClass="entr" presetSubtype="16" fill="hold" nodeType="withEffect">
                                      <p:stCondLst>
                                        <p:cond delay="450"/>
                                      </p:stCondLst>
                                      <p:childTnLst>
                                        <p:set>
                                          <p:cBhvr>
                                            <p:cTn id="61" dur="1" fill="hold">
                                              <p:stCondLst>
                                                <p:cond delay="0"/>
                                              </p:stCondLst>
                                            </p:cTn>
                                            <p:tgtEl>
                                              <p:spTgt spid="82"/>
                                            </p:tgtEl>
                                            <p:attrNameLst>
                                              <p:attrName>style.visibility</p:attrName>
                                            </p:attrNameLst>
                                          </p:cBhvr>
                                          <p:to>
                                            <p:strVal val="visible"/>
                                          </p:to>
                                        </p:set>
                                        <p:anim calcmode="lin" valueType="num">
                                          <p:cBhvr>
                                            <p:cTn id="62" dur="350" fill="hold"/>
                                            <p:tgtEl>
                                              <p:spTgt spid="82"/>
                                            </p:tgtEl>
                                            <p:attrNameLst>
                                              <p:attrName>ppt_w</p:attrName>
                                            </p:attrNameLst>
                                          </p:cBhvr>
                                          <p:tavLst>
                                            <p:tav tm="0">
                                              <p:val>
                                                <p:fltVal val="0"/>
                                              </p:val>
                                            </p:tav>
                                            <p:tav tm="100000">
                                              <p:val>
                                                <p:strVal val="#ppt_w"/>
                                              </p:val>
                                            </p:tav>
                                          </p:tavLst>
                                        </p:anim>
                                        <p:anim calcmode="lin" valueType="num">
                                          <p:cBhvr>
                                            <p:cTn id="63" dur="350" fill="hold"/>
                                            <p:tgtEl>
                                              <p:spTgt spid="82"/>
                                            </p:tgtEl>
                                            <p:attrNameLst>
                                              <p:attrName>ppt_h</p:attrName>
                                            </p:attrNameLst>
                                          </p:cBhvr>
                                          <p:tavLst>
                                            <p:tav tm="0">
                                              <p:val>
                                                <p:fltVal val="0"/>
                                              </p:val>
                                            </p:tav>
                                            <p:tav tm="100000">
                                              <p:val>
                                                <p:strVal val="#ppt_h"/>
                                              </p:val>
                                            </p:tav>
                                          </p:tavLst>
                                        </p:anim>
                                        <p:animEffect transition="in" filter="fade">
                                          <p:cBhvr>
                                            <p:cTn id="64" dur="350"/>
                                            <p:tgtEl>
                                              <p:spTgt spid="82"/>
                                            </p:tgtEl>
                                          </p:cBhvr>
                                        </p:animEffect>
                                      </p:childTnLst>
                                    </p:cTn>
                                  </p:par>
                                  <p:par>
                                    <p:cTn id="65" presetID="6" presetClass="emph" presetSubtype="0" autoRev="1" fill="hold" nodeType="withEffect">
                                      <p:stCondLst>
                                        <p:cond delay="450"/>
                                      </p:stCondLst>
                                      <p:childTnLst>
                                        <p:animScale>
                                          <p:cBhvr>
                                            <p:cTn id="66" dur="350" fill="hold"/>
                                            <p:tgtEl>
                                              <p:spTgt spid="82"/>
                                            </p:tgtEl>
                                          </p:cBhvr>
                                          <p:by x="110000" y="110000"/>
                                        </p:animScale>
                                      </p:childTnLst>
                                    </p:cTn>
                                  </p:par>
                                  <p:par>
                                    <p:cTn id="67" presetID="53" presetClass="entr" presetSubtype="16" fill="hold" nodeType="withEffect">
                                      <p:stCondLst>
                                        <p:cond delay="600"/>
                                      </p:stCondLst>
                                      <p:childTnLst>
                                        <p:set>
                                          <p:cBhvr>
                                            <p:cTn id="68" dur="1" fill="hold">
                                              <p:stCondLst>
                                                <p:cond delay="0"/>
                                              </p:stCondLst>
                                            </p:cTn>
                                            <p:tgtEl>
                                              <p:spTgt spid="83"/>
                                            </p:tgtEl>
                                            <p:attrNameLst>
                                              <p:attrName>style.visibility</p:attrName>
                                            </p:attrNameLst>
                                          </p:cBhvr>
                                          <p:to>
                                            <p:strVal val="visible"/>
                                          </p:to>
                                        </p:set>
                                        <p:anim calcmode="lin" valueType="num">
                                          <p:cBhvr>
                                            <p:cTn id="69" dur="350" fill="hold"/>
                                            <p:tgtEl>
                                              <p:spTgt spid="83"/>
                                            </p:tgtEl>
                                            <p:attrNameLst>
                                              <p:attrName>ppt_w</p:attrName>
                                            </p:attrNameLst>
                                          </p:cBhvr>
                                          <p:tavLst>
                                            <p:tav tm="0">
                                              <p:val>
                                                <p:fltVal val="0"/>
                                              </p:val>
                                            </p:tav>
                                            <p:tav tm="100000">
                                              <p:val>
                                                <p:strVal val="#ppt_w"/>
                                              </p:val>
                                            </p:tav>
                                          </p:tavLst>
                                        </p:anim>
                                        <p:anim calcmode="lin" valueType="num">
                                          <p:cBhvr>
                                            <p:cTn id="70" dur="350" fill="hold"/>
                                            <p:tgtEl>
                                              <p:spTgt spid="83"/>
                                            </p:tgtEl>
                                            <p:attrNameLst>
                                              <p:attrName>ppt_h</p:attrName>
                                            </p:attrNameLst>
                                          </p:cBhvr>
                                          <p:tavLst>
                                            <p:tav tm="0">
                                              <p:val>
                                                <p:fltVal val="0"/>
                                              </p:val>
                                            </p:tav>
                                            <p:tav tm="100000">
                                              <p:val>
                                                <p:strVal val="#ppt_h"/>
                                              </p:val>
                                            </p:tav>
                                          </p:tavLst>
                                        </p:anim>
                                        <p:animEffect transition="in" filter="fade">
                                          <p:cBhvr>
                                            <p:cTn id="71" dur="350"/>
                                            <p:tgtEl>
                                              <p:spTgt spid="83"/>
                                            </p:tgtEl>
                                          </p:cBhvr>
                                        </p:animEffect>
                                      </p:childTnLst>
                                    </p:cTn>
                                  </p:par>
                                  <p:par>
                                    <p:cTn id="72" presetID="6" presetClass="emph" presetSubtype="0" autoRev="1" fill="hold" nodeType="withEffect">
                                      <p:stCondLst>
                                        <p:cond delay="600"/>
                                      </p:stCondLst>
                                      <p:childTnLst>
                                        <p:animScale>
                                          <p:cBhvr>
                                            <p:cTn id="73" dur="350" fill="hold"/>
                                            <p:tgtEl>
                                              <p:spTgt spid="83"/>
                                            </p:tgtEl>
                                          </p:cBhvr>
                                          <p:by x="110000" y="110000"/>
                                        </p:animScale>
                                      </p:childTnLst>
                                    </p:cTn>
                                  </p:par>
                                  <p:par>
                                    <p:cTn id="74" presetID="53" presetClass="entr" presetSubtype="16" fill="hold" nodeType="withEffect">
                                      <p:stCondLst>
                                        <p:cond delay="750"/>
                                      </p:stCondLst>
                                      <p:childTnLst>
                                        <p:set>
                                          <p:cBhvr>
                                            <p:cTn id="75" dur="1" fill="hold">
                                              <p:stCondLst>
                                                <p:cond delay="0"/>
                                              </p:stCondLst>
                                            </p:cTn>
                                            <p:tgtEl>
                                              <p:spTgt spid="84"/>
                                            </p:tgtEl>
                                            <p:attrNameLst>
                                              <p:attrName>style.visibility</p:attrName>
                                            </p:attrNameLst>
                                          </p:cBhvr>
                                          <p:to>
                                            <p:strVal val="visible"/>
                                          </p:to>
                                        </p:set>
                                        <p:anim calcmode="lin" valueType="num">
                                          <p:cBhvr>
                                            <p:cTn id="76" dur="350" fill="hold"/>
                                            <p:tgtEl>
                                              <p:spTgt spid="84"/>
                                            </p:tgtEl>
                                            <p:attrNameLst>
                                              <p:attrName>ppt_w</p:attrName>
                                            </p:attrNameLst>
                                          </p:cBhvr>
                                          <p:tavLst>
                                            <p:tav tm="0">
                                              <p:val>
                                                <p:fltVal val="0"/>
                                              </p:val>
                                            </p:tav>
                                            <p:tav tm="100000">
                                              <p:val>
                                                <p:strVal val="#ppt_w"/>
                                              </p:val>
                                            </p:tav>
                                          </p:tavLst>
                                        </p:anim>
                                        <p:anim calcmode="lin" valueType="num">
                                          <p:cBhvr>
                                            <p:cTn id="77" dur="350" fill="hold"/>
                                            <p:tgtEl>
                                              <p:spTgt spid="84"/>
                                            </p:tgtEl>
                                            <p:attrNameLst>
                                              <p:attrName>ppt_h</p:attrName>
                                            </p:attrNameLst>
                                          </p:cBhvr>
                                          <p:tavLst>
                                            <p:tav tm="0">
                                              <p:val>
                                                <p:fltVal val="0"/>
                                              </p:val>
                                            </p:tav>
                                            <p:tav tm="100000">
                                              <p:val>
                                                <p:strVal val="#ppt_h"/>
                                              </p:val>
                                            </p:tav>
                                          </p:tavLst>
                                        </p:anim>
                                        <p:animEffect transition="in" filter="fade">
                                          <p:cBhvr>
                                            <p:cTn id="78" dur="350"/>
                                            <p:tgtEl>
                                              <p:spTgt spid="84"/>
                                            </p:tgtEl>
                                          </p:cBhvr>
                                        </p:animEffect>
                                      </p:childTnLst>
                                    </p:cTn>
                                  </p:par>
                                  <p:par>
                                    <p:cTn id="79" presetID="6" presetClass="emph" presetSubtype="0" autoRev="1" fill="hold" nodeType="withEffect">
                                      <p:stCondLst>
                                        <p:cond delay="750"/>
                                      </p:stCondLst>
                                      <p:childTnLst>
                                        <p:animScale>
                                          <p:cBhvr>
                                            <p:cTn id="80" dur="350" fill="hold"/>
                                            <p:tgtEl>
                                              <p:spTgt spid="84"/>
                                            </p:tgtEl>
                                          </p:cBhvr>
                                          <p:by x="110000" y="110000"/>
                                        </p:animScale>
                                      </p:childTnLst>
                                    </p:cTn>
                                  </p:par>
                                  <p:par>
                                    <p:cTn id="81" presetID="53" presetClass="entr" presetSubtype="16" fill="hold" nodeType="withEffect">
                                      <p:stCondLst>
                                        <p:cond delay="900"/>
                                      </p:stCondLst>
                                      <p:childTnLst>
                                        <p:set>
                                          <p:cBhvr>
                                            <p:cTn id="82" dur="1" fill="hold">
                                              <p:stCondLst>
                                                <p:cond delay="0"/>
                                              </p:stCondLst>
                                            </p:cTn>
                                            <p:tgtEl>
                                              <p:spTgt spid="85"/>
                                            </p:tgtEl>
                                            <p:attrNameLst>
                                              <p:attrName>style.visibility</p:attrName>
                                            </p:attrNameLst>
                                          </p:cBhvr>
                                          <p:to>
                                            <p:strVal val="visible"/>
                                          </p:to>
                                        </p:set>
                                        <p:anim calcmode="lin" valueType="num">
                                          <p:cBhvr>
                                            <p:cTn id="83" dur="350" fill="hold"/>
                                            <p:tgtEl>
                                              <p:spTgt spid="85"/>
                                            </p:tgtEl>
                                            <p:attrNameLst>
                                              <p:attrName>ppt_w</p:attrName>
                                            </p:attrNameLst>
                                          </p:cBhvr>
                                          <p:tavLst>
                                            <p:tav tm="0">
                                              <p:val>
                                                <p:fltVal val="0"/>
                                              </p:val>
                                            </p:tav>
                                            <p:tav tm="100000">
                                              <p:val>
                                                <p:strVal val="#ppt_w"/>
                                              </p:val>
                                            </p:tav>
                                          </p:tavLst>
                                        </p:anim>
                                        <p:anim calcmode="lin" valueType="num">
                                          <p:cBhvr>
                                            <p:cTn id="84" dur="350" fill="hold"/>
                                            <p:tgtEl>
                                              <p:spTgt spid="85"/>
                                            </p:tgtEl>
                                            <p:attrNameLst>
                                              <p:attrName>ppt_h</p:attrName>
                                            </p:attrNameLst>
                                          </p:cBhvr>
                                          <p:tavLst>
                                            <p:tav tm="0">
                                              <p:val>
                                                <p:fltVal val="0"/>
                                              </p:val>
                                            </p:tav>
                                            <p:tav tm="100000">
                                              <p:val>
                                                <p:strVal val="#ppt_h"/>
                                              </p:val>
                                            </p:tav>
                                          </p:tavLst>
                                        </p:anim>
                                        <p:animEffect transition="in" filter="fade">
                                          <p:cBhvr>
                                            <p:cTn id="85" dur="350"/>
                                            <p:tgtEl>
                                              <p:spTgt spid="85"/>
                                            </p:tgtEl>
                                          </p:cBhvr>
                                        </p:animEffect>
                                      </p:childTnLst>
                                    </p:cTn>
                                  </p:par>
                                  <p:par>
                                    <p:cTn id="86" presetID="6" presetClass="emph" presetSubtype="0" autoRev="1" fill="hold" nodeType="withEffect">
                                      <p:stCondLst>
                                        <p:cond delay="900"/>
                                      </p:stCondLst>
                                      <p:childTnLst>
                                        <p:animScale>
                                          <p:cBhvr>
                                            <p:cTn id="87" dur="350" fill="hold"/>
                                            <p:tgtEl>
                                              <p:spTgt spid="85"/>
                                            </p:tgtEl>
                                          </p:cBhvr>
                                          <p:by x="110000" y="110000"/>
                                        </p:animScale>
                                      </p:childTnLst>
                                    </p:cTn>
                                  </p:par>
                                </p:childTnLst>
                              </p:cTn>
                            </p:par>
                            <p:par>
                              <p:cTn id="88" fill="hold">
                                <p:stCondLst>
                                  <p:cond delay="2450"/>
                                </p:stCondLst>
                                <p:childTnLst>
                                  <p:par>
                                    <p:cTn id="89" presetID="2" presetClass="entr" presetSubtype="8" accel="26600"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400" fill="hold"/>
                                            <p:tgtEl>
                                              <p:spTgt spid="87"/>
                                            </p:tgtEl>
                                            <p:attrNameLst>
                                              <p:attrName>ppt_x</p:attrName>
                                            </p:attrNameLst>
                                          </p:cBhvr>
                                          <p:tavLst>
                                            <p:tav tm="0">
                                              <p:val>
                                                <p:strVal val="0-#ppt_w/2"/>
                                              </p:val>
                                            </p:tav>
                                            <p:tav tm="100000">
                                              <p:val>
                                                <p:strVal val="#ppt_x"/>
                                              </p:val>
                                            </p:tav>
                                          </p:tavLst>
                                        </p:anim>
                                        <p:anim calcmode="lin" valueType="num">
                                          <p:cBhvr additive="base">
                                            <p:cTn id="92" dur="400" fill="hold"/>
                                            <p:tgtEl>
                                              <p:spTgt spid="87"/>
                                            </p:tgtEl>
                                            <p:attrNameLst>
                                              <p:attrName>ppt_y</p:attrName>
                                            </p:attrNameLst>
                                          </p:cBhvr>
                                          <p:tavLst>
                                            <p:tav tm="0">
                                              <p:val>
                                                <p:strVal val="#ppt_y"/>
                                              </p:val>
                                            </p:tav>
                                            <p:tav tm="100000">
                                              <p:val>
                                                <p:strVal val="#ppt_y"/>
                                              </p:val>
                                            </p:tav>
                                          </p:tavLst>
                                        </p:anim>
                                      </p:childTnLst>
                                    </p:cTn>
                                  </p:par>
                                  <p:par>
                                    <p:cTn id="93" presetID="2" presetClass="entr" presetSubtype="8" accel="26600" fill="hold" grpId="0" nodeType="withEffect">
                                      <p:stCondLst>
                                        <p:cond delay="10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400" fill="hold"/>
                                            <p:tgtEl>
                                              <p:spTgt spid="86"/>
                                            </p:tgtEl>
                                            <p:attrNameLst>
                                              <p:attrName>ppt_x</p:attrName>
                                            </p:attrNameLst>
                                          </p:cBhvr>
                                          <p:tavLst>
                                            <p:tav tm="0">
                                              <p:val>
                                                <p:strVal val="0-#ppt_w/2"/>
                                              </p:val>
                                            </p:tav>
                                            <p:tav tm="100000">
                                              <p:val>
                                                <p:strVal val="#ppt_x"/>
                                              </p:val>
                                            </p:tav>
                                          </p:tavLst>
                                        </p:anim>
                                        <p:anim calcmode="lin" valueType="num">
                                          <p:cBhvr additive="base">
                                            <p:cTn id="96" dur="400" fill="hold"/>
                                            <p:tgtEl>
                                              <p:spTgt spid="86"/>
                                            </p:tgtEl>
                                            <p:attrNameLst>
                                              <p:attrName>ppt_y</p:attrName>
                                            </p:attrNameLst>
                                          </p:cBhvr>
                                          <p:tavLst>
                                            <p:tav tm="0">
                                              <p:val>
                                                <p:strVal val="#ppt_y"/>
                                              </p:val>
                                            </p:tav>
                                            <p:tav tm="100000">
                                              <p:val>
                                                <p:strVal val="#ppt_y"/>
                                              </p:val>
                                            </p:tav>
                                          </p:tavLst>
                                        </p:anim>
                                      </p:childTnLst>
                                    </p:cTn>
                                  </p:par>
                                </p:childTnLst>
                              </p:cTn>
                            </p:par>
                            <p:par>
                              <p:cTn id="97" fill="hold">
                                <p:stCondLst>
                                  <p:cond delay="2950"/>
                                </p:stCondLst>
                                <p:childTnLst>
                                  <p:par>
                                    <p:cTn id="98" presetID="2" presetClass="entr" presetSubtype="8" accel="26600" fill="hold" grpId="0" nodeType="afterEffect">
                                      <p:stCondLst>
                                        <p:cond delay="0"/>
                                      </p:stCondLst>
                                      <p:childTnLst>
                                        <p:set>
                                          <p:cBhvr>
                                            <p:cTn id="99" dur="1" fill="hold">
                                              <p:stCondLst>
                                                <p:cond delay="0"/>
                                              </p:stCondLst>
                                            </p:cTn>
                                            <p:tgtEl>
                                              <p:spTgt spid="89"/>
                                            </p:tgtEl>
                                            <p:attrNameLst>
                                              <p:attrName>style.visibility</p:attrName>
                                            </p:attrNameLst>
                                          </p:cBhvr>
                                          <p:to>
                                            <p:strVal val="visible"/>
                                          </p:to>
                                        </p:set>
                                        <p:anim calcmode="lin" valueType="num">
                                          <p:cBhvr additive="base">
                                            <p:cTn id="100" dur="400" fill="hold"/>
                                            <p:tgtEl>
                                              <p:spTgt spid="89"/>
                                            </p:tgtEl>
                                            <p:attrNameLst>
                                              <p:attrName>ppt_x</p:attrName>
                                            </p:attrNameLst>
                                          </p:cBhvr>
                                          <p:tavLst>
                                            <p:tav tm="0">
                                              <p:val>
                                                <p:strVal val="0-#ppt_w/2"/>
                                              </p:val>
                                            </p:tav>
                                            <p:tav tm="100000">
                                              <p:val>
                                                <p:strVal val="#ppt_x"/>
                                              </p:val>
                                            </p:tav>
                                          </p:tavLst>
                                        </p:anim>
                                        <p:anim calcmode="lin" valueType="num">
                                          <p:cBhvr additive="base">
                                            <p:cTn id="101" dur="400" fill="hold"/>
                                            <p:tgtEl>
                                              <p:spTgt spid="89"/>
                                            </p:tgtEl>
                                            <p:attrNameLst>
                                              <p:attrName>ppt_y</p:attrName>
                                            </p:attrNameLst>
                                          </p:cBhvr>
                                          <p:tavLst>
                                            <p:tav tm="0">
                                              <p:val>
                                                <p:strVal val="#ppt_y"/>
                                              </p:val>
                                            </p:tav>
                                            <p:tav tm="100000">
                                              <p:val>
                                                <p:strVal val="#ppt_y"/>
                                              </p:val>
                                            </p:tav>
                                          </p:tavLst>
                                        </p:anim>
                                      </p:childTnLst>
                                    </p:cTn>
                                  </p:par>
                                  <p:par>
                                    <p:cTn id="102" presetID="2" presetClass="entr" presetSubtype="8" accel="26600" fill="hold" grpId="0" nodeType="withEffect">
                                      <p:stCondLst>
                                        <p:cond delay="100"/>
                                      </p:stCondLst>
                                      <p:childTnLst>
                                        <p:set>
                                          <p:cBhvr>
                                            <p:cTn id="103" dur="1" fill="hold">
                                              <p:stCondLst>
                                                <p:cond delay="0"/>
                                              </p:stCondLst>
                                            </p:cTn>
                                            <p:tgtEl>
                                              <p:spTgt spid="88"/>
                                            </p:tgtEl>
                                            <p:attrNameLst>
                                              <p:attrName>style.visibility</p:attrName>
                                            </p:attrNameLst>
                                          </p:cBhvr>
                                          <p:to>
                                            <p:strVal val="visible"/>
                                          </p:to>
                                        </p:set>
                                        <p:anim calcmode="lin" valueType="num">
                                          <p:cBhvr additive="base">
                                            <p:cTn id="104" dur="400" fill="hold"/>
                                            <p:tgtEl>
                                              <p:spTgt spid="88"/>
                                            </p:tgtEl>
                                            <p:attrNameLst>
                                              <p:attrName>ppt_x</p:attrName>
                                            </p:attrNameLst>
                                          </p:cBhvr>
                                          <p:tavLst>
                                            <p:tav tm="0">
                                              <p:val>
                                                <p:strVal val="0-#ppt_w/2"/>
                                              </p:val>
                                            </p:tav>
                                            <p:tav tm="100000">
                                              <p:val>
                                                <p:strVal val="#ppt_x"/>
                                              </p:val>
                                            </p:tav>
                                          </p:tavLst>
                                        </p:anim>
                                        <p:anim calcmode="lin" valueType="num">
                                          <p:cBhvr additive="base">
                                            <p:cTn id="105" dur="4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6" grpId="0"/>
          <p:bldP spid="87" grpId="0"/>
          <p:bldP spid="88" grpId="0"/>
          <p:bldP spid="8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0" name="组合 47"/>
          <p:cNvGrpSpPr/>
          <p:nvPr/>
        </p:nvGrpSpPr>
        <p:grpSpPr bwMode="auto">
          <a:xfrm>
            <a:off x="2286000" y="3498171"/>
            <a:ext cx="7339013" cy="1119187"/>
            <a:chOff x="2286239" y="3515794"/>
            <a:chExt cx="7339507" cy="1120331"/>
          </a:xfrm>
        </p:grpSpPr>
        <p:sp>
          <p:nvSpPr>
            <p:cNvPr id="91" name="Freeform 12"/>
            <p:cNvSpPr/>
            <p:nvPr/>
          </p:nvSpPr>
          <p:spPr bwMode="auto">
            <a:xfrm>
              <a:off x="2286239" y="3515794"/>
              <a:ext cx="1875503" cy="1114596"/>
            </a:xfrm>
            <a:custGeom>
              <a:avLst/>
              <a:gdLst>
                <a:gd name="T0" fmla="*/ 2147483647 w 981"/>
                <a:gd name="T1" fmla="*/ 2147483647 h 583"/>
                <a:gd name="T2" fmla="*/ 2147483647 w 981"/>
                <a:gd name="T3" fmla="*/ 2147483647 h 583"/>
                <a:gd name="T4" fmla="*/ 0 w 981"/>
                <a:gd name="T5" fmla="*/ 2147483647 h 583"/>
                <a:gd name="T6" fmla="*/ 2147483647 w 981"/>
                <a:gd name="T7" fmla="*/ 0 h 583"/>
                <a:gd name="T8" fmla="*/ 2147483647 w 981"/>
                <a:gd name="T9" fmla="*/ 2147483647 h 583"/>
                <a:gd name="T10" fmla="*/ 2147483647 w 981"/>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1" h="583">
                  <a:moveTo>
                    <a:pt x="981" y="24"/>
                  </a:moveTo>
                  <a:lnTo>
                    <a:pt x="14" y="583"/>
                  </a:lnTo>
                  <a:lnTo>
                    <a:pt x="0" y="559"/>
                  </a:lnTo>
                  <a:lnTo>
                    <a:pt x="967" y="0"/>
                  </a:lnTo>
                  <a:lnTo>
                    <a:pt x="981"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13"/>
            <p:cNvSpPr/>
            <p:nvPr/>
          </p:nvSpPr>
          <p:spPr bwMode="auto">
            <a:xfrm>
              <a:off x="7748331" y="3515794"/>
              <a:ext cx="1877415" cy="1114596"/>
            </a:xfrm>
            <a:custGeom>
              <a:avLst/>
              <a:gdLst>
                <a:gd name="T0" fmla="*/ 0 w 982"/>
                <a:gd name="T1" fmla="*/ 2147483647 h 583"/>
                <a:gd name="T2" fmla="*/ 2147483647 w 982"/>
                <a:gd name="T3" fmla="*/ 2147483647 h 583"/>
                <a:gd name="T4" fmla="*/ 2147483647 w 982"/>
                <a:gd name="T5" fmla="*/ 2147483647 h 583"/>
                <a:gd name="T6" fmla="*/ 2147483647 w 982"/>
                <a:gd name="T7" fmla="*/ 0 h 583"/>
                <a:gd name="T8" fmla="*/ 0 w 982"/>
                <a:gd name="T9" fmla="*/ 2147483647 h 583"/>
                <a:gd name="T10" fmla="*/ 0 w 982"/>
                <a:gd name="T11" fmla="*/ 2147483647 h 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3">
                  <a:moveTo>
                    <a:pt x="0" y="24"/>
                  </a:moveTo>
                  <a:lnTo>
                    <a:pt x="968" y="583"/>
                  </a:lnTo>
                  <a:lnTo>
                    <a:pt x="982" y="559"/>
                  </a:lnTo>
                  <a:lnTo>
                    <a:pt x="12"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14"/>
            <p:cNvSpPr/>
            <p:nvPr/>
          </p:nvSpPr>
          <p:spPr bwMode="auto">
            <a:xfrm>
              <a:off x="4112035" y="3519617"/>
              <a:ext cx="1877415" cy="1116508"/>
            </a:xfrm>
            <a:custGeom>
              <a:avLst/>
              <a:gdLst>
                <a:gd name="T0" fmla="*/ 0 w 982"/>
                <a:gd name="T1" fmla="*/ 2147483647 h 584"/>
                <a:gd name="T2" fmla="*/ 2147483647 w 982"/>
                <a:gd name="T3" fmla="*/ 2147483647 h 584"/>
                <a:gd name="T4" fmla="*/ 2147483647 w 982"/>
                <a:gd name="T5" fmla="*/ 2147483647 h 584"/>
                <a:gd name="T6" fmla="*/ 2147483647 w 982"/>
                <a:gd name="T7" fmla="*/ 0 h 584"/>
                <a:gd name="T8" fmla="*/ 0 w 982"/>
                <a:gd name="T9" fmla="*/ 2147483647 h 584"/>
                <a:gd name="T10" fmla="*/ 0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0" y="24"/>
                  </a:moveTo>
                  <a:lnTo>
                    <a:pt x="970" y="584"/>
                  </a:lnTo>
                  <a:lnTo>
                    <a:pt x="982" y="560"/>
                  </a:lnTo>
                  <a:lnTo>
                    <a:pt x="15" y="0"/>
                  </a:lnTo>
                  <a:lnTo>
                    <a:pt x="0"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15"/>
            <p:cNvSpPr/>
            <p:nvPr/>
          </p:nvSpPr>
          <p:spPr bwMode="auto">
            <a:xfrm>
              <a:off x="5916800" y="3519617"/>
              <a:ext cx="1877415" cy="1116508"/>
            </a:xfrm>
            <a:custGeom>
              <a:avLst/>
              <a:gdLst>
                <a:gd name="T0" fmla="*/ 2147483647 w 982"/>
                <a:gd name="T1" fmla="*/ 2147483647 h 584"/>
                <a:gd name="T2" fmla="*/ 2147483647 w 982"/>
                <a:gd name="T3" fmla="*/ 2147483647 h 584"/>
                <a:gd name="T4" fmla="*/ 0 w 982"/>
                <a:gd name="T5" fmla="*/ 2147483647 h 584"/>
                <a:gd name="T6" fmla="*/ 2147483647 w 982"/>
                <a:gd name="T7" fmla="*/ 0 h 584"/>
                <a:gd name="T8" fmla="*/ 2147483647 w 982"/>
                <a:gd name="T9" fmla="*/ 2147483647 h 584"/>
                <a:gd name="T10" fmla="*/ 2147483647 w 982"/>
                <a:gd name="T11" fmla="*/ 2147483647 h 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2" h="584">
                  <a:moveTo>
                    <a:pt x="982" y="24"/>
                  </a:moveTo>
                  <a:lnTo>
                    <a:pt x="14" y="584"/>
                  </a:lnTo>
                  <a:lnTo>
                    <a:pt x="0" y="560"/>
                  </a:lnTo>
                  <a:lnTo>
                    <a:pt x="970" y="0"/>
                  </a:lnTo>
                  <a:lnTo>
                    <a:pt x="982" y="24"/>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6" name="矩形 95"/>
          <p:cNvSpPr/>
          <p:nvPr/>
        </p:nvSpPr>
        <p:spPr>
          <a:xfrm>
            <a:off x="1935163" y="4874760"/>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2013</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7" name="矩形 96"/>
          <p:cNvSpPr/>
          <p:nvPr/>
        </p:nvSpPr>
        <p:spPr>
          <a:xfrm>
            <a:off x="3762375" y="385717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2014</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8" name="矩形 97"/>
          <p:cNvSpPr/>
          <p:nvPr/>
        </p:nvSpPr>
        <p:spPr>
          <a:xfrm>
            <a:off x="5599113" y="4884285"/>
            <a:ext cx="836612"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2015</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99" name="矩形 98"/>
          <p:cNvSpPr/>
          <p:nvPr/>
        </p:nvSpPr>
        <p:spPr>
          <a:xfrm>
            <a:off x="7426325" y="3866697"/>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2016</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sp>
        <p:nvSpPr>
          <p:cNvPr id="100" name="矩形 99"/>
          <p:cNvSpPr/>
          <p:nvPr/>
        </p:nvSpPr>
        <p:spPr>
          <a:xfrm>
            <a:off x="9188450" y="4866822"/>
            <a:ext cx="836613" cy="396240"/>
          </a:xfrm>
          <a:prstGeom prst="rect">
            <a:avLst/>
          </a:prstGeom>
        </p:spPr>
        <p:txBody>
          <a:bodyPr>
            <a:spAutoFit/>
          </a:bodyPr>
          <a:lstStyle/>
          <a:p>
            <a:pPr eaLnBrk="1" fontAlgn="auto" hangingPunct="1">
              <a:spcBef>
                <a:spcPts val="0"/>
              </a:spcBef>
              <a:spcAft>
                <a:spcPts val="0"/>
              </a:spcAft>
              <a:defRPr/>
            </a:pPr>
            <a:r>
              <a:rPr lang="en-US" altLang="zh-CN" sz="2000" b="1" dirty="0">
                <a:latin typeface="Arial" panose="020B0604020202020204" pitchFamily="34" charset="0"/>
                <a:ea typeface="微软雅黑" panose="020B0503020204020204" pitchFamily="34" charset="-122"/>
                <a:cs typeface="Arial" panose="020B0604020202020204" pitchFamily="34" charset="0"/>
              </a:rPr>
              <a:t>2017</a:t>
            </a:r>
            <a:endParaRPr lang="zh-CN" altLang="en-US" sz="2000" b="1" dirty="0">
              <a:latin typeface="Arial" panose="020B0604020202020204" pitchFamily="34" charset="0"/>
              <a:ea typeface="微软雅黑" panose="020B0503020204020204" pitchFamily="34" charset="-122"/>
              <a:cs typeface="Arial" panose="020B0604020202020204" pitchFamily="34" charset="0"/>
            </a:endParaRPr>
          </a:p>
        </p:txBody>
      </p:sp>
      <p:grpSp>
        <p:nvGrpSpPr>
          <p:cNvPr id="101" name="组合 95"/>
          <p:cNvGrpSpPr/>
          <p:nvPr/>
        </p:nvGrpSpPr>
        <p:grpSpPr bwMode="auto">
          <a:xfrm>
            <a:off x="1508125" y="2250396"/>
            <a:ext cx="1636713" cy="2655887"/>
            <a:chOff x="1508125" y="2269282"/>
            <a:chExt cx="1636525" cy="2655529"/>
          </a:xfrm>
        </p:grpSpPr>
        <p:sp>
          <p:nvSpPr>
            <p:cNvPr id="102" name="Freeform 5"/>
            <p:cNvSpPr/>
            <p:nvPr/>
          </p:nvSpPr>
          <p:spPr bwMode="auto">
            <a:xfrm>
              <a:off x="1508125"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1" y="46"/>
                    <a:pt x="281" y="46"/>
                    <a:pt x="281" y="46"/>
                  </a:cubicBezTo>
                  <a:cubicBezTo>
                    <a:pt x="289" y="51"/>
                    <a:pt x="295" y="55"/>
                    <a:pt x="300" y="62"/>
                  </a:cubicBezTo>
                  <a:cubicBezTo>
                    <a:pt x="304" y="67"/>
                    <a:pt x="304" y="67"/>
                    <a:pt x="304" y="67"/>
                  </a:cubicBezTo>
                  <a:cubicBezTo>
                    <a:pt x="310" y="75"/>
                    <a:pt x="313" y="84"/>
                    <a:pt x="315" y="94"/>
                  </a:cubicBezTo>
                  <a:cubicBezTo>
                    <a:pt x="321" y="97"/>
                    <a:pt x="321" y="97"/>
                    <a:pt x="321" y="97"/>
                  </a:cubicBezTo>
                  <a:cubicBezTo>
                    <a:pt x="329" y="102"/>
                    <a:pt x="336" y="107"/>
                    <a:pt x="342" y="114"/>
                  </a:cubicBezTo>
                  <a:cubicBezTo>
                    <a:pt x="347" y="119"/>
                    <a:pt x="347" y="119"/>
                    <a:pt x="347" y="119"/>
                  </a:cubicBezTo>
                  <a:cubicBezTo>
                    <a:pt x="352" y="127"/>
                    <a:pt x="356" y="135"/>
                    <a:pt x="359" y="144"/>
                  </a:cubicBezTo>
                  <a:cubicBezTo>
                    <a:pt x="360" y="148"/>
                    <a:pt x="361" y="151"/>
                    <a:pt x="361" y="155"/>
                  </a:cubicBezTo>
                  <a:cubicBezTo>
                    <a:pt x="362" y="161"/>
                    <a:pt x="362" y="167"/>
                    <a:pt x="362" y="173"/>
                  </a:cubicBezTo>
                  <a:cubicBezTo>
                    <a:pt x="361" y="177"/>
                    <a:pt x="360" y="181"/>
                    <a:pt x="359" y="185"/>
                  </a:cubicBezTo>
                  <a:cubicBezTo>
                    <a:pt x="358" y="191"/>
                    <a:pt x="355" y="197"/>
                    <a:pt x="353" y="202"/>
                  </a:cubicBezTo>
                  <a:cubicBezTo>
                    <a:pt x="351" y="206"/>
                    <a:pt x="349" y="209"/>
                    <a:pt x="346" y="212"/>
                  </a:cubicBezTo>
                  <a:cubicBezTo>
                    <a:pt x="343" y="217"/>
                    <a:pt x="339" y="221"/>
                    <a:pt x="334" y="225"/>
                  </a:cubicBezTo>
                  <a:cubicBezTo>
                    <a:pt x="331" y="228"/>
                    <a:pt x="328" y="230"/>
                    <a:pt x="325" y="232"/>
                  </a:cubicBezTo>
                  <a:cubicBezTo>
                    <a:pt x="319" y="235"/>
                    <a:pt x="314" y="237"/>
                    <a:pt x="307" y="239"/>
                  </a:cubicBezTo>
                  <a:cubicBezTo>
                    <a:pt x="304" y="240"/>
                    <a:pt x="300" y="241"/>
                    <a:pt x="296" y="242"/>
                  </a:cubicBezTo>
                  <a:cubicBezTo>
                    <a:pt x="292" y="243"/>
                    <a:pt x="289" y="243"/>
                    <a:pt x="285" y="243"/>
                  </a:cubicBezTo>
                  <a:cubicBezTo>
                    <a:pt x="73" y="243"/>
                    <a:pt x="73" y="243"/>
                    <a:pt x="73" y="243"/>
                  </a:cubicBezTo>
                  <a:cubicBezTo>
                    <a:pt x="69" y="243"/>
                    <a:pt x="66" y="242"/>
                    <a:pt x="62" y="241"/>
                  </a:cubicBezTo>
                  <a:cubicBezTo>
                    <a:pt x="55" y="240"/>
                    <a:pt x="50" y="238"/>
                    <a:pt x="44" y="235"/>
                  </a:cubicBezTo>
                  <a:cubicBezTo>
                    <a:pt x="40" y="234"/>
                    <a:pt x="37" y="232"/>
                    <a:pt x="34" y="230"/>
                  </a:cubicBezTo>
                  <a:cubicBezTo>
                    <a:pt x="29" y="226"/>
                    <a:pt x="24" y="222"/>
                    <a:pt x="20" y="218"/>
                  </a:cubicBezTo>
                  <a:cubicBezTo>
                    <a:pt x="18" y="215"/>
                    <a:pt x="15" y="212"/>
                    <a:pt x="13" y="209"/>
                  </a:cubicBezTo>
                  <a:cubicBezTo>
                    <a:pt x="10" y="203"/>
                    <a:pt x="7" y="198"/>
                    <a:pt x="5" y="192"/>
                  </a:cubicBezTo>
                  <a:cubicBezTo>
                    <a:pt x="3" y="188"/>
                    <a:pt x="2" y="185"/>
                    <a:pt x="2" y="181"/>
                  </a:cubicBezTo>
                  <a:cubicBezTo>
                    <a:pt x="0" y="175"/>
                    <a:pt x="0" y="168"/>
                    <a:pt x="0" y="162"/>
                  </a:cubicBezTo>
                  <a:cubicBezTo>
                    <a:pt x="0" y="158"/>
                    <a:pt x="1" y="155"/>
                    <a:pt x="1" y="151"/>
                  </a:cubicBezTo>
                  <a:cubicBezTo>
                    <a:pt x="3" y="144"/>
                    <a:pt x="5" y="138"/>
                    <a:pt x="8" y="131"/>
                  </a:cubicBezTo>
                  <a:cubicBezTo>
                    <a:pt x="11" y="125"/>
                    <a:pt x="11" y="125"/>
                    <a:pt x="11" y="125"/>
                  </a:cubicBezTo>
                  <a:cubicBezTo>
                    <a:pt x="17" y="117"/>
                    <a:pt x="22" y="111"/>
                    <a:pt x="30" y="105"/>
                  </a:cubicBezTo>
                  <a:cubicBezTo>
                    <a:pt x="34" y="101"/>
                    <a:pt x="39" y="98"/>
                    <a:pt x="44" y="96"/>
                  </a:cubicBezTo>
                  <a:cubicBezTo>
                    <a:pt x="47" y="94"/>
                    <a:pt x="47" y="94"/>
                    <a:pt x="47" y="94"/>
                  </a:cubicBezTo>
                  <a:cubicBezTo>
                    <a:pt x="49" y="83"/>
                    <a:pt x="53" y="73"/>
                    <a:pt x="60" y="64"/>
                  </a:cubicBezTo>
                  <a:cubicBezTo>
                    <a:pt x="63" y="60"/>
                    <a:pt x="63" y="60"/>
                    <a:pt x="63" y="60"/>
                  </a:cubicBezTo>
                  <a:cubicBezTo>
                    <a:pt x="69" y="53"/>
                    <a:pt x="75" y="49"/>
                    <a:pt x="83" y="45"/>
                  </a:cubicBezTo>
                  <a:cubicBezTo>
                    <a:pt x="89" y="42"/>
                    <a:pt x="89" y="42"/>
                    <a:pt x="89" y="42"/>
                  </a:cubicBezTo>
                  <a:cubicBezTo>
                    <a:pt x="97" y="39"/>
                    <a:pt x="106" y="38"/>
                    <a:pt x="115" y="39"/>
                  </a:cubicBezTo>
                  <a:cubicBezTo>
                    <a:pt x="120" y="31"/>
                    <a:pt x="126" y="24"/>
                    <a:pt x="133" y="18"/>
                  </a:cubicBezTo>
                  <a:cubicBezTo>
                    <a:pt x="138" y="14"/>
                    <a:pt x="138" y="14"/>
                    <a:pt x="138" y="14"/>
                  </a:cubicBezTo>
                  <a:cubicBezTo>
                    <a:pt x="145" y="9"/>
                    <a:pt x="153" y="6"/>
                    <a:pt x="161" y="3"/>
                  </a:cubicBezTo>
                  <a:cubicBezTo>
                    <a:pt x="168" y="2"/>
                    <a:pt x="168" y="2"/>
                    <a:pt x="168" y="2"/>
                  </a:cubicBezTo>
                  <a:cubicBezTo>
                    <a:pt x="177" y="0"/>
                    <a:pt x="185" y="0"/>
                    <a:pt x="194" y="2"/>
                  </a:cubicBezTo>
                  <a:cubicBezTo>
                    <a:pt x="201" y="3"/>
                    <a:pt x="201" y="3"/>
                    <a:pt x="201" y="3"/>
                  </a:cubicBezTo>
                  <a:cubicBezTo>
                    <a:pt x="209" y="6"/>
                    <a:pt x="216" y="9"/>
                    <a:pt x="224" y="14"/>
                  </a:cubicBezTo>
                  <a:cubicBezTo>
                    <a:pt x="229" y="18"/>
                    <a:pt x="229" y="18"/>
                    <a:pt x="229" y="18"/>
                  </a:cubicBezTo>
                  <a:cubicBezTo>
                    <a:pt x="236" y="24"/>
                    <a:pt x="242" y="31"/>
                    <a:pt x="247" y="39"/>
                  </a:cubicBezTo>
                  <a:cubicBezTo>
                    <a:pt x="257" y="38"/>
                    <a:pt x="266"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3" name="Freeform 6"/>
            <p:cNvSpPr/>
            <p:nvPr/>
          </p:nvSpPr>
          <p:spPr bwMode="auto">
            <a:xfrm>
              <a:off x="1557833"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3" y="12"/>
                    <a:pt x="133" y="12"/>
                    <a:pt x="133" y="12"/>
                  </a:cubicBezTo>
                  <a:cubicBezTo>
                    <a:pt x="141" y="6"/>
                    <a:pt x="149" y="3"/>
                    <a:pt x="159" y="1"/>
                  </a:cubicBezTo>
                  <a:cubicBezTo>
                    <a:pt x="164" y="1"/>
                    <a:pt x="164" y="1"/>
                    <a:pt x="164" y="1"/>
                  </a:cubicBezTo>
                  <a:cubicBezTo>
                    <a:pt x="174" y="0"/>
                    <a:pt x="183" y="1"/>
                    <a:pt x="192" y="4"/>
                  </a:cubicBezTo>
                  <a:cubicBezTo>
                    <a:pt x="197" y="6"/>
                    <a:pt x="197" y="6"/>
                    <a:pt x="197" y="6"/>
                  </a:cubicBezTo>
                  <a:cubicBezTo>
                    <a:pt x="211" y="13"/>
                    <a:pt x="223" y="24"/>
                    <a:pt x="229" y="39"/>
                  </a:cubicBezTo>
                  <a:cubicBezTo>
                    <a:pt x="240" y="37"/>
                    <a:pt x="250" y="38"/>
                    <a:pt x="260" y="42"/>
                  </a:cubicBezTo>
                  <a:cubicBezTo>
                    <a:pt x="265" y="44"/>
                    <a:pt x="265" y="44"/>
                    <a:pt x="265" y="44"/>
                  </a:cubicBezTo>
                  <a:cubicBezTo>
                    <a:pt x="273" y="49"/>
                    <a:pt x="278" y="54"/>
                    <a:pt x="284" y="61"/>
                  </a:cubicBezTo>
                  <a:cubicBezTo>
                    <a:pt x="286" y="66"/>
                    <a:pt x="286" y="66"/>
                    <a:pt x="286" y="66"/>
                  </a:cubicBezTo>
                  <a:cubicBezTo>
                    <a:pt x="290" y="74"/>
                    <a:pt x="292" y="81"/>
                    <a:pt x="293" y="90"/>
                  </a:cubicBezTo>
                  <a:cubicBezTo>
                    <a:pt x="304" y="94"/>
                    <a:pt x="314" y="101"/>
                    <a:pt x="323" y="110"/>
                  </a:cubicBezTo>
                  <a:cubicBezTo>
                    <a:pt x="326" y="114"/>
                    <a:pt x="326" y="114"/>
                    <a:pt x="326" y="114"/>
                  </a:cubicBezTo>
                  <a:cubicBezTo>
                    <a:pt x="331" y="121"/>
                    <a:pt x="334" y="127"/>
                    <a:pt x="337" y="135"/>
                  </a:cubicBezTo>
                  <a:cubicBezTo>
                    <a:pt x="338" y="141"/>
                    <a:pt x="338" y="141"/>
                    <a:pt x="338" y="141"/>
                  </a:cubicBezTo>
                  <a:cubicBezTo>
                    <a:pt x="340" y="150"/>
                    <a:pt x="340" y="158"/>
                    <a:pt x="338" y="167"/>
                  </a:cubicBezTo>
                  <a:cubicBezTo>
                    <a:pt x="336" y="173"/>
                    <a:pt x="336" y="173"/>
                    <a:pt x="336" y="173"/>
                  </a:cubicBezTo>
                  <a:cubicBezTo>
                    <a:pt x="334" y="182"/>
                    <a:pt x="330" y="188"/>
                    <a:pt x="324" y="195"/>
                  </a:cubicBezTo>
                  <a:cubicBezTo>
                    <a:pt x="320" y="200"/>
                    <a:pt x="320" y="200"/>
                    <a:pt x="320" y="200"/>
                  </a:cubicBezTo>
                  <a:cubicBezTo>
                    <a:pt x="314" y="206"/>
                    <a:pt x="307" y="211"/>
                    <a:pt x="299" y="214"/>
                  </a:cubicBezTo>
                  <a:cubicBezTo>
                    <a:pt x="294" y="216"/>
                    <a:pt x="289" y="218"/>
                    <a:pt x="283" y="219"/>
                  </a:cubicBezTo>
                  <a:cubicBezTo>
                    <a:pt x="280" y="219"/>
                    <a:pt x="277" y="219"/>
                    <a:pt x="274" y="219"/>
                  </a:cubicBezTo>
                  <a:cubicBezTo>
                    <a:pt x="63" y="219"/>
                    <a:pt x="63" y="219"/>
                    <a:pt x="63" y="219"/>
                  </a:cubicBezTo>
                  <a:cubicBezTo>
                    <a:pt x="60" y="219"/>
                    <a:pt x="56" y="219"/>
                    <a:pt x="53" y="218"/>
                  </a:cubicBezTo>
                  <a:cubicBezTo>
                    <a:pt x="47" y="217"/>
                    <a:pt x="41" y="214"/>
                    <a:pt x="35" y="211"/>
                  </a:cubicBezTo>
                  <a:cubicBezTo>
                    <a:pt x="30" y="208"/>
                    <a:pt x="30" y="208"/>
                    <a:pt x="30" y="208"/>
                  </a:cubicBezTo>
                  <a:cubicBezTo>
                    <a:pt x="22" y="203"/>
                    <a:pt x="17" y="198"/>
                    <a:pt x="12" y="190"/>
                  </a:cubicBezTo>
                  <a:cubicBezTo>
                    <a:pt x="9" y="186"/>
                    <a:pt x="6" y="181"/>
                    <a:pt x="4" y="176"/>
                  </a:cubicBezTo>
                  <a:cubicBezTo>
                    <a:pt x="3" y="173"/>
                    <a:pt x="3" y="170"/>
                    <a:pt x="2" y="167"/>
                  </a:cubicBezTo>
                  <a:cubicBezTo>
                    <a:pt x="1" y="160"/>
                    <a:pt x="0" y="154"/>
                    <a:pt x="1" y="147"/>
                  </a:cubicBezTo>
                  <a:cubicBezTo>
                    <a:pt x="2" y="141"/>
                    <a:pt x="2" y="141"/>
                    <a:pt x="2" y="141"/>
                  </a:cubicBezTo>
                  <a:cubicBezTo>
                    <a:pt x="3" y="133"/>
                    <a:pt x="6" y="126"/>
                    <a:pt x="10" y="119"/>
                  </a:cubicBezTo>
                  <a:cubicBezTo>
                    <a:pt x="13" y="114"/>
                    <a:pt x="13" y="114"/>
                    <a:pt x="13" y="114"/>
                  </a:cubicBezTo>
                  <a:cubicBezTo>
                    <a:pt x="22" y="103"/>
                    <a:pt x="33" y="94"/>
                    <a:pt x="47" y="90"/>
                  </a:cubicBezTo>
                  <a:cubicBezTo>
                    <a:pt x="47" y="85"/>
                    <a:pt x="47" y="85"/>
                    <a:pt x="47" y="85"/>
                  </a:cubicBezTo>
                  <a:cubicBezTo>
                    <a:pt x="49" y="76"/>
                    <a:pt x="51" y="69"/>
                    <a:pt x="56" y="61"/>
                  </a:cubicBezTo>
                  <a:cubicBezTo>
                    <a:pt x="59" y="57"/>
                    <a:pt x="59" y="57"/>
                    <a:pt x="59" y="57"/>
                  </a:cubicBezTo>
                  <a:cubicBezTo>
                    <a:pt x="65" y="50"/>
                    <a:pt x="71" y="46"/>
                    <a:pt x="79"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04" name="Freeform 7"/>
            <p:cNvSpPr/>
            <p:nvPr/>
          </p:nvSpPr>
          <p:spPr bwMode="auto">
            <a:xfrm>
              <a:off x="1611301" y="2378804"/>
              <a:ext cx="1430173" cy="888880"/>
            </a:xfrm>
            <a:custGeom>
              <a:avLst/>
              <a:gdLst>
                <a:gd name="T0" fmla="*/ 54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1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1"/>
                    <a:pt x="0" y="141"/>
                  </a:cubicBezTo>
                  <a:cubicBezTo>
                    <a:pt x="0" y="114"/>
                    <a:pt x="21" y="91"/>
                    <a:pt x="48" y="88"/>
                  </a:cubicBezTo>
                  <a:cubicBezTo>
                    <a:pt x="47" y="85"/>
                    <a:pt x="47" y="82"/>
                    <a:pt x="47" y="79"/>
                  </a:cubicBezTo>
                  <a:cubicBezTo>
                    <a:pt x="47" y="56"/>
                    <a:pt x="65" y="37"/>
                    <a:pt x="88" y="37"/>
                  </a:cubicBezTo>
                  <a:cubicBezTo>
                    <a:pt x="94" y="37"/>
                    <a:pt x="101" y="39"/>
                    <a:pt x="106" y="42"/>
                  </a:cubicBezTo>
                  <a:cubicBezTo>
                    <a:pt x="111" y="18"/>
                    <a:pt x="133" y="0"/>
                    <a:pt x="158" y="0"/>
                  </a:cubicBezTo>
                  <a:cubicBezTo>
                    <a:pt x="183" y="0"/>
                    <a:pt x="205" y="18"/>
                    <a:pt x="210" y="42"/>
                  </a:cubicBezTo>
                  <a:cubicBezTo>
                    <a:pt x="215" y="39"/>
                    <a:pt x="221" y="37"/>
                    <a:pt x="228" y="37"/>
                  </a:cubicBezTo>
                  <a:cubicBezTo>
                    <a:pt x="251" y="37"/>
                    <a:pt x="269" y="56"/>
                    <a:pt x="269" y="79"/>
                  </a:cubicBezTo>
                  <a:cubicBezTo>
                    <a:pt x="269" y="82"/>
                    <a:pt x="269" y="85"/>
                    <a:pt x="268" y="88"/>
                  </a:cubicBezTo>
                  <a:cubicBezTo>
                    <a:pt x="295" y="91"/>
                    <a:pt x="316" y="114"/>
                    <a:pt x="316" y="141"/>
                  </a:cubicBezTo>
                  <a:cubicBezTo>
                    <a:pt x="316" y="171"/>
                    <a:pt x="291" y="196"/>
                    <a:pt x="261" y="196"/>
                  </a:cubicBezTo>
                  <a:cubicBezTo>
                    <a:pt x="54" y="196"/>
                    <a:pt x="54"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5" name="Freeform 8"/>
            <p:cNvSpPr/>
            <p:nvPr/>
          </p:nvSpPr>
          <p:spPr bwMode="auto">
            <a:xfrm>
              <a:off x="2299622" y="3347553"/>
              <a:ext cx="53531" cy="1319161"/>
            </a:xfrm>
            <a:custGeom>
              <a:avLst/>
              <a:gdLst>
                <a:gd name="T0" fmla="*/ 2147483647 w 28"/>
                <a:gd name="T1" fmla="*/ 0 h 690"/>
                <a:gd name="T2" fmla="*/ 2147483647 w 28"/>
                <a:gd name="T3" fmla="*/ 2147483647 h 690"/>
                <a:gd name="T4" fmla="*/ 0 w 28"/>
                <a:gd name="T5" fmla="*/ 2147483647 h 690"/>
                <a:gd name="T6" fmla="*/ 0 w 28"/>
                <a:gd name="T7" fmla="*/ 0 h 690"/>
                <a:gd name="T8" fmla="*/ 2147483647 w 28"/>
                <a:gd name="T9" fmla="*/ 0 h 690"/>
                <a:gd name="T10" fmla="*/ 2147483647 w 28"/>
                <a:gd name="T11" fmla="*/ 0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90">
                  <a:moveTo>
                    <a:pt x="28" y="0"/>
                  </a:moveTo>
                  <a:lnTo>
                    <a:pt x="28" y="690"/>
                  </a:lnTo>
                  <a:lnTo>
                    <a:pt x="0" y="690"/>
                  </a:lnTo>
                  <a:lnTo>
                    <a:pt x="0"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Oval 10"/>
            <p:cNvSpPr>
              <a:spLocks noChangeArrowheads="1"/>
            </p:cNvSpPr>
            <p:nvPr/>
          </p:nvSpPr>
          <p:spPr bwMode="auto">
            <a:xfrm>
              <a:off x="2087409" y="4349351"/>
              <a:ext cx="477957" cy="479869"/>
            </a:xfrm>
            <a:prstGeom prst="ellipse">
              <a:avLst/>
            </a:prstGeom>
            <a:solidFill>
              <a:srgbClr val="9FA0A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8" name="Oval 11"/>
            <p:cNvSpPr>
              <a:spLocks noChangeArrowheads="1"/>
            </p:cNvSpPr>
            <p:nvPr/>
          </p:nvSpPr>
          <p:spPr bwMode="auto">
            <a:xfrm>
              <a:off x="2140940" y="4404794"/>
              <a:ext cx="370895" cy="37471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09" name="Freeform 16"/>
            <p:cNvSpPr/>
            <p:nvPr/>
          </p:nvSpPr>
          <p:spPr bwMode="auto">
            <a:xfrm>
              <a:off x="1991817" y="4259495"/>
              <a:ext cx="665316" cy="665316"/>
            </a:xfrm>
            <a:custGeom>
              <a:avLst/>
              <a:gdLst>
                <a:gd name="T0" fmla="*/ 2147483647 w 147"/>
                <a:gd name="T1" fmla="*/ 2147483647 h 147"/>
                <a:gd name="T2" fmla="*/ 2147483647 w 147"/>
                <a:gd name="T3" fmla="*/ 2147483647 h 147"/>
                <a:gd name="T4" fmla="*/ 2147483647 w 147"/>
                <a:gd name="T5" fmla="*/ 2147483647 h 147"/>
                <a:gd name="T6" fmla="*/ 2147483647 w 147"/>
                <a:gd name="T7" fmla="*/ 2147483647 h 147"/>
                <a:gd name="T8" fmla="*/ 2147483647 w 147"/>
                <a:gd name="T9" fmla="*/ 21474836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7">
                  <a:moveTo>
                    <a:pt x="130" y="41"/>
                  </a:moveTo>
                  <a:cubicBezTo>
                    <a:pt x="147" y="72"/>
                    <a:pt x="137" y="111"/>
                    <a:pt x="106" y="129"/>
                  </a:cubicBezTo>
                  <a:cubicBezTo>
                    <a:pt x="75" y="147"/>
                    <a:pt x="36" y="136"/>
                    <a:pt x="18" y="105"/>
                  </a:cubicBezTo>
                  <a:cubicBezTo>
                    <a:pt x="0" y="75"/>
                    <a:pt x="11" y="35"/>
                    <a:pt x="42" y="18"/>
                  </a:cubicBezTo>
                  <a:cubicBezTo>
                    <a:pt x="72" y="0"/>
                    <a:pt x="112" y="10"/>
                    <a:pt x="130" y="41"/>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17"/>
            <p:cNvSpPr/>
            <p:nvPr/>
          </p:nvSpPr>
          <p:spPr bwMode="auto">
            <a:xfrm>
              <a:off x="2054908" y="4318761"/>
              <a:ext cx="542959" cy="546783"/>
            </a:xfrm>
            <a:custGeom>
              <a:avLst/>
              <a:gdLst>
                <a:gd name="T0" fmla="*/ 2147483647 w 120"/>
                <a:gd name="T1" fmla="*/ 2147483647 h 121"/>
                <a:gd name="T2" fmla="*/ 2147483647 w 120"/>
                <a:gd name="T3" fmla="*/ 2147483647 h 121"/>
                <a:gd name="T4" fmla="*/ 2147483647 w 120"/>
                <a:gd name="T5" fmla="*/ 2147483647 h 121"/>
                <a:gd name="T6" fmla="*/ 2147483647 w 120"/>
                <a:gd name="T7" fmla="*/ 2147483647 h 121"/>
                <a:gd name="T8" fmla="*/ 2147483647 w 120"/>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1">
                  <a:moveTo>
                    <a:pt x="106" y="34"/>
                  </a:moveTo>
                  <a:cubicBezTo>
                    <a:pt x="120" y="59"/>
                    <a:pt x="111" y="91"/>
                    <a:pt x="86" y="106"/>
                  </a:cubicBezTo>
                  <a:cubicBezTo>
                    <a:pt x="61" y="121"/>
                    <a:pt x="29" y="112"/>
                    <a:pt x="14" y="87"/>
                  </a:cubicBezTo>
                  <a:cubicBezTo>
                    <a:pt x="0" y="61"/>
                    <a:pt x="8" y="29"/>
                    <a:pt x="33" y="14"/>
                  </a:cubicBezTo>
                  <a:cubicBezTo>
                    <a:pt x="59" y="0"/>
                    <a:pt x="91" y="9"/>
                    <a:pt x="106"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18"/>
            <p:cNvSpPr/>
            <p:nvPr/>
          </p:nvSpPr>
          <p:spPr bwMode="auto">
            <a:xfrm>
              <a:off x="2114480" y="4375610"/>
              <a:ext cx="423814" cy="426980"/>
            </a:xfrm>
            <a:custGeom>
              <a:avLst/>
              <a:gdLst>
                <a:gd name="T0" fmla="*/ 83 w 94"/>
                <a:gd name="T1" fmla="*/ 27 h 94"/>
                <a:gd name="T2" fmla="*/ 68 w 94"/>
                <a:gd name="T3" fmla="*/ 83 h 94"/>
                <a:gd name="T4" fmla="*/ 11 w 94"/>
                <a:gd name="T5" fmla="*/ 68 h 94"/>
                <a:gd name="T6" fmla="*/ 26 w 94"/>
                <a:gd name="T7" fmla="*/ 11 h 94"/>
                <a:gd name="T8" fmla="*/ 83 w 94"/>
                <a:gd name="T9" fmla="*/ 27 h 94"/>
              </a:gdLst>
              <a:ahLst/>
              <a:cxnLst>
                <a:cxn ang="0">
                  <a:pos x="T0" y="T1"/>
                </a:cxn>
                <a:cxn ang="0">
                  <a:pos x="T2" y="T3"/>
                </a:cxn>
                <a:cxn ang="0">
                  <a:pos x="T4" y="T5"/>
                </a:cxn>
                <a:cxn ang="0">
                  <a:pos x="T6" y="T7"/>
                </a:cxn>
                <a:cxn ang="0">
                  <a:pos x="T8" y="T9"/>
                </a:cxn>
              </a:cxnLst>
              <a:rect l="0" t="0" r="r" b="b"/>
              <a:pathLst>
                <a:path w="94" h="94">
                  <a:moveTo>
                    <a:pt x="83" y="27"/>
                  </a:moveTo>
                  <a:cubicBezTo>
                    <a:pt x="94" y="46"/>
                    <a:pt x="87" y="72"/>
                    <a:pt x="68" y="83"/>
                  </a:cubicBezTo>
                  <a:cubicBezTo>
                    <a:pt x="48" y="94"/>
                    <a:pt x="22" y="88"/>
                    <a:pt x="11" y="68"/>
                  </a:cubicBezTo>
                  <a:cubicBezTo>
                    <a:pt x="0" y="48"/>
                    <a:pt x="6" y="23"/>
                    <a:pt x="26" y="11"/>
                  </a:cubicBezTo>
                  <a:cubicBezTo>
                    <a:pt x="46" y="0"/>
                    <a:pt x="71" y="7"/>
                    <a:pt x="83" y="2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 name="矩形 108"/>
            <p:cNvSpPr>
              <a:spLocks noChangeArrowheads="1"/>
            </p:cNvSpPr>
            <p:nvPr/>
          </p:nvSpPr>
          <p:spPr bwMode="auto">
            <a:xfrm>
              <a:off x="1972886" y="2668264"/>
              <a:ext cx="801731" cy="46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15%</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3" name="组合 109"/>
          <p:cNvGrpSpPr/>
          <p:nvPr/>
        </p:nvGrpSpPr>
        <p:grpSpPr bwMode="auto">
          <a:xfrm>
            <a:off x="3321050" y="1223283"/>
            <a:ext cx="1638300" cy="2608263"/>
            <a:chOff x="3320538" y="1240718"/>
            <a:chExt cx="1638437" cy="2609646"/>
          </a:xfrm>
        </p:grpSpPr>
        <p:sp>
          <p:nvSpPr>
            <p:cNvPr id="114" name="Freeform 19"/>
            <p:cNvSpPr/>
            <p:nvPr/>
          </p:nvSpPr>
          <p:spPr bwMode="auto">
            <a:xfrm>
              <a:off x="3320538" y="1240718"/>
              <a:ext cx="1638437"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3" y="83"/>
                    <a:pt x="315" y="93"/>
                  </a:cubicBezTo>
                  <a:cubicBezTo>
                    <a:pt x="317" y="94"/>
                    <a:pt x="319" y="95"/>
                    <a:pt x="321" y="96"/>
                  </a:cubicBezTo>
                  <a:cubicBezTo>
                    <a:pt x="329" y="101"/>
                    <a:pt x="336" y="106"/>
                    <a:pt x="342"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0"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6" y="241"/>
                  </a:cubicBezTo>
                  <a:cubicBezTo>
                    <a:pt x="292" y="242"/>
                    <a:pt x="289" y="242"/>
                    <a:pt x="285" y="242"/>
                  </a:cubicBezTo>
                  <a:cubicBezTo>
                    <a:pt x="214" y="242"/>
                    <a:pt x="144" y="242"/>
                    <a:pt x="73" y="242"/>
                  </a:cubicBezTo>
                  <a:cubicBezTo>
                    <a:pt x="70" y="242"/>
                    <a:pt x="66" y="241"/>
                    <a:pt x="62" y="240"/>
                  </a:cubicBezTo>
                  <a:cubicBezTo>
                    <a:pt x="56" y="239"/>
                    <a:pt x="50" y="237"/>
                    <a:pt x="44" y="234"/>
                  </a:cubicBezTo>
                  <a:cubicBezTo>
                    <a:pt x="41" y="233"/>
                    <a:pt x="37" y="231"/>
                    <a:pt x="34" y="229"/>
                  </a:cubicBezTo>
                  <a:cubicBezTo>
                    <a:pt x="29" y="225"/>
                    <a:pt x="25" y="221"/>
                    <a:pt x="20" y="217"/>
                  </a:cubicBezTo>
                  <a:cubicBezTo>
                    <a:pt x="18" y="214"/>
                    <a:pt x="15" y="211"/>
                    <a:pt x="13" y="208"/>
                  </a:cubicBezTo>
                  <a:cubicBezTo>
                    <a:pt x="10" y="202"/>
                    <a:pt x="7" y="197"/>
                    <a:pt x="5" y="191"/>
                  </a:cubicBezTo>
                  <a:cubicBezTo>
                    <a:pt x="4" y="187"/>
                    <a:pt x="2" y="184"/>
                    <a:pt x="2" y="180"/>
                  </a:cubicBezTo>
                  <a:cubicBezTo>
                    <a:pt x="0" y="174"/>
                    <a:pt x="0" y="168"/>
                    <a:pt x="0" y="161"/>
                  </a:cubicBezTo>
                  <a:cubicBezTo>
                    <a:pt x="0" y="157"/>
                    <a:pt x="1" y="154"/>
                    <a:pt x="1" y="150"/>
                  </a:cubicBezTo>
                  <a:cubicBezTo>
                    <a:pt x="3" y="143"/>
                    <a:pt x="5" y="137"/>
                    <a:pt x="8" y="130"/>
                  </a:cubicBezTo>
                  <a:cubicBezTo>
                    <a:pt x="9" y="128"/>
                    <a:pt x="10" y="126"/>
                    <a:pt x="11" y="124"/>
                  </a:cubicBezTo>
                  <a:cubicBezTo>
                    <a:pt x="17" y="116"/>
                    <a:pt x="22" y="110"/>
                    <a:pt x="30" y="104"/>
                  </a:cubicBezTo>
                  <a:cubicBezTo>
                    <a:pt x="34" y="100"/>
                    <a:pt x="39" y="97"/>
                    <a:pt x="44" y="95"/>
                  </a:cubicBezTo>
                  <a:cubicBezTo>
                    <a:pt x="45" y="94"/>
                    <a:pt x="46" y="94"/>
                    <a:pt x="47" y="93"/>
                  </a:cubicBezTo>
                  <a:cubicBezTo>
                    <a:pt x="49" y="82"/>
                    <a:pt x="53" y="72"/>
                    <a:pt x="60" y="63"/>
                  </a:cubicBezTo>
                  <a:cubicBezTo>
                    <a:pt x="61" y="62"/>
                    <a:pt x="62" y="60"/>
                    <a:pt x="64" y="59"/>
                  </a:cubicBezTo>
                  <a:cubicBezTo>
                    <a:pt x="69"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5" y="8"/>
                    <a:pt x="153" y="5"/>
                    <a:pt x="161" y="2"/>
                  </a:cubicBezTo>
                  <a:cubicBezTo>
                    <a:pt x="163" y="2"/>
                    <a:pt x="166" y="1"/>
                    <a:pt x="168" y="1"/>
                  </a:cubicBezTo>
                  <a:cubicBezTo>
                    <a:pt x="177" y="0"/>
                    <a:pt x="185" y="0"/>
                    <a:pt x="194" y="1"/>
                  </a:cubicBezTo>
                  <a:cubicBezTo>
                    <a:pt x="196" y="1"/>
                    <a:pt x="199" y="2"/>
                    <a:pt x="201" y="2"/>
                  </a:cubicBezTo>
                  <a:cubicBezTo>
                    <a:pt x="209" y="5"/>
                    <a:pt x="217" y="8"/>
                    <a:pt x="224" y="13"/>
                  </a:cubicBezTo>
                  <a:cubicBezTo>
                    <a:pt x="226" y="14"/>
                    <a:pt x="227"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5" name="Freeform 20"/>
            <p:cNvSpPr/>
            <p:nvPr/>
          </p:nvSpPr>
          <p:spPr bwMode="auto">
            <a:xfrm>
              <a:off x="3372157" y="1290426"/>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1" y="6"/>
                    <a:pt x="149" y="3"/>
                    <a:pt x="159" y="1"/>
                  </a:cubicBezTo>
                  <a:cubicBezTo>
                    <a:pt x="161" y="1"/>
                    <a:pt x="162" y="1"/>
                    <a:pt x="164" y="1"/>
                  </a:cubicBezTo>
                  <a:cubicBezTo>
                    <a:pt x="174" y="0"/>
                    <a:pt x="183" y="1"/>
                    <a:pt x="192" y="4"/>
                  </a:cubicBezTo>
                  <a:cubicBezTo>
                    <a:pt x="194" y="5"/>
                    <a:pt x="195" y="6"/>
                    <a:pt x="197" y="6"/>
                  </a:cubicBezTo>
                  <a:cubicBezTo>
                    <a:pt x="211" y="13"/>
                    <a:pt x="223" y="24"/>
                    <a:pt x="229" y="39"/>
                  </a:cubicBezTo>
                  <a:cubicBezTo>
                    <a:pt x="240" y="37"/>
                    <a:pt x="250" y="38"/>
                    <a:pt x="260" y="42"/>
                  </a:cubicBezTo>
                  <a:cubicBezTo>
                    <a:pt x="262" y="43"/>
                    <a:pt x="264" y="44"/>
                    <a:pt x="265" y="44"/>
                  </a:cubicBezTo>
                  <a:cubicBezTo>
                    <a:pt x="273" y="49"/>
                    <a:pt x="279" y="54"/>
                    <a:pt x="284" y="61"/>
                  </a:cubicBezTo>
                  <a:cubicBezTo>
                    <a:pt x="285" y="63"/>
                    <a:pt x="285" y="64"/>
                    <a:pt x="286" y="66"/>
                  </a:cubicBezTo>
                  <a:cubicBezTo>
                    <a:pt x="290" y="74"/>
                    <a:pt x="292" y="81"/>
                    <a:pt x="293" y="90"/>
                  </a:cubicBezTo>
                  <a:cubicBezTo>
                    <a:pt x="304" y="94"/>
                    <a:pt x="314" y="101"/>
                    <a:pt x="323" y="110"/>
                  </a:cubicBezTo>
                  <a:cubicBezTo>
                    <a:pt x="324" y="111"/>
                    <a:pt x="325" y="113"/>
                    <a:pt x="326" y="114"/>
                  </a:cubicBezTo>
                  <a:cubicBezTo>
                    <a:pt x="331" y="121"/>
                    <a:pt x="334" y="128"/>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5"/>
                    <a:pt x="35" y="211"/>
                  </a:cubicBezTo>
                  <a:cubicBezTo>
                    <a:pt x="33" y="210"/>
                    <a:pt x="31" y="209"/>
                    <a:pt x="30" y="208"/>
                  </a:cubicBezTo>
                  <a:cubicBezTo>
                    <a:pt x="22" y="203"/>
                    <a:pt x="17" y="198"/>
                    <a:pt x="12" y="190"/>
                  </a:cubicBezTo>
                  <a:cubicBezTo>
                    <a:pt x="9" y="186"/>
                    <a:pt x="7" y="181"/>
                    <a:pt x="5" y="176"/>
                  </a:cubicBezTo>
                  <a:cubicBezTo>
                    <a:pt x="3" y="173"/>
                    <a:pt x="3" y="170"/>
                    <a:pt x="2" y="167"/>
                  </a:cubicBezTo>
                  <a:cubicBezTo>
                    <a:pt x="1" y="160"/>
                    <a:pt x="0" y="154"/>
                    <a:pt x="1" y="147"/>
                  </a:cubicBezTo>
                  <a:cubicBezTo>
                    <a:pt x="1" y="145"/>
                    <a:pt x="1" y="143"/>
                    <a:pt x="2" y="141"/>
                  </a:cubicBezTo>
                  <a:cubicBezTo>
                    <a:pt x="3" y="133"/>
                    <a:pt x="6" y="126"/>
                    <a:pt x="10" y="119"/>
                  </a:cubicBezTo>
                  <a:cubicBezTo>
                    <a:pt x="11" y="118"/>
                    <a:pt x="12" y="116"/>
                    <a:pt x="14" y="114"/>
                  </a:cubicBezTo>
                  <a:cubicBezTo>
                    <a:pt x="22" y="103"/>
                    <a:pt x="34" y="95"/>
                    <a:pt x="47" y="90"/>
                  </a:cubicBezTo>
                  <a:cubicBezTo>
                    <a:pt x="47" y="89"/>
                    <a:pt x="48" y="87"/>
                    <a:pt x="48" y="85"/>
                  </a:cubicBezTo>
                  <a:cubicBezTo>
                    <a:pt x="49" y="76"/>
                    <a:pt x="51" y="69"/>
                    <a:pt x="56" y="61"/>
                  </a:cubicBezTo>
                  <a:cubicBezTo>
                    <a:pt x="57" y="60"/>
                    <a:pt x="58" y="59"/>
                    <a:pt x="59" y="57"/>
                  </a:cubicBezTo>
                  <a:cubicBezTo>
                    <a:pt x="65" y="50"/>
                    <a:pt x="71"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16" name="Freeform 21"/>
            <p:cNvSpPr/>
            <p:nvPr/>
          </p:nvSpPr>
          <p:spPr bwMode="auto">
            <a:xfrm>
              <a:off x="3425322" y="1343961"/>
              <a:ext cx="1428869" cy="889471"/>
            </a:xfrm>
            <a:custGeom>
              <a:avLst/>
              <a:gdLst>
                <a:gd name="T0" fmla="*/ 54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4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4" y="196"/>
                  </a:moveTo>
                  <a:cubicBezTo>
                    <a:pt x="24" y="196"/>
                    <a:pt x="0" y="172"/>
                    <a:pt x="0" y="142"/>
                  </a:cubicBezTo>
                  <a:cubicBezTo>
                    <a:pt x="0" y="114"/>
                    <a:pt x="21" y="91"/>
                    <a:pt x="48" y="88"/>
                  </a:cubicBezTo>
                  <a:cubicBezTo>
                    <a:pt x="47" y="85"/>
                    <a:pt x="47" y="82"/>
                    <a:pt x="47" y="79"/>
                  </a:cubicBezTo>
                  <a:cubicBezTo>
                    <a:pt x="47" y="56"/>
                    <a:pt x="65" y="38"/>
                    <a:pt x="88" y="38"/>
                  </a:cubicBezTo>
                  <a:cubicBezTo>
                    <a:pt x="95" y="38"/>
                    <a:pt x="101" y="39"/>
                    <a:pt x="106" y="42"/>
                  </a:cubicBezTo>
                  <a:cubicBezTo>
                    <a:pt x="111" y="18"/>
                    <a:pt x="133" y="0"/>
                    <a:pt x="158" y="0"/>
                  </a:cubicBezTo>
                  <a:cubicBezTo>
                    <a:pt x="183" y="0"/>
                    <a:pt x="205" y="18"/>
                    <a:pt x="210" y="42"/>
                  </a:cubicBezTo>
                  <a:cubicBezTo>
                    <a:pt x="215"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3" y="196"/>
                    <a:pt x="54"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7" name="Freeform 22"/>
            <p:cNvSpPr/>
            <p:nvPr/>
          </p:nvSpPr>
          <p:spPr bwMode="auto">
            <a:xfrm>
              <a:off x="4112035" y="2315165"/>
              <a:ext cx="55443" cy="1340192"/>
            </a:xfrm>
            <a:custGeom>
              <a:avLst/>
              <a:gdLst>
                <a:gd name="T0" fmla="*/ 2147483647 w 12"/>
                <a:gd name="T1" fmla="*/ 0 h 296"/>
                <a:gd name="T2" fmla="*/ 2147483647 w 12"/>
                <a:gd name="T3" fmla="*/ 2147483647 h 296"/>
                <a:gd name="T4" fmla="*/ 0 w 12"/>
                <a:gd name="T5" fmla="*/ 2147483647 h 296"/>
                <a:gd name="T6" fmla="*/ 0 w 12"/>
                <a:gd name="T7" fmla="*/ 0 h 296"/>
                <a:gd name="T8" fmla="*/ 2147483647 w 12"/>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6">
                  <a:moveTo>
                    <a:pt x="12" y="0"/>
                  </a:moveTo>
                  <a:cubicBezTo>
                    <a:pt x="12" y="98"/>
                    <a:pt x="12" y="197"/>
                    <a:pt x="12" y="296"/>
                  </a:cubicBezTo>
                  <a:cubicBezTo>
                    <a:pt x="8" y="296"/>
                    <a:pt x="4" y="296"/>
                    <a:pt x="0" y="296"/>
                  </a:cubicBezTo>
                  <a:cubicBezTo>
                    <a:pt x="0" y="197"/>
                    <a:pt x="0" y="98"/>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Oval 23"/>
            <p:cNvSpPr>
              <a:spLocks noChangeArrowheads="1"/>
            </p:cNvSpPr>
            <p:nvPr/>
          </p:nvSpPr>
          <p:spPr bwMode="auto">
            <a:xfrm>
              <a:off x="3850114" y="3267256"/>
              <a:ext cx="579284"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19" name="Oval 24"/>
            <p:cNvSpPr>
              <a:spLocks noChangeArrowheads="1"/>
            </p:cNvSpPr>
            <p:nvPr/>
          </p:nvSpPr>
          <p:spPr bwMode="auto">
            <a:xfrm>
              <a:off x="3899822"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0" name="Oval 25"/>
            <p:cNvSpPr>
              <a:spLocks noChangeArrowheads="1"/>
            </p:cNvSpPr>
            <p:nvPr/>
          </p:nvSpPr>
          <p:spPr bwMode="auto">
            <a:xfrm>
              <a:off x="3955591" y="3370685"/>
              <a:ext cx="369919"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1" name="矩形 117"/>
            <p:cNvSpPr>
              <a:spLocks noChangeArrowheads="1"/>
            </p:cNvSpPr>
            <p:nvPr/>
          </p:nvSpPr>
          <p:spPr bwMode="auto">
            <a:xfrm>
              <a:off x="3790486" y="1590202"/>
              <a:ext cx="801890"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18%</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2" name="组合 118"/>
          <p:cNvGrpSpPr/>
          <p:nvPr/>
        </p:nvGrpSpPr>
        <p:grpSpPr bwMode="auto">
          <a:xfrm>
            <a:off x="5135563" y="2250396"/>
            <a:ext cx="1635125" cy="2616200"/>
            <a:chOff x="5134863" y="2269282"/>
            <a:chExt cx="1636525" cy="2615380"/>
          </a:xfrm>
        </p:grpSpPr>
        <p:sp>
          <p:nvSpPr>
            <p:cNvPr id="123" name="Freeform 26"/>
            <p:cNvSpPr/>
            <p:nvPr/>
          </p:nvSpPr>
          <p:spPr bwMode="auto">
            <a:xfrm>
              <a:off x="5134863"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78" y="44"/>
                    <a:pt x="280" y="45"/>
                    <a:pt x="282" y="46"/>
                  </a:cubicBezTo>
                  <a:cubicBezTo>
                    <a:pt x="289" y="51"/>
                    <a:pt x="295" y="55"/>
                    <a:pt x="301" y="62"/>
                  </a:cubicBezTo>
                  <a:cubicBezTo>
                    <a:pt x="302" y="63"/>
                    <a:pt x="303" y="65"/>
                    <a:pt x="304" y="67"/>
                  </a:cubicBezTo>
                  <a:cubicBezTo>
                    <a:pt x="310" y="75"/>
                    <a:pt x="313" y="84"/>
                    <a:pt x="315" y="94"/>
                  </a:cubicBezTo>
                  <a:cubicBezTo>
                    <a:pt x="317" y="95"/>
                    <a:pt x="319" y="96"/>
                    <a:pt x="321" y="97"/>
                  </a:cubicBezTo>
                  <a:cubicBezTo>
                    <a:pt x="329" y="102"/>
                    <a:pt x="336" y="107"/>
                    <a:pt x="342" y="114"/>
                  </a:cubicBezTo>
                  <a:cubicBezTo>
                    <a:pt x="344" y="116"/>
                    <a:pt x="345" y="118"/>
                    <a:pt x="347" y="119"/>
                  </a:cubicBezTo>
                  <a:cubicBezTo>
                    <a:pt x="352" y="127"/>
                    <a:pt x="356" y="135"/>
                    <a:pt x="359" y="144"/>
                  </a:cubicBezTo>
                  <a:cubicBezTo>
                    <a:pt x="360" y="148"/>
                    <a:pt x="361" y="151"/>
                    <a:pt x="361"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6" y="242"/>
                  </a:cubicBezTo>
                  <a:cubicBezTo>
                    <a:pt x="293" y="243"/>
                    <a:pt x="289" y="243"/>
                    <a:pt x="285" y="243"/>
                  </a:cubicBezTo>
                  <a:cubicBezTo>
                    <a:pt x="215" y="243"/>
                    <a:pt x="144" y="243"/>
                    <a:pt x="74" y="243"/>
                  </a:cubicBezTo>
                  <a:cubicBezTo>
                    <a:pt x="70" y="243"/>
                    <a:pt x="66" y="242"/>
                    <a:pt x="62" y="241"/>
                  </a:cubicBezTo>
                  <a:cubicBezTo>
                    <a:pt x="56" y="240"/>
                    <a:pt x="50" y="238"/>
                    <a:pt x="44" y="235"/>
                  </a:cubicBezTo>
                  <a:cubicBezTo>
                    <a:pt x="41" y="234"/>
                    <a:pt x="37" y="232"/>
                    <a:pt x="34" y="230"/>
                  </a:cubicBezTo>
                  <a:cubicBezTo>
                    <a:pt x="29" y="226"/>
                    <a:pt x="25" y="222"/>
                    <a:pt x="20" y="218"/>
                  </a:cubicBezTo>
                  <a:cubicBezTo>
                    <a:pt x="18" y="215"/>
                    <a:pt x="16" y="212"/>
                    <a:pt x="13" y="209"/>
                  </a:cubicBezTo>
                  <a:cubicBezTo>
                    <a:pt x="10" y="203"/>
                    <a:pt x="7" y="198"/>
                    <a:pt x="5" y="192"/>
                  </a:cubicBezTo>
                  <a:cubicBezTo>
                    <a:pt x="4" y="188"/>
                    <a:pt x="3" y="185"/>
                    <a:pt x="2" y="181"/>
                  </a:cubicBezTo>
                  <a:cubicBezTo>
                    <a:pt x="1" y="175"/>
                    <a:pt x="0" y="168"/>
                    <a:pt x="0" y="162"/>
                  </a:cubicBezTo>
                  <a:cubicBezTo>
                    <a:pt x="0" y="158"/>
                    <a:pt x="1" y="155"/>
                    <a:pt x="1" y="151"/>
                  </a:cubicBezTo>
                  <a:cubicBezTo>
                    <a:pt x="3" y="144"/>
                    <a:pt x="5" y="138"/>
                    <a:pt x="8" y="131"/>
                  </a:cubicBezTo>
                  <a:cubicBezTo>
                    <a:pt x="9" y="129"/>
                    <a:pt x="10" y="127"/>
                    <a:pt x="12" y="125"/>
                  </a:cubicBezTo>
                  <a:cubicBezTo>
                    <a:pt x="17" y="117"/>
                    <a:pt x="22" y="111"/>
                    <a:pt x="30" y="105"/>
                  </a:cubicBezTo>
                  <a:cubicBezTo>
                    <a:pt x="34" y="101"/>
                    <a:pt x="39" y="98"/>
                    <a:pt x="44" y="96"/>
                  </a:cubicBezTo>
                  <a:cubicBezTo>
                    <a:pt x="45" y="95"/>
                    <a:pt x="46" y="95"/>
                    <a:pt x="47" y="94"/>
                  </a:cubicBezTo>
                  <a:cubicBezTo>
                    <a:pt x="49" y="83"/>
                    <a:pt x="53" y="73"/>
                    <a:pt x="60" y="64"/>
                  </a:cubicBezTo>
                  <a:cubicBezTo>
                    <a:pt x="61" y="63"/>
                    <a:pt x="62" y="61"/>
                    <a:pt x="64" y="60"/>
                  </a:cubicBezTo>
                  <a:cubicBezTo>
                    <a:pt x="70" y="53"/>
                    <a:pt x="76" y="49"/>
                    <a:pt x="83" y="45"/>
                  </a:cubicBezTo>
                  <a:cubicBezTo>
                    <a:pt x="85" y="44"/>
                    <a:pt x="87" y="43"/>
                    <a:pt x="89" y="42"/>
                  </a:cubicBezTo>
                  <a:cubicBezTo>
                    <a:pt x="98" y="39"/>
                    <a:pt x="106" y="38"/>
                    <a:pt x="115" y="39"/>
                  </a:cubicBezTo>
                  <a:cubicBezTo>
                    <a:pt x="120" y="31"/>
                    <a:pt x="126" y="24"/>
                    <a:pt x="133" y="18"/>
                  </a:cubicBezTo>
                  <a:cubicBezTo>
                    <a:pt x="135" y="17"/>
                    <a:pt x="136" y="15"/>
                    <a:pt x="138" y="14"/>
                  </a:cubicBezTo>
                  <a:cubicBezTo>
                    <a:pt x="146" y="9"/>
                    <a:pt x="153" y="6"/>
                    <a:pt x="161" y="3"/>
                  </a:cubicBezTo>
                  <a:cubicBezTo>
                    <a:pt x="163" y="3"/>
                    <a:pt x="166" y="2"/>
                    <a:pt x="168" y="2"/>
                  </a:cubicBezTo>
                  <a:cubicBezTo>
                    <a:pt x="177" y="0"/>
                    <a:pt x="185" y="0"/>
                    <a:pt x="194" y="2"/>
                  </a:cubicBezTo>
                  <a:cubicBezTo>
                    <a:pt x="197" y="2"/>
                    <a:pt x="199" y="3"/>
                    <a:pt x="201" y="3"/>
                  </a:cubicBezTo>
                  <a:cubicBezTo>
                    <a:pt x="209" y="6"/>
                    <a:pt x="217" y="9"/>
                    <a:pt x="224" y="14"/>
                  </a:cubicBezTo>
                  <a:cubicBezTo>
                    <a:pt x="226" y="15"/>
                    <a:pt x="228" y="17"/>
                    <a:pt x="229" y="18"/>
                  </a:cubicBezTo>
                  <a:cubicBezTo>
                    <a:pt x="236"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4" name="Freeform 27"/>
            <p:cNvSpPr/>
            <p:nvPr/>
          </p:nvSpPr>
          <p:spPr bwMode="auto">
            <a:xfrm>
              <a:off x="5184570" y="2324725"/>
              <a:ext cx="1537110" cy="992239"/>
            </a:xfrm>
            <a:custGeom>
              <a:avLst/>
              <a:gdLst>
                <a:gd name="T0" fmla="*/ 2147483647 w 340"/>
                <a:gd name="T1" fmla="*/ 2147483647 h 219"/>
                <a:gd name="T2" fmla="*/ 2147483647 w 340"/>
                <a:gd name="T3" fmla="*/ 2147483647 h 219"/>
                <a:gd name="T4" fmla="*/ 2147483647 w 340"/>
                <a:gd name="T5" fmla="*/ 2147483647 h 219"/>
                <a:gd name="T6" fmla="*/ 2147483647 w 340"/>
                <a:gd name="T7" fmla="*/ 2147483647 h 219"/>
                <a:gd name="T8" fmla="*/ 2147483647 w 340"/>
                <a:gd name="T9" fmla="*/ 2147483647 h 219"/>
                <a:gd name="T10" fmla="*/ 2147483647 w 340"/>
                <a:gd name="T11" fmla="*/ 2147483647 h 219"/>
                <a:gd name="T12" fmla="*/ 2147483647 w 340"/>
                <a:gd name="T13" fmla="*/ 2147483647 h 219"/>
                <a:gd name="T14" fmla="*/ 2147483647 w 340"/>
                <a:gd name="T15" fmla="*/ 2147483647 h 219"/>
                <a:gd name="T16" fmla="*/ 2147483647 w 340"/>
                <a:gd name="T17" fmla="*/ 2147483647 h 219"/>
                <a:gd name="T18" fmla="*/ 2147483647 w 340"/>
                <a:gd name="T19" fmla="*/ 2147483647 h 219"/>
                <a:gd name="T20" fmla="*/ 2147483647 w 340"/>
                <a:gd name="T21" fmla="*/ 2147483647 h 219"/>
                <a:gd name="T22" fmla="*/ 2147483647 w 340"/>
                <a:gd name="T23" fmla="*/ 2147483647 h 219"/>
                <a:gd name="T24" fmla="*/ 2147483647 w 340"/>
                <a:gd name="T25" fmla="*/ 2147483647 h 219"/>
                <a:gd name="T26" fmla="*/ 2147483647 w 340"/>
                <a:gd name="T27" fmla="*/ 2147483647 h 219"/>
                <a:gd name="T28" fmla="*/ 2147483647 w 340"/>
                <a:gd name="T29" fmla="*/ 2147483647 h 219"/>
                <a:gd name="T30" fmla="*/ 2147483647 w 340"/>
                <a:gd name="T31" fmla="*/ 2147483647 h 219"/>
                <a:gd name="T32" fmla="*/ 2147483647 w 340"/>
                <a:gd name="T33" fmla="*/ 2147483647 h 219"/>
                <a:gd name="T34" fmla="*/ 2147483647 w 340"/>
                <a:gd name="T35" fmla="*/ 2147483647 h 219"/>
                <a:gd name="T36" fmla="*/ 2147483647 w 340"/>
                <a:gd name="T37" fmla="*/ 2147483647 h 219"/>
                <a:gd name="T38" fmla="*/ 2147483647 w 340"/>
                <a:gd name="T39" fmla="*/ 2147483647 h 219"/>
                <a:gd name="T40" fmla="*/ 2147483647 w 340"/>
                <a:gd name="T41" fmla="*/ 2147483647 h 219"/>
                <a:gd name="T42" fmla="*/ 2147483647 w 340"/>
                <a:gd name="T43" fmla="*/ 2147483647 h 219"/>
                <a:gd name="T44" fmla="*/ 2147483647 w 340"/>
                <a:gd name="T45" fmla="*/ 2147483647 h 219"/>
                <a:gd name="T46" fmla="*/ 2147483647 w 340"/>
                <a:gd name="T47" fmla="*/ 2147483647 h 219"/>
                <a:gd name="T48" fmla="*/ 2147483647 w 340"/>
                <a:gd name="T49" fmla="*/ 2147483647 h 219"/>
                <a:gd name="T50" fmla="*/ 2147483647 w 340"/>
                <a:gd name="T51" fmla="*/ 2147483647 h 219"/>
                <a:gd name="T52" fmla="*/ 2147483647 w 340"/>
                <a:gd name="T53" fmla="*/ 2147483647 h 219"/>
                <a:gd name="T54" fmla="*/ 2147483647 w 340"/>
                <a:gd name="T55" fmla="*/ 2147483647 h 219"/>
                <a:gd name="T56" fmla="*/ 2147483647 w 340"/>
                <a:gd name="T57" fmla="*/ 2147483647 h 219"/>
                <a:gd name="T58" fmla="*/ 2147483647 w 340"/>
                <a:gd name="T59" fmla="*/ 2147483647 h 219"/>
                <a:gd name="T60" fmla="*/ 2147483647 w 340"/>
                <a:gd name="T61" fmla="*/ 2147483647 h 219"/>
                <a:gd name="T62" fmla="*/ 2147483647 w 340"/>
                <a:gd name="T63" fmla="*/ 2147483647 h 219"/>
                <a:gd name="T64" fmla="*/ 2147483647 w 340"/>
                <a:gd name="T65" fmla="*/ 2147483647 h 219"/>
                <a:gd name="T66" fmla="*/ 2147483647 w 340"/>
                <a:gd name="T67" fmla="*/ 2147483647 h 219"/>
                <a:gd name="T68" fmla="*/ 2147483647 w 340"/>
                <a:gd name="T69" fmla="*/ 2147483647 h 219"/>
                <a:gd name="T70" fmla="*/ 2147483647 w 340"/>
                <a:gd name="T71" fmla="*/ 2147483647 h 219"/>
                <a:gd name="T72" fmla="*/ 2147483647 w 340"/>
                <a:gd name="T73" fmla="*/ 2147483647 h 219"/>
                <a:gd name="T74" fmla="*/ 2147483647 w 340"/>
                <a:gd name="T75" fmla="*/ 2147483647 h 219"/>
                <a:gd name="T76" fmla="*/ 2147483647 w 340"/>
                <a:gd name="T77" fmla="*/ 2147483647 h 219"/>
                <a:gd name="T78" fmla="*/ 2147483647 w 340"/>
                <a:gd name="T79" fmla="*/ 2147483647 h 219"/>
                <a:gd name="T80" fmla="*/ 2147483647 w 340"/>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0" h="219">
                  <a:moveTo>
                    <a:pt x="129" y="15"/>
                  </a:moveTo>
                  <a:cubicBezTo>
                    <a:pt x="131" y="14"/>
                    <a:pt x="132" y="13"/>
                    <a:pt x="134" y="12"/>
                  </a:cubicBezTo>
                  <a:cubicBezTo>
                    <a:pt x="142" y="6"/>
                    <a:pt x="149" y="3"/>
                    <a:pt x="159" y="1"/>
                  </a:cubicBezTo>
                  <a:cubicBezTo>
                    <a:pt x="161" y="1"/>
                    <a:pt x="163" y="1"/>
                    <a:pt x="164" y="1"/>
                  </a:cubicBezTo>
                  <a:cubicBezTo>
                    <a:pt x="174" y="0"/>
                    <a:pt x="183" y="1"/>
                    <a:pt x="192" y="4"/>
                  </a:cubicBezTo>
                  <a:cubicBezTo>
                    <a:pt x="194" y="5"/>
                    <a:pt x="196" y="6"/>
                    <a:pt x="197" y="6"/>
                  </a:cubicBezTo>
                  <a:cubicBezTo>
                    <a:pt x="212" y="13"/>
                    <a:pt x="223" y="24"/>
                    <a:pt x="229" y="39"/>
                  </a:cubicBezTo>
                  <a:cubicBezTo>
                    <a:pt x="240" y="37"/>
                    <a:pt x="251" y="38"/>
                    <a:pt x="261" y="42"/>
                  </a:cubicBezTo>
                  <a:cubicBezTo>
                    <a:pt x="262" y="43"/>
                    <a:pt x="264" y="44"/>
                    <a:pt x="265" y="44"/>
                  </a:cubicBezTo>
                  <a:cubicBezTo>
                    <a:pt x="273" y="49"/>
                    <a:pt x="279" y="54"/>
                    <a:pt x="284" y="61"/>
                  </a:cubicBezTo>
                  <a:cubicBezTo>
                    <a:pt x="285" y="63"/>
                    <a:pt x="286" y="64"/>
                    <a:pt x="286" y="66"/>
                  </a:cubicBezTo>
                  <a:cubicBezTo>
                    <a:pt x="291" y="74"/>
                    <a:pt x="293" y="81"/>
                    <a:pt x="293" y="90"/>
                  </a:cubicBezTo>
                  <a:cubicBezTo>
                    <a:pt x="305" y="94"/>
                    <a:pt x="315" y="101"/>
                    <a:pt x="323" y="110"/>
                  </a:cubicBezTo>
                  <a:cubicBezTo>
                    <a:pt x="324" y="111"/>
                    <a:pt x="325" y="113"/>
                    <a:pt x="327" y="114"/>
                  </a:cubicBezTo>
                  <a:cubicBezTo>
                    <a:pt x="331" y="121"/>
                    <a:pt x="335" y="127"/>
                    <a:pt x="337" y="135"/>
                  </a:cubicBezTo>
                  <a:cubicBezTo>
                    <a:pt x="337" y="137"/>
                    <a:pt x="338" y="139"/>
                    <a:pt x="338" y="141"/>
                  </a:cubicBezTo>
                  <a:cubicBezTo>
                    <a:pt x="340" y="150"/>
                    <a:pt x="340" y="158"/>
                    <a:pt x="338" y="167"/>
                  </a:cubicBezTo>
                  <a:cubicBezTo>
                    <a:pt x="338" y="169"/>
                    <a:pt x="337" y="171"/>
                    <a:pt x="337" y="173"/>
                  </a:cubicBezTo>
                  <a:cubicBezTo>
                    <a:pt x="334" y="182"/>
                    <a:pt x="330" y="188"/>
                    <a:pt x="324" y="195"/>
                  </a:cubicBezTo>
                  <a:cubicBezTo>
                    <a:pt x="323" y="197"/>
                    <a:pt x="322" y="199"/>
                    <a:pt x="320" y="200"/>
                  </a:cubicBezTo>
                  <a:cubicBezTo>
                    <a:pt x="314" y="206"/>
                    <a:pt x="307" y="211"/>
                    <a:pt x="299" y="214"/>
                  </a:cubicBezTo>
                  <a:cubicBezTo>
                    <a:pt x="294" y="216"/>
                    <a:pt x="289" y="218"/>
                    <a:pt x="284" y="219"/>
                  </a:cubicBezTo>
                  <a:cubicBezTo>
                    <a:pt x="280" y="219"/>
                    <a:pt x="277" y="219"/>
                    <a:pt x="274" y="219"/>
                  </a:cubicBezTo>
                  <a:cubicBezTo>
                    <a:pt x="204" y="219"/>
                    <a:pt x="133" y="219"/>
                    <a:pt x="63" y="219"/>
                  </a:cubicBezTo>
                  <a:cubicBezTo>
                    <a:pt x="60" y="219"/>
                    <a:pt x="57" y="219"/>
                    <a:pt x="53" y="218"/>
                  </a:cubicBezTo>
                  <a:cubicBezTo>
                    <a:pt x="47" y="217"/>
                    <a:pt x="41" y="214"/>
                    <a:pt x="35" y="211"/>
                  </a:cubicBezTo>
                  <a:cubicBezTo>
                    <a:pt x="33" y="210"/>
                    <a:pt x="32" y="209"/>
                    <a:pt x="30" y="208"/>
                  </a:cubicBezTo>
                  <a:cubicBezTo>
                    <a:pt x="23" y="203"/>
                    <a:pt x="17" y="198"/>
                    <a:pt x="12" y="190"/>
                  </a:cubicBezTo>
                  <a:cubicBezTo>
                    <a:pt x="9" y="186"/>
                    <a:pt x="7" y="181"/>
                    <a:pt x="5" y="176"/>
                  </a:cubicBezTo>
                  <a:cubicBezTo>
                    <a:pt x="4" y="173"/>
                    <a:pt x="3" y="170"/>
                    <a:pt x="2" y="167"/>
                  </a:cubicBezTo>
                  <a:cubicBezTo>
                    <a:pt x="1" y="160"/>
                    <a:pt x="0" y="154"/>
                    <a:pt x="1" y="147"/>
                  </a:cubicBezTo>
                  <a:cubicBezTo>
                    <a:pt x="1" y="145"/>
                    <a:pt x="2" y="143"/>
                    <a:pt x="2" y="141"/>
                  </a:cubicBezTo>
                  <a:cubicBezTo>
                    <a:pt x="4" y="133"/>
                    <a:pt x="6" y="126"/>
                    <a:pt x="10" y="119"/>
                  </a:cubicBezTo>
                  <a:cubicBezTo>
                    <a:pt x="11" y="117"/>
                    <a:pt x="13" y="116"/>
                    <a:pt x="14" y="114"/>
                  </a:cubicBezTo>
                  <a:cubicBezTo>
                    <a:pt x="22" y="103"/>
                    <a:pt x="34" y="94"/>
                    <a:pt x="47" y="90"/>
                  </a:cubicBezTo>
                  <a:cubicBezTo>
                    <a:pt x="48" y="89"/>
                    <a:pt x="48" y="87"/>
                    <a:pt x="48" y="85"/>
                  </a:cubicBezTo>
                  <a:cubicBezTo>
                    <a:pt x="49" y="76"/>
                    <a:pt x="52" y="69"/>
                    <a:pt x="56" y="61"/>
                  </a:cubicBezTo>
                  <a:cubicBezTo>
                    <a:pt x="57" y="60"/>
                    <a:pt x="58" y="59"/>
                    <a:pt x="59" y="57"/>
                  </a:cubicBezTo>
                  <a:cubicBezTo>
                    <a:pt x="65" y="50"/>
                    <a:pt x="72" y="46"/>
                    <a:pt x="80" y="42"/>
                  </a:cubicBezTo>
                  <a:cubicBezTo>
                    <a:pt x="90" y="38"/>
                    <a:pt x="100" y="37"/>
                    <a:pt x="111" y="39"/>
                  </a:cubicBezTo>
                  <a:cubicBezTo>
                    <a:pt x="115" y="29"/>
                    <a:pt x="121" y="22"/>
                    <a:pt x="129"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25" name="Freeform 28"/>
            <p:cNvSpPr/>
            <p:nvPr/>
          </p:nvSpPr>
          <p:spPr bwMode="auto">
            <a:xfrm>
              <a:off x="5238138" y="2378785"/>
              <a:ext cx="1429973"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8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5" y="37"/>
                    <a:pt x="88" y="37"/>
                  </a:cubicBezTo>
                  <a:cubicBezTo>
                    <a:pt x="95" y="37"/>
                    <a:pt x="101" y="39"/>
                    <a:pt x="106" y="42"/>
                  </a:cubicBezTo>
                  <a:cubicBezTo>
                    <a:pt x="111" y="18"/>
                    <a:pt x="133" y="0"/>
                    <a:pt x="158" y="0"/>
                  </a:cubicBezTo>
                  <a:cubicBezTo>
                    <a:pt x="184" y="0"/>
                    <a:pt x="205" y="18"/>
                    <a:pt x="210" y="42"/>
                  </a:cubicBezTo>
                  <a:cubicBezTo>
                    <a:pt x="216" y="39"/>
                    <a:pt x="222" y="37"/>
                    <a:pt x="228" y="37"/>
                  </a:cubicBezTo>
                  <a:cubicBezTo>
                    <a:pt x="251" y="37"/>
                    <a:pt x="269" y="56"/>
                    <a:pt x="269" y="79"/>
                  </a:cubicBezTo>
                  <a:cubicBezTo>
                    <a:pt x="269" y="82"/>
                    <a:pt x="269" y="85"/>
                    <a:pt x="268" y="88"/>
                  </a:cubicBezTo>
                  <a:cubicBezTo>
                    <a:pt x="295" y="91"/>
                    <a:pt x="316" y="114"/>
                    <a:pt x="316" y="141"/>
                  </a:cubicBezTo>
                  <a:cubicBezTo>
                    <a:pt x="316" y="171"/>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Freeform 29"/>
            <p:cNvSpPr/>
            <p:nvPr/>
          </p:nvSpPr>
          <p:spPr bwMode="auto">
            <a:xfrm>
              <a:off x="5926359" y="3347553"/>
              <a:ext cx="53531" cy="1319161"/>
            </a:xfrm>
            <a:custGeom>
              <a:avLst/>
              <a:gdLst>
                <a:gd name="T0" fmla="*/ 2147483647 w 12"/>
                <a:gd name="T1" fmla="*/ 0 h 291"/>
                <a:gd name="T2" fmla="*/ 2147483647 w 12"/>
                <a:gd name="T3" fmla="*/ 2147483647 h 291"/>
                <a:gd name="T4" fmla="*/ 0 w 12"/>
                <a:gd name="T5" fmla="*/ 2147483647 h 291"/>
                <a:gd name="T6" fmla="*/ 0 w 12"/>
                <a:gd name="T7" fmla="*/ 0 h 291"/>
                <a:gd name="T8" fmla="*/ 2147483647 w 12"/>
                <a:gd name="T9" fmla="*/ 0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91">
                  <a:moveTo>
                    <a:pt x="12" y="0"/>
                  </a:moveTo>
                  <a:cubicBezTo>
                    <a:pt x="12" y="97"/>
                    <a:pt x="12" y="194"/>
                    <a:pt x="12" y="291"/>
                  </a:cubicBezTo>
                  <a:cubicBezTo>
                    <a:pt x="8" y="291"/>
                    <a:pt x="4" y="291"/>
                    <a:pt x="0" y="291"/>
                  </a:cubicBezTo>
                  <a:cubicBezTo>
                    <a:pt x="0" y="194"/>
                    <a:pt x="0" y="97"/>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Oval 30"/>
            <p:cNvSpPr>
              <a:spLocks noChangeArrowheads="1"/>
            </p:cNvSpPr>
            <p:nvPr/>
          </p:nvSpPr>
          <p:spPr bwMode="auto">
            <a:xfrm>
              <a:off x="5664439" y="4299643"/>
              <a:ext cx="579284"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8" name="Oval 31"/>
            <p:cNvSpPr>
              <a:spLocks noChangeArrowheads="1"/>
            </p:cNvSpPr>
            <p:nvPr/>
          </p:nvSpPr>
          <p:spPr bwMode="auto">
            <a:xfrm>
              <a:off x="5714147"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29" name="Oval 32"/>
            <p:cNvSpPr>
              <a:spLocks noChangeArrowheads="1"/>
            </p:cNvSpPr>
            <p:nvPr/>
          </p:nvSpPr>
          <p:spPr bwMode="auto">
            <a:xfrm>
              <a:off x="5767229" y="4405387"/>
              <a:ext cx="371793"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0" name="矩形 126"/>
            <p:cNvSpPr>
              <a:spLocks noChangeArrowheads="1"/>
            </p:cNvSpPr>
            <p:nvPr/>
          </p:nvSpPr>
          <p:spPr bwMode="auto">
            <a:xfrm>
              <a:off x="5610907" y="2638716"/>
              <a:ext cx="802510"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53%</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1" name="组合 127"/>
          <p:cNvGrpSpPr/>
          <p:nvPr/>
        </p:nvGrpSpPr>
        <p:grpSpPr bwMode="auto">
          <a:xfrm>
            <a:off x="6948488" y="1223283"/>
            <a:ext cx="1636712" cy="2608263"/>
            <a:chOff x="6949187" y="1240718"/>
            <a:chExt cx="1636525" cy="2609646"/>
          </a:xfrm>
        </p:grpSpPr>
        <p:sp>
          <p:nvSpPr>
            <p:cNvPr id="132" name="Freeform 33"/>
            <p:cNvSpPr/>
            <p:nvPr/>
          </p:nvSpPr>
          <p:spPr bwMode="auto">
            <a:xfrm>
              <a:off x="6949187" y="1240718"/>
              <a:ext cx="1636525" cy="1097389"/>
            </a:xfrm>
            <a:custGeom>
              <a:avLst/>
              <a:gdLst>
                <a:gd name="T0" fmla="*/ 2147483647 w 362"/>
                <a:gd name="T1" fmla="*/ 2147483647 h 242"/>
                <a:gd name="T2" fmla="*/ 2147483647 w 362"/>
                <a:gd name="T3" fmla="*/ 2147483647 h 242"/>
                <a:gd name="T4" fmla="*/ 2147483647 w 362"/>
                <a:gd name="T5" fmla="*/ 2147483647 h 242"/>
                <a:gd name="T6" fmla="*/ 2147483647 w 362"/>
                <a:gd name="T7" fmla="*/ 2147483647 h 242"/>
                <a:gd name="T8" fmla="*/ 2147483647 w 362"/>
                <a:gd name="T9" fmla="*/ 2147483647 h 242"/>
                <a:gd name="T10" fmla="*/ 2147483647 w 362"/>
                <a:gd name="T11" fmla="*/ 2147483647 h 242"/>
                <a:gd name="T12" fmla="*/ 2147483647 w 362"/>
                <a:gd name="T13" fmla="*/ 2147483647 h 242"/>
                <a:gd name="T14" fmla="*/ 2147483647 w 362"/>
                <a:gd name="T15" fmla="*/ 2147483647 h 242"/>
                <a:gd name="T16" fmla="*/ 2147483647 w 362"/>
                <a:gd name="T17" fmla="*/ 2147483647 h 242"/>
                <a:gd name="T18" fmla="*/ 2147483647 w 362"/>
                <a:gd name="T19" fmla="*/ 2147483647 h 242"/>
                <a:gd name="T20" fmla="*/ 2147483647 w 362"/>
                <a:gd name="T21" fmla="*/ 2147483647 h 242"/>
                <a:gd name="T22" fmla="*/ 2147483647 w 362"/>
                <a:gd name="T23" fmla="*/ 2147483647 h 242"/>
                <a:gd name="T24" fmla="*/ 2147483647 w 362"/>
                <a:gd name="T25" fmla="*/ 2147483647 h 242"/>
                <a:gd name="T26" fmla="*/ 2147483647 w 362"/>
                <a:gd name="T27" fmla="*/ 2147483647 h 242"/>
                <a:gd name="T28" fmla="*/ 2147483647 w 362"/>
                <a:gd name="T29" fmla="*/ 2147483647 h 242"/>
                <a:gd name="T30" fmla="*/ 2147483647 w 362"/>
                <a:gd name="T31" fmla="*/ 2147483647 h 242"/>
                <a:gd name="T32" fmla="*/ 2147483647 w 362"/>
                <a:gd name="T33" fmla="*/ 2147483647 h 242"/>
                <a:gd name="T34" fmla="*/ 2147483647 w 362"/>
                <a:gd name="T35" fmla="*/ 2147483647 h 242"/>
                <a:gd name="T36" fmla="*/ 2147483647 w 362"/>
                <a:gd name="T37" fmla="*/ 2147483647 h 242"/>
                <a:gd name="T38" fmla="*/ 2147483647 w 362"/>
                <a:gd name="T39" fmla="*/ 2147483647 h 242"/>
                <a:gd name="T40" fmla="*/ 2147483647 w 362"/>
                <a:gd name="T41" fmla="*/ 2147483647 h 242"/>
                <a:gd name="T42" fmla="*/ 2147483647 w 362"/>
                <a:gd name="T43" fmla="*/ 2147483647 h 242"/>
                <a:gd name="T44" fmla="*/ 2147483647 w 362"/>
                <a:gd name="T45" fmla="*/ 2147483647 h 242"/>
                <a:gd name="T46" fmla="*/ 2147483647 w 362"/>
                <a:gd name="T47" fmla="*/ 2147483647 h 242"/>
                <a:gd name="T48" fmla="*/ 2147483647 w 362"/>
                <a:gd name="T49" fmla="*/ 2147483647 h 242"/>
                <a:gd name="T50" fmla="*/ 2147483647 w 362"/>
                <a:gd name="T51" fmla="*/ 2147483647 h 242"/>
                <a:gd name="T52" fmla="*/ 2147483647 w 362"/>
                <a:gd name="T53" fmla="*/ 2147483647 h 242"/>
                <a:gd name="T54" fmla="*/ 0 w 362"/>
                <a:gd name="T55" fmla="*/ 2147483647 h 242"/>
                <a:gd name="T56" fmla="*/ 2147483647 w 362"/>
                <a:gd name="T57" fmla="*/ 2147483647 h 242"/>
                <a:gd name="T58" fmla="*/ 2147483647 w 362"/>
                <a:gd name="T59" fmla="*/ 2147483647 h 242"/>
                <a:gd name="T60" fmla="*/ 2147483647 w 362"/>
                <a:gd name="T61" fmla="*/ 2147483647 h 242"/>
                <a:gd name="T62" fmla="*/ 2147483647 w 362"/>
                <a:gd name="T63" fmla="*/ 2147483647 h 242"/>
                <a:gd name="T64" fmla="*/ 2147483647 w 362"/>
                <a:gd name="T65" fmla="*/ 2147483647 h 242"/>
                <a:gd name="T66" fmla="*/ 2147483647 w 362"/>
                <a:gd name="T67" fmla="*/ 2147483647 h 242"/>
                <a:gd name="T68" fmla="*/ 2147483647 w 362"/>
                <a:gd name="T69" fmla="*/ 2147483647 h 242"/>
                <a:gd name="T70" fmla="*/ 2147483647 w 362"/>
                <a:gd name="T71" fmla="*/ 2147483647 h 242"/>
                <a:gd name="T72" fmla="*/ 2147483647 w 362"/>
                <a:gd name="T73" fmla="*/ 2147483647 h 242"/>
                <a:gd name="T74" fmla="*/ 2147483647 w 362"/>
                <a:gd name="T75" fmla="*/ 2147483647 h 242"/>
                <a:gd name="T76" fmla="*/ 2147483647 w 362"/>
                <a:gd name="T77" fmla="*/ 2147483647 h 242"/>
                <a:gd name="T78" fmla="*/ 2147483647 w 362"/>
                <a:gd name="T79" fmla="*/ 2147483647 h 242"/>
                <a:gd name="T80" fmla="*/ 2147483647 w 362"/>
                <a:gd name="T81" fmla="*/ 2147483647 h 242"/>
                <a:gd name="T82" fmla="*/ 2147483647 w 362"/>
                <a:gd name="T83" fmla="*/ 2147483647 h 242"/>
                <a:gd name="T84" fmla="*/ 2147483647 w 362"/>
                <a:gd name="T85" fmla="*/ 2147483647 h 242"/>
                <a:gd name="T86" fmla="*/ 2147483647 w 362"/>
                <a:gd name="T87" fmla="*/ 2147483647 h 242"/>
                <a:gd name="T88" fmla="*/ 2147483647 w 362"/>
                <a:gd name="T89" fmla="*/ 2147483647 h 242"/>
                <a:gd name="T90" fmla="*/ 2147483647 w 362"/>
                <a:gd name="T91" fmla="*/ 2147483647 h 242"/>
                <a:gd name="T92" fmla="*/ 2147483647 w 362"/>
                <a:gd name="T93" fmla="*/ 2147483647 h 242"/>
                <a:gd name="T94" fmla="*/ 2147483647 w 362"/>
                <a:gd name="T95" fmla="*/ 2147483647 h 242"/>
                <a:gd name="T96" fmla="*/ 2147483647 w 362"/>
                <a:gd name="T97" fmla="*/ 2147483647 h 2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2">
                  <a:moveTo>
                    <a:pt x="276" y="43"/>
                  </a:moveTo>
                  <a:cubicBezTo>
                    <a:pt x="278" y="43"/>
                    <a:pt x="280" y="44"/>
                    <a:pt x="282" y="45"/>
                  </a:cubicBezTo>
                  <a:cubicBezTo>
                    <a:pt x="289" y="50"/>
                    <a:pt x="295" y="54"/>
                    <a:pt x="301" y="61"/>
                  </a:cubicBezTo>
                  <a:cubicBezTo>
                    <a:pt x="302" y="63"/>
                    <a:pt x="303" y="64"/>
                    <a:pt x="304" y="66"/>
                  </a:cubicBezTo>
                  <a:cubicBezTo>
                    <a:pt x="310" y="74"/>
                    <a:pt x="314" y="83"/>
                    <a:pt x="315" y="93"/>
                  </a:cubicBezTo>
                  <a:cubicBezTo>
                    <a:pt x="317" y="94"/>
                    <a:pt x="319" y="95"/>
                    <a:pt x="321" y="96"/>
                  </a:cubicBezTo>
                  <a:cubicBezTo>
                    <a:pt x="329" y="101"/>
                    <a:pt x="336" y="106"/>
                    <a:pt x="343" y="113"/>
                  </a:cubicBezTo>
                  <a:cubicBezTo>
                    <a:pt x="344" y="115"/>
                    <a:pt x="345" y="117"/>
                    <a:pt x="347" y="118"/>
                  </a:cubicBezTo>
                  <a:cubicBezTo>
                    <a:pt x="352" y="126"/>
                    <a:pt x="356" y="134"/>
                    <a:pt x="359" y="143"/>
                  </a:cubicBezTo>
                  <a:cubicBezTo>
                    <a:pt x="360" y="147"/>
                    <a:pt x="361" y="150"/>
                    <a:pt x="361" y="154"/>
                  </a:cubicBezTo>
                  <a:cubicBezTo>
                    <a:pt x="362" y="160"/>
                    <a:pt x="362" y="166"/>
                    <a:pt x="362" y="172"/>
                  </a:cubicBezTo>
                  <a:cubicBezTo>
                    <a:pt x="361" y="176"/>
                    <a:pt x="361" y="180"/>
                    <a:pt x="360" y="184"/>
                  </a:cubicBezTo>
                  <a:cubicBezTo>
                    <a:pt x="358" y="190"/>
                    <a:pt x="356" y="196"/>
                    <a:pt x="353" y="201"/>
                  </a:cubicBezTo>
                  <a:cubicBezTo>
                    <a:pt x="351" y="205"/>
                    <a:pt x="349" y="208"/>
                    <a:pt x="347" y="211"/>
                  </a:cubicBezTo>
                  <a:cubicBezTo>
                    <a:pt x="343" y="216"/>
                    <a:pt x="339" y="220"/>
                    <a:pt x="334" y="224"/>
                  </a:cubicBezTo>
                  <a:cubicBezTo>
                    <a:pt x="331" y="227"/>
                    <a:pt x="328" y="229"/>
                    <a:pt x="325" y="231"/>
                  </a:cubicBezTo>
                  <a:cubicBezTo>
                    <a:pt x="319" y="234"/>
                    <a:pt x="314" y="236"/>
                    <a:pt x="308" y="238"/>
                  </a:cubicBezTo>
                  <a:cubicBezTo>
                    <a:pt x="304" y="240"/>
                    <a:pt x="300" y="240"/>
                    <a:pt x="297" y="241"/>
                  </a:cubicBezTo>
                  <a:cubicBezTo>
                    <a:pt x="293" y="242"/>
                    <a:pt x="289" y="242"/>
                    <a:pt x="285" y="242"/>
                  </a:cubicBezTo>
                  <a:cubicBezTo>
                    <a:pt x="215" y="242"/>
                    <a:pt x="144" y="242"/>
                    <a:pt x="74" y="242"/>
                  </a:cubicBezTo>
                  <a:cubicBezTo>
                    <a:pt x="70" y="242"/>
                    <a:pt x="66" y="241"/>
                    <a:pt x="62" y="240"/>
                  </a:cubicBezTo>
                  <a:cubicBezTo>
                    <a:pt x="56" y="239"/>
                    <a:pt x="50" y="237"/>
                    <a:pt x="44" y="234"/>
                  </a:cubicBezTo>
                  <a:cubicBezTo>
                    <a:pt x="41" y="233"/>
                    <a:pt x="38" y="231"/>
                    <a:pt x="34" y="229"/>
                  </a:cubicBezTo>
                  <a:cubicBezTo>
                    <a:pt x="29" y="225"/>
                    <a:pt x="25" y="221"/>
                    <a:pt x="20" y="217"/>
                  </a:cubicBezTo>
                  <a:cubicBezTo>
                    <a:pt x="18" y="214"/>
                    <a:pt x="16" y="211"/>
                    <a:pt x="13" y="208"/>
                  </a:cubicBezTo>
                  <a:cubicBezTo>
                    <a:pt x="10" y="202"/>
                    <a:pt x="7" y="197"/>
                    <a:pt x="5" y="191"/>
                  </a:cubicBezTo>
                  <a:cubicBezTo>
                    <a:pt x="4" y="187"/>
                    <a:pt x="3" y="184"/>
                    <a:pt x="2" y="180"/>
                  </a:cubicBezTo>
                  <a:cubicBezTo>
                    <a:pt x="1" y="174"/>
                    <a:pt x="0" y="168"/>
                    <a:pt x="0" y="161"/>
                  </a:cubicBezTo>
                  <a:cubicBezTo>
                    <a:pt x="1" y="157"/>
                    <a:pt x="1" y="154"/>
                    <a:pt x="2" y="150"/>
                  </a:cubicBezTo>
                  <a:cubicBezTo>
                    <a:pt x="3" y="143"/>
                    <a:pt x="5" y="137"/>
                    <a:pt x="8" y="130"/>
                  </a:cubicBezTo>
                  <a:cubicBezTo>
                    <a:pt x="9" y="128"/>
                    <a:pt x="11" y="126"/>
                    <a:pt x="12" y="124"/>
                  </a:cubicBezTo>
                  <a:cubicBezTo>
                    <a:pt x="17" y="116"/>
                    <a:pt x="22" y="110"/>
                    <a:pt x="30" y="104"/>
                  </a:cubicBezTo>
                  <a:cubicBezTo>
                    <a:pt x="35" y="100"/>
                    <a:pt x="39" y="97"/>
                    <a:pt x="44" y="95"/>
                  </a:cubicBezTo>
                  <a:cubicBezTo>
                    <a:pt x="45" y="94"/>
                    <a:pt x="47" y="94"/>
                    <a:pt x="48" y="93"/>
                  </a:cubicBezTo>
                  <a:cubicBezTo>
                    <a:pt x="49" y="82"/>
                    <a:pt x="53" y="72"/>
                    <a:pt x="60" y="63"/>
                  </a:cubicBezTo>
                  <a:cubicBezTo>
                    <a:pt x="61" y="62"/>
                    <a:pt x="62" y="60"/>
                    <a:pt x="64" y="59"/>
                  </a:cubicBezTo>
                  <a:cubicBezTo>
                    <a:pt x="70" y="52"/>
                    <a:pt x="76" y="48"/>
                    <a:pt x="83" y="44"/>
                  </a:cubicBezTo>
                  <a:cubicBezTo>
                    <a:pt x="85" y="43"/>
                    <a:pt x="87" y="42"/>
                    <a:pt x="89" y="41"/>
                  </a:cubicBezTo>
                  <a:cubicBezTo>
                    <a:pt x="98" y="38"/>
                    <a:pt x="106" y="37"/>
                    <a:pt x="115" y="38"/>
                  </a:cubicBezTo>
                  <a:cubicBezTo>
                    <a:pt x="120" y="30"/>
                    <a:pt x="126" y="23"/>
                    <a:pt x="133" y="17"/>
                  </a:cubicBezTo>
                  <a:cubicBezTo>
                    <a:pt x="135" y="16"/>
                    <a:pt x="136" y="14"/>
                    <a:pt x="138" y="13"/>
                  </a:cubicBezTo>
                  <a:cubicBezTo>
                    <a:pt x="146" y="8"/>
                    <a:pt x="153" y="5"/>
                    <a:pt x="161" y="2"/>
                  </a:cubicBezTo>
                  <a:cubicBezTo>
                    <a:pt x="164" y="2"/>
                    <a:pt x="166" y="1"/>
                    <a:pt x="168" y="1"/>
                  </a:cubicBezTo>
                  <a:cubicBezTo>
                    <a:pt x="177" y="0"/>
                    <a:pt x="185" y="0"/>
                    <a:pt x="195" y="1"/>
                  </a:cubicBezTo>
                  <a:cubicBezTo>
                    <a:pt x="197" y="1"/>
                    <a:pt x="199" y="2"/>
                    <a:pt x="201" y="2"/>
                  </a:cubicBezTo>
                  <a:cubicBezTo>
                    <a:pt x="210" y="5"/>
                    <a:pt x="217" y="8"/>
                    <a:pt x="224" y="13"/>
                  </a:cubicBezTo>
                  <a:cubicBezTo>
                    <a:pt x="226" y="14"/>
                    <a:pt x="228" y="16"/>
                    <a:pt x="229" y="17"/>
                  </a:cubicBezTo>
                  <a:cubicBezTo>
                    <a:pt x="236" y="23"/>
                    <a:pt x="242" y="30"/>
                    <a:pt x="247" y="38"/>
                  </a:cubicBezTo>
                  <a:cubicBezTo>
                    <a:pt x="257" y="37"/>
                    <a:pt x="267" y="39"/>
                    <a:pt x="276" y="43"/>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3" name="Freeform 34"/>
            <p:cNvSpPr/>
            <p:nvPr/>
          </p:nvSpPr>
          <p:spPr bwMode="auto">
            <a:xfrm>
              <a:off x="7002719" y="1290426"/>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0" y="14"/>
                    <a:pt x="131" y="13"/>
                    <a:pt x="133" y="12"/>
                  </a:cubicBezTo>
                  <a:cubicBezTo>
                    <a:pt x="141" y="6"/>
                    <a:pt x="148" y="3"/>
                    <a:pt x="158" y="1"/>
                  </a:cubicBezTo>
                  <a:cubicBezTo>
                    <a:pt x="160" y="1"/>
                    <a:pt x="162" y="1"/>
                    <a:pt x="163" y="1"/>
                  </a:cubicBezTo>
                  <a:cubicBezTo>
                    <a:pt x="173" y="0"/>
                    <a:pt x="182" y="1"/>
                    <a:pt x="191" y="4"/>
                  </a:cubicBezTo>
                  <a:cubicBezTo>
                    <a:pt x="193" y="5"/>
                    <a:pt x="195" y="6"/>
                    <a:pt x="196" y="6"/>
                  </a:cubicBezTo>
                  <a:cubicBezTo>
                    <a:pt x="211" y="13"/>
                    <a:pt x="222" y="24"/>
                    <a:pt x="228" y="39"/>
                  </a:cubicBezTo>
                  <a:cubicBezTo>
                    <a:pt x="239" y="37"/>
                    <a:pt x="250" y="38"/>
                    <a:pt x="260" y="42"/>
                  </a:cubicBezTo>
                  <a:cubicBezTo>
                    <a:pt x="261" y="43"/>
                    <a:pt x="263" y="44"/>
                    <a:pt x="264" y="44"/>
                  </a:cubicBezTo>
                  <a:cubicBezTo>
                    <a:pt x="272" y="49"/>
                    <a:pt x="278" y="54"/>
                    <a:pt x="283" y="61"/>
                  </a:cubicBezTo>
                  <a:cubicBezTo>
                    <a:pt x="284" y="63"/>
                    <a:pt x="285" y="64"/>
                    <a:pt x="286" y="66"/>
                  </a:cubicBezTo>
                  <a:cubicBezTo>
                    <a:pt x="290" y="74"/>
                    <a:pt x="292" y="81"/>
                    <a:pt x="292" y="90"/>
                  </a:cubicBezTo>
                  <a:cubicBezTo>
                    <a:pt x="304" y="94"/>
                    <a:pt x="314" y="101"/>
                    <a:pt x="322" y="110"/>
                  </a:cubicBezTo>
                  <a:cubicBezTo>
                    <a:pt x="323" y="111"/>
                    <a:pt x="324" y="113"/>
                    <a:pt x="326" y="114"/>
                  </a:cubicBezTo>
                  <a:cubicBezTo>
                    <a:pt x="330" y="121"/>
                    <a:pt x="334" y="128"/>
                    <a:pt x="336" y="135"/>
                  </a:cubicBezTo>
                  <a:cubicBezTo>
                    <a:pt x="337" y="137"/>
                    <a:pt x="337" y="139"/>
                    <a:pt x="338" y="141"/>
                  </a:cubicBezTo>
                  <a:cubicBezTo>
                    <a:pt x="339" y="150"/>
                    <a:pt x="339" y="158"/>
                    <a:pt x="337" y="167"/>
                  </a:cubicBezTo>
                  <a:cubicBezTo>
                    <a:pt x="337" y="169"/>
                    <a:pt x="336" y="171"/>
                    <a:pt x="336" y="173"/>
                  </a:cubicBezTo>
                  <a:cubicBezTo>
                    <a:pt x="333" y="182"/>
                    <a:pt x="329" y="188"/>
                    <a:pt x="324" y="195"/>
                  </a:cubicBezTo>
                  <a:cubicBezTo>
                    <a:pt x="322" y="197"/>
                    <a:pt x="321" y="199"/>
                    <a:pt x="319" y="200"/>
                  </a:cubicBezTo>
                  <a:cubicBezTo>
                    <a:pt x="313" y="206"/>
                    <a:pt x="306" y="211"/>
                    <a:pt x="298" y="214"/>
                  </a:cubicBezTo>
                  <a:cubicBezTo>
                    <a:pt x="293" y="216"/>
                    <a:pt x="288" y="218"/>
                    <a:pt x="283" y="219"/>
                  </a:cubicBezTo>
                  <a:cubicBezTo>
                    <a:pt x="279" y="219"/>
                    <a:pt x="276" y="219"/>
                    <a:pt x="273" y="219"/>
                  </a:cubicBezTo>
                  <a:cubicBezTo>
                    <a:pt x="203" y="219"/>
                    <a:pt x="132" y="219"/>
                    <a:pt x="62" y="219"/>
                  </a:cubicBezTo>
                  <a:cubicBezTo>
                    <a:pt x="59" y="219"/>
                    <a:pt x="56" y="219"/>
                    <a:pt x="52" y="218"/>
                  </a:cubicBezTo>
                  <a:cubicBezTo>
                    <a:pt x="46" y="217"/>
                    <a:pt x="40" y="215"/>
                    <a:pt x="34" y="211"/>
                  </a:cubicBezTo>
                  <a:cubicBezTo>
                    <a:pt x="32" y="210"/>
                    <a:pt x="31" y="209"/>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0" y="145"/>
                    <a:pt x="1" y="143"/>
                    <a:pt x="1" y="141"/>
                  </a:cubicBezTo>
                  <a:cubicBezTo>
                    <a:pt x="3" y="133"/>
                    <a:pt x="5" y="126"/>
                    <a:pt x="9" y="119"/>
                  </a:cubicBezTo>
                  <a:cubicBezTo>
                    <a:pt x="11" y="118"/>
                    <a:pt x="12" y="116"/>
                    <a:pt x="13" y="114"/>
                  </a:cubicBezTo>
                  <a:cubicBezTo>
                    <a:pt x="21" y="103"/>
                    <a:pt x="33" y="95"/>
                    <a:pt x="47" y="90"/>
                  </a:cubicBezTo>
                  <a:cubicBezTo>
                    <a:pt x="47" y="89"/>
                    <a:pt x="47" y="87"/>
                    <a:pt x="47" y="85"/>
                  </a:cubicBezTo>
                  <a:cubicBezTo>
                    <a:pt x="48" y="76"/>
                    <a:pt x="51" y="69"/>
                    <a:pt x="56" y="61"/>
                  </a:cubicBezTo>
                  <a:cubicBezTo>
                    <a:pt x="57" y="60"/>
                    <a:pt x="58" y="59"/>
                    <a:pt x="59" y="57"/>
                  </a:cubicBezTo>
                  <a:cubicBezTo>
                    <a:pt x="64" y="50"/>
                    <a:pt x="71" y="46"/>
                    <a:pt x="79" y="42"/>
                  </a:cubicBezTo>
                  <a:cubicBezTo>
                    <a:pt x="89" y="38"/>
                    <a:pt x="99" y="37"/>
                    <a:pt x="110" y="39"/>
                  </a:cubicBezTo>
                  <a:cubicBezTo>
                    <a:pt x="114" y="29"/>
                    <a:pt x="120"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34" name="Freeform 35"/>
            <p:cNvSpPr/>
            <p:nvPr/>
          </p:nvSpPr>
          <p:spPr bwMode="auto">
            <a:xfrm>
              <a:off x="7052362" y="1343961"/>
              <a:ext cx="1428587" cy="889471"/>
            </a:xfrm>
            <a:custGeom>
              <a:avLst/>
              <a:gdLst>
                <a:gd name="T0" fmla="*/ 55 w 316"/>
                <a:gd name="T1" fmla="*/ 196 h 196"/>
                <a:gd name="T2" fmla="*/ 0 w 316"/>
                <a:gd name="T3" fmla="*/ 142 h 196"/>
                <a:gd name="T4" fmla="*/ 48 w 316"/>
                <a:gd name="T5" fmla="*/ 88 h 196"/>
                <a:gd name="T6" fmla="*/ 47 w 316"/>
                <a:gd name="T7" fmla="*/ 79 h 196"/>
                <a:gd name="T8" fmla="*/ 88 w 316"/>
                <a:gd name="T9" fmla="*/ 38 h 196"/>
                <a:gd name="T10" fmla="*/ 106 w 316"/>
                <a:gd name="T11" fmla="*/ 42 h 196"/>
                <a:gd name="T12" fmla="*/ 158 w 316"/>
                <a:gd name="T13" fmla="*/ 0 h 196"/>
                <a:gd name="T14" fmla="*/ 210 w 316"/>
                <a:gd name="T15" fmla="*/ 42 h 196"/>
                <a:gd name="T16" fmla="*/ 228 w 316"/>
                <a:gd name="T17" fmla="*/ 38 h 196"/>
                <a:gd name="T18" fmla="*/ 269 w 316"/>
                <a:gd name="T19" fmla="*/ 79 h 196"/>
                <a:gd name="T20" fmla="*/ 268 w 316"/>
                <a:gd name="T21" fmla="*/ 88 h 196"/>
                <a:gd name="T22" fmla="*/ 316 w 316"/>
                <a:gd name="T23" fmla="*/ 142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2"/>
                    <a:pt x="0" y="142"/>
                  </a:cubicBezTo>
                  <a:cubicBezTo>
                    <a:pt x="0" y="114"/>
                    <a:pt x="21" y="91"/>
                    <a:pt x="48" y="88"/>
                  </a:cubicBezTo>
                  <a:cubicBezTo>
                    <a:pt x="47" y="85"/>
                    <a:pt x="47" y="82"/>
                    <a:pt x="47" y="79"/>
                  </a:cubicBezTo>
                  <a:cubicBezTo>
                    <a:pt x="47" y="56"/>
                    <a:pt x="66" y="38"/>
                    <a:pt x="88" y="38"/>
                  </a:cubicBezTo>
                  <a:cubicBezTo>
                    <a:pt x="95" y="38"/>
                    <a:pt x="101" y="39"/>
                    <a:pt x="106" y="42"/>
                  </a:cubicBezTo>
                  <a:cubicBezTo>
                    <a:pt x="111" y="18"/>
                    <a:pt x="133" y="0"/>
                    <a:pt x="158" y="0"/>
                  </a:cubicBezTo>
                  <a:cubicBezTo>
                    <a:pt x="184" y="0"/>
                    <a:pt x="205" y="18"/>
                    <a:pt x="210" y="42"/>
                  </a:cubicBezTo>
                  <a:cubicBezTo>
                    <a:pt x="216" y="39"/>
                    <a:pt x="222" y="38"/>
                    <a:pt x="228" y="38"/>
                  </a:cubicBezTo>
                  <a:cubicBezTo>
                    <a:pt x="251" y="38"/>
                    <a:pt x="269" y="56"/>
                    <a:pt x="269" y="79"/>
                  </a:cubicBezTo>
                  <a:cubicBezTo>
                    <a:pt x="269" y="82"/>
                    <a:pt x="269" y="85"/>
                    <a:pt x="268" y="88"/>
                  </a:cubicBezTo>
                  <a:cubicBezTo>
                    <a:pt x="295" y="91"/>
                    <a:pt x="316" y="114"/>
                    <a:pt x="316" y="142"/>
                  </a:cubicBezTo>
                  <a:cubicBezTo>
                    <a:pt x="316" y="172"/>
                    <a:pt x="292" y="196"/>
                    <a:pt x="262" y="196"/>
                  </a:cubicBezTo>
                  <a:cubicBezTo>
                    <a:pt x="193" y="196"/>
                    <a:pt x="124"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5" name="Freeform 36"/>
            <p:cNvSpPr/>
            <p:nvPr/>
          </p:nvSpPr>
          <p:spPr bwMode="auto">
            <a:xfrm>
              <a:off x="7738772" y="2315165"/>
              <a:ext cx="55443" cy="1368869"/>
            </a:xfrm>
            <a:custGeom>
              <a:avLst/>
              <a:gdLst>
                <a:gd name="T0" fmla="*/ 2147483647 w 12"/>
                <a:gd name="T1" fmla="*/ 0 h 302"/>
                <a:gd name="T2" fmla="*/ 2147483647 w 12"/>
                <a:gd name="T3" fmla="*/ 2147483647 h 302"/>
                <a:gd name="T4" fmla="*/ 0 w 12"/>
                <a:gd name="T5" fmla="*/ 2147483647 h 302"/>
                <a:gd name="T6" fmla="*/ 0 w 12"/>
                <a:gd name="T7" fmla="*/ 0 h 302"/>
                <a:gd name="T8" fmla="*/ 2147483647 w 12"/>
                <a:gd name="T9" fmla="*/ 0 h 3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02">
                  <a:moveTo>
                    <a:pt x="12" y="0"/>
                  </a:moveTo>
                  <a:cubicBezTo>
                    <a:pt x="12" y="100"/>
                    <a:pt x="12" y="201"/>
                    <a:pt x="12" y="302"/>
                  </a:cubicBezTo>
                  <a:cubicBezTo>
                    <a:pt x="8" y="302"/>
                    <a:pt x="4" y="302"/>
                    <a:pt x="0" y="302"/>
                  </a:cubicBezTo>
                  <a:cubicBezTo>
                    <a:pt x="0" y="201"/>
                    <a:pt x="0" y="100"/>
                    <a:pt x="0" y="0"/>
                  </a:cubicBezTo>
                  <a:cubicBezTo>
                    <a:pt x="4" y="0"/>
                    <a:pt x="8" y="0"/>
                    <a:pt x="12" y="0"/>
                  </a:cubicBez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6" name="Oval 37"/>
            <p:cNvSpPr>
              <a:spLocks noChangeArrowheads="1"/>
            </p:cNvSpPr>
            <p:nvPr/>
          </p:nvSpPr>
          <p:spPr bwMode="auto">
            <a:xfrm>
              <a:off x="7476852" y="3267256"/>
              <a:ext cx="583108" cy="583108"/>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7" name="Oval 38"/>
            <p:cNvSpPr>
              <a:spLocks noChangeArrowheads="1"/>
            </p:cNvSpPr>
            <p:nvPr/>
          </p:nvSpPr>
          <p:spPr bwMode="auto">
            <a:xfrm>
              <a:off x="7526559" y="3316963"/>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38" name="Oval 39"/>
            <p:cNvSpPr>
              <a:spLocks noChangeArrowheads="1"/>
            </p:cNvSpPr>
            <p:nvPr/>
          </p:nvSpPr>
          <p:spPr bwMode="auto">
            <a:xfrm>
              <a:off x="7582527" y="3370685"/>
              <a:ext cx="374607" cy="376436"/>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矩形 135"/>
            <p:cNvSpPr>
              <a:spLocks noChangeArrowheads="1"/>
            </p:cNvSpPr>
            <p:nvPr/>
          </p:nvSpPr>
          <p:spPr bwMode="auto">
            <a:xfrm>
              <a:off x="7382743" y="1589344"/>
              <a:ext cx="80173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46%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0" name="组合 136"/>
          <p:cNvGrpSpPr/>
          <p:nvPr/>
        </p:nvGrpSpPr>
        <p:grpSpPr bwMode="auto">
          <a:xfrm>
            <a:off x="8761413" y="2250396"/>
            <a:ext cx="1636712" cy="2616200"/>
            <a:chOff x="8761600" y="2269282"/>
            <a:chExt cx="1636525" cy="2615380"/>
          </a:xfrm>
        </p:grpSpPr>
        <p:sp>
          <p:nvSpPr>
            <p:cNvPr id="141" name="Freeform 40"/>
            <p:cNvSpPr/>
            <p:nvPr/>
          </p:nvSpPr>
          <p:spPr bwMode="auto">
            <a:xfrm>
              <a:off x="8761600" y="2269282"/>
              <a:ext cx="1636525" cy="1101213"/>
            </a:xfrm>
            <a:custGeom>
              <a:avLst/>
              <a:gdLst>
                <a:gd name="T0" fmla="*/ 2147483647 w 362"/>
                <a:gd name="T1" fmla="*/ 2147483647 h 243"/>
                <a:gd name="T2" fmla="*/ 2147483647 w 362"/>
                <a:gd name="T3" fmla="*/ 2147483647 h 243"/>
                <a:gd name="T4" fmla="*/ 2147483647 w 362"/>
                <a:gd name="T5" fmla="*/ 2147483647 h 243"/>
                <a:gd name="T6" fmla="*/ 2147483647 w 362"/>
                <a:gd name="T7" fmla="*/ 2147483647 h 243"/>
                <a:gd name="T8" fmla="*/ 2147483647 w 362"/>
                <a:gd name="T9" fmla="*/ 2147483647 h 243"/>
                <a:gd name="T10" fmla="*/ 2147483647 w 362"/>
                <a:gd name="T11" fmla="*/ 2147483647 h 243"/>
                <a:gd name="T12" fmla="*/ 2147483647 w 362"/>
                <a:gd name="T13" fmla="*/ 2147483647 h 243"/>
                <a:gd name="T14" fmla="*/ 2147483647 w 362"/>
                <a:gd name="T15" fmla="*/ 2147483647 h 243"/>
                <a:gd name="T16" fmla="*/ 2147483647 w 362"/>
                <a:gd name="T17" fmla="*/ 2147483647 h 243"/>
                <a:gd name="T18" fmla="*/ 2147483647 w 362"/>
                <a:gd name="T19" fmla="*/ 2147483647 h 243"/>
                <a:gd name="T20" fmla="*/ 2147483647 w 362"/>
                <a:gd name="T21" fmla="*/ 2147483647 h 243"/>
                <a:gd name="T22" fmla="*/ 2147483647 w 362"/>
                <a:gd name="T23" fmla="*/ 2147483647 h 243"/>
                <a:gd name="T24" fmla="*/ 2147483647 w 362"/>
                <a:gd name="T25" fmla="*/ 2147483647 h 243"/>
                <a:gd name="T26" fmla="*/ 2147483647 w 362"/>
                <a:gd name="T27" fmla="*/ 2147483647 h 243"/>
                <a:gd name="T28" fmla="*/ 2147483647 w 362"/>
                <a:gd name="T29" fmla="*/ 2147483647 h 243"/>
                <a:gd name="T30" fmla="*/ 2147483647 w 362"/>
                <a:gd name="T31" fmla="*/ 2147483647 h 243"/>
                <a:gd name="T32" fmla="*/ 2147483647 w 362"/>
                <a:gd name="T33" fmla="*/ 2147483647 h 243"/>
                <a:gd name="T34" fmla="*/ 2147483647 w 362"/>
                <a:gd name="T35" fmla="*/ 2147483647 h 243"/>
                <a:gd name="T36" fmla="*/ 2147483647 w 362"/>
                <a:gd name="T37" fmla="*/ 2147483647 h 243"/>
                <a:gd name="T38" fmla="*/ 2147483647 w 362"/>
                <a:gd name="T39" fmla="*/ 2147483647 h 243"/>
                <a:gd name="T40" fmla="*/ 2147483647 w 362"/>
                <a:gd name="T41" fmla="*/ 2147483647 h 243"/>
                <a:gd name="T42" fmla="*/ 2147483647 w 362"/>
                <a:gd name="T43" fmla="*/ 2147483647 h 243"/>
                <a:gd name="T44" fmla="*/ 2147483647 w 362"/>
                <a:gd name="T45" fmla="*/ 2147483647 h 243"/>
                <a:gd name="T46" fmla="*/ 2147483647 w 362"/>
                <a:gd name="T47" fmla="*/ 2147483647 h 243"/>
                <a:gd name="T48" fmla="*/ 2147483647 w 362"/>
                <a:gd name="T49" fmla="*/ 2147483647 h 243"/>
                <a:gd name="T50" fmla="*/ 2147483647 w 362"/>
                <a:gd name="T51" fmla="*/ 2147483647 h 243"/>
                <a:gd name="T52" fmla="*/ 2147483647 w 362"/>
                <a:gd name="T53" fmla="*/ 2147483647 h 243"/>
                <a:gd name="T54" fmla="*/ 0 w 362"/>
                <a:gd name="T55" fmla="*/ 2147483647 h 243"/>
                <a:gd name="T56" fmla="*/ 2147483647 w 362"/>
                <a:gd name="T57" fmla="*/ 2147483647 h 243"/>
                <a:gd name="T58" fmla="*/ 2147483647 w 362"/>
                <a:gd name="T59" fmla="*/ 2147483647 h 243"/>
                <a:gd name="T60" fmla="*/ 2147483647 w 362"/>
                <a:gd name="T61" fmla="*/ 2147483647 h 243"/>
                <a:gd name="T62" fmla="*/ 2147483647 w 362"/>
                <a:gd name="T63" fmla="*/ 2147483647 h 243"/>
                <a:gd name="T64" fmla="*/ 2147483647 w 362"/>
                <a:gd name="T65" fmla="*/ 2147483647 h 243"/>
                <a:gd name="T66" fmla="*/ 2147483647 w 362"/>
                <a:gd name="T67" fmla="*/ 2147483647 h 243"/>
                <a:gd name="T68" fmla="*/ 2147483647 w 362"/>
                <a:gd name="T69" fmla="*/ 2147483647 h 243"/>
                <a:gd name="T70" fmla="*/ 2147483647 w 362"/>
                <a:gd name="T71" fmla="*/ 2147483647 h 243"/>
                <a:gd name="T72" fmla="*/ 2147483647 w 362"/>
                <a:gd name="T73" fmla="*/ 2147483647 h 243"/>
                <a:gd name="T74" fmla="*/ 2147483647 w 362"/>
                <a:gd name="T75" fmla="*/ 2147483647 h 243"/>
                <a:gd name="T76" fmla="*/ 2147483647 w 362"/>
                <a:gd name="T77" fmla="*/ 2147483647 h 243"/>
                <a:gd name="T78" fmla="*/ 2147483647 w 362"/>
                <a:gd name="T79" fmla="*/ 2147483647 h 243"/>
                <a:gd name="T80" fmla="*/ 2147483647 w 362"/>
                <a:gd name="T81" fmla="*/ 2147483647 h 243"/>
                <a:gd name="T82" fmla="*/ 2147483647 w 362"/>
                <a:gd name="T83" fmla="*/ 2147483647 h 243"/>
                <a:gd name="T84" fmla="*/ 2147483647 w 362"/>
                <a:gd name="T85" fmla="*/ 2147483647 h 243"/>
                <a:gd name="T86" fmla="*/ 2147483647 w 362"/>
                <a:gd name="T87" fmla="*/ 2147483647 h 243"/>
                <a:gd name="T88" fmla="*/ 2147483647 w 362"/>
                <a:gd name="T89" fmla="*/ 2147483647 h 243"/>
                <a:gd name="T90" fmla="*/ 2147483647 w 362"/>
                <a:gd name="T91" fmla="*/ 2147483647 h 243"/>
                <a:gd name="T92" fmla="*/ 2147483647 w 362"/>
                <a:gd name="T93" fmla="*/ 2147483647 h 243"/>
                <a:gd name="T94" fmla="*/ 2147483647 w 362"/>
                <a:gd name="T95" fmla="*/ 2147483647 h 243"/>
                <a:gd name="T96" fmla="*/ 2147483647 w 362"/>
                <a:gd name="T97" fmla="*/ 2147483647 h 2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2" h="243">
                  <a:moveTo>
                    <a:pt x="276" y="44"/>
                  </a:moveTo>
                  <a:cubicBezTo>
                    <a:pt x="282" y="46"/>
                    <a:pt x="282" y="46"/>
                    <a:pt x="282" y="46"/>
                  </a:cubicBezTo>
                  <a:cubicBezTo>
                    <a:pt x="289" y="51"/>
                    <a:pt x="295" y="55"/>
                    <a:pt x="301" y="62"/>
                  </a:cubicBezTo>
                  <a:cubicBezTo>
                    <a:pt x="304" y="67"/>
                    <a:pt x="304" y="67"/>
                    <a:pt x="304" y="67"/>
                  </a:cubicBezTo>
                  <a:cubicBezTo>
                    <a:pt x="310" y="75"/>
                    <a:pt x="314" y="84"/>
                    <a:pt x="315" y="94"/>
                  </a:cubicBezTo>
                  <a:cubicBezTo>
                    <a:pt x="321" y="97"/>
                    <a:pt x="321" y="97"/>
                    <a:pt x="321" y="97"/>
                  </a:cubicBezTo>
                  <a:cubicBezTo>
                    <a:pt x="329" y="102"/>
                    <a:pt x="336" y="107"/>
                    <a:pt x="343" y="114"/>
                  </a:cubicBezTo>
                  <a:cubicBezTo>
                    <a:pt x="347" y="119"/>
                    <a:pt x="347" y="119"/>
                    <a:pt x="347" y="119"/>
                  </a:cubicBezTo>
                  <a:cubicBezTo>
                    <a:pt x="353" y="127"/>
                    <a:pt x="356" y="135"/>
                    <a:pt x="359" y="144"/>
                  </a:cubicBezTo>
                  <a:cubicBezTo>
                    <a:pt x="360" y="148"/>
                    <a:pt x="361" y="151"/>
                    <a:pt x="362" y="155"/>
                  </a:cubicBezTo>
                  <a:cubicBezTo>
                    <a:pt x="362" y="161"/>
                    <a:pt x="362" y="167"/>
                    <a:pt x="362" y="173"/>
                  </a:cubicBezTo>
                  <a:cubicBezTo>
                    <a:pt x="361" y="177"/>
                    <a:pt x="361" y="181"/>
                    <a:pt x="360" y="185"/>
                  </a:cubicBezTo>
                  <a:cubicBezTo>
                    <a:pt x="358" y="191"/>
                    <a:pt x="356" y="197"/>
                    <a:pt x="353" y="202"/>
                  </a:cubicBezTo>
                  <a:cubicBezTo>
                    <a:pt x="351" y="206"/>
                    <a:pt x="349" y="209"/>
                    <a:pt x="347" y="212"/>
                  </a:cubicBezTo>
                  <a:cubicBezTo>
                    <a:pt x="343" y="217"/>
                    <a:pt x="339" y="221"/>
                    <a:pt x="334" y="225"/>
                  </a:cubicBezTo>
                  <a:cubicBezTo>
                    <a:pt x="331" y="228"/>
                    <a:pt x="328" y="230"/>
                    <a:pt x="325" y="232"/>
                  </a:cubicBezTo>
                  <a:cubicBezTo>
                    <a:pt x="319" y="235"/>
                    <a:pt x="314" y="237"/>
                    <a:pt x="308" y="239"/>
                  </a:cubicBezTo>
                  <a:cubicBezTo>
                    <a:pt x="304" y="240"/>
                    <a:pt x="300" y="241"/>
                    <a:pt x="297" y="242"/>
                  </a:cubicBezTo>
                  <a:cubicBezTo>
                    <a:pt x="293" y="243"/>
                    <a:pt x="289" y="243"/>
                    <a:pt x="285" y="243"/>
                  </a:cubicBezTo>
                  <a:cubicBezTo>
                    <a:pt x="74" y="243"/>
                    <a:pt x="74" y="243"/>
                    <a:pt x="74" y="243"/>
                  </a:cubicBezTo>
                  <a:cubicBezTo>
                    <a:pt x="70" y="243"/>
                    <a:pt x="66" y="242"/>
                    <a:pt x="62" y="241"/>
                  </a:cubicBezTo>
                  <a:cubicBezTo>
                    <a:pt x="56" y="240"/>
                    <a:pt x="50" y="238"/>
                    <a:pt x="44" y="235"/>
                  </a:cubicBezTo>
                  <a:cubicBezTo>
                    <a:pt x="41" y="234"/>
                    <a:pt x="38" y="232"/>
                    <a:pt x="34" y="230"/>
                  </a:cubicBezTo>
                  <a:cubicBezTo>
                    <a:pt x="29" y="226"/>
                    <a:pt x="25" y="222"/>
                    <a:pt x="20" y="218"/>
                  </a:cubicBezTo>
                  <a:cubicBezTo>
                    <a:pt x="18" y="215"/>
                    <a:pt x="16" y="212"/>
                    <a:pt x="14" y="209"/>
                  </a:cubicBezTo>
                  <a:cubicBezTo>
                    <a:pt x="10" y="203"/>
                    <a:pt x="7" y="198"/>
                    <a:pt x="5" y="192"/>
                  </a:cubicBezTo>
                  <a:cubicBezTo>
                    <a:pt x="4" y="188"/>
                    <a:pt x="3" y="185"/>
                    <a:pt x="2" y="181"/>
                  </a:cubicBezTo>
                  <a:cubicBezTo>
                    <a:pt x="1" y="175"/>
                    <a:pt x="0" y="168"/>
                    <a:pt x="0" y="162"/>
                  </a:cubicBezTo>
                  <a:cubicBezTo>
                    <a:pt x="1" y="158"/>
                    <a:pt x="1" y="155"/>
                    <a:pt x="2" y="151"/>
                  </a:cubicBezTo>
                  <a:cubicBezTo>
                    <a:pt x="3" y="144"/>
                    <a:pt x="5" y="138"/>
                    <a:pt x="8" y="131"/>
                  </a:cubicBezTo>
                  <a:cubicBezTo>
                    <a:pt x="12" y="125"/>
                    <a:pt x="12" y="125"/>
                    <a:pt x="12" y="125"/>
                  </a:cubicBezTo>
                  <a:cubicBezTo>
                    <a:pt x="17" y="117"/>
                    <a:pt x="23" y="111"/>
                    <a:pt x="30" y="105"/>
                  </a:cubicBezTo>
                  <a:cubicBezTo>
                    <a:pt x="35" y="101"/>
                    <a:pt x="39" y="98"/>
                    <a:pt x="45" y="96"/>
                  </a:cubicBezTo>
                  <a:cubicBezTo>
                    <a:pt x="48" y="94"/>
                    <a:pt x="48" y="94"/>
                    <a:pt x="48" y="94"/>
                  </a:cubicBezTo>
                  <a:cubicBezTo>
                    <a:pt x="49" y="83"/>
                    <a:pt x="53" y="73"/>
                    <a:pt x="60" y="64"/>
                  </a:cubicBezTo>
                  <a:cubicBezTo>
                    <a:pt x="64" y="60"/>
                    <a:pt x="64" y="60"/>
                    <a:pt x="64" y="60"/>
                  </a:cubicBezTo>
                  <a:cubicBezTo>
                    <a:pt x="70" y="53"/>
                    <a:pt x="76" y="49"/>
                    <a:pt x="83" y="45"/>
                  </a:cubicBezTo>
                  <a:cubicBezTo>
                    <a:pt x="89" y="42"/>
                    <a:pt x="89" y="42"/>
                    <a:pt x="89" y="42"/>
                  </a:cubicBezTo>
                  <a:cubicBezTo>
                    <a:pt x="98" y="39"/>
                    <a:pt x="106" y="38"/>
                    <a:pt x="115" y="39"/>
                  </a:cubicBezTo>
                  <a:cubicBezTo>
                    <a:pt x="120" y="31"/>
                    <a:pt x="126" y="24"/>
                    <a:pt x="133" y="18"/>
                  </a:cubicBezTo>
                  <a:cubicBezTo>
                    <a:pt x="138" y="14"/>
                    <a:pt x="138" y="14"/>
                    <a:pt x="138" y="14"/>
                  </a:cubicBezTo>
                  <a:cubicBezTo>
                    <a:pt x="146" y="9"/>
                    <a:pt x="153" y="6"/>
                    <a:pt x="162" y="3"/>
                  </a:cubicBezTo>
                  <a:cubicBezTo>
                    <a:pt x="168" y="2"/>
                    <a:pt x="168" y="2"/>
                    <a:pt x="168" y="2"/>
                  </a:cubicBezTo>
                  <a:cubicBezTo>
                    <a:pt x="177" y="0"/>
                    <a:pt x="185" y="0"/>
                    <a:pt x="195" y="2"/>
                  </a:cubicBezTo>
                  <a:cubicBezTo>
                    <a:pt x="201" y="3"/>
                    <a:pt x="201" y="3"/>
                    <a:pt x="201" y="3"/>
                  </a:cubicBezTo>
                  <a:cubicBezTo>
                    <a:pt x="210" y="6"/>
                    <a:pt x="217" y="9"/>
                    <a:pt x="224" y="14"/>
                  </a:cubicBezTo>
                  <a:cubicBezTo>
                    <a:pt x="229" y="18"/>
                    <a:pt x="229" y="18"/>
                    <a:pt x="229" y="18"/>
                  </a:cubicBezTo>
                  <a:cubicBezTo>
                    <a:pt x="237" y="24"/>
                    <a:pt x="242" y="31"/>
                    <a:pt x="247" y="39"/>
                  </a:cubicBezTo>
                  <a:cubicBezTo>
                    <a:pt x="257" y="38"/>
                    <a:pt x="267" y="40"/>
                    <a:pt x="276" y="4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2" name="Freeform 41"/>
            <p:cNvSpPr/>
            <p:nvPr/>
          </p:nvSpPr>
          <p:spPr bwMode="auto">
            <a:xfrm>
              <a:off x="8815131" y="2324725"/>
              <a:ext cx="1533286" cy="992239"/>
            </a:xfrm>
            <a:custGeom>
              <a:avLst/>
              <a:gdLst>
                <a:gd name="T0" fmla="*/ 2147483647 w 339"/>
                <a:gd name="T1" fmla="*/ 2147483647 h 219"/>
                <a:gd name="T2" fmla="*/ 2147483647 w 339"/>
                <a:gd name="T3" fmla="*/ 2147483647 h 219"/>
                <a:gd name="T4" fmla="*/ 2147483647 w 339"/>
                <a:gd name="T5" fmla="*/ 2147483647 h 219"/>
                <a:gd name="T6" fmla="*/ 2147483647 w 339"/>
                <a:gd name="T7" fmla="*/ 2147483647 h 219"/>
                <a:gd name="T8" fmla="*/ 2147483647 w 339"/>
                <a:gd name="T9" fmla="*/ 2147483647 h 219"/>
                <a:gd name="T10" fmla="*/ 2147483647 w 339"/>
                <a:gd name="T11" fmla="*/ 2147483647 h 219"/>
                <a:gd name="T12" fmla="*/ 2147483647 w 339"/>
                <a:gd name="T13" fmla="*/ 2147483647 h 219"/>
                <a:gd name="T14" fmla="*/ 2147483647 w 339"/>
                <a:gd name="T15" fmla="*/ 2147483647 h 219"/>
                <a:gd name="T16" fmla="*/ 2147483647 w 339"/>
                <a:gd name="T17" fmla="*/ 2147483647 h 219"/>
                <a:gd name="T18" fmla="*/ 2147483647 w 339"/>
                <a:gd name="T19" fmla="*/ 2147483647 h 219"/>
                <a:gd name="T20" fmla="*/ 2147483647 w 339"/>
                <a:gd name="T21" fmla="*/ 2147483647 h 219"/>
                <a:gd name="T22" fmla="*/ 2147483647 w 339"/>
                <a:gd name="T23" fmla="*/ 2147483647 h 219"/>
                <a:gd name="T24" fmla="*/ 2147483647 w 339"/>
                <a:gd name="T25" fmla="*/ 2147483647 h 219"/>
                <a:gd name="T26" fmla="*/ 2147483647 w 339"/>
                <a:gd name="T27" fmla="*/ 2147483647 h 219"/>
                <a:gd name="T28" fmla="*/ 2147483647 w 339"/>
                <a:gd name="T29" fmla="*/ 2147483647 h 219"/>
                <a:gd name="T30" fmla="*/ 2147483647 w 339"/>
                <a:gd name="T31" fmla="*/ 2147483647 h 219"/>
                <a:gd name="T32" fmla="*/ 2147483647 w 339"/>
                <a:gd name="T33" fmla="*/ 2147483647 h 219"/>
                <a:gd name="T34" fmla="*/ 2147483647 w 339"/>
                <a:gd name="T35" fmla="*/ 2147483647 h 219"/>
                <a:gd name="T36" fmla="*/ 2147483647 w 339"/>
                <a:gd name="T37" fmla="*/ 2147483647 h 219"/>
                <a:gd name="T38" fmla="*/ 2147483647 w 339"/>
                <a:gd name="T39" fmla="*/ 2147483647 h 219"/>
                <a:gd name="T40" fmla="*/ 2147483647 w 339"/>
                <a:gd name="T41" fmla="*/ 2147483647 h 219"/>
                <a:gd name="T42" fmla="*/ 2147483647 w 339"/>
                <a:gd name="T43" fmla="*/ 2147483647 h 219"/>
                <a:gd name="T44" fmla="*/ 2147483647 w 339"/>
                <a:gd name="T45" fmla="*/ 2147483647 h 219"/>
                <a:gd name="T46" fmla="*/ 2147483647 w 339"/>
                <a:gd name="T47" fmla="*/ 2147483647 h 219"/>
                <a:gd name="T48" fmla="*/ 2147483647 w 339"/>
                <a:gd name="T49" fmla="*/ 2147483647 h 219"/>
                <a:gd name="T50" fmla="*/ 2147483647 w 339"/>
                <a:gd name="T51" fmla="*/ 2147483647 h 219"/>
                <a:gd name="T52" fmla="*/ 2147483647 w 339"/>
                <a:gd name="T53" fmla="*/ 2147483647 h 219"/>
                <a:gd name="T54" fmla="*/ 2147483647 w 339"/>
                <a:gd name="T55" fmla="*/ 2147483647 h 219"/>
                <a:gd name="T56" fmla="*/ 2147483647 w 339"/>
                <a:gd name="T57" fmla="*/ 2147483647 h 219"/>
                <a:gd name="T58" fmla="*/ 2147483647 w 339"/>
                <a:gd name="T59" fmla="*/ 2147483647 h 219"/>
                <a:gd name="T60" fmla="*/ 0 w 339"/>
                <a:gd name="T61" fmla="*/ 2147483647 h 219"/>
                <a:gd name="T62" fmla="*/ 2147483647 w 339"/>
                <a:gd name="T63" fmla="*/ 2147483647 h 219"/>
                <a:gd name="T64" fmla="*/ 2147483647 w 339"/>
                <a:gd name="T65" fmla="*/ 2147483647 h 219"/>
                <a:gd name="T66" fmla="*/ 2147483647 w 339"/>
                <a:gd name="T67" fmla="*/ 2147483647 h 219"/>
                <a:gd name="T68" fmla="*/ 2147483647 w 339"/>
                <a:gd name="T69" fmla="*/ 2147483647 h 219"/>
                <a:gd name="T70" fmla="*/ 2147483647 w 339"/>
                <a:gd name="T71" fmla="*/ 2147483647 h 219"/>
                <a:gd name="T72" fmla="*/ 2147483647 w 339"/>
                <a:gd name="T73" fmla="*/ 2147483647 h 219"/>
                <a:gd name="T74" fmla="*/ 2147483647 w 339"/>
                <a:gd name="T75" fmla="*/ 2147483647 h 219"/>
                <a:gd name="T76" fmla="*/ 2147483647 w 339"/>
                <a:gd name="T77" fmla="*/ 2147483647 h 219"/>
                <a:gd name="T78" fmla="*/ 2147483647 w 339"/>
                <a:gd name="T79" fmla="*/ 2147483647 h 219"/>
                <a:gd name="T80" fmla="*/ 2147483647 w 339"/>
                <a:gd name="T81" fmla="*/ 2147483647 h 2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19">
                  <a:moveTo>
                    <a:pt x="128" y="15"/>
                  </a:moveTo>
                  <a:cubicBezTo>
                    <a:pt x="133" y="12"/>
                    <a:pt x="133" y="12"/>
                    <a:pt x="133" y="12"/>
                  </a:cubicBezTo>
                  <a:cubicBezTo>
                    <a:pt x="141" y="6"/>
                    <a:pt x="149" y="3"/>
                    <a:pt x="158" y="1"/>
                  </a:cubicBezTo>
                  <a:cubicBezTo>
                    <a:pt x="164" y="1"/>
                    <a:pt x="164" y="1"/>
                    <a:pt x="164" y="1"/>
                  </a:cubicBezTo>
                  <a:cubicBezTo>
                    <a:pt x="173" y="0"/>
                    <a:pt x="182" y="1"/>
                    <a:pt x="191" y="4"/>
                  </a:cubicBezTo>
                  <a:cubicBezTo>
                    <a:pt x="196" y="6"/>
                    <a:pt x="196" y="6"/>
                    <a:pt x="196" y="6"/>
                  </a:cubicBezTo>
                  <a:cubicBezTo>
                    <a:pt x="211" y="13"/>
                    <a:pt x="222" y="24"/>
                    <a:pt x="229" y="39"/>
                  </a:cubicBezTo>
                  <a:cubicBezTo>
                    <a:pt x="239" y="37"/>
                    <a:pt x="250" y="38"/>
                    <a:pt x="260" y="42"/>
                  </a:cubicBezTo>
                  <a:cubicBezTo>
                    <a:pt x="264" y="44"/>
                    <a:pt x="264" y="44"/>
                    <a:pt x="264" y="44"/>
                  </a:cubicBezTo>
                  <a:cubicBezTo>
                    <a:pt x="272" y="49"/>
                    <a:pt x="278" y="54"/>
                    <a:pt x="283" y="61"/>
                  </a:cubicBezTo>
                  <a:cubicBezTo>
                    <a:pt x="286" y="66"/>
                    <a:pt x="286" y="66"/>
                    <a:pt x="286" y="66"/>
                  </a:cubicBezTo>
                  <a:cubicBezTo>
                    <a:pt x="290" y="74"/>
                    <a:pt x="292" y="81"/>
                    <a:pt x="292" y="90"/>
                  </a:cubicBezTo>
                  <a:cubicBezTo>
                    <a:pt x="304" y="94"/>
                    <a:pt x="314" y="101"/>
                    <a:pt x="322" y="110"/>
                  </a:cubicBezTo>
                  <a:cubicBezTo>
                    <a:pt x="326" y="114"/>
                    <a:pt x="326" y="114"/>
                    <a:pt x="326" y="114"/>
                  </a:cubicBezTo>
                  <a:cubicBezTo>
                    <a:pt x="331" y="121"/>
                    <a:pt x="334" y="127"/>
                    <a:pt x="336" y="135"/>
                  </a:cubicBezTo>
                  <a:cubicBezTo>
                    <a:pt x="338" y="141"/>
                    <a:pt x="338" y="141"/>
                    <a:pt x="338" y="141"/>
                  </a:cubicBezTo>
                  <a:cubicBezTo>
                    <a:pt x="339" y="150"/>
                    <a:pt x="339" y="158"/>
                    <a:pt x="337" y="167"/>
                  </a:cubicBezTo>
                  <a:cubicBezTo>
                    <a:pt x="336" y="173"/>
                    <a:pt x="336" y="173"/>
                    <a:pt x="336" y="173"/>
                  </a:cubicBezTo>
                  <a:cubicBezTo>
                    <a:pt x="333" y="182"/>
                    <a:pt x="329" y="188"/>
                    <a:pt x="324" y="195"/>
                  </a:cubicBezTo>
                  <a:cubicBezTo>
                    <a:pt x="319" y="200"/>
                    <a:pt x="319" y="200"/>
                    <a:pt x="319" y="200"/>
                  </a:cubicBezTo>
                  <a:cubicBezTo>
                    <a:pt x="313" y="206"/>
                    <a:pt x="307" y="211"/>
                    <a:pt x="298" y="214"/>
                  </a:cubicBezTo>
                  <a:cubicBezTo>
                    <a:pt x="293" y="216"/>
                    <a:pt x="288" y="218"/>
                    <a:pt x="283" y="219"/>
                  </a:cubicBezTo>
                  <a:cubicBezTo>
                    <a:pt x="280" y="219"/>
                    <a:pt x="276" y="219"/>
                    <a:pt x="273" y="219"/>
                  </a:cubicBezTo>
                  <a:cubicBezTo>
                    <a:pt x="62" y="219"/>
                    <a:pt x="62" y="219"/>
                    <a:pt x="62" y="219"/>
                  </a:cubicBezTo>
                  <a:cubicBezTo>
                    <a:pt x="59" y="219"/>
                    <a:pt x="56" y="219"/>
                    <a:pt x="52" y="218"/>
                  </a:cubicBezTo>
                  <a:cubicBezTo>
                    <a:pt x="46" y="217"/>
                    <a:pt x="40" y="214"/>
                    <a:pt x="34" y="211"/>
                  </a:cubicBezTo>
                  <a:cubicBezTo>
                    <a:pt x="29" y="208"/>
                    <a:pt x="29" y="208"/>
                    <a:pt x="29" y="208"/>
                  </a:cubicBezTo>
                  <a:cubicBezTo>
                    <a:pt x="22" y="203"/>
                    <a:pt x="16" y="198"/>
                    <a:pt x="11" y="190"/>
                  </a:cubicBezTo>
                  <a:cubicBezTo>
                    <a:pt x="8" y="186"/>
                    <a:pt x="6" y="181"/>
                    <a:pt x="4" y="176"/>
                  </a:cubicBezTo>
                  <a:cubicBezTo>
                    <a:pt x="3" y="173"/>
                    <a:pt x="2" y="170"/>
                    <a:pt x="1" y="167"/>
                  </a:cubicBezTo>
                  <a:cubicBezTo>
                    <a:pt x="0" y="160"/>
                    <a:pt x="0" y="154"/>
                    <a:pt x="0" y="147"/>
                  </a:cubicBezTo>
                  <a:cubicBezTo>
                    <a:pt x="1" y="141"/>
                    <a:pt x="1" y="141"/>
                    <a:pt x="1" y="141"/>
                  </a:cubicBezTo>
                  <a:cubicBezTo>
                    <a:pt x="3" y="133"/>
                    <a:pt x="5" y="126"/>
                    <a:pt x="10" y="119"/>
                  </a:cubicBezTo>
                  <a:cubicBezTo>
                    <a:pt x="13" y="114"/>
                    <a:pt x="13" y="114"/>
                    <a:pt x="13" y="114"/>
                  </a:cubicBezTo>
                  <a:cubicBezTo>
                    <a:pt x="22" y="103"/>
                    <a:pt x="33" y="94"/>
                    <a:pt x="47" y="90"/>
                  </a:cubicBezTo>
                  <a:cubicBezTo>
                    <a:pt x="47" y="85"/>
                    <a:pt x="47" y="85"/>
                    <a:pt x="47" y="85"/>
                  </a:cubicBezTo>
                  <a:cubicBezTo>
                    <a:pt x="48" y="76"/>
                    <a:pt x="51" y="69"/>
                    <a:pt x="56" y="61"/>
                  </a:cubicBezTo>
                  <a:cubicBezTo>
                    <a:pt x="59" y="57"/>
                    <a:pt x="59" y="57"/>
                    <a:pt x="59" y="57"/>
                  </a:cubicBezTo>
                  <a:cubicBezTo>
                    <a:pt x="65" y="50"/>
                    <a:pt x="71" y="46"/>
                    <a:pt x="79" y="42"/>
                  </a:cubicBezTo>
                  <a:cubicBezTo>
                    <a:pt x="89" y="38"/>
                    <a:pt x="99" y="37"/>
                    <a:pt x="110" y="39"/>
                  </a:cubicBezTo>
                  <a:cubicBezTo>
                    <a:pt x="114" y="29"/>
                    <a:pt x="121" y="22"/>
                    <a:pt x="128" y="15"/>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43" name="Freeform 42"/>
            <p:cNvSpPr/>
            <p:nvPr/>
          </p:nvSpPr>
          <p:spPr bwMode="auto">
            <a:xfrm>
              <a:off x="8864775" y="2378785"/>
              <a:ext cx="1430175" cy="888721"/>
            </a:xfrm>
            <a:custGeom>
              <a:avLst/>
              <a:gdLst>
                <a:gd name="T0" fmla="*/ 55 w 316"/>
                <a:gd name="T1" fmla="*/ 196 h 196"/>
                <a:gd name="T2" fmla="*/ 0 w 316"/>
                <a:gd name="T3" fmla="*/ 141 h 196"/>
                <a:gd name="T4" fmla="*/ 48 w 316"/>
                <a:gd name="T5" fmla="*/ 88 h 196"/>
                <a:gd name="T6" fmla="*/ 47 w 316"/>
                <a:gd name="T7" fmla="*/ 79 h 196"/>
                <a:gd name="T8" fmla="*/ 88 w 316"/>
                <a:gd name="T9" fmla="*/ 37 h 196"/>
                <a:gd name="T10" fmla="*/ 106 w 316"/>
                <a:gd name="T11" fmla="*/ 42 h 196"/>
                <a:gd name="T12" fmla="*/ 158 w 316"/>
                <a:gd name="T13" fmla="*/ 0 h 196"/>
                <a:gd name="T14" fmla="*/ 210 w 316"/>
                <a:gd name="T15" fmla="*/ 42 h 196"/>
                <a:gd name="T16" fmla="*/ 228 w 316"/>
                <a:gd name="T17" fmla="*/ 37 h 196"/>
                <a:gd name="T18" fmla="*/ 269 w 316"/>
                <a:gd name="T19" fmla="*/ 79 h 196"/>
                <a:gd name="T20" fmla="*/ 269 w 316"/>
                <a:gd name="T21" fmla="*/ 88 h 196"/>
                <a:gd name="T22" fmla="*/ 316 w 316"/>
                <a:gd name="T23" fmla="*/ 141 h 196"/>
                <a:gd name="T24" fmla="*/ 262 w 316"/>
                <a:gd name="T25" fmla="*/ 196 h 196"/>
                <a:gd name="T26" fmla="*/ 55 w 316"/>
                <a:gd name="T2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196">
                  <a:moveTo>
                    <a:pt x="55" y="196"/>
                  </a:moveTo>
                  <a:cubicBezTo>
                    <a:pt x="25" y="196"/>
                    <a:pt x="0" y="171"/>
                    <a:pt x="0" y="141"/>
                  </a:cubicBezTo>
                  <a:cubicBezTo>
                    <a:pt x="0" y="114"/>
                    <a:pt x="21" y="91"/>
                    <a:pt x="48" y="88"/>
                  </a:cubicBezTo>
                  <a:cubicBezTo>
                    <a:pt x="47" y="85"/>
                    <a:pt x="47" y="82"/>
                    <a:pt x="47" y="79"/>
                  </a:cubicBezTo>
                  <a:cubicBezTo>
                    <a:pt x="47" y="56"/>
                    <a:pt x="66" y="37"/>
                    <a:pt x="88" y="37"/>
                  </a:cubicBezTo>
                  <a:cubicBezTo>
                    <a:pt x="95" y="37"/>
                    <a:pt x="101" y="39"/>
                    <a:pt x="106" y="42"/>
                  </a:cubicBezTo>
                  <a:cubicBezTo>
                    <a:pt x="112" y="18"/>
                    <a:pt x="133" y="0"/>
                    <a:pt x="158" y="0"/>
                  </a:cubicBezTo>
                  <a:cubicBezTo>
                    <a:pt x="184" y="0"/>
                    <a:pt x="205" y="18"/>
                    <a:pt x="210" y="42"/>
                  </a:cubicBezTo>
                  <a:cubicBezTo>
                    <a:pt x="216" y="39"/>
                    <a:pt x="222" y="37"/>
                    <a:pt x="228" y="37"/>
                  </a:cubicBezTo>
                  <a:cubicBezTo>
                    <a:pt x="251" y="37"/>
                    <a:pt x="269" y="56"/>
                    <a:pt x="269" y="79"/>
                  </a:cubicBezTo>
                  <a:cubicBezTo>
                    <a:pt x="269" y="82"/>
                    <a:pt x="269" y="85"/>
                    <a:pt x="269" y="88"/>
                  </a:cubicBezTo>
                  <a:cubicBezTo>
                    <a:pt x="295" y="91"/>
                    <a:pt x="316" y="114"/>
                    <a:pt x="316" y="141"/>
                  </a:cubicBezTo>
                  <a:cubicBezTo>
                    <a:pt x="316" y="171"/>
                    <a:pt x="292" y="196"/>
                    <a:pt x="262" y="196"/>
                  </a:cubicBezTo>
                  <a:cubicBezTo>
                    <a:pt x="55" y="196"/>
                    <a:pt x="55" y="196"/>
                    <a:pt x="55" y="196"/>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4" name="Freeform 43"/>
            <p:cNvSpPr/>
            <p:nvPr/>
          </p:nvSpPr>
          <p:spPr bwMode="auto">
            <a:xfrm>
              <a:off x="9553097" y="3347553"/>
              <a:ext cx="53531" cy="1309602"/>
            </a:xfrm>
            <a:custGeom>
              <a:avLst/>
              <a:gdLst>
                <a:gd name="T0" fmla="*/ 2147483647 w 28"/>
                <a:gd name="T1" fmla="*/ 0 h 685"/>
                <a:gd name="T2" fmla="*/ 2147483647 w 28"/>
                <a:gd name="T3" fmla="*/ 2147483647 h 685"/>
                <a:gd name="T4" fmla="*/ 0 w 28"/>
                <a:gd name="T5" fmla="*/ 2147483647 h 685"/>
                <a:gd name="T6" fmla="*/ 2147483647 w 28"/>
                <a:gd name="T7" fmla="*/ 0 h 685"/>
                <a:gd name="T8" fmla="*/ 2147483647 w 28"/>
                <a:gd name="T9" fmla="*/ 0 h 685"/>
                <a:gd name="T10" fmla="*/ 2147483647 w 28"/>
                <a:gd name="T11" fmla="*/ 0 h 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85">
                  <a:moveTo>
                    <a:pt x="28" y="0"/>
                  </a:moveTo>
                  <a:lnTo>
                    <a:pt x="28" y="685"/>
                  </a:lnTo>
                  <a:lnTo>
                    <a:pt x="0" y="685"/>
                  </a:lnTo>
                  <a:lnTo>
                    <a:pt x="2" y="0"/>
                  </a:lnTo>
                  <a:lnTo>
                    <a:pt x="28"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Oval 44"/>
            <p:cNvSpPr>
              <a:spLocks noChangeArrowheads="1"/>
            </p:cNvSpPr>
            <p:nvPr/>
          </p:nvSpPr>
          <p:spPr bwMode="auto">
            <a:xfrm>
              <a:off x="9291177" y="4299643"/>
              <a:ext cx="583108" cy="585019"/>
            </a:xfrm>
            <a:prstGeom prst="ellipse">
              <a:avLst/>
            </a:pr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6" name="Oval 45"/>
            <p:cNvSpPr>
              <a:spLocks noChangeArrowheads="1"/>
            </p:cNvSpPr>
            <p:nvPr/>
          </p:nvSpPr>
          <p:spPr bwMode="auto">
            <a:xfrm>
              <a:off x="9340884" y="4349351"/>
              <a:ext cx="479869" cy="47986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1400">
                <a:latin typeface="Arial" panose="020B0604020202020204" pitchFamily="34" charset="0"/>
                <a:cs typeface="Arial" panose="020B0604020202020204" pitchFamily="34" charset="0"/>
              </a:endParaRPr>
            </a:p>
          </p:txBody>
        </p:sp>
        <p:sp>
          <p:nvSpPr>
            <p:cNvPr id="147" name="Oval 46"/>
            <p:cNvSpPr>
              <a:spLocks noChangeArrowheads="1"/>
            </p:cNvSpPr>
            <p:nvPr/>
          </p:nvSpPr>
          <p:spPr bwMode="auto">
            <a:xfrm>
              <a:off x="9394940" y="4405387"/>
              <a:ext cx="376195" cy="37453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8" name="矩形 144"/>
            <p:cNvSpPr>
              <a:spLocks noChangeArrowheads="1"/>
            </p:cNvSpPr>
            <p:nvPr/>
          </p:nvSpPr>
          <p:spPr bwMode="auto">
            <a:xfrm>
              <a:off x="9177202" y="2645690"/>
              <a:ext cx="801731" cy="4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rPr>
                <a:t>76%</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9" name="文本框 148"/>
          <p:cNvSpPr txBox="1"/>
          <p:nvPr/>
        </p:nvSpPr>
        <p:spPr>
          <a:xfrm>
            <a:off x="1333854" y="5609121"/>
            <a:ext cx="9356514" cy="1089529"/>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800" dirty="0">
                <a:solidFill>
                  <a:schemeClr val="tx1"/>
                </a:solidFill>
                <a:latin typeface="微软雅黑" panose="020B0503020204020204" pitchFamily="34" charset="-122"/>
                <a:ea typeface="微软雅黑" panose="020B0503020204020204" pitchFamily="34" charset="-122"/>
              </a:rPr>
              <a:t>此处添加标题此处添加标题此处添加标题此处添加标题此处此处添加标题此处添加标题此处添加标题此处添加标题此处此处添加此处添加标题此处添加标题此处添加标题此处添加标题此处此处添加标题。</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2" presetClass="entr" presetSubtype="8"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left)">
                                      <p:cBhvr>
                                        <p:cTn id="19" dur="500"/>
                                        <p:tgtEl>
                                          <p:spTgt spid="90"/>
                                        </p:tgtEl>
                                      </p:cBhvr>
                                    </p:animEffect>
                                  </p:childTnLst>
                                </p:cTn>
                              </p:par>
                            </p:childTnLst>
                          </p:cTn>
                        </p:par>
                        <p:par>
                          <p:cTn id="20" fill="hold">
                            <p:stCondLst>
                              <p:cond delay="1950"/>
                            </p:stCondLst>
                            <p:childTnLst>
                              <p:par>
                                <p:cTn id="21" presetID="47" presetClass="entr" presetSubtype="0"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anim calcmode="lin" valueType="num">
                                      <p:cBhvr>
                                        <p:cTn id="24" dur="500" fill="hold"/>
                                        <p:tgtEl>
                                          <p:spTgt spid="101"/>
                                        </p:tgtEl>
                                        <p:attrNameLst>
                                          <p:attrName>ppt_x</p:attrName>
                                        </p:attrNameLst>
                                      </p:cBhvr>
                                      <p:tavLst>
                                        <p:tav tm="0">
                                          <p:val>
                                            <p:strVal val="#ppt_x"/>
                                          </p:val>
                                        </p:tav>
                                        <p:tav tm="100000">
                                          <p:val>
                                            <p:strVal val="#ppt_x"/>
                                          </p:val>
                                        </p:tav>
                                      </p:tavLst>
                                    </p:anim>
                                    <p:anim calcmode="lin" valueType="num">
                                      <p:cBhvr>
                                        <p:cTn id="25" dur="500" fill="hold"/>
                                        <p:tgtEl>
                                          <p:spTgt spid="101"/>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par>
                          <p:cTn id="29" fill="hold">
                            <p:stCondLst>
                              <p:cond delay="2450"/>
                            </p:stCondLst>
                            <p:childTnLst>
                              <p:par>
                                <p:cTn id="30" presetID="47" presetClass="entr" presetSubtype="0" fill="hold" nodeType="after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anim calcmode="lin" valueType="num">
                                      <p:cBhvr>
                                        <p:cTn id="33" dur="500" fill="hold"/>
                                        <p:tgtEl>
                                          <p:spTgt spid="113"/>
                                        </p:tgtEl>
                                        <p:attrNameLst>
                                          <p:attrName>ppt_x</p:attrName>
                                        </p:attrNameLst>
                                      </p:cBhvr>
                                      <p:tavLst>
                                        <p:tav tm="0">
                                          <p:val>
                                            <p:strVal val="#ppt_x"/>
                                          </p:val>
                                        </p:tav>
                                        <p:tav tm="100000">
                                          <p:val>
                                            <p:strVal val="#ppt_x"/>
                                          </p:val>
                                        </p:tav>
                                      </p:tavLst>
                                    </p:anim>
                                    <p:anim calcmode="lin" valueType="num">
                                      <p:cBhvr>
                                        <p:cTn id="34" dur="500" fill="hold"/>
                                        <p:tgtEl>
                                          <p:spTgt spid="113"/>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fade">
                                      <p:cBhvr>
                                        <p:cTn id="37" dur="500"/>
                                        <p:tgtEl>
                                          <p:spTgt spid="97"/>
                                        </p:tgtEl>
                                      </p:cBhvr>
                                    </p:animEffect>
                                  </p:childTnLst>
                                </p:cTn>
                              </p:par>
                            </p:childTnLst>
                          </p:cTn>
                        </p:par>
                        <p:par>
                          <p:cTn id="38" fill="hold">
                            <p:stCondLst>
                              <p:cond delay="2950"/>
                            </p:stCondLst>
                            <p:childTnLst>
                              <p:par>
                                <p:cTn id="39" presetID="47" presetClass="entr" presetSubtype="0"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fade">
                                      <p:cBhvr>
                                        <p:cTn id="41" dur="500"/>
                                        <p:tgtEl>
                                          <p:spTgt spid="122"/>
                                        </p:tgtEl>
                                      </p:cBhvr>
                                    </p:animEffect>
                                    <p:anim calcmode="lin" valueType="num">
                                      <p:cBhvr>
                                        <p:cTn id="42" dur="500" fill="hold"/>
                                        <p:tgtEl>
                                          <p:spTgt spid="122"/>
                                        </p:tgtEl>
                                        <p:attrNameLst>
                                          <p:attrName>ppt_x</p:attrName>
                                        </p:attrNameLst>
                                      </p:cBhvr>
                                      <p:tavLst>
                                        <p:tav tm="0">
                                          <p:val>
                                            <p:strVal val="#ppt_x"/>
                                          </p:val>
                                        </p:tav>
                                        <p:tav tm="100000">
                                          <p:val>
                                            <p:strVal val="#ppt_x"/>
                                          </p:val>
                                        </p:tav>
                                      </p:tavLst>
                                    </p:anim>
                                    <p:anim calcmode="lin" valueType="num">
                                      <p:cBhvr>
                                        <p:cTn id="43" dur="500" fill="hold"/>
                                        <p:tgtEl>
                                          <p:spTgt spid="122"/>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par>
                          <p:cTn id="47" fill="hold">
                            <p:stCondLst>
                              <p:cond delay="3450"/>
                            </p:stCondLst>
                            <p:childTnLst>
                              <p:par>
                                <p:cTn id="48" presetID="47" presetClass="entr" presetSubtype="0" fill="hold" nodeType="afterEffect">
                                  <p:stCondLst>
                                    <p:cond delay="0"/>
                                  </p:stCondLst>
                                  <p:childTnLst>
                                    <p:set>
                                      <p:cBhvr>
                                        <p:cTn id="49" dur="1" fill="hold">
                                          <p:stCondLst>
                                            <p:cond delay="0"/>
                                          </p:stCondLst>
                                        </p:cTn>
                                        <p:tgtEl>
                                          <p:spTgt spid="131"/>
                                        </p:tgtEl>
                                        <p:attrNameLst>
                                          <p:attrName>style.visibility</p:attrName>
                                        </p:attrNameLst>
                                      </p:cBhvr>
                                      <p:to>
                                        <p:strVal val="visible"/>
                                      </p:to>
                                    </p:set>
                                    <p:animEffect transition="in" filter="fade">
                                      <p:cBhvr>
                                        <p:cTn id="50" dur="500"/>
                                        <p:tgtEl>
                                          <p:spTgt spid="131"/>
                                        </p:tgtEl>
                                      </p:cBhvr>
                                    </p:animEffect>
                                    <p:anim calcmode="lin" valueType="num">
                                      <p:cBhvr>
                                        <p:cTn id="51" dur="500" fill="hold"/>
                                        <p:tgtEl>
                                          <p:spTgt spid="131"/>
                                        </p:tgtEl>
                                        <p:attrNameLst>
                                          <p:attrName>ppt_x</p:attrName>
                                        </p:attrNameLst>
                                      </p:cBhvr>
                                      <p:tavLst>
                                        <p:tav tm="0">
                                          <p:val>
                                            <p:strVal val="#ppt_x"/>
                                          </p:val>
                                        </p:tav>
                                        <p:tav tm="100000">
                                          <p:val>
                                            <p:strVal val="#ppt_x"/>
                                          </p:val>
                                        </p:tav>
                                      </p:tavLst>
                                    </p:anim>
                                    <p:anim calcmode="lin" valueType="num">
                                      <p:cBhvr>
                                        <p:cTn id="52" dur="500" fill="hold"/>
                                        <p:tgtEl>
                                          <p:spTgt spid="131"/>
                                        </p:tgtEl>
                                        <p:attrNameLst>
                                          <p:attrName>ppt_y</p:attrName>
                                        </p:attrNameLst>
                                      </p:cBhvr>
                                      <p:tavLst>
                                        <p:tav tm="0">
                                          <p:val>
                                            <p:strVal val="#ppt_y-.1"/>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par>
                          <p:cTn id="56" fill="hold">
                            <p:stCondLst>
                              <p:cond delay="3950"/>
                            </p:stCondLst>
                            <p:childTnLst>
                              <p:par>
                                <p:cTn id="57" presetID="47" presetClass="entr" presetSubtype="0" fill="hold" nodeType="afterEffect">
                                  <p:stCondLst>
                                    <p:cond delay="0"/>
                                  </p:stCondLst>
                                  <p:childTnLst>
                                    <p:set>
                                      <p:cBhvr>
                                        <p:cTn id="58" dur="1" fill="hold">
                                          <p:stCondLst>
                                            <p:cond delay="0"/>
                                          </p:stCondLst>
                                        </p:cTn>
                                        <p:tgtEl>
                                          <p:spTgt spid="140"/>
                                        </p:tgtEl>
                                        <p:attrNameLst>
                                          <p:attrName>style.visibility</p:attrName>
                                        </p:attrNameLst>
                                      </p:cBhvr>
                                      <p:to>
                                        <p:strVal val="visible"/>
                                      </p:to>
                                    </p:set>
                                    <p:animEffect transition="in" filter="fade">
                                      <p:cBhvr>
                                        <p:cTn id="59" dur="500"/>
                                        <p:tgtEl>
                                          <p:spTgt spid="140"/>
                                        </p:tgtEl>
                                      </p:cBhvr>
                                    </p:animEffect>
                                    <p:anim calcmode="lin" valueType="num">
                                      <p:cBhvr>
                                        <p:cTn id="60" dur="500" fill="hold"/>
                                        <p:tgtEl>
                                          <p:spTgt spid="140"/>
                                        </p:tgtEl>
                                        <p:attrNameLst>
                                          <p:attrName>ppt_x</p:attrName>
                                        </p:attrNameLst>
                                      </p:cBhvr>
                                      <p:tavLst>
                                        <p:tav tm="0">
                                          <p:val>
                                            <p:strVal val="#ppt_x"/>
                                          </p:val>
                                        </p:tav>
                                        <p:tav tm="100000">
                                          <p:val>
                                            <p:strVal val="#ppt_x"/>
                                          </p:val>
                                        </p:tav>
                                      </p:tavLst>
                                    </p:anim>
                                    <p:anim calcmode="lin" valueType="num">
                                      <p:cBhvr>
                                        <p:cTn id="61" dur="500" fill="hold"/>
                                        <p:tgtEl>
                                          <p:spTgt spid="140"/>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childTnLst>
                          </p:cTn>
                        </p:par>
                        <p:par>
                          <p:cTn id="65" fill="hold">
                            <p:stCondLst>
                              <p:cond delay="4450"/>
                            </p:stCondLst>
                            <p:childTnLst>
                              <p:par>
                                <p:cTn id="66" presetID="37" presetClass="entr" presetSubtype="0" fill="hold" grpId="0" nodeType="afterEffect">
                                  <p:stCondLst>
                                    <p:cond delay="0"/>
                                  </p:stCondLst>
                                  <p:childTnLst>
                                    <p:set>
                                      <p:cBhvr>
                                        <p:cTn id="67" dur="1" fill="hold">
                                          <p:stCondLst>
                                            <p:cond delay="0"/>
                                          </p:stCondLst>
                                        </p:cTn>
                                        <p:tgtEl>
                                          <p:spTgt spid="149"/>
                                        </p:tgtEl>
                                        <p:attrNameLst>
                                          <p:attrName>style.visibility</p:attrName>
                                        </p:attrNameLst>
                                      </p:cBhvr>
                                      <p:to>
                                        <p:strVal val="visible"/>
                                      </p:to>
                                    </p:set>
                                    <p:animEffect transition="in" filter="fade">
                                      <p:cBhvr>
                                        <p:cTn id="68" dur="500"/>
                                        <p:tgtEl>
                                          <p:spTgt spid="149"/>
                                        </p:tgtEl>
                                      </p:cBhvr>
                                    </p:animEffect>
                                    <p:anim calcmode="lin" valueType="num">
                                      <p:cBhvr>
                                        <p:cTn id="69" dur="500" fill="hold"/>
                                        <p:tgtEl>
                                          <p:spTgt spid="149"/>
                                        </p:tgtEl>
                                        <p:attrNameLst>
                                          <p:attrName>ppt_x</p:attrName>
                                        </p:attrNameLst>
                                      </p:cBhvr>
                                      <p:tavLst>
                                        <p:tav tm="0">
                                          <p:val>
                                            <p:strVal val="#ppt_x"/>
                                          </p:val>
                                        </p:tav>
                                        <p:tav tm="100000">
                                          <p:val>
                                            <p:strVal val="#ppt_x"/>
                                          </p:val>
                                        </p:tav>
                                      </p:tavLst>
                                    </p:anim>
                                    <p:anim calcmode="lin" valueType="num">
                                      <p:cBhvr>
                                        <p:cTn id="70" dur="450" decel="100000" fill="hold"/>
                                        <p:tgtEl>
                                          <p:spTgt spid="149"/>
                                        </p:tgtEl>
                                        <p:attrNameLst>
                                          <p:attrName>ppt_y</p:attrName>
                                        </p:attrNameLst>
                                      </p:cBhvr>
                                      <p:tavLst>
                                        <p:tav tm="0">
                                          <p:val>
                                            <p:strVal val="#ppt_y+1"/>
                                          </p:val>
                                        </p:tav>
                                        <p:tav tm="100000">
                                          <p:val>
                                            <p:strVal val="#ppt_y-.03"/>
                                          </p:val>
                                        </p:tav>
                                      </p:tavLst>
                                    </p:anim>
                                    <p:anim calcmode="lin" valueType="num">
                                      <p:cBhvr>
                                        <p:cTn id="71" dur="50" accel="100000" fill="hold">
                                          <p:stCondLst>
                                            <p:cond delay="450"/>
                                          </p:stCondLst>
                                        </p:cTn>
                                        <p:tgtEl>
                                          <p:spTgt spid="1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6" grpId="0"/>
      <p:bldP spid="97" grpId="0"/>
      <p:bldP spid="98" grpId="0"/>
      <p:bldP spid="99" grpId="0"/>
      <p:bldP spid="100" grpId="0"/>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4387624" y="2065338"/>
            <a:ext cx="1657350" cy="2332037"/>
            <a:chOff x="4402138" y="2065338"/>
            <a:chExt cx="1657350" cy="2332037"/>
          </a:xfrm>
        </p:grpSpPr>
        <p:sp>
          <p:nvSpPr>
            <p:cNvPr id="151" name="Freeform 7"/>
            <p:cNvSpPr/>
            <p:nvPr/>
          </p:nvSpPr>
          <p:spPr bwMode="auto">
            <a:xfrm>
              <a:off x="4402138" y="2065338"/>
              <a:ext cx="1657350" cy="2332037"/>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3" name="矩形 28"/>
            <p:cNvSpPr>
              <a:spLocks noChangeArrowheads="1"/>
            </p:cNvSpPr>
            <p:nvPr/>
          </p:nvSpPr>
          <p:spPr bwMode="auto">
            <a:xfrm>
              <a:off x="4665663" y="2387600"/>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Impact" panose="020B0806030902050204" pitchFamily="34" charset="0"/>
                  <a:ea typeface="Malgun Gothic" panose="020B0503020000020004" pitchFamily="34" charset="-127"/>
                  <a:cs typeface="Adobe Naskh Medium" panose="01010101010101010101"/>
                </a:rPr>
                <a:t>01</a:t>
              </a:r>
              <a:endParaRPr lang="zh-CN" altLang="en-US" sz="2800" dirty="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7" name="组合 46"/>
          <p:cNvGrpSpPr/>
          <p:nvPr/>
        </p:nvGrpSpPr>
        <p:grpSpPr>
          <a:xfrm>
            <a:off x="5429024" y="2051050"/>
            <a:ext cx="2332037" cy="1655763"/>
            <a:chOff x="5443538" y="2051050"/>
            <a:chExt cx="2332037" cy="1655763"/>
          </a:xfrm>
        </p:grpSpPr>
        <p:sp>
          <p:nvSpPr>
            <p:cNvPr id="150" name="Freeform 6"/>
            <p:cNvSpPr/>
            <p:nvPr/>
          </p:nvSpPr>
          <p:spPr bwMode="auto">
            <a:xfrm>
              <a:off x="5443538" y="2051050"/>
              <a:ext cx="2332037" cy="1655763"/>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4" name="矩形 29"/>
            <p:cNvSpPr>
              <a:spLocks noChangeArrowheads="1"/>
            </p:cNvSpPr>
            <p:nvPr/>
          </p:nvSpPr>
          <p:spPr bwMode="auto">
            <a:xfrm>
              <a:off x="7099300" y="2305050"/>
              <a:ext cx="55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02</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8" name="组合 47"/>
          <p:cNvGrpSpPr/>
          <p:nvPr/>
        </p:nvGrpSpPr>
        <p:grpSpPr>
          <a:xfrm>
            <a:off x="6117999" y="3089275"/>
            <a:ext cx="1657350" cy="2333625"/>
            <a:chOff x="6132513" y="3089275"/>
            <a:chExt cx="1657350" cy="2333625"/>
          </a:xfrm>
        </p:grpSpPr>
        <p:sp>
          <p:nvSpPr>
            <p:cNvPr id="106" name="Freeform 5"/>
            <p:cNvSpPr/>
            <p:nvPr/>
          </p:nvSpPr>
          <p:spPr bwMode="auto">
            <a:xfrm>
              <a:off x="6132513" y="3089275"/>
              <a:ext cx="1657350" cy="233362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5" name="矩形 30"/>
            <p:cNvSpPr>
              <a:spLocks noChangeArrowheads="1"/>
            </p:cNvSpPr>
            <p:nvPr/>
          </p:nvSpPr>
          <p:spPr bwMode="auto">
            <a:xfrm>
              <a:off x="7029450" y="4745038"/>
              <a:ext cx="568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03</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grpSp>
        <p:nvGrpSpPr>
          <p:cNvPr id="49" name="组合 48"/>
          <p:cNvGrpSpPr/>
          <p:nvPr/>
        </p:nvGrpSpPr>
        <p:grpSpPr>
          <a:xfrm>
            <a:off x="4403499" y="3781425"/>
            <a:ext cx="2333625" cy="1655763"/>
            <a:chOff x="4418013" y="3781425"/>
            <a:chExt cx="2333625" cy="1655763"/>
          </a:xfrm>
        </p:grpSpPr>
        <p:sp>
          <p:nvSpPr>
            <p:cNvPr id="152" name="Freeform 8"/>
            <p:cNvSpPr/>
            <p:nvPr/>
          </p:nvSpPr>
          <p:spPr bwMode="auto">
            <a:xfrm>
              <a:off x="4418013" y="3781425"/>
              <a:ext cx="2333625" cy="1655763"/>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156" name="矩形 31"/>
            <p:cNvSpPr>
              <a:spLocks noChangeArrowheads="1"/>
            </p:cNvSpPr>
            <p:nvPr/>
          </p:nvSpPr>
          <p:spPr bwMode="auto">
            <a:xfrm>
              <a:off x="4622800" y="4665663"/>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Impact" panose="020B0806030902050204" pitchFamily="34" charset="0"/>
                  <a:ea typeface="Malgun Gothic" panose="020B0503020000020004" pitchFamily="34" charset="-127"/>
                  <a:cs typeface="Adobe Naskh Medium" panose="01010101010101010101"/>
                </a:rPr>
                <a:t>04</a:t>
              </a:r>
              <a:endParaRPr lang="zh-CN" altLang="en-US" sz="2800">
                <a:solidFill>
                  <a:schemeClr val="bg1"/>
                </a:solidFill>
                <a:latin typeface="Impact" panose="020B0806030902050204" pitchFamily="34" charset="0"/>
                <a:ea typeface="Malgun Gothic" panose="020B0503020000020004" pitchFamily="34" charset="-127"/>
                <a:cs typeface="Adobe Naskh Medium" panose="01010101010101010101"/>
              </a:endParaRPr>
            </a:p>
          </p:txBody>
        </p:sp>
      </p:grpSp>
      <p:sp>
        <p:nvSpPr>
          <p:cNvPr id="157" name="文本框 156"/>
          <p:cNvSpPr txBox="1"/>
          <p:nvPr/>
        </p:nvSpPr>
        <p:spPr>
          <a:xfrm>
            <a:off x="978791" y="258765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58" name="文本框 157"/>
          <p:cNvSpPr txBox="1"/>
          <p:nvPr/>
        </p:nvSpPr>
        <p:spPr>
          <a:xfrm>
            <a:off x="1551607" y="218754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59" name="文本框 158"/>
          <p:cNvSpPr txBox="1"/>
          <p:nvPr/>
        </p:nvSpPr>
        <p:spPr>
          <a:xfrm>
            <a:off x="8228057" y="206533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60" name="文本框 159"/>
          <p:cNvSpPr txBox="1"/>
          <p:nvPr/>
        </p:nvSpPr>
        <p:spPr>
          <a:xfrm>
            <a:off x="8228057" y="1650940"/>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63" name="文本框 162"/>
          <p:cNvSpPr txBox="1"/>
          <p:nvPr/>
        </p:nvSpPr>
        <p:spPr>
          <a:xfrm>
            <a:off x="1138867" y="4865718"/>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64" name="文本框 163"/>
          <p:cNvSpPr txBox="1"/>
          <p:nvPr/>
        </p:nvSpPr>
        <p:spPr>
          <a:xfrm>
            <a:off x="1711683" y="4465608"/>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65" name="文本框 164"/>
          <p:cNvSpPr txBox="1"/>
          <p:nvPr/>
        </p:nvSpPr>
        <p:spPr>
          <a:xfrm>
            <a:off x="8053161" y="4959381"/>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66" name="文本框 165"/>
          <p:cNvSpPr txBox="1"/>
          <p:nvPr/>
        </p:nvSpPr>
        <p:spPr>
          <a:xfrm>
            <a:off x="8053161" y="454498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10000">
        <p14:flip dir="r"/>
      </p:transition>
    </mc:Choice>
    <mc:Fallback>
      <p:transition spd="slow" advClick="0" advTm="10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14:presetBounceEnd="26000">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14:bounceEnd="26000">
                                          <p:cBhvr additive="base">
                                            <p:cTn id="68" dur="400" fill="hold"/>
                                            <p:tgtEl>
                                              <p:spTgt spid="158"/>
                                            </p:tgtEl>
                                            <p:attrNameLst>
                                              <p:attrName>ppt_x</p:attrName>
                                            </p:attrNameLst>
                                          </p:cBhvr>
                                          <p:tavLst>
                                            <p:tav tm="0">
                                              <p:val>
                                                <p:strVal val="0-#ppt_w/2"/>
                                              </p:val>
                                            </p:tav>
                                            <p:tav tm="100000">
                                              <p:val>
                                                <p:strVal val="#ppt_x"/>
                                              </p:val>
                                            </p:tav>
                                          </p:tavLst>
                                        </p:anim>
                                        <p:anim calcmode="lin" valueType="num" p14:bounceEnd="26000">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14:presetBounceEnd="26000">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14:bounceEnd="26000">
                                          <p:cBhvr additive="base">
                                            <p:cTn id="72" dur="400" fill="hold"/>
                                            <p:tgtEl>
                                              <p:spTgt spid="157"/>
                                            </p:tgtEl>
                                            <p:attrNameLst>
                                              <p:attrName>ppt_x</p:attrName>
                                            </p:attrNameLst>
                                          </p:cBhvr>
                                          <p:tavLst>
                                            <p:tav tm="0">
                                              <p:val>
                                                <p:strVal val="0-#ppt_w/2"/>
                                              </p:val>
                                            </p:tav>
                                            <p:tav tm="100000">
                                              <p:val>
                                                <p:strVal val="#ppt_x"/>
                                              </p:val>
                                            </p:tav>
                                          </p:tavLst>
                                        </p:anim>
                                        <p:anim calcmode="lin" valueType="num" p14:bounceEnd="26000">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14:presetBounceEnd="26000">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14:bounceEnd="26000">
                                          <p:cBhvr additive="base">
                                            <p:cTn id="77" dur="400" fill="hold"/>
                                            <p:tgtEl>
                                              <p:spTgt spid="160"/>
                                            </p:tgtEl>
                                            <p:attrNameLst>
                                              <p:attrName>ppt_x</p:attrName>
                                            </p:attrNameLst>
                                          </p:cBhvr>
                                          <p:tavLst>
                                            <p:tav tm="0">
                                              <p:val>
                                                <p:strVal val="1+#ppt_w/2"/>
                                              </p:val>
                                            </p:tav>
                                            <p:tav tm="100000">
                                              <p:val>
                                                <p:strVal val="#ppt_x"/>
                                              </p:val>
                                            </p:tav>
                                          </p:tavLst>
                                        </p:anim>
                                        <p:anim calcmode="lin" valueType="num" p14:bounceEnd="26000">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14:presetBounceEnd="26000">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14:bounceEnd="26000">
                                          <p:cBhvr additive="base">
                                            <p:cTn id="81" dur="400" fill="hold"/>
                                            <p:tgtEl>
                                              <p:spTgt spid="159"/>
                                            </p:tgtEl>
                                            <p:attrNameLst>
                                              <p:attrName>ppt_x</p:attrName>
                                            </p:attrNameLst>
                                          </p:cBhvr>
                                          <p:tavLst>
                                            <p:tav tm="0">
                                              <p:val>
                                                <p:strVal val="1+#ppt_w/2"/>
                                              </p:val>
                                            </p:tav>
                                            <p:tav tm="100000">
                                              <p:val>
                                                <p:strVal val="#ppt_x"/>
                                              </p:val>
                                            </p:tav>
                                          </p:tavLst>
                                        </p:anim>
                                        <p:anim calcmode="lin" valueType="num" p14:bounceEnd="26000">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14:presetBounceEnd="26000">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14:bounceEnd="26000">
                                          <p:cBhvr additive="base">
                                            <p:cTn id="86" dur="400" fill="hold"/>
                                            <p:tgtEl>
                                              <p:spTgt spid="164"/>
                                            </p:tgtEl>
                                            <p:attrNameLst>
                                              <p:attrName>ppt_x</p:attrName>
                                            </p:attrNameLst>
                                          </p:cBhvr>
                                          <p:tavLst>
                                            <p:tav tm="0">
                                              <p:val>
                                                <p:strVal val="0-#ppt_w/2"/>
                                              </p:val>
                                            </p:tav>
                                            <p:tav tm="100000">
                                              <p:val>
                                                <p:strVal val="#ppt_x"/>
                                              </p:val>
                                            </p:tav>
                                          </p:tavLst>
                                        </p:anim>
                                        <p:anim calcmode="lin" valueType="num" p14:bounceEnd="26000">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14:presetBounceEnd="26000">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14:bounceEnd="26000">
                                          <p:cBhvr additive="base">
                                            <p:cTn id="90" dur="400" fill="hold"/>
                                            <p:tgtEl>
                                              <p:spTgt spid="163"/>
                                            </p:tgtEl>
                                            <p:attrNameLst>
                                              <p:attrName>ppt_x</p:attrName>
                                            </p:attrNameLst>
                                          </p:cBhvr>
                                          <p:tavLst>
                                            <p:tav tm="0">
                                              <p:val>
                                                <p:strVal val="0-#ppt_w/2"/>
                                              </p:val>
                                            </p:tav>
                                            <p:tav tm="100000">
                                              <p:val>
                                                <p:strVal val="#ppt_x"/>
                                              </p:val>
                                            </p:tav>
                                          </p:tavLst>
                                        </p:anim>
                                        <p:anim calcmode="lin" valueType="num" p14:bounceEnd="26000">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14:presetBounceEnd="26000">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14:bounceEnd="26000">
                                          <p:cBhvr additive="base">
                                            <p:cTn id="95" dur="400" fill="hold"/>
                                            <p:tgtEl>
                                              <p:spTgt spid="166"/>
                                            </p:tgtEl>
                                            <p:attrNameLst>
                                              <p:attrName>ppt_x</p:attrName>
                                            </p:attrNameLst>
                                          </p:cBhvr>
                                          <p:tavLst>
                                            <p:tav tm="0">
                                              <p:val>
                                                <p:strVal val="1+#ppt_w/2"/>
                                              </p:val>
                                            </p:tav>
                                            <p:tav tm="100000">
                                              <p:val>
                                                <p:strVal val="#ppt_x"/>
                                              </p:val>
                                            </p:tav>
                                          </p:tavLst>
                                        </p:anim>
                                        <p:anim calcmode="lin" valueType="num" p14:bounceEnd="26000">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14:presetBounceEnd="26000">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14:bounceEnd="26000">
                                          <p:cBhvr additive="base">
                                            <p:cTn id="99" dur="400" fill="hold"/>
                                            <p:tgtEl>
                                              <p:spTgt spid="165"/>
                                            </p:tgtEl>
                                            <p:attrNameLst>
                                              <p:attrName>ppt_x</p:attrName>
                                            </p:attrNameLst>
                                          </p:cBhvr>
                                          <p:tavLst>
                                            <p:tav tm="0">
                                              <p:val>
                                                <p:strVal val="1+#ppt_w/2"/>
                                              </p:val>
                                            </p:tav>
                                            <p:tav tm="100000">
                                              <p:val>
                                                <p:strVal val="#ppt_x"/>
                                              </p:val>
                                            </p:tav>
                                          </p:tavLst>
                                        </p:anim>
                                        <p:anim calcmode="lin" valueType="num" p14:bounceEnd="26000">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2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par>
                                    <p:cTn id="23" presetID="49" presetClass="entr" presetSubtype="0" decel="10000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 calcmode="lin" valueType="num">
                                          <p:cBhvr>
                                            <p:cTn id="27" dur="500" fill="hold"/>
                                            <p:tgtEl>
                                              <p:spTgt spid="2"/>
                                            </p:tgtEl>
                                            <p:attrNameLst>
                                              <p:attrName>style.rotation</p:attrName>
                                            </p:attrNameLst>
                                          </p:cBhvr>
                                          <p:tavLst>
                                            <p:tav tm="0">
                                              <p:val>
                                                <p:fltVal val="360"/>
                                              </p:val>
                                            </p:tav>
                                            <p:tav tm="100000">
                                              <p:val>
                                                <p:fltVal val="0"/>
                                              </p:val>
                                            </p:tav>
                                          </p:tavLst>
                                        </p:anim>
                                        <p:animEffect transition="in" filter="fade">
                                          <p:cBhvr>
                                            <p:cTn id="28" dur="500"/>
                                            <p:tgtEl>
                                              <p:spTgt spid="2"/>
                                            </p:tgtEl>
                                          </p:cBhvr>
                                        </p:animEffect>
                                      </p:childTnLst>
                                    </p:cTn>
                                  </p:par>
                                  <p:par>
                                    <p:cTn id="29" presetID="23" presetClass="entr" presetSubtype="528" fill="hold" nodeType="withEffect">
                                      <p:stCondLst>
                                        <p:cond delay="25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 calcmode="lin" valueType="num">
                                          <p:cBhvr>
                                            <p:cTn id="33" dur="500" fill="hold"/>
                                            <p:tgtEl>
                                              <p:spTgt spid="47"/>
                                            </p:tgtEl>
                                            <p:attrNameLst>
                                              <p:attrName>ppt_x</p:attrName>
                                            </p:attrNameLst>
                                          </p:cBhvr>
                                          <p:tavLst>
                                            <p:tav tm="0">
                                              <p:val>
                                                <p:fltVal val="0.5"/>
                                              </p:val>
                                            </p:tav>
                                            <p:tav tm="100000">
                                              <p:val>
                                                <p:strVal val="#ppt_x"/>
                                              </p:val>
                                            </p:tav>
                                          </p:tavLst>
                                        </p:anim>
                                        <p:anim calcmode="lin" valueType="num">
                                          <p:cBhvr>
                                            <p:cTn id="34" dur="500" fill="hold"/>
                                            <p:tgtEl>
                                              <p:spTgt spid="47"/>
                                            </p:tgtEl>
                                            <p:attrNameLst>
                                              <p:attrName>ppt_y</p:attrName>
                                            </p:attrNameLst>
                                          </p:cBhvr>
                                          <p:tavLst>
                                            <p:tav tm="0">
                                              <p:val>
                                                <p:fltVal val="0.5"/>
                                              </p:val>
                                            </p:tav>
                                            <p:tav tm="100000">
                                              <p:val>
                                                <p:strVal val="#ppt_y"/>
                                              </p:val>
                                            </p:tav>
                                          </p:tavLst>
                                        </p:anim>
                                      </p:childTnLst>
                                    </p:cTn>
                                  </p:par>
                                  <p:par>
                                    <p:cTn id="35" presetID="49" presetClass="entr" presetSubtype="0" decel="100000" fill="hold" nodeType="withEffect">
                                      <p:stCondLst>
                                        <p:cond delay="25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 calcmode="lin" valueType="num">
                                          <p:cBhvr>
                                            <p:cTn id="39" dur="500" fill="hold"/>
                                            <p:tgtEl>
                                              <p:spTgt spid="47"/>
                                            </p:tgtEl>
                                            <p:attrNameLst>
                                              <p:attrName>style.rotation</p:attrName>
                                            </p:attrNameLst>
                                          </p:cBhvr>
                                          <p:tavLst>
                                            <p:tav tm="0">
                                              <p:val>
                                                <p:fltVal val="360"/>
                                              </p:val>
                                            </p:tav>
                                            <p:tav tm="100000">
                                              <p:val>
                                                <p:fltVal val="0"/>
                                              </p:val>
                                            </p:tav>
                                          </p:tavLst>
                                        </p:anim>
                                        <p:animEffect transition="in" filter="fade">
                                          <p:cBhvr>
                                            <p:cTn id="40" dur="500"/>
                                            <p:tgtEl>
                                              <p:spTgt spid="47"/>
                                            </p:tgtEl>
                                          </p:cBhvr>
                                        </p:animEffect>
                                      </p:childTnLst>
                                    </p:cTn>
                                  </p:par>
                                  <p:par>
                                    <p:cTn id="41" presetID="23" presetClass="entr" presetSubtype="528" fill="hold" nodeType="withEffect">
                                      <p:stCondLst>
                                        <p:cond delay="5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par>
                                    <p:cTn id="47" presetID="49" presetClass="entr" presetSubtype="0" decel="100000" fill="hold" nodeType="withEffect">
                                      <p:stCondLst>
                                        <p:cond delay="50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ppt_w</p:attrName>
                                            </p:attrNameLst>
                                          </p:cBhvr>
                                          <p:tavLst>
                                            <p:tav tm="0">
                                              <p:val>
                                                <p:fltVal val="0"/>
                                              </p:val>
                                            </p:tav>
                                            <p:tav tm="100000">
                                              <p:val>
                                                <p:strVal val="#ppt_w"/>
                                              </p:val>
                                            </p:tav>
                                          </p:tavLst>
                                        </p:anim>
                                        <p:anim calcmode="lin" valueType="num">
                                          <p:cBhvr>
                                            <p:cTn id="50" dur="500" fill="hold"/>
                                            <p:tgtEl>
                                              <p:spTgt spid="48"/>
                                            </p:tgtEl>
                                            <p:attrNameLst>
                                              <p:attrName>ppt_h</p:attrName>
                                            </p:attrNameLst>
                                          </p:cBhvr>
                                          <p:tavLst>
                                            <p:tav tm="0">
                                              <p:val>
                                                <p:fltVal val="0"/>
                                              </p:val>
                                            </p:tav>
                                            <p:tav tm="100000">
                                              <p:val>
                                                <p:strVal val="#ppt_h"/>
                                              </p:val>
                                            </p:tav>
                                          </p:tavLst>
                                        </p:anim>
                                        <p:anim calcmode="lin" valueType="num">
                                          <p:cBhvr>
                                            <p:cTn id="51" dur="500" fill="hold"/>
                                            <p:tgtEl>
                                              <p:spTgt spid="48"/>
                                            </p:tgtEl>
                                            <p:attrNameLst>
                                              <p:attrName>style.rotation</p:attrName>
                                            </p:attrNameLst>
                                          </p:cBhvr>
                                          <p:tavLst>
                                            <p:tav tm="0">
                                              <p:val>
                                                <p:fltVal val="360"/>
                                              </p:val>
                                            </p:tav>
                                            <p:tav tm="100000">
                                              <p:val>
                                                <p:fltVal val="0"/>
                                              </p:val>
                                            </p:tav>
                                          </p:tavLst>
                                        </p:anim>
                                        <p:animEffect transition="in" filter="fade">
                                          <p:cBhvr>
                                            <p:cTn id="52" dur="500"/>
                                            <p:tgtEl>
                                              <p:spTgt spid="48"/>
                                            </p:tgtEl>
                                          </p:cBhvr>
                                        </p:animEffect>
                                      </p:childTnLst>
                                    </p:cTn>
                                  </p:par>
                                  <p:par>
                                    <p:cTn id="53" presetID="23" presetClass="entr" presetSubtype="528" fill="hold" nodeType="withEffect">
                                      <p:stCondLst>
                                        <p:cond delay="75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 calcmode="lin" valueType="num">
                                          <p:cBhvr>
                                            <p:cTn id="57" dur="500" fill="hold"/>
                                            <p:tgtEl>
                                              <p:spTgt spid="49"/>
                                            </p:tgtEl>
                                            <p:attrNameLst>
                                              <p:attrName>ppt_x</p:attrName>
                                            </p:attrNameLst>
                                          </p:cBhvr>
                                          <p:tavLst>
                                            <p:tav tm="0">
                                              <p:val>
                                                <p:fltVal val="0.5"/>
                                              </p:val>
                                            </p:tav>
                                            <p:tav tm="100000">
                                              <p:val>
                                                <p:strVal val="#ppt_x"/>
                                              </p:val>
                                            </p:tav>
                                          </p:tavLst>
                                        </p:anim>
                                        <p:anim calcmode="lin" valueType="num">
                                          <p:cBhvr>
                                            <p:cTn id="58" dur="500" fill="hold"/>
                                            <p:tgtEl>
                                              <p:spTgt spid="49"/>
                                            </p:tgtEl>
                                            <p:attrNameLst>
                                              <p:attrName>ppt_y</p:attrName>
                                            </p:attrNameLst>
                                          </p:cBhvr>
                                          <p:tavLst>
                                            <p:tav tm="0">
                                              <p:val>
                                                <p:fltVal val="0.5"/>
                                              </p:val>
                                            </p:tav>
                                            <p:tav tm="100000">
                                              <p:val>
                                                <p:strVal val="#ppt_y"/>
                                              </p:val>
                                            </p:tav>
                                          </p:tavLst>
                                        </p:anim>
                                      </p:childTnLst>
                                    </p:cTn>
                                  </p:par>
                                  <p:par>
                                    <p:cTn id="59" presetID="49" presetClass="entr" presetSubtype="0" decel="100000" fill="hold" nodeType="withEffect">
                                      <p:stCondLst>
                                        <p:cond delay="75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1950"/>
                                </p:stCondLst>
                                <p:childTnLst>
                                  <p:par>
                                    <p:cTn id="66" presetID="2" presetClass="entr" presetSubtype="8" accel="26600" fill="hold" grpId="0" nodeType="afterEffect">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cBhvr additive="base">
                                            <p:cTn id="68" dur="400" fill="hold"/>
                                            <p:tgtEl>
                                              <p:spTgt spid="158"/>
                                            </p:tgtEl>
                                            <p:attrNameLst>
                                              <p:attrName>ppt_x</p:attrName>
                                            </p:attrNameLst>
                                          </p:cBhvr>
                                          <p:tavLst>
                                            <p:tav tm="0">
                                              <p:val>
                                                <p:strVal val="0-#ppt_w/2"/>
                                              </p:val>
                                            </p:tav>
                                            <p:tav tm="100000">
                                              <p:val>
                                                <p:strVal val="#ppt_x"/>
                                              </p:val>
                                            </p:tav>
                                          </p:tavLst>
                                        </p:anim>
                                        <p:anim calcmode="lin" valueType="num">
                                          <p:cBhvr additive="base">
                                            <p:cTn id="69" dur="400" fill="hold"/>
                                            <p:tgtEl>
                                              <p:spTgt spid="158"/>
                                            </p:tgtEl>
                                            <p:attrNameLst>
                                              <p:attrName>ppt_y</p:attrName>
                                            </p:attrNameLst>
                                          </p:cBhvr>
                                          <p:tavLst>
                                            <p:tav tm="0">
                                              <p:val>
                                                <p:strVal val="#ppt_y"/>
                                              </p:val>
                                            </p:tav>
                                            <p:tav tm="100000">
                                              <p:val>
                                                <p:strVal val="#ppt_y"/>
                                              </p:val>
                                            </p:tav>
                                          </p:tavLst>
                                        </p:anim>
                                      </p:childTnLst>
                                    </p:cTn>
                                  </p:par>
                                  <p:par>
                                    <p:cTn id="70" presetID="2" presetClass="entr" presetSubtype="8" accel="26600" fill="hold" grpId="0" nodeType="withEffect">
                                      <p:stCondLst>
                                        <p:cond delay="100"/>
                                      </p:stCondLst>
                                      <p:childTnLst>
                                        <p:set>
                                          <p:cBhvr>
                                            <p:cTn id="71" dur="1" fill="hold">
                                              <p:stCondLst>
                                                <p:cond delay="0"/>
                                              </p:stCondLst>
                                            </p:cTn>
                                            <p:tgtEl>
                                              <p:spTgt spid="157"/>
                                            </p:tgtEl>
                                            <p:attrNameLst>
                                              <p:attrName>style.visibility</p:attrName>
                                            </p:attrNameLst>
                                          </p:cBhvr>
                                          <p:to>
                                            <p:strVal val="visible"/>
                                          </p:to>
                                        </p:set>
                                        <p:anim calcmode="lin" valueType="num">
                                          <p:cBhvr additive="base">
                                            <p:cTn id="72" dur="400" fill="hold"/>
                                            <p:tgtEl>
                                              <p:spTgt spid="157"/>
                                            </p:tgtEl>
                                            <p:attrNameLst>
                                              <p:attrName>ppt_x</p:attrName>
                                            </p:attrNameLst>
                                          </p:cBhvr>
                                          <p:tavLst>
                                            <p:tav tm="0">
                                              <p:val>
                                                <p:strVal val="0-#ppt_w/2"/>
                                              </p:val>
                                            </p:tav>
                                            <p:tav tm="100000">
                                              <p:val>
                                                <p:strVal val="#ppt_x"/>
                                              </p:val>
                                            </p:tav>
                                          </p:tavLst>
                                        </p:anim>
                                        <p:anim calcmode="lin" valueType="num">
                                          <p:cBhvr additive="base">
                                            <p:cTn id="73" dur="400" fill="hold"/>
                                            <p:tgtEl>
                                              <p:spTgt spid="157"/>
                                            </p:tgtEl>
                                            <p:attrNameLst>
                                              <p:attrName>ppt_y</p:attrName>
                                            </p:attrNameLst>
                                          </p:cBhvr>
                                          <p:tavLst>
                                            <p:tav tm="0">
                                              <p:val>
                                                <p:strVal val="#ppt_y"/>
                                              </p:val>
                                            </p:tav>
                                            <p:tav tm="100000">
                                              <p:val>
                                                <p:strVal val="#ppt_y"/>
                                              </p:val>
                                            </p:tav>
                                          </p:tavLst>
                                        </p:anim>
                                      </p:childTnLst>
                                    </p:cTn>
                                  </p:par>
                                </p:childTnLst>
                              </p:cTn>
                            </p:par>
                            <p:par>
                              <p:cTn id="74" fill="hold">
                                <p:stCondLst>
                                  <p:cond delay="2450"/>
                                </p:stCondLst>
                                <p:childTnLst>
                                  <p:par>
                                    <p:cTn id="75" presetID="2" presetClass="entr" presetSubtype="2" accel="26600"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cBhvr additive="base">
                                            <p:cTn id="77" dur="400" fill="hold"/>
                                            <p:tgtEl>
                                              <p:spTgt spid="160"/>
                                            </p:tgtEl>
                                            <p:attrNameLst>
                                              <p:attrName>ppt_x</p:attrName>
                                            </p:attrNameLst>
                                          </p:cBhvr>
                                          <p:tavLst>
                                            <p:tav tm="0">
                                              <p:val>
                                                <p:strVal val="1+#ppt_w/2"/>
                                              </p:val>
                                            </p:tav>
                                            <p:tav tm="100000">
                                              <p:val>
                                                <p:strVal val="#ppt_x"/>
                                              </p:val>
                                            </p:tav>
                                          </p:tavLst>
                                        </p:anim>
                                        <p:anim calcmode="lin" valueType="num">
                                          <p:cBhvr additive="base">
                                            <p:cTn id="78" dur="400" fill="hold"/>
                                            <p:tgtEl>
                                              <p:spTgt spid="160"/>
                                            </p:tgtEl>
                                            <p:attrNameLst>
                                              <p:attrName>ppt_y</p:attrName>
                                            </p:attrNameLst>
                                          </p:cBhvr>
                                          <p:tavLst>
                                            <p:tav tm="0">
                                              <p:val>
                                                <p:strVal val="#ppt_y"/>
                                              </p:val>
                                            </p:tav>
                                            <p:tav tm="100000">
                                              <p:val>
                                                <p:strVal val="#ppt_y"/>
                                              </p:val>
                                            </p:tav>
                                          </p:tavLst>
                                        </p:anim>
                                      </p:childTnLst>
                                    </p:cTn>
                                  </p:par>
                                  <p:par>
                                    <p:cTn id="79" presetID="2" presetClass="entr" presetSubtype="2" accel="26600" fill="hold" grpId="0" nodeType="withEffect">
                                      <p:stCondLst>
                                        <p:cond delay="100"/>
                                      </p:stCondLst>
                                      <p:childTnLst>
                                        <p:set>
                                          <p:cBhvr>
                                            <p:cTn id="80" dur="1" fill="hold">
                                              <p:stCondLst>
                                                <p:cond delay="0"/>
                                              </p:stCondLst>
                                            </p:cTn>
                                            <p:tgtEl>
                                              <p:spTgt spid="159"/>
                                            </p:tgtEl>
                                            <p:attrNameLst>
                                              <p:attrName>style.visibility</p:attrName>
                                            </p:attrNameLst>
                                          </p:cBhvr>
                                          <p:to>
                                            <p:strVal val="visible"/>
                                          </p:to>
                                        </p:set>
                                        <p:anim calcmode="lin" valueType="num">
                                          <p:cBhvr additive="base">
                                            <p:cTn id="81" dur="400" fill="hold"/>
                                            <p:tgtEl>
                                              <p:spTgt spid="159"/>
                                            </p:tgtEl>
                                            <p:attrNameLst>
                                              <p:attrName>ppt_x</p:attrName>
                                            </p:attrNameLst>
                                          </p:cBhvr>
                                          <p:tavLst>
                                            <p:tav tm="0">
                                              <p:val>
                                                <p:strVal val="1+#ppt_w/2"/>
                                              </p:val>
                                            </p:tav>
                                            <p:tav tm="100000">
                                              <p:val>
                                                <p:strVal val="#ppt_x"/>
                                              </p:val>
                                            </p:tav>
                                          </p:tavLst>
                                        </p:anim>
                                        <p:anim calcmode="lin" valueType="num">
                                          <p:cBhvr additive="base">
                                            <p:cTn id="82" dur="400" fill="hold"/>
                                            <p:tgtEl>
                                              <p:spTgt spid="159"/>
                                            </p:tgtEl>
                                            <p:attrNameLst>
                                              <p:attrName>ppt_y</p:attrName>
                                            </p:attrNameLst>
                                          </p:cBhvr>
                                          <p:tavLst>
                                            <p:tav tm="0">
                                              <p:val>
                                                <p:strVal val="#ppt_y"/>
                                              </p:val>
                                            </p:tav>
                                            <p:tav tm="100000">
                                              <p:val>
                                                <p:strVal val="#ppt_y"/>
                                              </p:val>
                                            </p:tav>
                                          </p:tavLst>
                                        </p:anim>
                                      </p:childTnLst>
                                    </p:cTn>
                                  </p:par>
                                </p:childTnLst>
                              </p:cTn>
                            </p:par>
                            <p:par>
                              <p:cTn id="83" fill="hold">
                                <p:stCondLst>
                                  <p:cond delay="2950"/>
                                </p:stCondLst>
                                <p:childTnLst>
                                  <p:par>
                                    <p:cTn id="84" presetID="2" presetClass="entr" presetSubtype="8" accel="26600" fill="hold" grpId="0" nodeType="afterEffect">
                                      <p:stCondLst>
                                        <p:cond delay="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400" fill="hold"/>
                                            <p:tgtEl>
                                              <p:spTgt spid="164"/>
                                            </p:tgtEl>
                                            <p:attrNameLst>
                                              <p:attrName>ppt_x</p:attrName>
                                            </p:attrNameLst>
                                          </p:cBhvr>
                                          <p:tavLst>
                                            <p:tav tm="0">
                                              <p:val>
                                                <p:strVal val="0-#ppt_w/2"/>
                                              </p:val>
                                            </p:tav>
                                            <p:tav tm="100000">
                                              <p:val>
                                                <p:strVal val="#ppt_x"/>
                                              </p:val>
                                            </p:tav>
                                          </p:tavLst>
                                        </p:anim>
                                        <p:anim calcmode="lin" valueType="num">
                                          <p:cBhvr additive="base">
                                            <p:cTn id="87" dur="400" fill="hold"/>
                                            <p:tgtEl>
                                              <p:spTgt spid="164"/>
                                            </p:tgtEl>
                                            <p:attrNameLst>
                                              <p:attrName>ppt_y</p:attrName>
                                            </p:attrNameLst>
                                          </p:cBhvr>
                                          <p:tavLst>
                                            <p:tav tm="0">
                                              <p:val>
                                                <p:strVal val="#ppt_y"/>
                                              </p:val>
                                            </p:tav>
                                            <p:tav tm="100000">
                                              <p:val>
                                                <p:strVal val="#ppt_y"/>
                                              </p:val>
                                            </p:tav>
                                          </p:tavLst>
                                        </p:anim>
                                      </p:childTnLst>
                                    </p:cTn>
                                  </p:par>
                                  <p:par>
                                    <p:cTn id="88" presetID="2" presetClass="entr" presetSubtype="8" accel="26600" fill="hold" grpId="0" nodeType="withEffect">
                                      <p:stCondLst>
                                        <p:cond delay="100"/>
                                      </p:stCondLst>
                                      <p:childTnLst>
                                        <p:set>
                                          <p:cBhvr>
                                            <p:cTn id="89" dur="1" fill="hold">
                                              <p:stCondLst>
                                                <p:cond delay="0"/>
                                              </p:stCondLst>
                                            </p:cTn>
                                            <p:tgtEl>
                                              <p:spTgt spid="163"/>
                                            </p:tgtEl>
                                            <p:attrNameLst>
                                              <p:attrName>style.visibility</p:attrName>
                                            </p:attrNameLst>
                                          </p:cBhvr>
                                          <p:to>
                                            <p:strVal val="visible"/>
                                          </p:to>
                                        </p:set>
                                        <p:anim calcmode="lin" valueType="num">
                                          <p:cBhvr additive="base">
                                            <p:cTn id="90" dur="400" fill="hold"/>
                                            <p:tgtEl>
                                              <p:spTgt spid="163"/>
                                            </p:tgtEl>
                                            <p:attrNameLst>
                                              <p:attrName>ppt_x</p:attrName>
                                            </p:attrNameLst>
                                          </p:cBhvr>
                                          <p:tavLst>
                                            <p:tav tm="0">
                                              <p:val>
                                                <p:strVal val="0-#ppt_w/2"/>
                                              </p:val>
                                            </p:tav>
                                            <p:tav tm="100000">
                                              <p:val>
                                                <p:strVal val="#ppt_x"/>
                                              </p:val>
                                            </p:tav>
                                          </p:tavLst>
                                        </p:anim>
                                        <p:anim calcmode="lin" valueType="num">
                                          <p:cBhvr additive="base">
                                            <p:cTn id="91" dur="400" fill="hold"/>
                                            <p:tgtEl>
                                              <p:spTgt spid="163"/>
                                            </p:tgtEl>
                                            <p:attrNameLst>
                                              <p:attrName>ppt_y</p:attrName>
                                            </p:attrNameLst>
                                          </p:cBhvr>
                                          <p:tavLst>
                                            <p:tav tm="0">
                                              <p:val>
                                                <p:strVal val="#ppt_y"/>
                                              </p:val>
                                            </p:tav>
                                            <p:tav tm="100000">
                                              <p:val>
                                                <p:strVal val="#ppt_y"/>
                                              </p:val>
                                            </p:tav>
                                          </p:tavLst>
                                        </p:anim>
                                      </p:childTnLst>
                                    </p:cTn>
                                  </p:par>
                                </p:childTnLst>
                              </p:cTn>
                            </p:par>
                            <p:par>
                              <p:cTn id="92" fill="hold">
                                <p:stCondLst>
                                  <p:cond delay="3450"/>
                                </p:stCondLst>
                                <p:childTnLst>
                                  <p:par>
                                    <p:cTn id="93" presetID="2" presetClass="entr" presetSubtype="2" accel="26600" fill="hold" grpId="0" nodeType="afterEffect">
                                      <p:stCondLst>
                                        <p:cond delay="0"/>
                                      </p:stCondLst>
                                      <p:childTnLst>
                                        <p:set>
                                          <p:cBhvr>
                                            <p:cTn id="94" dur="1" fill="hold">
                                              <p:stCondLst>
                                                <p:cond delay="0"/>
                                              </p:stCondLst>
                                            </p:cTn>
                                            <p:tgtEl>
                                              <p:spTgt spid="166"/>
                                            </p:tgtEl>
                                            <p:attrNameLst>
                                              <p:attrName>style.visibility</p:attrName>
                                            </p:attrNameLst>
                                          </p:cBhvr>
                                          <p:to>
                                            <p:strVal val="visible"/>
                                          </p:to>
                                        </p:set>
                                        <p:anim calcmode="lin" valueType="num">
                                          <p:cBhvr additive="base">
                                            <p:cTn id="95" dur="400" fill="hold"/>
                                            <p:tgtEl>
                                              <p:spTgt spid="166"/>
                                            </p:tgtEl>
                                            <p:attrNameLst>
                                              <p:attrName>ppt_x</p:attrName>
                                            </p:attrNameLst>
                                          </p:cBhvr>
                                          <p:tavLst>
                                            <p:tav tm="0">
                                              <p:val>
                                                <p:strVal val="1+#ppt_w/2"/>
                                              </p:val>
                                            </p:tav>
                                            <p:tav tm="100000">
                                              <p:val>
                                                <p:strVal val="#ppt_x"/>
                                              </p:val>
                                            </p:tav>
                                          </p:tavLst>
                                        </p:anim>
                                        <p:anim calcmode="lin" valueType="num">
                                          <p:cBhvr additive="base">
                                            <p:cTn id="96" dur="400" fill="hold"/>
                                            <p:tgtEl>
                                              <p:spTgt spid="166"/>
                                            </p:tgtEl>
                                            <p:attrNameLst>
                                              <p:attrName>ppt_y</p:attrName>
                                            </p:attrNameLst>
                                          </p:cBhvr>
                                          <p:tavLst>
                                            <p:tav tm="0">
                                              <p:val>
                                                <p:strVal val="#ppt_y"/>
                                              </p:val>
                                            </p:tav>
                                            <p:tav tm="100000">
                                              <p:val>
                                                <p:strVal val="#ppt_y"/>
                                              </p:val>
                                            </p:tav>
                                          </p:tavLst>
                                        </p:anim>
                                      </p:childTnLst>
                                    </p:cTn>
                                  </p:par>
                                  <p:par>
                                    <p:cTn id="97" presetID="2" presetClass="entr" presetSubtype="2" accel="26600" fill="hold" grpId="0" nodeType="withEffect">
                                      <p:stCondLst>
                                        <p:cond delay="100"/>
                                      </p:stCondLst>
                                      <p:childTnLst>
                                        <p:set>
                                          <p:cBhvr>
                                            <p:cTn id="98" dur="1" fill="hold">
                                              <p:stCondLst>
                                                <p:cond delay="0"/>
                                              </p:stCondLst>
                                            </p:cTn>
                                            <p:tgtEl>
                                              <p:spTgt spid="165"/>
                                            </p:tgtEl>
                                            <p:attrNameLst>
                                              <p:attrName>style.visibility</p:attrName>
                                            </p:attrNameLst>
                                          </p:cBhvr>
                                          <p:to>
                                            <p:strVal val="visible"/>
                                          </p:to>
                                        </p:set>
                                        <p:anim calcmode="lin" valueType="num">
                                          <p:cBhvr additive="base">
                                            <p:cTn id="99" dur="400" fill="hold"/>
                                            <p:tgtEl>
                                              <p:spTgt spid="165"/>
                                            </p:tgtEl>
                                            <p:attrNameLst>
                                              <p:attrName>ppt_x</p:attrName>
                                            </p:attrNameLst>
                                          </p:cBhvr>
                                          <p:tavLst>
                                            <p:tav tm="0">
                                              <p:val>
                                                <p:strVal val="1+#ppt_w/2"/>
                                              </p:val>
                                            </p:tav>
                                            <p:tav tm="100000">
                                              <p:val>
                                                <p:strVal val="#ppt_x"/>
                                              </p:val>
                                            </p:tav>
                                          </p:tavLst>
                                        </p:anim>
                                        <p:anim calcmode="lin" valueType="num">
                                          <p:cBhvr additive="base">
                                            <p:cTn id="100" dur="400" fill="hold"/>
                                            <p:tgtEl>
                                              <p:spTgt spid="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57" grpId="0"/>
          <p:bldP spid="158" grpId="0"/>
          <p:bldP spid="159" grpId="0"/>
          <p:bldP spid="160" grpId="0"/>
          <p:bldP spid="163" grpId="0"/>
          <p:bldP spid="164" grpId="0"/>
          <p:bldP spid="165" grpId="0"/>
          <p:bldP spid="16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 y="0"/>
            <a:ext cx="781050" cy="812406"/>
            <a:chOff x="0" y="-1"/>
            <a:chExt cx="1739901" cy="1809751"/>
          </a:xfrm>
        </p:grpSpPr>
        <p:sp>
          <p:nvSpPr>
            <p:cNvPr id="3" name="Freeform 51"/>
            <p:cNvSpPr>
              <a:spLocks noChangeArrowheads="1"/>
            </p:cNvSpPr>
            <p:nvPr/>
          </p:nvSpPr>
          <p:spPr bwMode="auto">
            <a:xfrm rot="5400000" flipH="1">
              <a:off x="886683" y="990465"/>
              <a:ext cx="479016" cy="785040"/>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 name="Freeform 52"/>
            <p:cNvSpPr>
              <a:spLocks noChangeArrowheads="1"/>
            </p:cNvSpPr>
            <p:nvPr/>
          </p:nvSpPr>
          <p:spPr bwMode="auto">
            <a:xfrm rot="5400000" flipH="1">
              <a:off x="202551" y="940926"/>
              <a:ext cx="406529" cy="811631"/>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 name="Freeform 53"/>
            <p:cNvSpPr>
              <a:spLocks noChangeArrowheads="1"/>
            </p:cNvSpPr>
            <p:nvPr/>
          </p:nvSpPr>
          <p:spPr bwMode="auto">
            <a:xfrm rot="5400000" flipH="1">
              <a:off x="132160" y="1141793"/>
              <a:ext cx="469351" cy="733671"/>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6" name="Freeform 54"/>
            <p:cNvSpPr>
              <a:spLocks noChangeArrowheads="1"/>
            </p:cNvSpPr>
            <p:nvPr/>
          </p:nvSpPr>
          <p:spPr bwMode="auto">
            <a:xfrm rot="5400000" flipH="1">
              <a:off x="-48538" y="1322491"/>
              <a:ext cx="469351" cy="372274"/>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7" name="Freeform 58"/>
            <p:cNvSpPr>
              <a:spLocks noChangeArrowheads="1"/>
            </p:cNvSpPr>
            <p:nvPr/>
          </p:nvSpPr>
          <p:spPr bwMode="auto">
            <a:xfrm rot="5400000" flipH="1">
              <a:off x="41788" y="860671"/>
              <a:ext cx="371494" cy="455069"/>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8" name="Freeform 59"/>
            <p:cNvSpPr>
              <a:spLocks noChangeArrowheads="1"/>
            </p:cNvSpPr>
            <p:nvPr/>
          </p:nvSpPr>
          <p:spPr bwMode="auto">
            <a:xfrm rot="5400000" flipH="1">
              <a:off x="876130" y="979912"/>
              <a:ext cx="578081" cy="70708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9" name="Freeform 60"/>
            <p:cNvSpPr>
              <a:spLocks noChangeArrowheads="1"/>
            </p:cNvSpPr>
            <p:nvPr/>
          </p:nvSpPr>
          <p:spPr bwMode="auto">
            <a:xfrm rot="5400000" flipH="1">
              <a:off x="570287" y="548640"/>
              <a:ext cx="380555" cy="61098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0" name="Freeform 61"/>
            <p:cNvSpPr>
              <a:spLocks noChangeArrowheads="1"/>
            </p:cNvSpPr>
            <p:nvPr/>
          </p:nvSpPr>
          <p:spPr bwMode="auto">
            <a:xfrm rot="5400000" flipH="1">
              <a:off x="1050134" y="500292"/>
              <a:ext cx="379951" cy="708288"/>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1" name="Freeform 62"/>
            <p:cNvSpPr>
              <a:spLocks noChangeArrowheads="1"/>
            </p:cNvSpPr>
            <p:nvPr/>
          </p:nvSpPr>
          <p:spPr bwMode="auto">
            <a:xfrm rot="5400000" flipH="1">
              <a:off x="826575" y="78603"/>
              <a:ext cx="579893" cy="955464"/>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2" name="Freeform 63"/>
            <p:cNvSpPr>
              <a:spLocks noChangeArrowheads="1"/>
            </p:cNvSpPr>
            <p:nvPr/>
          </p:nvSpPr>
          <p:spPr bwMode="auto">
            <a:xfrm rot="5400000" flipH="1">
              <a:off x="693985" y="-55196"/>
              <a:ext cx="846282" cy="956673"/>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3" name="Freeform 64"/>
            <p:cNvSpPr>
              <a:spLocks noChangeArrowheads="1"/>
            </p:cNvSpPr>
            <p:nvPr/>
          </p:nvSpPr>
          <p:spPr bwMode="auto">
            <a:xfrm rot="5400000" flipH="1">
              <a:off x="900971" y="146354"/>
              <a:ext cx="840845" cy="548138"/>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4" name="Freeform 65"/>
            <p:cNvSpPr>
              <a:spLocks noChangeArrowheads="1"/>
            </p:cNvSpPr>
            <p:nvPr/>
          </p:nvSpPr>
          <p:spPr bwMode="auto">
            <a:xfrm rot="5400000" flipH="1">
              <a:off x="279874" y="-279873"/>
              <a:ext cx="266389" cy="826135"/>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5" name="Freeform 66"/>
            <p:cNvSpPr>
              <a:spLocks noChangeArrowheads="1"/>
            </p:cNvSpPr>
            <p:nvPr/>
          </p:nvSpPr>
          <p:spPr bwMode="auto">
            <a:xfrm rot="5400000" flipH="1">
              <a:off x="110752" y="-110752"/>
              <a:ext cx="663857" cy="885360"/>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6" name="Freeform 67"/>
            <p:cNvSpPr>
              <a:spLocks noChangeArrowheads="1"/>
            </p:cNvSpPr>
            <p:nvPr/>
          </p:nvSpPr>
          <p:spPr bwMode="auto">
            <a:xfrm rot="5400000" flipH="1">
              <a:off x="108638" y="256212"/>
              <a:ext cx="668085" cy="885360"/>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7" name="Freeform 68"/>
            <p:cNvSpPr>
              <a:spLocks noChangeArrowheads="1"/>
            </p:cNvSpPr>
            <p:nvPr/>
          </p:nvSpPr>
          <p:spPr bwMode="auto">
            <a:xfrm rot="5400000" flipH="1">
              <a:off x="2826" y="580692"/>
              <a:ext cx="449417" cy="455069"/>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8" name="Freeform 69"/>
            <p:cNvSpPr>
              <a:spLocks noChangeArrowheads="1"/>
            </p:cNvSpPr>
            <p:nvPr/>
          </p:nvSpPr>
          <p:spPr bwMode="auto">
            <a:xfrm rot="5400000" flipH="1">
              <a:off x="285307" y="747628"/>
              <a:ext cx="241018" cy="811631"/>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19" name="Freeform 70"/>
            <p:cNvSpPr>
              <a:spLocks noChangeArrowheads="1"/>
            </p:cNvSpPr>
            <p:nvPr/>
          </p:nvSpPr>
          <p:spPr bwMode="auto">
            <a:xfrm rot="5400000" flipH="1">
              <a:off x="704991" y="782409"/>
              <a:ext cx="110542" cy="611594"/>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0" name="Freeform 75"/>
            <p:cNvSpPr>
              <a:spLocks noChangeArrowheads="1"/>
            </p:cNvSpPr>
            <p:nvPr/>
          </p:nvSpPr>
          <p:spPr bwMode="auto">
            <a:xfrm rot="5400000" flipH="1">
              <a:off x="979151" y="1007362"/>
              <a:ext cx="497138" cy="856352"/>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1" name="Freeform 76"/>
            <p:cNvSpPr>
              <a:spLocks noChangeArrowheads="1"/>
            </p:cNvSpPr>
            <p:nvPr/>
          </p:nvSpPr>
          <p:spPr bwMode="auto">
            <a:xfrm rot="5400000" flipH="1">
              <a:off x="231563" y="955406"/>
              <a:ext cx="421631" cy="884756"/>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2" name="Freeform 77"/>
            <p:cNvSpPr>
              <a:spLocks noChangeArrowheads="1"/>
            </p:cNvSpPr>
            <p:nvPr/>
          </p:nvSpPr>
          <p:spPr bwMode="auto">
            <a:xfrm rot="5400000" flipH="1">
              <a:off x="156338" y="1166544"/>
              <a:ext cx="486869" cy="799544"/>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3" name="Freeform 78"/>
            <p:cNvSpPr>
              <a:spLocks noChangeArrowheads="1"/>
            </p:cNvSpPr>
            <p:nvPr/>
          </p:nvSpPr>
          <p:spPr bwMode="auto">
            <a:xfrm rot="5400000" flipH="1">
              <a:off x="-40375" y="1363257"/>
              <a:ext cx="486869" cy="406118"/>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4" name="Freeform 82"/>
            <p:cNvSpPr>
              <a:spLocks noChangeArrowheads="1"/>
            </p:cNvSpPr>
            <p:nvPr/>
          </p:nvSpPr>
          <p:spPr bwMode="auto">
            <a:xfrm rot="5400000" flipH="1">
              <a:off x="54784" y="882106"/>
              <a:ext cx="385992" cy="495560"/>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5" name="Freeform 83"/>
            <p:cNvSpPr>
              <a:spLocks noChangeArrowheads="1"/>
            </p:cNvSpPr>
            <p:nvPr/>
          </p:nvSpPr>
          <p:spPr bwMode="auto">
            <a:xfrm rot="5400000" flipH="1">
              <a:off x="970111" y="998321"/>
              <a:ext cx="600431" cy="771140"/>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6" name="Freeform 84"/>
            <p:cNvSpPr>
              <a:spLocks noChangeArrowheads="1"/>
            </p:cNvSpPr>
            <p:nvPr/>
          </p:nvSpPr>
          <p:spPr bwMode="auto">
            <a:xfrm rot="5400000" flipH="1">
              <a:off x="631933" y="552855"/>
              <a:ext cx="394448" cy="667193"/>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7" name="Freeform 85"/>
            <p:cNvSpPr>
              <a:spLocks noChangeArrowheads="1"/>
            </p:cNvSpPr>
            <p:nvPr/>
          </p:nvSpPr>
          <p:spPr bwMode="auto">
            <a:xfrm rot="5400000" flipH="1">
              <a:off x="1154689" y="500881"/>
              <a:ext cx="393844" cy="771744"/>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8" name="Freeform 86"/>
            <p:cNvSpPr>
              <a:spLocks noChangeArrowheads="1"/>
            </p:cNvSpPr>
            <p:nvPr/>
          </p:nvSpPr>
          <p:spPr bwMode="auto">
            <a:xfrm rot="5400000" flipH="1">
              <a:off x="916023" y="56836"/>
              <a:ext cx="602243" cy="1041885"/>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29" name="Freeform 87"/>
            <p:cNvSpPr>
              <a:spLocks noChangeArrowheads="1"/>
            </p:cNvSpPr>
            <p:nvPr/>
          </p:nvSpPr>
          <p:spPr bwMode="auto">
            <a:xfrm rot="5400000" flipH="1">
              <a:off x="779205" y="-83003"/>
              <a:ext cx="877693" cy="1043698"/>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0" name="Freeform 88"/>
            <p:cNvSpPr>
              <a:spLocks noChangeArrowheads="1"/>
            </p:cNvSpPr>
            <p:nvPr/>
          </p:nvSpPr>
          <p:spPr bwMode="auto">
            <a:xfrm rot="5400000" flipH="1">
              <a:off x="1004623" y="137583"/>
              <a:ext cx="872860" cy="597694"/>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1" name="Freeform 89"/>
            <p:cNvSpPr>
              <a:spLocks noChangeArrowheads="1"/>
            </p:cNvSpPr>
            <p:nvPr/>
          </p:nvSpPr>
          <p:spPr bwMode="auto">
            <a:xfrm rot="5400000" flipH="1">
              <a:off x="311906" y="-311906"/>
              <a:ext cx="276657" cy="900469"/>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2" name="Freeform 90"/>
            <p:cNvSpPr>
              <a:spLocks noChangeArrowheads="1"/>
            </p:cNvSpPr>
            <p:nvPr/>
          </p:nvSpPr>
          <p:spPr bwMode="auto">
            <a:xfrm rot="5400000" flipH="1">
              <a:off x="137954" y="-137953"/>
              <a:ext cx="689227" cy="965134"/>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3" name="Freeform 91"/>
            <p:cNvSpPr>
              <a:spLocks noChangeArrowheads="1"/>
            </p:cNvSpPr>
            <p:nvPr/>
          </p:nvSpPr>
          <p:spPr bwMode="auto">
            <a:xfrm rot="5400000" flipH="1">
              <a:off x="136141" y="242602"/>
              <a:ext cx="692852" cy="965134"/>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4" name="Freeform 92"/>
            <p:cNvSpPr>
              <a:spLocks noChangeArrowheads="1"/>
            </p:cNvSpPr>
            <p:nvPr/>
          </p:nvSpPr>
          <p:spPr bwMode="auto">
            <a:xfrm rot="5400000" flipH="1">
              <a:off x="14917" y="590951"/>
              <a:ext cx="465727" cy="495560"/>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5" name="Freeform 93"/>
            <p:cNvSpPr>
              <a:spLocks noChangeArrowheads="1"/>
            </p:cNvSpPr>
            <p:nvPr/>
          </p:nvSpPr>
          <p:spPr bwMode="auto">
            <a:xfrm rot="5400000" flipH="1">
              <a:off x="317037" y="755162"/>
              <a:ext cx="250683" cy="884756"/>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6" name="Freeform 94"/>
            <p:cNvSpPr>
              <a:spLocks noChangeArrowheads="1"/>
            </p:cNvSpPr>
            <p:nvPr/>
          </p:nvSpPr>
          <p:spPr bwMode="auto">
            <a:xfrm rot="5400000" flipH="1">
              <a:off x="771469" y="795685"/>
              <a:ext cx="115375" cy="667193"/>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7" name="Oval 104"/>
            <p:cNvSpPr>
              <a:spLocks noChangeArrowheads="1"/>
            </p:cNvSpPr>
            <p:nvPr/>
          </p:nvSpPr>
          <p:spPr bwMode="auto">
            <a:xfrm rot="5400000" flipH="1">
              <a:off x="356567" y="173302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8" name="Oval 105"/>
            <p:cNvSpPr>
              <a:spLocks noChangeArrowheads="1"/>
            </p:cNvSpPr>
            <p:nvPr/>
          </p:nvSpPr>
          <p:spPr bwMode="auto">
            <a:xfrm rot="5400000" flipH="1">
              <a:off x="148069" y="171853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39" name="Oval 106"/>
            <p:cNvSpPr>
              <a:spLocks noChangeArrowheads="1"/>
            </p:cNvSpPr>
            <p:nvPr/>
          </p:nvSpPr>
          <p:spPr bwMode="auto">
            <a:xfrm rot="5400000" flipH="1">
              <a:off x="719776" y="153489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0" name="Oval 107"/>
            <p:cNvSpPr>
              <a:spLocks noChangeArrowheads="1"/>
            </p:cNvSpPr>
            <p:nvPr/>
          </p:nvSpPr>
          <p:spPr bwMode="auto">
            <a:xfrm rot="5400000" flipH="1">
              <a:off x="803780" y="1132597"/>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1" name="Oval 108"/>
            <p:cNvSpPr>
              <a:spLocks noChangeArrowheads="1"/>
            </p:cNvSpPr>
            <p:nvPr/>
          </p:nvSpPr>
          <p:spPr bwMode="auto">
            <a:xfrm rot="5400000" flipH="1">
              <a:off x="1060021" y="1026283"/>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2" name="Oval 109"/>
            <p:cNvSpPr>
              <a:spLocks noChangeArrowheads="1"/>
            </p:cNvSpPr>
            <p:nvPr/>
          </p:nvSpPr>
          <p:spPr bwMode="auto">
            <a:xfrm rot="5400000" flipH="1">
              <a:off x="447823" y="1021451"/>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3" name="Oval 110"/>
            <p:cNvSpPr>
              <a:spLocks noChangeArrowheads="1"/>
            </p:cNvSpPr>
            <p:nvPr/>
          </p:nvSpPr>
          <p:spPr bwMode="auto">
            <a:xfrm rot="5400000" flipH="1">
              <a:off x="874186" y="649654"/>
              <a:ext cx="22350" cy="3021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44" name="Oval 111"/>
            <p:cNvSpPr>
              <a:spLocks noChangeArrowheads="1"/>
            </p:cNvSpPr>
            <p:nvPr/>
          </p:nvSpPr>
          <p:spPr bwMode="auto">
            <a:xfrm rot="5400000" flipH="1">
              <a:off x="640608" y="252488"/>
              <a:ext cx="22350" cy="2961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46" name="矩形 45"/>
          <p:cNvSpPr/>
          <p:nvPr/>
        </p:nvSpPr>
        <p:spPr>
          <a:xfrm>
            <a:off x="870127" y="256375"/>
            <a:ext cx="3775393" cy="523220"/>
          </a:xfrm>
          <a:prstGeom prst="rect">
            <a:avLst/>
          </a:prstGeom>
        </p:spPr>
        <p:txBody>
          <a:bodyPr wrap="none">
            <a:spAutoFit/>
          </a:bodyPr>
          <a:lstStyle/>
          <a:p>
            <a:r>
              <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一、请在此处添加标题</a:t>
            </a:r>
            <a:endParaRPr lang="zh-CN" altLang="en-US" sz="28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465638" y="2168300"/>
            <a:ext cx="1782762" cy="1373187"/>
            <a:chOff x="4465638" y="1979613"/>
            <a:chExt cx="1782762" cy="1373187"/>
          </a:xfrm>
        </p:grpSpPr>
        <p:sp>
          <p:nvSpPr>
            <p:cNvPr id="67" name="Freeform 8"/>
            <p:cNvSpPr/>
            <p:nvPr/>
          </p:nvSpPr>
          <p:spPr bwMode="auto">
            <a:xfrm>
              <a:off x="4465638" y="1979613"/>
              <a:ext cx="1187450" cy="1373187"/>
            </a:xfrm>
            <a:custGeom>
              <a:avLst/>
              <a:gdLst>
                <a:gd name="T0" fmla="*/ 0 w 1240"/>
                <a:gd name="T1" fmla="*/ 0 h 1434"/>
                <a:gd name="T2" fmla="*/ 2147483647 w 1240"/>
                <a:gd name="T3" fmla="*/ 2147483647 h 1434"/>
                <a:gd name="T4" fmla="*/ 0 w 1240"/>
                <a:gd name="T5" fmla="*/ 2147483647 h 1434"/>
                <a:gd name="T6" fmla="*/ 2147483647 w 1240"/>
                <a:gd name="T7" fmla="*/ 2147483647 h 1434"/>
                <a:gd name="T8" fmla="*/ 0 w 1240"/>
                <a:gd name="T9" fmla="*/ 0 h 1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1434">
                  <a:moveTo>
                    <a:pt x="0" y="0"/>
                  </a:moveTo>
                  <a:lnTo>
                    <a:pt x="1240" y="718"/>
                  </a:lnTo>
                  <a:lnTo>
                    <a:pt x="0" y="1434"/>
                  </a:lnTo>
                  <a:lnTo>
                    <a:pt x="333"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8" name="Freeform 9"/>
            <p:cNvSpPr/>
            <p:nvPr/>
          </p:nvSpPr>
          <p:spPr bwMode="auto">
            <a:xfrm>
              <a:off x="5060950" y="1979613"/>
              <a:ext cx="1187450" cy="1373187"/>
            </a:xfrm>
            <a:custGeom>
              <a:avLst/>
              <a:gdLst>
                <a:gd name="T0" fmla="*/ 0 w 1240"/>
                <a:gd name="T1" fmla="*/ 0 h 1434"/>
                <a:gd name="T2" fmla="*/ 2147483647 w 1240"/>
                <a:gd name="T3" fmla="*/ 2147483647 h 1434"/>
                <a:gd name="T4" fmla="*/ 2147483647 w 1240"/>
                <a:gd name="T5" fmla="*/ 2147483647 h 1434"/>
                <a:gd name="T6" fmla="*/ 2147483647 w 1240"/>
                <a:gd name="T7" fmla="*/ 2147483647 h 1434"/>
                <a:gd name="T8" fmla="*/ 0 w 1240"/>
                <a:gd name="T9" fmla="*/ 2147483647 h 1434"/>
                <a:gd name="T10" fmla="*/ 2147483647 w 1240"/>
                <a:gd name="T11" fmla="*/ 2147483647 h 1434"/>
                <a:gd name="T12" fmla="*/ 0 w 1240"/>
                <a:gd name="T13" fmla="*/ 0 h 14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0" h="1434">
                  <a:moveTo>
                    <a:pt x="0" y="0"/>
                  </a:moveTo>
                  <a:lnTo>
                    <a:pt x="109" y="234"/>
                  </a:lnTo>
                  <a:lnTo>
                    <a:pt x="945" y="718"/>
                  </a:lnTo>
                  <a:lnTo>
                    <a:pt x="109" y="1200"/>
                  </a:lnTo>
                  <a:lnTo>
                    <a:pt x="0" y="1434"/>
                  </a:lnTo>
                  <a:lnTo>
                    <a:pt x="1240" y="71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69" name="Freeform 21"/>
            <p:cNvSpPr/>
            <p:nvPr/>
          </p:nvSpPr>
          <p:spPr bwMode="auto">
            <a:xfrm>
              <a:off x="5160963" y="2570163"/>
              <a:ext cx="211137" cy="209550"/>
            </a:xfrm>
            <a:custGeom>
              <a:avLst/>
              <a:gdLst>
                <a:gd name="T0" fmla="*/ 2147483647 w 129"/>
                <a:gd name="T1" fmla="*/ 0 h 128"/>
                <a:gd name="T2" fmla="*/ 2147483647 w 129"/>
                <a:gd name="T3" fmla="*/ 2147483647 h 128"/>
                <a:gd name="T4" fmla="*/ 2147483647 w 129"/>
                <a:gd name="T5" fmla="*/ 2147483647 h 128"/>
                <a:gd name="T6" fmla="*/ 2147483647 w 129"/>
                <a:gd name="T7" fmla="*/ 2147483647 h 128"/>
                <a:gd name="T8" fmla="*/ 2147483647 w 129"/>
                <a:gd name="T9" fmla="*/ 2147483647 h 128"/>
                <a:gd name="T10" fmla="*/ 2147483647 w 129"/>
                <a:gd name="T11" fmla="*/ 2147483647 h 128"/>
                <a:gd name="T12" fmla="*/ 2147483647 w 129"/>
                <a:gd name="T13" fmla="*/ 0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28">
                  <a:moveTo>
                    <a:pt x="62" y="0"/>
                  </a:moveTo>
                  <a:cubicBezTo>
                    <a:pt x="48" y="1"/>
                    <a:pt x="35" y="7"/>
                    <a:pt x="24" y="18"/>
                  </a:cubicBezTo>
                  <a:cubicBezTo>
                    <a:pt x="0" y="42"/>
                    <a:pt x="0" y="80"/>
                    <a:pt x="24" y="104"/>
                  </a:cubicBezTo>
                  <a:cubicBezTo>
                    <a:pt x="48" y="128"/>
                    <a:pt x="87" y="128"/>
                    <a:pt x="111" y="104"/>
                  </a:cubicBezTo>
                  <a:cubicBezTo>
                    <a:pt x="122" y="94"/>
                    <a:pt x="127" y="80"/>
                    <a:pt x="129" y="66"/>
                  </a:cubicBezTo>
                  <a:cubicBezTo>
                    <a:pt x="62" y="66"/>
                    <a:pt x="62" y="66"/>
                    <a:pt x="62" y="66"/>
                  </a:cubicBez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22"/>
            <p:cNvSpPr/>
            <p:nvPr/>
          </p:nvSpPr>
          <p:spPr bwMode="auto">
            <a:xfrm>
              <a:off x="5278438" y="2552700"/>
              <a:ext cx="109537" cy="109538"/>
            </a:xfrm>
            <a:custGeom>
              <a:avLst/>
              <a:gdLst>
                <a:gd name="T0" fmla="*/ 2147483647 w 68"/>
                <a:gd name="T1" fmla="*/ 2147483647 h 68"/>
                <a:gd name="T2" fmla="*/ 0 w 68"/>
                <a:gd name="T3" fmla="*/ 2147483647 h 68"/>
                <a:gd name="T4" fmla="*/ 0 w 68"/>
                <a:gd name="T5" fmla="*/ 2147483647 h 68"/>
                <a:gd name="T6" fmla="*/ 2147483647 w 68"/>
                <a:gd name="T7" fmla="*/ 2147483647 h 68"/>
                <a:gd name="T8" fmla="*/ 2147483647 w 68"/>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68">
                  <a:moveTo>
                    <a:pt x="49" y="20"/>
                  </a:moveTo>
                  <a:cubicBezTo>
                    <a:pt x="35" y="6"/>
                    <a:pt x="18" y="0"/>
                    <a:pt x="0" y="2"/>
                  </a:cubicBezTo>
                  <a:cubicBezTo>
                    <a:pt x="0" y="68"/>
                    <a:pt x="0" y="68"/>
                    <a:pt x="0" y="68"/>
                  </a:cubicBezTo>
                  <a:cubicBezTo>
                    <a:pt x="66" y="68"/>
                    <a:pt x="66" y="68"/>
                    <a:pt x="66" y="68"/>
                  </a:cubicBezTo>
                  <a:cubicBezTo>
                    <a:pt x="68" y="51"/>
                    <a:pt x="62" y="33"/>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 name="组合 70"/>
          <p:cNvGrpSpPr/>
          <p:nvPr/>
        </p:nvGrpSpPr>
        <p:grpSpPr>
          <a:xfrm>
            <a:off x="5653317" y="3378789"/>
            <a:ext cx="752606" cy="776237"/>
            <a:chOff x="3862388" y="1625601"/>
            <a:chExt cx="608013" cy="628649"/>
          </a:xfrm>
          <a:solidFill>
            <a:srgbClr val="1570C1"/>
          </a:solidFill>
        </p:grpSpPr>
        <p:sp>
          <p:nvSpPr>
            <p:cNvPr id="72" name="Freeform 37"/>
            <p:cNvSpPr>
              <a:spLocks noEditPoints="1"/>
            </p:cNvSpPr>
            <p:nvPr/>
          </p:nvSpPr>
          <p:spPr bwMode="auto">
            <a:xfrm>
              <a:off x="4052888" y="1625601"/>
              <a:ext cx="227013" cy="628649"/>
            </a:xfrm>
            <a:custGeom>
              <a:avLst/>
              <a:gdLst>
                <a:gd name="T0" fmla="*/ 67 w 135"/>
                <a:gd name="T1" fmla="*/ 0 h 373"/>
                <a:gd name="T2" fmla="*/ 0 w 135"/>
                <a:gd name="T3" fmla="*/ 186 h 373"/>
                <a:gd name="T4" fmla="*/ 67 w 135"/>
                <a:gd name="T5" fmla="*/ 373 h 373"/>
                <a:gd name="T6" fmla="*/ 135 w 135"/>
                <a:gd name="T7" fmla="*/ 186 h 373"/>
                <a:gd name="T8" fmla="*/ 67 w 135"/>
                <a:gd name="T9" fmla="*/ 0 h 373"/>
                <a:gd name="T10" fmla="*/ 67 w 135"/>
                <a:gd name="T11" fmla="*/ 354 h 373"/>
                <a:gd name="T12" fmla="*/ 14 w 135"/>
                <a:gd name="T13" fmla="*/ 186 h 373"/>
                <a:gd name="T14" fmla="*/ 67 w 135"/>
                <a:gd name="T15" fmla="*/ 18 h 373"/>
                <a:gd name="T16" fmla="*/ 121 w 135"/>
                <a:gd name="T17" fmla="*/ 186 h 373"/>
                <a:gd name="T18" fmla="*/ 67 w 135"/>
                <a:gd name="T19" fmla="*/ 35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373">
                  <a:moveTo>
                    <a:pt x="67" y="0"/>
                  </a:moveTo>
                  <a:cubicBezTo>
                    <a:pt x="30" y="0"/>
                    <a:pt x="0" y="83"/>
                    <a:pt x="0" y="186"/>
                  </a:cubicBezTo>
                  <a:cubicBezTo>
                    <a:pt x="0" y="289"/>
                    <a:pt x="30" y="373"/>
                    <a:pt x="67" y="373"/>
                  </a:cubicBezTo>
                  <a:cubicBezTo>
                    <a:pt x="105" y="373"/>
                    <a:pt x="135" y="289"/>
                    <a:pt x="135" y="186"/>
                  </a:cubicBezTo>
                  <a:cubicBezTo>
                    <a:pt x="135" y="83"/>
                    <a:pt x="105" y="0"/>
                    <a:pt x="67" y="0"/>
                  </a:cubicBezTo>
                  <a:close/>
                  <a:moveTo>
                    <a:pt x="67" y="354"/>
                  </a:moveTo>
                  <a:cubicBezTo>
                    <a:pt x="42" y="354"/>
                    <a:pt x="14" y="283"/>
                    <a:pt x="14" y="186"/>
                  </a:cubicBezTo>
                  <a:cubicBezTo>
                    <a:pt x="14" y="90"/>
                    <a:pt x="42" y="18"/>
                    <a:pt x="67" y="18"/>
                  </a:cubicBezTo>
                  <a:cubicBezTo>
                    <a:pt x="93" y="18"/>
                    <a:pt x="121" y="90"/>
                    <a:pt x="121" y="186"/>
                  </a:cubicBezTo>
                  <a:cubicBezTo>
                    <a:pt x="121" y="283"/>
                    <a:pt x="93" y="354"/>
                    <a:pt x="67" y="354"/>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3" name="Freeform 38"/>
            <p:cNvSpPr>
              <a:spLocks noEditPoints="1"/>
            </p:cNvSpPr>
            <p:nvPr/>
          </p:nvSpPr>
          <p:spPr bwMode="auto">
            <a:xfrm>
              <a:off x="3862388" y="1728788"/>
              <a:ext cx="608013" cy="422275"/>
            </a:xfrm>
            <a:custGeom>
              <a:avLst/>
              <a:gdLst>
                <a:gd name="T0" fmla="*/ 19 w 361"/>
                <a:gd name="T1" fmla="*/ 32 h 251"/>
                <a:gd name="T2" fmla="*/ 146 w 361"/>
                <a:gd name="T3" fmla="*/ 184 h 251"/>
                <a:gd name="T4" fmla="*/ 342 w 361"/>
                <a:gd name="T5" fmla="*/ 219 h 251"/>
                <a:gd name="T6" fmla="*/ 214 w 361"/>
                <a:gd name="T7" fmla="*/ 67 h 251"/>
                <a:gd name="T8" fmla="*/ 19 w 361"/>
                <a:gd name="T9" fmla="*/ 32 h 251"/>
                <a:gd name="T10" fmla="*/ 326 w 361"/>
                <a:gd name="T11" fmla="*/ 209 h 251"/>
                <a:gd name="T12" fmla="*/ 154 w 361"/>
                <a:gd name="T13" fmla="*/ 172 h 251"/>
                <a:gd name="T14" fmla="*/ 35 w 361"/>
                <a:gd name="T15" fmla="*/ 41 h 251"/>
                <a:gd name="T16" fmla="*/ 207 w 361"/>
                <a:gd name="T17" fmla="*/ 79 h 251"/>
                <a:gd name="T18" fmla="*/ 326 w 361"/>
                <a:gd name="T19" fmla="*/ 20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19" y="32"/>
                  </a:moveTo>
                  <a:cubicBezTo>
                    <a:pt x="0" y="64"/>
                    <a:pt x="57" y="132"/>
                    <a:pt x="146" y="184"/>
                  </a:cubicBezTo>
                  <a:cubicBezTo>
                    <a:pt x="236" y="236"/>
                    <a:pt x="323" y="251"/>
                    <a:pt x="342" y="219"/>
                  </a:cubicBezTo>
                  <a:cubicBezTo>
                    <a:pt x="361" y="186"/>
                    <a:pt x="303" y="118"/>
                    <a:pt x="214" y="67"/>
                  </a:cubicBezTo>
                  <a:cubicBezTo>
                    <a:pt x="125" y="15"/>
                    <a:pt x="37" y="0"/>
                    <a:pt x="19" y="32"/>
                  </a:cubicBezTo>
                  <a:close/>
                  <a:moveTo>
                    <a:pt x="326" y="209"/>
                  </a:moveTo>
                  <a:cubicBezTo>
                    <a:pt x="313" y="231"/>
                    <a:pt x="237" y="220"/>
                    <a:pt x="154" y="172"/>
                  </a:cubicBezTo>
                  <a:cubicBezTo>
                    <a:pt x="70" y="124"/>
                    <a:pt x="22" y="63"/>
                    <a:pt x="35" y="41"/>
                  </a:cubicBezTo>
                  <a:cubicBezTo>
                    <a:pt x="47" y="19"/>
                    <a:pt x="124" y="31"/>
                    <a:pt x="207" y="79"/>
                  </a:cubicBezTo>
                  <a:cubicBezTo>
                    <a:pt x="290" y="127"/>
                    <a:pt x="338" y="187"/>
                    <a:pt x="326" y="209"/>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4" name="Freeform 39"/>
            <p:cNvSpPr>
              <a:spLocks noEditPoints="1"/>
            </p:cNvSpPr>
            <p:nvPr/>
          </p:nvSpPr>
          <p:spPr bwMode="auto">
            <a:xfrm>
              <a:off x="3862388" y="1728788"/>
              <a:ext cx="608013" cy="422275"/>
            </a:xfrm>
            <a:custGeom>
              <a:avLst/>
              <a:gdLst>
                <a:gd name="T0" fmla="*/ 214 w 361"/>
                <a:gd name="T1" fmla="*/ 184 h 251"/>
                <a:gd name="T2" fmla="*/ 342 w 361"/>
                <a:gd name="T3" fmla="*/ 32 h 251"/>
                <a:gd name="T4" fmla="*/ 146 w 361"/>
                <a:gd name="T5" fmla="*/ 67 h 251"/>
                <a:gd name="T6" fmla="*/ 19 w 361"/>
                <a:gd name="T7" fmla="*/ 219 h 251"/>
                <a:gd name="T8" fmla="*/ 214 w 361"/>
                <a:gd name="T9" fmla="*/ 184 h 251"/>
                <a:gd name="T10" fmla="*/ 207 w 361"/>
                <a:gd name="T11" fmla="*/ 172 h 251"/>
                <a:gd name="T12" fmla="*/ 35 w 361"/>
                <a:gd name="T13" fmla="*/ 209 h 251"/>
                <a:gd name="T14" fmla="*/ 154 w 361"/>
                <a:gd name="T15" fmla="*/ 79 h 251"/>
                <a:gd name="T16" fmla="*/ 326 w 361"/>
                <a:gd name="T17" fmla="*/ 41 h 251"/>
                <a:gd name="T18" fmla="*/ 207 w 361"/>
                <a:gd name="T19" fmla="*/ 17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1" h="251">
                  <a:moveTo>
                    <a:pt x="214" y="184"/>
                  </a:moveTo>
                  <a:cubicBezTo>
                    <a:pt x="303" y="132"/>
                    <a:pt x="361" y="64"/>
                    <a:pt x="342" y="32"/>
                  </a:cubicBezTo>
                  <a:cubicBezTo>
                    <a:pt x="323" y="0"/>
                    <a:pt x="236" y="15"/>
                    <a:pt x="146" y="67"/>
                  </a:cubicBezTo>
                  <a:cubicBezTo>
                    <a:pt x="57" y="118"/>
                    <a:pt x="0" y="186"/>
                    <a:pt x="19" y="219"/>
                  </a:cubicBezTo>
                  <a:cubicBezTo>
                    <a:pt x="37" y="251"/>
                    <a:pt x="125" y="236"/>
                    <a:pt x="214" y="184"/>
                  </a:cubicBezTo>
                  <a:close/>
                  <a:moveTo>
                    <a:pt x="207" y="172"/>
                  </a:moveTo>
                  <a:cubicBezTo>
                    <a:pt x="124" y="220"/>
                    <a:pt x="47" y="231"/>
                    <a:pt x="35" y="209"/>
                  </a:cubicBezTo>
                  <a:cubicBezTo>
                    <a:pt x="22" y="187"/>
                    <a:pt x="70" y="127"/>
                    <a:pt x="154" y="79"/>
                  </a:cubicBezTo>
                  <a:cubicBezTo>
                    <a:pt x="237" y="31"/>
                    <a:pt x="313" y="19"/>
                    <a:pt x="326" y="41"/>
                  </a:cubicBezTo>
                  <a:cubicBezTo>
                    <a:pt x="338" y="63"/>
                    <a:pt x="290" y="123"/>
                    <a:pt x="207" y="172"/>
                  </a:cubicBez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5" name="Oval 40"/>
            <p:cNvSpPr>
              <a:spLocks noChangeArrowheads="1"/>
            </p:cNvSpPr>
            <p:nvPr/>
          </p:nvSpPr>
          <p:spPr bwMode="auto">
            <a:xfrm>
              <a:off x="4121150" y="1895475"/>
              <a:ext cx="88900" cy="87312"/>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grpSp>
      <p:grpSp>
        <p:nvGrpSpPr>
          <p:cNvPr id="76" name="组合 75"/>
          <p:cNvGrpSpPr/>
          <p:nvPr/>
        </p:nvGrpSpPr>
        <p:grpSpPr>
          <a:xfrm>
            <a:off x="4410075" y="3789137"/>
            <a:ext cx="1244600" cy="1617663"/>
            <a:chOff x="4410075" y="3600450"/>
            <a:chExt cx="1244600" cy="1617663"/>
          </a:xfrm>
        </p:grpSpPr>
        <p:sp>
          <p:nvSpPr>
            <p:cNvPr id="77" name="Freeform 14"/>
            <p:cNvSpPr/>
            <p:nvPr/>
          </p:nvSpPr>
          <p:spPr bwMode="auto">
            <a:xfrm rot="10800000">
              <a:off x="4410075" y="3600450"/>
              <a:ext cx="1244600" cy="1077913"/>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8" name="Freeform 15"/>
            <p:cNvSpPr/>
            <p:nvPr/>
          </p:nvSpPr>
          <p:spPr bwMode="auto">
            <a:xfrm rot="10800000">
              <a:off x="4410075" y="4138613"/>
              <a:ext cx="1244600" cy="1079500"/>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79" name="Oval 42"/>
            <p:cNvSpPr>
              <a:spLocks noChangeArrowheads="1"/>
            </p:cNvSpPr>
            <p:nvPr/>
          </p:nvSpPr>
          <p:spPr bwMode="auto">
            <a:xfrm>
              <a:off x="4943475" y="4384675"/>
              <a:ext cx="73025" cy="698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0" name="Oval 43"/>
            <p:cNvSpPr>
              <a:spLocks noChangeArrowheads="1"/>
            </p:cNvSpPr>
            <p:nvPr/>
          </p:nvSpPr>
          <p:spPr bwMode="auto">
            <a:xfrm>
              <a:off x="5030788" y="4365625"/>
              <a:ext cx="88900" cy="889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1" name="Oval 44"/>
            <p:cNvSpPr>
              <a:spLocks noChangeArrowheads="1"/>
            </p:cNvSpPr>
            <p:nvPr/>
          </p:nvSpPr>
          <p:spPr bwMode="auto">
            <a:xfrm>
              <a:off x="4943475" y="4468813"/>
              <a:ext cx="73025"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82" name="Oval 45"/>
            <p:cNvSpPr>
              <a:spLocks noChangeArrowheads="1"/>
            </p:cNvSpPr>
            <p:nvPr/>
          </p:nvSpPr>
          <p:spPr bwMode="auto">
            <a:xfrm>
              <a:off x="5030788" y="4468813"/>
              <a:ext cx="71437" cy="714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grpSp>
        <p:nvGrpSpPr>
          <p:cNvPr id="83" name="组合 82"/>
          <p:cNvGrpSpPr/>
          <p:nvPr/>
        </p:nvGrpSpPr>
        <p:grpSpPr>
          <a:xfrm>
            <a:off x="5899150" y="4032025"/>
            <a:ext cx="1719263" cy="1417637"/>
            <a:chOff x="5899150" y="3843338"/>
            <a:chExt cx="1719263" cy="1417637"/>
          </a:xfrm>
        </p:grpSpPr>
        <p:sp>
          <p:nvSpPr>
            <p:cNvPr id="84" name="Freeform 14"/>
            <p:cNvSpPr/>
            <p:nvPr/>
          </p:nvSpPr>
          <p:spPr bwMode="auto">
            <a:xfrm rot="5400000">
              <a:off x="5763419" y="3979069"/>
              <a:ext cx="1417637"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5" name="Freeform 15"/>
            <p:cNvSpPr/>
            <p:nvPr/>
          </p:nvSpPr>
          <p:spPr bwMode="auto">
            <a:xfrm rot="5400000">
              <a:off x="6336507" y="3979069"/>
              <a:ext cx="1417637"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6" name="Freeform 36"/>
            <p:cNvSpPr/>
            <p:nvPr/>
          </p:nvSpPr>
          <p:spPr bwMode="auto">
            <a:xfrm>
              <a:off x="6656388" y="4430713"/>
              <a:ext cx="222250" cy="195262"/>
            </a:xfrm>
            <a:custGeom>
              <a:avLst/>
              <a:gdLst>
                <a:gd name="T0" fmla="*/ 2147483647 w 134"/>
                <a:gd name="T1" fmla="*/ 2147483647 h 117"/>
                <a:gd name="T2" fmla="*/ 2147483647 w 134"/>
                <a:gd name="T3" fmla="*/ 0 h 117"/>
                <a:gd name="T4" fmla="*/ 2147483647 w 134"/>
                <a:gd name="T5" fmla="*/ 2147483647 h 117"/>
                <a:gd name="T6" fmla="*/ 2147483647 w 134"/>
                <a:gd name="T7" fmla="*/ 2147483647 h 117"/>
                <a:gd name="T8" fmla="*/ 2147483647 w 134"/>
                <a:gd name="T9" fmla="*/ 2147483647 h 117"/>
                <a:gd name="T10" fmla="*/ 2147483647 w 134"/>
                <a:gd name="T11" fmla="*/ 2147483647 h 117"/>
                <a:gd name="T12" fmla="*/ 2147483647 w 134"/>
                <a:gd name="T13" fmla="*/ 2147483647 h 117"/>
                <a:gd name="T14" fmla="*/ 2147483647 w 134"/>
                <a:gd name="T15" fmla="*/ 2147483647 h 117"/>
                <a:gd name="T16" fmla="*/ 2147483647 w 134"/>
                <a:gd name="T17" fmla="*/ 2147483647 h 117"/>
                <a:gd name="T18" fmla="*/ 0 w 134"/>
                <a:gd name="T19" fmla="*/ 2147483647 h 117"/>
                <a:gd name="T20" fmla="*/ 2147483647 w 134"/>
                <a:gd name="T21" fmla="*/ 2147483647 h 117"/>
                <a:gd name="T22" fmla="*/ 2147483647 w 134"/>
                <a:gd name="T23" fmla="*/ 2147483647 h 117"/>
                <a:gd name="T24" fmla="*/ 2147483647 w 134"/>
                <a:gd name="T25" fmla="*/ 2147483647 h 117"/>
                <a:gd name="T26" fmla="*/ 2147483647 w 134"/>
                <a:gd name="T27" fmla="*/ 2147483647 h 117"/>
                <a:gd name="T28" fmla="*/ 2147483647 w 134"/>
                <a:gd name="T29" fmla="*/ 2147483647 h 117"/>
                <a:gd name="T30" fmla="*/ 2147483647 w 134"/>
                <a:gd name="T31" fmla="*/ 2147483647 h 117"/>
                <a:gd name="T32" fmla="*/ 2147483647 w 134"/>
                <a:gd name="T33" fmla="*/ 2147483647 h 117"/>
                <a:gd name="T34" fmla="*/ 2147483647 w 134"/>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117">
                  <a:moveTo>
                    <a:pt x="134" y="20"/>
                  </a:moveTo>
                  <a:cubicBezTo>
                    <a:pt x="134" y="9"/>
                    <a:pt x="125" y="0"/>
                    <a:pt x="114" y="0"/>
                  </a:cubicBezTo>
                  <a:cubicBezTo>
                    <a:pt x="103" y="0"/>
                    <a:pt x="94" y="9"/>
                    <a:pt x="94" y="20"/>
                  </a:cubicBezTo>
                  <a:cubicBezTo>
                    <a:pt x="94" y="26"/>
                    <a:pt x="96" y="31"/>
                    <a:pt x="100" y="34"/>
                  </a:cubicBezTo>
                  <a:cubicBezTo>
                    <a:pt x="77" y="89"/>
                    <a:pt x="77" y="89"/>
                    <a:pt x="77" y="89"/>
                  </a:cubicBezTo>
                  <a:cubicBezTo>
                    <a:pt x="58" y="47"/>
                    <a:pt x="58" y="47"/>
                    <a:pt x="58" y="47"/>
                  </a:cubicBezTo>
                  <a:cubicBezTo>
                    <a:pt x="42" y="45"/>
                    <a:pt x="42" y="45"/>
                    <a:pt x="42" y="45"/>
                  </a:cubicBezTo>
                  <a:cubicBezTo>
                    <a:pt x="27" y="63"/>
                    <a:pt x="27" y="63"/>
                    <a:pt x="27" y="63"/>
                  </a:cubicBezTo>
                  <a:cubicBezTo>
                    <a:pt x="25" y="62"/>
                    <a:pt x="23" y="62"/>
                    <a:pt x="21" y="62"/>
                  </a:cubicBezTo>
                  <a:cubicBezTo>
                    <a:pt x="9" y="62"/>
                    <a:pt x="0" y="71"/>
                    <a:pt x="0" y="82"/>
                  </a:cubicBezTo>
                  <a:cubicBezTo>
                    <a:pt x="0" y="93"/>
                    <a:pt x="9" y="102"/>
                    <a:pt x="21" y="102"/>
                  </a:cubicBezTo>
                  <a:cubicBezTo>
                    <a:pt x="32" y="102"/>
                    <a:pt x="41" y="93"/>
                    <a:pt x="41" y="82"/>
                  </a:cubicBezTo>
                  <a:cubicBezTo>
                    <a:pt x="41" y="81"/>
                    <a:pt x="41" y="79"/>
                    <a:pt x="40" y="78"/>
                  </a:cubicBezTo>
                  <a:cubicBezTo>
                    <a:pt x="47" y="70"/>
                    <a:pt x="47" y="70"/>
                    <a:pt x="47" y="70"/>
                  </a:cubicBezTo>
                  <a:cubicBezTo>
                    <a:pt x="69" y="117"/>
                    <a:pt x="69" y="117"/>
                    <a:pt x="69" y="117"/>
                  </a:cubicBezTo>
                  <a:cubicBezTo>
                    <a:pt x="86" y="117"/>
                    <a:pt x="86" y="117"/>
                    <a:pt x="86" y="117"/>
                  </a:cubicBezTo>
                  <a:cubicBezTo>
                    <a:pt x="119" y="39"/>
                    <a:pt x="119" y="39"/>
                    <a:pt x="119" y="39"/>
                  </a:cubicBezTo>
                  <a:cubicBezTo>
                    <a:pt x="128" y="37"/>
                    <a:pt x="134" y="29"/>
                    <a:pt x="13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7" name="组合 86"/>
          <p:cNvGrpSpPr/>
          <p:nvPr/>
        </p:nvGrpSpPr>
        <p:grpSpPr>
          <a:xfrm>
            <a:off x="6321425" y="2149250"/>
            <a:ext cx="1416050" cy="1719262"/>
            <a:chOff x="6321425" y="1960563"/>
            <a:chExt cx="1416050" cy="1719262"/>
          </a:xfrm>
        </p:grpSpPr>
        <p:sp>
          <p:nvSpPr>
            <p:cNvPr id="88" name="Freeform 14"/>
            <p:cNvSpPr/>
            <p:nvPr/>
          </p:nvSpPr>
          <p:spPr bwMode="auto">
            <a:xfrm>
              <a:off x="6321425" y="2533650"/>
              <a:ext cx="1416050" cy="1146175"/>
            </a:xfrm>
            <a:custGeom>
              <a:avLst/>
              <a:gdLst>
                <a:gd name="T0" fmla="*/ 2147483647 w 556"/>
                <a:gd name="T1" fmla="*/ 0 h 482"/>
                <a:gd name="T2" fmla="*/ 2147483647 w 556"/>
                <a:gd name="T3" fmla="*/ 2147483647 h 482"/>
                <a:gd name="T4" fmla="*/ 2147483647 w 556"/>
                <a:gd name="T5" fmla="*/ 2147483647 h 482"/>
                <a:gd name="T6" fmla="*/ 2147483647 w 556"/>
                <a:gd name="T7" fmla="*/ 2147483647 h 482"/>
                <a:gd name="T8" fmla="*/ 0 w 556"/>
                <a:gd name="T9" fmla="*/ 0 h 482"/>
                <a:gd name="T10" fmla="*/ 2147483647 w 556"/>
                <a:gd name="T11" fmla="*/ 2147483647 h 482"/>
                <a:gd name="T12" fmla="*/ 2147483647 w 556"/>
                <a:gd name="T13" fmla="*/ 0 h 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6" h="482">
                  <a:moveTo>
                    <a:pt x="556" y="0"/>
                  </a:moveTo>
                  <a:lnTo>
                    <a:pt x="465" y="43"/>
                  </a:lnTo>
                  <a:lnTo>
                    <a:pt x="278" y="366"/>
                  </a:lnTo>
                  <a:lnTo>
                    <a:pt x="91" y="43"/>
                  </a:lnTo>
                  <a:lnTo>
                    <a:pt x="0" y="0"/>
                  </a:lnTo>
                  <a:lnTo>
                    <a:pt x="278" y="482"/>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89" name="Freeform 15"/>
            <p:cNvSpPr/>
            <p:nvPr/>
          </p:nvSpPr>
          <p:spPr bwMode="auto">
            <a:xfrm>
              <a:off x="6321425" y="1960563"/>
              <a:ext cx="1416050" cy="1146175"/>
            </a:xfrm>
            <a:custGeom>
              <a:avLst/>
              <a:gdLst>
                <a:gd name="T0" fmla="*/ 2147483647 w 556"/>
                <a:gd name="T1" fmla="*/ 0 h 482"/>
                <a:gd name="T2" fmla="*/ 2147483647 w 556"/>
                <a:gd name="T3" fmla="*/ 2147483647 h 482"/>
                <a:gd name="T4" fmla="*/ 0 w 556"/>
                <a:gd name="T5" fmla="*/ 0 h 482"/>
                <a:gd name="T6" fmla="*/ 2147483647 w 556"/>
                <a:gd name="T7" fmla="*/ 2147483647 h 482"/>
                <a:gd name="T8" fmla="*/ 2147483647 w 556"/>
                <a:gd name="T9" fmla="*/ 0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 h="482">
                  <a:moveTo>
                    <a:pt x="556" y="0"/>
                  </a:moveTo>
                  <a:lnTo>
                    <a:pt x="278" y="482"/>
                  </a:lnTo>
                  <a:lnTo>
                    <a:pt x="0" y="0"/>
                  </a:lnTo>
                  <a:lnTo>
                    <a:pt x="278" y="130"/>
                  </a:lnTo>
                  <a:lnTo>
                    <a:pt x="55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sp>
          <p:nvSpPr>
            <p:cNvPr id="90" name="Rectangle 27"/>
            <p:cNvSpPr>
              <a:spLocks noChangeArrowheads="1"/>
            </p:cNvSpPr>
            <p:nvPr/>
          </p:nvSpPr>
          <p:spPr bwMode="auto">
            <a:xfrm>
              <a:off x="6973888" y="2719388"/>
              <a:ext cx="2222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1" name="Rectangle 28"/>
            <p:cNvSpPr>
              <a:spLocks noChangeArrowheads="1"/>
            </p:cNvSpPr>
            <p:nvPr/>
          </p:nvSpPr>
          <p:spPr bwMode="auto">
            <a:xfrm>
              <a:off x="7015163" y="2695575"/>
              <a:ext cx="20637"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2" name="Rectangle 29"/>
            <p:cNvSpPr>
              <a:spLocks noChangeArrowheads="1"/>
            </p:cNvSpPr>
            <p:nvPr/>
          </p:nvSpPr>
          <p:spPr bwMode="auto">
            <a:xfrm>
              <a:off x="7051675" y="2679700"/>
              <a:ext cx="22225" cy="19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sp>
          <p:nvSpPr>
            <p:cNvPr id="93" name="Rectangle 30"/>
            <p:cNvSpPr>
              <a:spLocks noChangeArrowheads="1"/>
            </p:cNvSpPr>
            <p:nvPr/>
          </p:nvSpPr>
          <p:spPr bwMode="auto">
            <a:xfrm>
              <a:off x="7089775" y="2778125"/>
              <a:ext cx="23813" cy="93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p>
          </p:txBody>
        </p:sp>
      </p:grpSp>
      <p:sp>
        <p:nvSpPr>
          <p:cNvPr id="94" name="文本框 93"/>
          <p:cNvSpPr txBox="1"/>
          <p:nvPr/>
        </p:nvSpPr>
        <p:spPr>
          <a:xfrm>
            <a:off x="1060672" y="2349305"/>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95" name="文本框 94"/>
          <p:cNvSpPr txBox="1"/>
          <p:nvPr/>
        </p:nvSpPr>
        <p:spPr>
          <a:xfrm>
            <a:off x="1633488" y="1949195"/>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8198292" y="2393983"/>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97" name="文本框 96"/>
          <p:cNvSpPr txBox="1"/>
          <p:nvPr/>
        </p:nvSpPr>
        <p:spPr>
          <a:xfrm>
            <a:off x="8198292" y="1993873"/>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112932" y="4786602"/>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01" name="文本框 100"/>
          <p:cNvSpPr txBox="1"/>
          <p:nvPr/>
        </p:nvSpPr>
        <p:spPr>
          <a:xfrm>
            <a:off x="1685748" y="4386492"/>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8198292" y="4787737"/>
            <a:ext cx="2941751" cy="1274195"/>
          </a:xfrm>
          <a:prstGeom prst="rect">
            <a:avLst/>
          </a:prstGeom>
          <a:noFill/>
        </p:spPr>
        <p:txBody>
          <a:bodyPr wrap="square" lIns="0" rIns="0" rtlCol="0">
            <a:spAutoFit/>
          </a:bodyPr>
          <a:lstStyle/>
          <a:p>
            <a:pPr algn="just">
              <a:lnSpc>
                <a:spcPct val="120000"/>
              </a:lnSpc>
              <a:spcAft>
                <a:spcPts val="600"/>
              </a:spcAft>
            </a:pPr>
            <a:r>
              <a:rPr lang="zh-CN" altLang="en-US" sz="1600" dirty="0">
                <a:latin typeface="微软雅黑" panose="020B0503020204020204" pitchFamily="34" charset="-122"/>
                <a:ea typeface="微软雅黑" panose="020B0503020204020204" pitchFamily="34" charset="-122"/>
              </a:rPr>
              <a:t>添加标题此处添加标题此处添加标题此处添加标题此处添加标题此处添加标题此处添加标题此处添加标题此处添加标题此处添加。</a:t>
            </a:r>
            <a:endParaRPr lang="zh-CN" altLang="en-US" sz="1600" dirty="0">
              <a:latin typeface="微软雅黑" panose="020B0503020204020204" pitchFamily="34" charset="-122"/>
              <a:ea typeface="微软雅黑" panose="020B0503020204020204" pitchFamily="34" charset="-122"/>
            </a:endParaRPr>
          </a:p>
        </p:txBody>
      </p:sp>
      <p:sp>
        <p:nvSpPr>
          <p:cNvPr id="103" name="文本框 102"/>
          <p:cNvSpPr txBox="1"/>
          <p:nvPr/>
        </p:nvSpPr>
        <p:spPr>
          <a:xfrm>
            <a:off x="8198292" y="4387627"/>
            <a:ext cx="2322752" cy="400110"/>
          </a:xfrm>
          <a:prstGeom prst="rect">
            <a:avLst/>
          </a:prstGeom>
          <a:noFill/>
        </p:spPr>
        <p:txBody>
          <a:bodyPr wrap="none" lIns="0" rIns="0" rtlCol="0">
            <a:spAutoFit/>
          </a:bodyPr>
          <a:lstStyle/>
          <a:p>
            <a:pPr algn="r"/>
            <a:r>
              <a:rPr lang="zh-CN" altLang="en-US" sz="2000" b="1" dirty="0">
                <a:solidFill>
                  <a:srgbClr val="272049"/>
                </a:solidFill>
                <a:latin typeface="微软雅黑" panose="020B0503020204020204" pitchFamily="34" charset="-122"/>
                <a:ea typeface="微软雅黑" panose="020B0503020204020204" pitchFamily="34" charset="-122"/>
              </a:rPr>
              <a:t>添加幻灯片正文标题</a:t>
            </a:r>
            <a:endParaRPr lang="zh-CN" altLang="en-US" sz="2000" b="1" dirty="0">
              <a:solidFill>
                <a:srgbClr val="27204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0">
        <p14:prism isInverted="1"/>
      </p:transition>
    </mc:Choice>
    <mc:Fallback>
      <p:transition spd="slow" advClick="0" advTm="10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14:presetBounceEnd="26000">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14:bounceEnd="26000">
                                          <p:cBhvr additive="base">
                                            <p:cTn id="40" dur="400" fill="hold"/>
                                            <p:tgtEl>
                                              <p:spTgt spid="95"/>
                                            </p:tgtEl>
                                            <p:attrNameLst>
                                              <p:attrName>ppt_x</p:attrName>
                                            </p:attrNameLst>
                                          </p:cBhvr>
                                          <p:tavLst>
                                            <p:tav tm="0">
                                              <p:val>
                                                <p:strVal val="0-#ppt_w/2"/>
                                              </p:val>
                                            </p:tav>
                                            <p:tav tm="100000">
                                              <p:val>
                                                <p:strVal val="#ppt_x"/>
                                              </p:val>
                                            </p:tav>
                                          </p:tavLst>
                                        </p:anim>
                                        <p:anim calcmode="lin" valueType="num" p14:bounceEnd="26000">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14:presetBounceEnd="26000">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14:bounceEnd="26000">
                                          <p:cBhvr additive="base">
                                            <p:cTn id="44" dur="400" fill="hold"/>
                                            <p:tgtEl>
                                              <p:spTgt spid="94"/>
                                            </p:tgtEl>
                                            <p:attrNameLst>
                                              <p:attrName>ppt_x</p:attrName>
                                            </p:attrNameLst>
                                          </p:cBhvr>
                                          <p:tavLst>
                                            <p:tav tm="0">
                                              <p:val>
                                                <p:strVal val="0-#ppt_w/2"/>
                                              </p:val>
                                            </p:tav>
                                            <p:tav tm="100000">
                                              <p:val>
                                                <p:strVal val="#ppt_x"/>
                                              </p:val>
                                            </p:tav>
                                          </p:tavLst>
                                        </p:anim>
                                        <p:anim calcmode="lin" valueType="num" p14:bounceEnd="26000">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14:presetBounceEnd="26000">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14:bounceEnd="26000">
                                          <p:cBhvr additive="base">
                                            <p:cTn id="49" dur="400" fill="hold"/>
                                            <p:tgtEl>
                                              <p:spTgt spid="97"/>
                                            </p:tgtEl>
                                            <p:attrNameLst>
                                              <p:attrName>ppt_x</p:attrName>
                                            </p:attrNameLst>
                                          </p:cBhvr>
                                          <p:tavLst>
                                            <p:tav tm="0">
                                              <p:val>
                                                <p:strVal val="1+#ppt_w/2"/>
                                              </p:val>
                                            </p:tav>
                                            <p:tav tm="100000">
                                              <p:val>
                                                <p:strVal val="#ppt_x"/>
                                              </p:val>
                                            </p:tav>
                                          </p:tavLst>
                                        </p:anim>
                                        <p:anim calcmode="lin" valueType="num" p14:bounceEnd="26000">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14:presetBounceEnd="26000">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14:bounceEnd="26000">
                                          <p:cBhvr additive="base">
                                            <p:cTn id="53" dur="400" fill="hold"/>
                                            <p:tgtEl>
                                              <p:spTgt spid="96"/>
                                            </p:tgtEl>
                                            <p:attrNameLst>
                                              <p:attrName>ppt_x</p:attrName>
                                            </p:attrNameLst>
                                          </p:cBhvr>
                                          <p:tavLst>
                                            <p:tav tm="0">
                                              <p:val>
                                                <p:strVal val="1+#ppt_w/2"/>
                                              </p:val>
                                            </p:tav>
                                            <p:tav tm="100000">
                                              <p:val>
                                                <p:strVal val="#ppt_x"/>
                                              </p:val>
                                            </p:tav>
                                          </p:tavLst>
                                        </p:anim>
                                        <p:anim calcmode="lin" valueType="num" p14:bounceEnd="26000">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14:presetBounceEnd="26000">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14:bounceEnd="26000">
                                          <p:cBhvr additive="base">
                                            <p:cTn id="58" dur="400" fill="hold"/>
                                            <p:tgtEl>
                                              <p:spTgt spid="101"/>
                                            </p:tgtEl>
                                            <p:attrNameLst>
                                              <p:attrName>ppt_x</p:attrName>
                                            </p:attrNameLst>
                                          </p:cBhvr>
                                          <p:tavLst>
                                            <p:tav tm="0">
                                              <p:val>
                                                <p:strVal val="0-#ppt_w/2"/>
                                              </p:val>
                                            </p:tav>
                                            <p:tav tm="100000">
                                              <p:val>
                                                <p:strVal val="#ppt_x"/>
                                              </p:val>
                                            </p:tav>
                                          </p:tavLst>
                                        </p:anim>
                                        <p:anim calcmode="lin" valueType="num" p14:bounceEnd="26000">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14:presetBounceEnd="26000">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14:bounceEnd="26000">
                                          <p:cBhvr additive="base">
                                            <p:cTn id="62" dur="400" fill="hold"/>
                                            <p:tgtEl>
                                              <p:spTgt spid="100"/>
                                            </p:tgtEl>
                                            <p:attrNameLst>
                                              <p:attrName>ppt_x</p:attrName>
                                            </p:attrNameLst>
                                          </p:cBhvr>
                                          <p:tavLst>
                                            <p:tav tm="0">
                                              <p:val>
                                                <p:strVal val="0-#ppt_w/2"/>
                                              </p:val>
                                            </p:tav>
                                            <p:tav tm="100000">
                                              <p:val>
                                                <p:strVal val="#ppt_x"/>
                                              </p:val>
                                            </p:tav>
                                          </p:tavLst>
                                        </p:anim>
                                        <p:anim calcmode="lin" valueType="num" p14:bounceEnd="26000">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14:presetBounceEnd="26000">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14:bounceEnd="26000">
                                          <p:cBhvr additive="base">
                                            <p:cTn id="67" dur="400" fill="hold"/>
                                            <p:tgtEl>
                                              <p:spTgt spid="103"/>
                                            </p:tgtEl>
                                            <p:attrNameLst>
                                              <p:attrName>ppt_x</p:attrName>
                                            </p:attrNameLst>
                                          </p:cBhvr>
                                          <p:tavLst>
                                            <p:tav tm="0">
                                              <p:val>
                                                <p:strVal val="1+#ppt_w/2"/>
                                              </p:val>
                                            </p:tav>
                                            <p:tav tm="100000">
                                              <p:val>
                                                <p:strVal val="#ppt_x"/>
                                              </p:val>
                                            </p:tav>
                                          </p:tavLst>
                                        </p:anim>
                                        <p:anim calcmode="lin" valueType="num" p14:bounceEnd="26000">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14:presetBounceEnd="26000">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14:bounceEnd="26000">
                                          <p:cBhvr additive="base">
                                            <p:cTn id="71" dur="400" fill="hold"/>
                                            <p:tgtEl>
                                              <p:spTgt spid="102"/>
                                            </p:tgtEl>
                                            <p:attrNameLst>
                                              <p:attrName>ppt_x</p:attrName>
                                            </p:attrNameLst>
                                          </p:cBhvr>
                                          <p:tavLst>
                                            <p:tav tm="0">
                                              <p:val>
                                                <p:strVal val="1+#ppt_w/2"/>
                                              </p:val>
                                            </p:tav>
                                            <p:tav tm="100000">
                                              <p:val>
                                                <p:strVal val="#ppt_x"/>
                                              </p:val>
                                            </p:tav>
                                          </p:tavLst>
                                        </p:anim>
                                        <p:anim calcmode="lin" valueType="num" p14:bounceEnd="26000">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6"/>
                                            </p:tgtEl>
                                            <p:attrNameLst>
                                              <p:attrName>ppt_y</p:attrName>
                                            </p:attrNameLst>
                                          </p:cBhvr>
                                          <p:tavLst>
                                            <p:tav tm="0">
                                              <p:val>
                                                <p:strVal val="#ppt_y"/>
                                              </p:val>
                                            </p:tav>
                                            <p:tav tm="100000">
                                              <p:val>
                                                <p:strVal val="#ppt_y"/>
                                              </p:val>
                                            </p:tav>
                                          </p:tavLst>
                                        </p:anim>
                                        <p:anim calcmode="lin" valueType="num">
                                          <p:cBhvr>
                                            <p:cTn id="13"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6"/>
                                            </p:tgtEl>
                                          </p:cBhvr>
                                        </p:animEffect>
                                      </p:childTnLst>
                                    </p:cTn>
                                  </p:par>
                                </p:childTnLst>
                              </p:cTn>
                            </p:par>
                            <p:par>
                              <p:cTn id="16" fill="hold">
                                <p:stCondLst>
                                  <p:cond delay="1450"/>
                                </p:stCondLst>
                                <p:childTnLst>
                                  <p:par>
                                    <p:cTn id="17" presetID="1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p:tgtEl>
                                              <p:spTgt spid="66"/>
                                            </p:tgtEl>
                                            <p:attrNameLst>
                                              <p:attrName>ppt_x</p:attrName>
                                            </p:attrNameLst>
                                          </p:cBhvr>
                                          <p:tavLst>
                                            <p:tav tm="0">
                                              <p:val>
                                                <p:strVal val="#ppt_x-#ppt_w*1.125000"/>
                                              </p:val>
                                            </p:tav>
                                            <p:tav tm="100000">
                                              <p:val>
                                                <p:strVal val="#ppt_x"/>
                                              </p:val>
                                            </p:tav>
                                          </p:tavLst>
                                        </p:anim>
                                        <p:animEffect transition="in" filter="wipe(right)">
                                          <p:cBhvr>
                                            <p:cTn id="20" dur="500"/>
                                            <p:tgtEl>
                                              <p:spTgt spid="66"/>
                                            </p:tgtEl>
                                          </p:cBhvr>
                                        </p:animEffect>
                                      </p:childTnLst>
                                    </p:cTn>
                                  </p:par>
                                  <p:par>
                                    <p:cTn id="21" presetID="12" presetClass="entr" presetSubtype="1"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p:tgtEl>
                                              <p:spTgt spid="87"/>
                                            </p:tgtEl>
                                            <p:attrNameLst>
                                              <p:attrName>ppt_y</p:attrName>
                                            </p:attrNameLst>
                                          </p:cBhvr>
                                          <p:tavLst>
                                            <p:tav tm="0">
                                              <p:val>
                                                <p:strVal val="#ppt_y-#ppt_h*1.125000"/>
                                              </p:val>
                                            </p:tav>
                                            <p:tav tm="100000">
                                              <p:val>
                                                <p:strVal val="#ppt_y"/>
                                              </p:val>
                                            </p:tav>
                                          </p:tavLst>
                                        </p:anim>
                                        <p:animEffect transition="in" filter="wipe(down)">
                                          <p:cBhvr>
                                            <p:cTn id="24" dur="500"/>
                                            <p:tgtEl>
                                              <p:spTgt spid="87"/>
                                            </p:tgtEl>
                                          </p:cBhvr>
                                        </p:animEffect>
                                      </p:childTnLst>
                                    </p:cTn>
                                  </p:par>
                                  <p:par>
                                    <p:cTn id="25" presetID="12" presetClass="entr" presetSubtype="2"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p:tgtEl>
                                              <p:spTgt spid="83"/>
                                            </p:tgtEl>
                                            <p:attrNameLst>
                                              <p:attrName>ppt_x</p:attrName>
                                            </p:attrNameLst>
                                          </p:cBhvr>
                                          <p:tavLst>
                                            <p:tav tm="0">
                                              <p:val>
                                                <p:strVal val="#ppt_x+#ppt_w*1.125000"/>
                                              </p:val>
                                            </p:tav>
                                            <p:tav tm="100000">
                                              <p:val>
                                                <p:strVal val="#ppt_x"/>
                                              </p:val>
                                            </p:tav>
                                          </p:tavLst>
                                        </p:anim>
                                        <p:animEffect transition="in" filter="wipe(left)">
                                          <p:cBhvr>
                                            <p:cTn id="28" dur="500"/>
                                            <p:tgtEl>
                                              <p:spTgt spid="83"/>
                                            </p:tgtEl>
                                          </p:cBhvr>
                                        </p:animEffect>
                                      </p:childTnLst>
                                    </p:cTn>
                                  </p:par>
                                  <p:par>
                                    <p:cTn id="29" presetID="12" presetClass="entr" presetSubtype="4"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p:tgtEl>
                                              <p:spTgt spid="76"/>
                                            </p:tgtEl>
                                            <p:attrNameLst>
                                              <p:attrName>ppt_y</p:attrName>
                                            </p:attrNameLst>
                                          </p:cBhvr>
                                          <p:tavLst>
                                            <p:tav tm="0">
                                              <p:val>
                                                <p:strVal val="#ppt_y+#ppt_h*1.125000"/>
                                              </p:val>
                                            </p:tav>
                                            <p:tav tm="100000">
                                              <p:val>
                                                <p:strVal val="#ppt_y"/>
                                              </p:val>
                                            </p:tav>
                                          </p:tavLst>
                                        </p:anim>
                                        <p:animEffect transition="in" filter="wipe(up)">
                                          <p:cBhvr>
                                            <p:cTn id="32" dur="500"/>
                                            <p:tgtEl>
                                              <p:spTgt spid="76"/>
                                            </p:tgtEl>
                                          </p:cBhvr>
                                        </p:animEffect>
                                      </p:childTnLst>
                                    </p:cTn>
                                  </p:par>
                                </p:childTnLst>
                              </p:cTn>
                            </p:par>
                            <p:par>
                              <p:cTn id="33" fill="hold">
                                <p:stCondLst>
                                  <p:cond delay="1950"/>
                                </p:stCondLst>
                                <p:childTnLst>
                                  <p:par>
                                    <p:cTn id="34" presetID="10" presetClass="entr" presetSubtype="0" fill="hold"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par>
                              <p:cTn id="37" fill="hold">
                                <p:stCondLst>
                                  <p:cond delay="2450"/>
                                </p:stCondLst>
                                <p:childTnLst>
                                  <p:par>
                                    <p:cTn id="38" presetID="2" presetClass="entr" presetSubtype="8" accel="26600"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400" fill="hold"/>
                                            <p:tgtEl>
                                              <p:spTgt spid="95"/>
                                            </p:tgtEl>
                                            <p:attrNameLst>
                                              <p:attrName>ppt_x</p:attrName>
                                            </p:attrNameLst>
                                          </p:cBhvr>
                                          <p:tavLst>
                                            <p:tav tm="0">
                                              <p:val>
                                                <p:strVal val="0-#ppt_w/2"/>
                                              </p:val>
                                            </p:tav>
                                            <p:tav tm="100000">
                                              <p:val>
                                                <p:strVal val="#ppt_x"/>
                                              </p:val>
                                            </p:tav>
                                          </p:tavLst>
                                        </p:anim>
                                        <p:anim calcmode="lin" valueType="num">
                                          <p:cBhvr additive="base">
                                            <p:cTn id="41" dur="400" fill="hold"/>
                                            <p:tgtEl>
                                              <p:spTgt spid="95"/>
                                            </p:tgtEl>
                                            <p:attrNameLst>
                                              <p:attrName>ppt_y</p:attrName>
                                            </p:attrNameLst>
                                          </p:cBhvr>
                                          <p:tavLst>
                                            <p:tav tm="0">
                                              <p:val>
                                                <p:strVal val="#ppt_y"/>
                                              </p:val>
                                            </p:tav>
                                            <p:tav tm="100000">
                                              <p:val>
                                                <p:strVal val="#ppt_y"/>
                                              </p:val>
                                            </p:tav>
                                          </p:tavLst>
                                        </p:anim>
                                      </p:childTnLst>
                                    </p:cTn>
                                  </p:par>
                                  <p:par>
                                    <p:cTn id="42" presetID="2" presetClass="entr" presetSubtype="8" accel="26600" fill="hold" grpId="0" nodeType="withEffect">
                                      <p:stCondLst>
                                        <p:cond delay="10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400" fill="hold"/>
                                            <p:tgtEl>
                                              <p:spTgt spid="94"/>
                                            </p:tgtEl>
                                            <p:attrNameLst>
                                              <p:attrName>ppt_x</p:attrName>
                                            </p:attrNameLst>
                                          </p:cBhvr>
                                          <p:tavLst>
                                            <p:tav tm="0">
                                              <p:val>
                                                <p:strVal val="0-#ppt_w/2"/>
                                              </p:val>
                                            </p:tav>
                                            <p:tav tm="100000">
                                              <p:val>
                                                <p:strVal val="#ppt_x"/>
                                              </p:val>
                                            </p:tav>
                                          </p:tavLst>
                                        </p:anim>
                                        <p:anim calcmode="lin" valueType="num">
                                          <p:cBhvr additive="base">
                                            <p:cTn id="45" dur="400" fill="hold"/>
                                            <p:tgtEl>
                                              <p:spTgt spid="94"/>
                                            </p:tgtEl>
                                            <p:attrNameLst>
                                              <p:attrName>ppt_y</p:attrName>
                                            </p:attrNameLst>
                                          </p:cBhvr>
                                          <p:tavLst>
                                            <p:tav tm="0">
                                              <p:val>
                                                <p:strVal val="#ppt_y"/>
                                              </p:val>
                                            </p:tav>
                                            <p:tav tm="100000">
                                              <p:val>
                                                <p:strVal val="#ppt_y"/>
                                              </p:val>
                                            </p:tav>
                                          </p:tavLst>
                                        </p:anim>
                                      </p:childTnLst>
                                    </p:cTn>
                                  </p:par>
                                </p:childTnLst>
                              </p:cTn>
                            </p:par>
                            <p:par>
                              <p:cTn id="46" fill="hold">
                                <p:stCondLst>
                                  <p:cond delay="2950"/>
                                </p:stCondLst>
                                <p:childTnLst>
                                  <p:par>
                                    <p:cTn id="47" presetID="2" presetClass="entr" presetSubtype="2" accel="26600" fill="hold" grpId="0"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400" fill="hold"/>
                                            <p:tgtEl>
                                              <p:spTgt spid="97"/>
                                            </p:tgtEl>
                                            <p:attrNameLst>
                                              <p:attrName>ppt_x</p:attrName>
                                            </p:attrNameLst>
                                          </p:cBhvr>
                                          <p:tavLst>
                                            <p:tav tm="0">
                                              <p:val>
                                                <p:strVal val="1+#ppt_w/2"/>
                                              </p:val>
                                            </p:tav>
                                            <p:tav tm="100000">
                                              <p:val>
                                                <p:strVal val="#ppt_x"/>
                                              </p:val>
                                            </p:tav>
                                          </p:tavLst>
                                        </p:anim>
                                        <p:anim calcmode="lin" valueType="num">
                                          <p:cBhvr additive="base">
                                            <p:cTn id="50" dur="400" fill="hold"/>
                                            <p:tgtEl>
                                              <p:spTgt spid="97"/>
                                            </p:tgtEl>
                                            <p:attrNameLst>
                                              <p:attrName>ppt_y</p:attrName>
                                            </p:attrNameLst>
                                          </p:cBhvr>
                                          <p:tavLst>
                                            <p:tav tm="0">
                                              <p:val>
                                                <p:strVal val="#ppt_y"/>
                                              </p:val>
                                            </p:tav>
                                            <p:tav tm="100000">
                                              <p:val>
                                                <p:strVal val="#ppt_y"/>
                                              </p:val>
                                            </p:tav>
                                          </p:tavLst>
                                        </p:anim>
                                      </p:childTnLst>
                                    </p:cTn>
                                  </p:par>
                                  <p:par>
                                    <p:cTn id="51" presetID="2" presetClass="entr" presetSubtype="2" accel="26600" fill="hold" grpId="0" nodeType="withEffect">
                                      <p:stCondLst>
                                        <p:cond delay="10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400" fill="hold"/>
                                            <p:tgtEl>
                                              <p:spTgt spid="96"/>
                                            </p:tgtEl>
                                            <p:attrNameLst>
                                              <p:attrName>ppt_x</p:attrName>
                                            </p:attrNameLst>
                                          </p:cBhvr>
                                          <p:tavLst>
                                            <p:tav tm="0">
                                              <p:val>
                                                <p:strVal val="1+#ppt_w/2"/>
                                              </p:val>
                                            </p:tav>
                                            <p:tav tm="100000">
                                              <p:val>
                                                <p:strVal val="#ppt_x"/>
                                              </p:val>
                                            </p:tav>
                                          </p:tavLst>
                                        </p:anim>
                                        <p:anim calcmode="lin" valueType="num">
                                          <p:cBhvr additive="base">
                                            <p:cTn id="54" dur="4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3450"/>
                                </p:stCondLst>
                                <p:childTnLst>
                                  <p:par>
                                    <p:cTn id="56" presetID="2" presetClass="entr" presetSubtype="8" accel="26600" fill="hold" grpId="0" nodeType="afterEffect">
                                      <p:stCondLst>
                                        <p:cond delay="0"/>
                                      </p:stCondLst>
                                      <p:childTnLst>
                                        <p:set>
                                          <p:cBhvr>
                                            <p:cTn id="57" dur="1" fill="hold">
                                              <p:stCondLst>
                                                <p:cond delay="0"/>
                                              </p:stCondLst>
                                            </p:cTn>
                                            <p:tgtEl>
                                              <p:spTgt spid="101"/>
                                            </p:tgtEl>
                                            <p:attrNameLst>
                                              <p:attrName>style.visibility</p:attrName>
                                            </p:attrNameLst>
                                          </p:cBhvr>
                                          <p:to>
                                            <p:strVal val="visible"/>
                                          </p:to>
                                        </p:set>
                                        <p:anim calcmode="lin" valueType="num">
                                          <p:cBhvr additive="base">
                                            <p:cTn id="58" dur="400" fill="hold"/>
                                            <p:tgtEl>
                                              <p:spTgt spid="101"/>
                                            </p:tgtEl>
                                            <p:attrNameLst>
                                              <p:attrName>ppt_x</p:attrName>
                                            </p:attrNameLst>
                                          </p:cBhvr>
                                          <p:tavLst>
                                            <p:tav tm="0">
                                              <p:val>
                                                <p:strVal val="0-#ppt_w/2"/>
                                              </p:val>
                                            </p:tav>
                                            <p:tav tm="100000">
                                              <p:val>
                                                <p:strVal val="#ppt_x"/>
                                              </p:val>
                                            </p:tav>
                                          </p:tavLst>
                                        </p:anim>
                                        <p:anim calcmode="lin" valueType="num">
                                          <p:cBhvr additive="base">
                                            <p:cTn id="59" dur="400" fill="hold"/>
                                            <p:tgtEl>
                                              <p:spTgt spid="101"/>
                                            </p:tgtEl>
                                            <p:attrNameLst>
                                              <p:attrName>ppt_y</p:attrName>
                                            </p:attrNameLst>
                                          </p:cBhvr>
                                          <p:tavLst>
                                            <p:tav tm="0">
                                              <p:val>
                                                <p:strVal val="#ppt_y"/>
                                              </p:val>
                                            </p:tav>
                                            <p:tav tm="100000">
                                              <p:val>
                                                <p:strVal val="#ppt_y"/>
                                              </p:val>
                                            </p:tav>
                                          </p:tavLst>
                                        </p:anim>
                                      </p:childTnLst>
                                    </p:cTn>
                                  </p:par>
                                  <p:par>
                                    <p:cTn id="60" presetID="2" presetClass="entr" presetSubtype="8" accel="26600" fill="hold" grpId="0" nodeType="withEffect">
                                      <p:stCondLst>
                                        <p:cond delay="100"/>
                                      </p:stCondLst>
                                      <p:childTnLst>
                                        <p:set>
                                          <p:cBhvr>
                                            <p:cTn id="61" dur="1" fill="hold">
                                              <p:stCondLst>
                                                <p:cond delay="0"/>
                                              </p:stCondLst>
                                            </p:cTn>
                                            <p:tgtEl>
                                              <p:spTgt spid="100"/>
                                            </p:tgtEl>
                                            <p:attrNameLst>
                                              <p:attrName>style.visibility</p:attrName>
                                            </p:attrNameLst>
                                          </p:cBhvr>
                                          <p:to>
                                            <p:strVal val="visible"/>
                                          </p:to>
                                        </p:set>
                                        <p:anim calcmode="lin" valueType="num">
                                          <p:cBhvr additive="base">
                                            <p:cTn id="62" dur="400" fill="hold"/>
                                            <p:tgtEl>
                                              <p:spTgt spid="100"/>
                                            </p:tgtEl>
                                            <p:attrNameLst>
                                              <p:attrName>ppt_x</p:attrName>
                                            </p:attrNameLst>
                                          </p:cBhvr>
                                          <p:tavLst>
                                            <p:tav tm="0">
                                              <p:val>
                                                <p:strVal val="0-#ppt_w/2"/>
                                              </p:val>
                                            </p:tav>
                                            <p:tav tm="100000">
                                              <p:val>
                                                <p:strVal val="#ppt_x"/>
                                              </p:val>
                                            </p:tav>
                                          </p:tavLst>
                                        </p:anim>
                                        <p:anim calcmode="lin" valueType="num">
                                          <p:cBhvr additive="base">
                                            <p:cTn id="63" dur="400" fill="hold"/>
                                            <p:tgtEl>
                                              <p:spTgt spid="100"/>
                                            </p:tgtEl>
                                            <p:attrNameLst>
                                              <p:attrName>ppt_y</p:attrName>
                                            </p:attrNameLst>
                                          </p:cBhvr>
                                          <p:tavLst>
                                            <p:tav tm="0">
                                              <p:val>
                                                <p:strVal val="#ppt_y"/>
                                              </p:val>
                                            </p:tav>
                                            <p:tav tm="100000">
                                              <p:val>
                                                <p:strVal val="#ppt_y"/>
                                              </p:val>
                                            </p:tav>
                                          </p:tavLst>
                                        </p:anim>
                                      </p:childTnLst>
                                    </p:cTn>
                                  </p:par>
                                </p:childTnLst>
                              </p:cTn>
                            </p:par>
                            <p:par>
                              <p:cTn id="64" fill="hold">
                                <p:stCondLst>
                                  <p:cond delay="3950"/>
                                </p:stCondLst>
                                <p:childTnLst>
                                  <p:par>
                                    <p:cTn id="65" presetID="2" presetClass="entr" presetSubtype="2" accel="26600" fill="hold" grpId="0" nodeType="afterEffect">
                                      <p:stCondLst>
                                        <p:cond delay="0"/>
                                      </p:stCondLst>
                                      <p:childTnLst>
                                        <p:set>
                                          <p:cBhvr>
                                            <p:cTn id="66" dur="1" fill="hold">
                                              <p:stCondLst>
                                                <p:cond delay="0"/>
                                              </p:stCondLst>
                                            </p:cTn>
                                            <p:tgtEl>
                                              <p:spTgt spid="103"/>
                                            </p:tgtEl>
                                            <p:attrNameLst>
                                              <p:attrName>style.visibility</p:attrName>
                                            </p:attrNameLst>
                                          </p:cBhvr>
                                          <p:to>
                                            <p:strVal val="visible"/>
                                          </p:to>
                                        </p:set>
                                        <p:anim calcmode="lin" valueType="num">
                                          <p:cBhvr additive="base">
                                            <p:cTn id="67" dur="400" fill="hold"/>
                                            <p:tgtEl>
                                              <p:spTgt spid="103"/>
                                            </p:tgtEl>
                                            <p:attrNameLst>
                                              <p:attrName>ppt_x</p:attrName>
                                            </p:attrNameLst>
                                          </p:cBhvr>
                                          <p:tavLst>
                                            <p:tav tm="0">
                                              <p:val>
                                                <p:strVal val="1+#ppt_w/2"/>
                                              </p:val>
                                            </p:tav>
                                            <p:tav tm="100000">
                                              <p:val>
                                                <p:strVal val="#ppt_x"/>
                                              </p:val>
                                            </p:tav>
                                          </p:tavLst>
                                        </p:anim>
                                        <p:anim calcmode="lin" valueType="num">
                                          <p:cBhvr additive="base">
                                            <p:cTn id="68" dur="400" fill="hold"/>
                                            <p:tgtEl>
                                              <p:spTgt spid="103"/>
                                            </p:tgtEl>
                                            <p:attrNameLst>
                                              <p:attrName>ppt_y</p:attrName>
                                            </p:attrNameLst>
                                          </p:cBhvr>
                                          <p:tavLst>
                                            <p:tav tm="0">
                                              <p:val>
                                                <p:strVal val="#ppt_y"/>
                                              </p:val>
                                            </p:tav>
                                            <p:tav tm="100000">
                                              <p:val>
                                                <p:strVal val="#ppt_y"/>
                                              </p:val>
                                            </p:tav>
                                          </p:tavLst>
                                        </p:anim>
                                      </p:childTnLst>
                                    </p:cTn>
                                  </p:par>
                                  <p:par>
                                    <p:cTn id="69" presetID="2" presetClass="entr" presetSubtype="2" accel="26600" fill="hold" grpId="0" nodeType="withEffect">
                                      <p:stCondLst>
                                        <p:cond delay="100"/>
                                      </p:stCondLst>
                                      <p:childTnLst>
                                        <p:set>
                                          <p:cBhvr>
                                            <p:cTn id="70" dur="1" fill="hold">
                                              <p:stCondLst>
                                                <p:cond delay="0"/>
                                              </p:stCondLst>
                                            </p:cTn>
                                            <p:tgtEl>
                                              <p:spTgt spid="102"/>
                                            </p:tgtEl>
                                            <p:attrNameLst>
                                              <p:attrName>style.visibility</p:attrName>
                                            </p:attrNameLst>
                                          </p:cBhvr>
                                          <p:to>
                                            <p:strVal val="visible"/>
                                          </p:to>
                                        </p:set>
                                        <p:anim calcmode="lin" valueType="num">
                                          <p:cBhvr additive="base">
                                            <p:cTn id="71" dur="400" fill="hold"/>
                                            <p:tgtEl>
                                              <p:spTgt spid="102"/>
                                            </p:tgtEl>
                                            <p:attrNameLst>
                                              <p:attrName>ppt_x</p:attrName>
                                            </p:attrNameLst>
                                          </p:cBhvr>
                                          <p:tavLst>
                                            <p:tav tm="0">
                                              <p:val>
                                                <p:strVal val="1+#ppt_w/2"/>
                                              </p:val>
                                            </p:tav>
                                            <p:tav tm="100000">
                                              <p:val>
                                                <p:strVal val="#ppt_x"/>
                                              </p:val>
                                            </p:tav>
                                          </p:tavLst>
                                        </p:anim>
                                        <p:anim calcmode="lin" valueType="num">
                                          <p:cBhvr additive="base">
                                            <p:cTn id="72"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94" grpId="0"/>
          <p:bldP spid="95" grpId="0"/>
          <p:bldP spid="96" grpId="0"/>
          <p:bldP spid="97" grpId="0"/>
          <p:bldP spid="100" grpId="0"/>
          <p:bldP spid="101" grpId="0"/>
          <p:bldP spid="102" grpId="0"/>
          <p:bldP spid="10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5813" y="2317751"/>
            <a:ext cx="5110162" cy="4545013"/>
            <a:chOff x="7135813" y="2317751"/>
            <a:chExt cx="5110162" cy="4545013"/>
          </a:xfrm>
        </p:grpSpPr>
        <p:sp>
          <p:nvSpPr>
            <p:cNvPr id="5123" name="Freeform 5"/>
            <p:cNvSpPr>
              <a:spLocks noChangeArrowheads="1"/>
            </p:cNvSpPr>
            <p:nvPr/>
          </p:nvSpPr>
          <p:spPr bwMode="auto">
            <a:xfrm rot="16200000">
              <a:off x="8188216" y="5792351"/>
              <a:ext cx="1294515" cy="846309"/>
            </a:xfrm>
            <a:custGeom>
              <a:avLst/>
              <a:gdLst>
                <a:gd name="T0" fmla="*/ 0 w 820"/>
                <a:gd name="T1" fmla="*/ 536 h 536"/>
                <a:gd name="T2" fmla="*/ 0 w 820"/>
                <a:gd name="T3" fmla="*/ 0 h 536"/>
                <a:gd name="T4" fmla="*/ 820 w 820"/>
                <a:gd name="T5" fmla="*/ 373 h 536"/>
                <a:gd name="T6" fmla="*/ 0 w 820"/>
                <a:gd name="T7" fmla="*/ 536 h 536"/>
                <a:gd name="T8" fmla="*/ 0 60000 65536"/>
                <a:gd name="T9" fmla="*/ 0 60000 65536"/>
                <a:gd name="T10" fmla="*/ 0 60000 65536"/>
                <a:gd name="T11" fmla="*/ 0 60000 65536"/>
                <a:gd name="T12" fmla="*/ 0 w 820"/>
                <a:gd name="T13" fmla="*/ 0 h 536"/>
                <a:gd name="T14" fmla="*/ 820 w 820"/>
                <a:gd name="T15" fmla="*/ 536 h 536"/>
              </a:gdLst>
              <a:ahLst/>
              <a:cxnLst>
                <a:cxn ang="T8">
                  <a:pos x="T0" y="T1"/>
                </a:cxn>
                <a:cxn ang="T9">
                  <a:pos x="T2" y="T3"/>
                </a:cxn>
                <a:cxn ang="T10">
                  <a:pos x="T4" y="T5"/>
                </a:cxn>
                <a:cxn ang="T11">
                  <a:pos x="T6" y="T7"/>
                </a:cxn>
              </a:cxnLst>
              <a:rect l="T12" t="T13" r="T14" b="T15"/>
              <a:pathLst>
                <a:path w="820" h="536">
                  <a:moveTo>
                    <a:pt x="0" y="536"/>
                  </a:moveTo>
                  <a:lnTo>
                    <a:pt x="0" y="0"/>
                  </a:lnTo>
                  <a:lnTo>
                    <a:pt x="820" y="373"/>
                  </a:lnTo>
                  <a:lnTo>
                    <a:pt x="0" y="53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4" name="Freeform 6"/>
            <p:cNvSpPr>
              <a:spLocks noChangeArrowheads="1"/>
            </p:cNvSpPr>
            <p:nvPr/>
          </p:nvSpPr>
          <p:spPr bwMode="auto">
            <a:xfrm rot="16200000">
              <a:off x="7560634" y="5422136"/>
              <a:ext cx="1837580" cy="1043676"/>
            </a:xfrm>
            <a:custGeom>
              <a:avLst/>
              <a:gdLst>
                <a:gd name="T0" fmla="*/ 0 w 1164"/>
                <a:gd name="T1" fmla="*/ 288 h 661"/>
                <a:gd name="T2" fmla="*/ 1164 w 1164"/>
                <a:gd name="T3" fmla="*/ 0 h 661"/>
                <a:gd name="T4" fmla="*/ 820 w 1164"/>
                <a:gd name="T5" fmla="*/ 661 h 661"/>
                <a:gd name="T6" fmla="*/ 0 w 1164"/>
                <a:gd name="T7" fmla="*/ 288 h 661"/>
                <a:gd name="T8" fmla="*/ 0 60000 65536"/>
                <a:gd name="T9" fmla="*/ 0 60000 65536"/>
                <a:gd name="T10" fmla="*/ 0 60000 65536"/>
                <a:gd name="T11" fmla="*/ 0 60000 65536"/>
                <a:gd name="T12" fmla="*/ 0 w 1164"/>
                <a:gd name="T13" fmla="*/ 0 h 661"/>
                <a:gd name="T14" fmla="*/ 1164 w 1164"/>
                <a:gd name="T15" fmla="*/ 661 h 661"/>
              </a:gdLst>
              <a:ahLst/>
              <a:cxnLst>
                <a:cxn ang="T8">
                  <a:pos x="T0" y="T1"/>
                </a:cxn>
                <a:cxn ang="T9">
                  <a:pos x="T2" y="T3"/>
                </a:cxn>
                <a:cxn ang="T10">
                  <a:pos x="T4" y="T5"/>
                </a:cxn>
                <a:cxn ang="T11">
                  <a:pos x="T6" y="T7"/>
                </a:cxn>
              </a:cxnLst>
              <a:rect l="T12" t="T13" r="T14" b="T15"/>
              <a:pathLst>
                <a:path w="1164" h="661">
                  <a:moveTo>
                    <a:pt x="0" y="288"/>
                  </a:moveTo>
                  <a:lnTo>
                    <a:pt x="1164" y="0"/>
                  </a:lnTo>
                  <a:lnTo>
                    <a:pt x="820" y="661"/>
                  </a:lnTo>
                  <a:lnTo>
                    <a:pt x="0" y="28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5" name="Freeform 7"/>
            <p:cNvSpPr>
              <a:spLocks noChangeArrowheads="1"/>
            </p:cNvSpPr>
            <p:nvPr/>
          </p:nvSpPr>
          <p:spPr bwMode="auto">
            <a:xfrm rot="16200000">
              <a:off x="10040260" y="5365991"/>
              <a:ext cx="715141" cy="2278403"/>
            </a:xfrm>
            <a:custGeom>
              <a:avLst/>
              <a:gdLst>
                <a:gd name="T0" fmla="*/ 0 w 453"/>
                <a:gd name="T1" fmla="*/ 1443 h 1443"/>
                <a:gd name="T2" fmla="*/ 0 w 453"/>
                <a:gd name="T3" fmla="*/ 0 h 1443"/>
                <a:gd name="T4" fmla="*/ 453 w 453"/>
                <a:gd name="T5" fmla="*/ 981 h 1443"/>
                <a:gd name="T6" fmla="*/ 0 w 453"/>
                <a:gd name="T7" fmla="*/ 1443 h 1443"/>
                <a:gd name="T8" fmla="*/ 0 60000 65536"/>
                <a:gd name="T9" fmla="*/ 0 60000 65536"/>
                <a:gd name="T10" fmla="*/ 0 60000 65536"/>
                <a:gd name="T11" fmla="*/ 0 60000 65536"/>
                <a:gd name="T12" fmla="*/ 0 w 453"/>
                <a:gd name="T13" fmla="*/ 0 h 1443"/>
                <a:gd name="T14" fmla="*/ 453 w 453"/>
                <a:gd name="T15" fmla="*/ 1443 h 1443"/>
              </a:gdLst>
              <a:ahLst/>
              <a:cxnLst>
                <a:cxn ang="T8">
                  <a:pos x="T0" y="T1"/>
                </a:cxn>
                <a:cxn ang="T9">
                  <a:pos x="T2" y="T3"/>
                </a:cxn>
                <a:cxn ang="T10">
                  <a:pos x="T4" y="T5"/>
                </a:cxn>
                <a:cxn ang="T11">
                  <a:pos x="T6" y="T7"/>
                </a:cxn>
              </a:cxnLst>
              <a:rect l="T12" t="T13" r="T14" b="T15"/>
              <a:pathLst>
                <a:path w="453" h="1443">
                  <a:moveTo>
                    <a:pt x="0" y="1443"/>
                  </a:moveTo>
                  <a:lnTo>
                    <a:pt x="0" y="0"/>
                  </a:lnTo>
                  <a:lnTo>
                    <a:pt x="453" y="981"/>
                  </a:lnTo>
                  <a:lnTo>
                    <a:pt x="0" y="14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6" name="Freeform 8"/>
            <p:cNvSpPr>
              <a:spLocks noChangeArrowheads="1"/>
            </p:cNvSpPr>
            <p:nvPr/>
          </p:nvSpPr>
          <p:spPr bwMode="auto">
            <a:xfrm rot="16200000">
              <a:off x="8881451" y="4936651"/>
              <a:ext cx="2303290" cy="1548935"/>
            </a:xfrm>
            <a:custGeom>
              <a:avLst/>
              <a:gdLst>
                <a:gd name="T0" fmla="*/ 0 w 1459"/>
                <a:gd name="T1" fmla="*/ 0 h 981"/>
                <a:gd name="T2" fmla="*/ 1459 w 1459"/>
                <a:gd name="T3" fmla="*/ 251 h 981"/>
                <a:gd name="T4" fmla="*/ 453 w 1459"/>
                <a:gd name="T5" fmla="*/ 981 h 981"/>
                <a:gd name="T6" fmla="*/ 0 w 1459"/>
                <a:gd name="T7" fmla="*/ 0 h 981"/>
                <a:gd name="T8" fmla="*/ 0 60000 65536"/>
                <a:gd name="T9" fmla="*/ 0 60000 65536"/>
                <a:gd name="T10" fmla="*/ 0 60000 65536"/>
                <a:gd name="T11" fmla="*/ 0 60000 65536"/>
                <a:gd name="T12" fmla="*/ 0 w 1459"/>
                <a:gd name="T13" fmla="*/ 0 h 981"/>
                <a:gd name="T14" fmla="*/ 1459 w 1459"/>
                <a:gd name="T15" fmla="*/ 981 h 981"/>
              </a:gdLst>
              <a:ahLst/>
              <a:cxnLst>
                <a:cxn ang="T8">
                  <a:pos x="T0" y="T1"/>
                </a:cxn>
                <a:cxn ang="T9">
                  <a:pos x="T2" y="T3"/>
                </a:cxn>
                <a:cxn ang="T10">
                  <a:pos x="T4" y="T5"/>
                </a:cxn>
                <a:cxn ang="T11">
                  <a:pos x="T6" y="T7"/>
                </a:cxn>
              </a:cxnLst>
              <a:rect l="T12" t="T13" r="T14" b="T15"/>
              <a:pathLst>
                <a:path w="1459" h="981">
                  <a:moveTo>
                    <a:pt x="0" y="0"/>
                  </a:moveTo>
                  <a:lnTo>
                    <a:pt x="1459" y="251"/>
                  </a:lnTo>
                  <a:lnTo>
                    <a:pt x="453" y="98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7" name="Freeform 9"/>
            <p:cNvSpPr>
              <a:spLocks noChangeArrowheads="1"/>
            </p:cNvSpPr>
            <p:nvPr/>
          </p:nvSpPr>
          <p:spPr bwMode="auto">
            <a:xfrm rot="16200000">
              <a:off x="11169198" y="5785988"/>
              <a:ext cx="715141" cy="1438410"/>
            </a:xfrm>
            <a:custGeom>
              <a:avLst/>
              <a:gdLst>
                <a:gd name="T0" fmla="*/ 453 w 453"/>
                <a:gd name="T1" fmla="*/ 0 h 911"/>
                <a:gd name="T2" fmla="*/ 391 w 453"/>
                <a:gd name="T3" fmla="*/ 911 h 911"/>
                <a:gd name="T4" fmla="*/ 0 w 453"/>
                <a:gd name="T5" fmla="*/ 462 h 911"/>
                <a:gd name="T6" fmla="*/ 453 w 453"/>
                <a:gd name="T7" fmla="*/ 0 h 911"/>
                <a:gd name="T8" fmla="*/ 0 60000 65536"/>
                <a:gd name="T9" fmla="*/ 0 60000 65536"/>
                <a:gd name="T10" fmla="*/ 0 60000 65536"/>
                <a:gd name="T11" fmla="*/ 0 60000 65536"/>
                <a:gd name="T12" fmla="*/ 0 w 453"/>
                <a:gd name="T13" fmla="*/ 0 h 911"/>
                <a:gd name="T14" fmla="*/ 453 w 453"/>
                <a:gd name="T15" fmla="*/ 911 h 911"/>
              </a:gdLst>
              <a:ahLst/>
              <a:cxnLst>
                <a:cxn ang="T8">
                  <a:pos x="T0" y="T1"/>
                </a:cxn>
                <a:cxn ang="T9">
                  <a:pos x="T2" y="T3"/>
                </a:cxn>
                <a:cxn ang="T10">
                  <a:pos x="T4" y="T5"/>
                </a:cxn>
                <a:cxn ang="T11">
                  <a:pos x="T6" y="T7"/>
                </a:cxn>
              </a:cxnLst>
              <a:rect l="T12" t="T13" r="T14" b="T15"/>
              <a:pathLst>
                <a:path w="453" h="911">
                  <a:moveTo>
                    <a:pt x="453" y="0"/>
                  </a:moveTo>
                  <a:lnTo>
                    <a:pt x="391" y="911"/>
                  </a:lnTo>
                  <a:lnTo>
                    <a:pt x="0" y="462"/>
                  </a:lnTo>
                  <a:lnTo>
                    <a:pt x="453"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8" name="Freeform 10"/>
            <p:cNvSpPr>
              <a:spLocks noChangeArrowheads="1"/>
            </p:cNvSpPr>
            <p:nvPr/>
          </p:nvSpPr>
          <p:spPr bwMode="auto">
            <a:xfrm rot="16200000">
              <a:off x="11006594" y="5006121"/>
              <a:ext cx="1040349" cy="1438410"/>
            </a:xfrm>
            <a:custGeom>
              <a:avLst/>
              <a:gdLst>
                <a:gd name="T0" fmla="*/ 62 w 659"/>
                <a:gd name="T1" fmla="*/ 0 h 911"/>
                <a:gd name="T2" fmla="*/ 659 w 659"/>
                <a:gd name="T3" fmla="*/ 911 h 911"/>
                <a:gd name="T4" fmla="*/ 0 w 659"/>
                <a:gd name="T5" fmla="*/ 911 h 911"/>
                <a:gd name="T6" fmla="*/ 62 w 659"/>
                <a:gd name="T7" fmla="*/ 0 h 911"/>
                <a:gd name="T8" fmla="*/ 0 60000 65536"/>
                <a:gd name="T9" fmla="*/ 0 60000 65536"/>
                <a:gd name="T10" fmla="*/ 0 60000 65536"/>
                <a:gd name="T11" fmla="*/ 0 60000 65536"/>
                <a:gd name="T12" fmla="*/ 0 w 659"/>
                <a:gd name="T13" fmla="*/ 0 h 911"/>
                <a:gd name="T14" fmla="*/ 659 w 659"/>
                <a:gd name="T15" fmla="*/ 911 h 911"/>
              </a:gdLst>
              <a:ahLst/>
              <a:cxnLst>
                <a:cxn ang="T8">
                  <a:pos x="T0" y="T1"/>
                </a:cxn>
                <a:cxn ang="T9">
                  <a:pos x="T2" y="T3"/>
                </a:cxn>
                <a:cxn ang="T10">
                  <a:pos x="T4" y="T5"/>
                </a:cxn>
                <a:cxn ang="T11">
                  <a:pos x="T6" y="T7"/>
                </a:cxn>
              </a:cxnLst>
              <a:rect l="T12" t="T13" r="T14" b="T15"/>
              <a:pathLst>
                <a:path w="659" h="911">
                  <a:moveTo>
                    <a:pt x="62" y="0"/>
                  </a:moveTo>
                  <a:lnTo>
                    <a:pt x="659" y="911"/>
                  </a:lnTo>
                  <a:lnTo>
                    <a:pt x="0" y="911"/>
                  </a:lnTo>
                  <a:lnTo>
                    <a:pt x="62"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29" name="Freeform 11"/>
            <p:cNvSpPr>
              <a:spLocks noChangeArrowheads="1"/>
            </p:cNvSpPr>
            <p:nvPr/>
          </p:nvSpPr>
          <p:spPr bwMode="auto">
            <a:xfrm rot="16200000">
              <a:off x="10581141" y="4482790"/>
              <a:ext cx="1891255" cy="1438410"/>
            </a:xfrm>
            <a:custGeom>
              <a:avLst/>
              <a:gdLst>
                <a:gd name="T0" fmla="*/ 0 w 1198"/>
                <a:gd name="T1" fmla="*/ 0 h 911"/>
                <a:gd name="T2" fmla="*/ 1198 w 1198"/>
                <a:gd name="T3" fmla="*/ 911 h 911"/>
                <a:gd name="T4" fmla="*/ 597 w 1198"/>
                <a:gd name="T5" fmla="*/ 911 h 911"/>
                <a:gd name="T6" fmla="*/ 0 w 1198"/>
                <a:gd name="T7" fmla="*/ 0 h 911"/>
                <a:gd name="T8" fmla="*/ 0 60000 65536"/>
                <a:gd name="T9" fmla="*/ 0 60000 65536"/>
                <a:gd name="T10" fmla="*/ 0 60000 65536"/>
                <a:gd name="T11" fmla="*/ 0 60000 65536"/>
                <a:gd name="T12" fmla="*/ 0 w 1198"/>
                <a:gd name="T13" fmla="*/ 0 h 911"/>
                <a:gd name="T14" fmla="*/ 1198 w 1198"/>
                <a:gd name="T15" fmla="*/ 911 h 911"/>
              </a:gdLst>
              <a:ahLst/>
              <a:cxnLst>
                <a:cxn ang="T8">
                  <a:pos x="T0" y="T1"/>
                </a:cxn>
                <a:cxn ang="T9">
                  <a:pos x="T2" y="T3"/>
                </a:cxn>
                <a:cxn ang="T10">
                  <a:pos x="T4" y="T5"/>
                </a:cxn>
                <a:cxn ang="T11">
                  <a:pos x="T6" y="T7"/>
                </a:cxn>
              </a:cxnLst>
              <a:rect l="T12" t="T13" r="T14" b="T15"/>
              <a:pathLst>
                <a:path w="1198" h="911">
                  <a:moveTo>
                    <a:pt x="0" y="0"/>
                  </a:moveTo>
                  <a:lnTo>
                    <a:pt x="1198" y="911"/>
                  </a:lnTo>
                  <a:lnTo>
                    <a:pt x="597" y="91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0" name="Freeform 12"/>
            <p:cNvSpPr>
              <a:spLocks noChangeArrowheads="1"/>
            </p:cNvSpPr>
            <p:nvPr/>
          </p:nvSpPr>
          <p:spPr bwMode="auto">
            <a:xfrm rot="16200000">
              <a:off x="10521151" y="4422800"/>
              <a:ext cx="2011235" cy="1438410"/>
            </a:xfrm>
            <a:custGeom>
              <a:avLst/>
              <a:gdLst>
                <a:gd name="T0" fmla="*/ 1198 w 1274"/>
                <a:gd name="T1" fmla="*/ 911 h 911"/>
                <a:gd name="T2" fmla="*/ 1274 w 1274"/>
                <a:gd name="T3" fmla="*/ 107 h 911"/>
                <a:gd name="T4" fmla="*/ 0 w 1274"/>
                <a:gd name="T5" fmla="*/ 0 h 911"/>
                <a:gd name="T6" fmla="*/ 1198 w 1274"/>
                <a:gd name="T7" fmla="*/ 911 h 911"/>
                <a:gd name="T8" fmla="*/ 0 60000 65536"/>
                <a:gd name="T9" fmla="*/ 0 60000 65536"/>
                <a:gd name="T10" fmla="*/ 0 60000 65536"/>
                <a:gd name="T11" fmla="*/ 0 60000 65536"/>
                <a:gd name="T12" fmla="*/ 0 w 1274"/>
                <a:gd name="T13" fmla="*/ 0 h 911"/>
                <a:gd name="T14" fmla="*/ 1274 w 1274"/>
                <a:gd name="T15" fmla="*/ 911 h 911"/>
              </a:gdLst>
              <a:ahLst/>
              <a:cxnLst>
                <a:cxn ang="T8">
                  <a:pos x="T0" y="T1"/>
                </a:cxn>
                <a:cxn ang="T9">
                  <a:pos x="T2" y="T3"/>
                </a:cxn>
                <a:cxn ang="T10">
                  <a:pos x="T4" y="T5"/>
                </a:cxn>
                <a:cxn ang="T11">
                  <a:pos x="T6" y="T7"/>
                </a:cxn>
              </a:cxnLst>
              <a:rect l="T12" t="T13" r="T14" b="T15"/>
              <a:pathLst>
                <a:path w="1274" h="911">
                  <a:moveTo>
                    <a:pt x="1198" y="911"/>
                  </a:moveTo>
                  <a:lnTo>
                    <a:pt x="1274" y="107"/>
                  </a:lnTo>
                  <a:lnTo>
                    <a:pt x="0" y="0"/>
                  </a:lnTo>
                  <a:lnTo>
                    <a:pt x="1198" y="91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1" name="Freeform 13"/>
            <p:cNvSpPr>
              <a:spLocks noChangeArrowheads="1"/>
            </p:cNvSpPr>
            <p:nvPr/>
          </p:nvSpPr>
          <p:spPr bwMode="auto">
            <a:xfrm rot="16200000">
              <a:off x="9310108" y="4481221"/>
              <a:ext cx="2011235" cy="1321568"/>
            </a:xfrm>
            <a:custGeom>
              <a:avLst/>
              <a:gdLst>
                <a:gd name="T0" fmla="*/ 1006 w 1274"/>
                <a:gd name="T1" fmla="*/ 0 h 837"/>
                <a:gd name="T2" fmla="*/ 0 w 1274"/>
                <a:gd name="T3" fmla="*/ 730 h 837"/>
                <a:gd name="T4" fmla="*/ 1274 w 1274"/>
                <a:gd name="T5" fmla="*/ 837 h 837"/>
                <a:gd name="T6" fmla="*/ 1006 w 1274"/>
                <a:gd name="T7" fmla="*/ 0 h 837"/>
                <a:gd name="T8" fmla="*/ 0 60000 65536"/>
                <a:gd name="T9" fmla="*/ 0 60000 65536"/>
                <a:gd name="T10" fmla="*/ 0 60000 65536"/>
                <a:gd name="T11" fmla="*/ 0 60000 65536"/>
                <a:gd name="T12" fmla="*/ 0 w 1274"/>
                <a:gd name="T13" fmla="*/ 0 h 837"/>
                <a:gd name="T14" fmla="*/ 1274 w 1274"/>
                <a:gd name="T15" fmla="*/ 837 h 837"/>
              </a:gdLst>
              <a:ahLst/>
              <a:cxnLst>
                <a:cxn ang="T8">
                  <a:pos x="T0" y="T1"/>
                </a:cxn>
                <a:cxn ang="T9">
                  <a:pos x="T2" y="T3"/>
                </a:cxn>
                <a:cxn ang="T10">
                  <a:pos x="T4" y="T5"/>
                </a:cxn>
                <a:cxn ang="T11">
                  <a:pos x="T6" y="T7"/>
                </a:cxn>
              </a:cxnLst>
              <a:rect l="T12" t="T13" r="T14" b="T15"/>
              <a:pathLst>
                <a:path w="1274" h="837">
                  <a:moveTo>
                    <a:pt x="1006" y="0"/>
                  </a:moveTo>
                  <a:lnTo>
                    <a:pt x="0" y="730"/>
                  </a:lnTo>
                  <a:lnTo>
                    <a:pt x="1274" y="837"/>
                  </a:lnTo>
                  <a:lnTo>
                    <a:pt x="100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2" name="Freeform 14"/>
            <p:cNvSpPr>
              <a:spLocks noChangeArrowheads="1"/>
            </p:cNvSpPr>
            <p:nvPr/>
          </p:nvSpPr>
          <p:spPr bwMode="auto">
            <a:xfrm rot="16200000">
              <a:off x="9690593" y="2976717"/>
              <a:ext cx="1547104" cy="1618408"/>
            </a:xfrm>
            <a:custGeom>
              <a:avLst/>
              <a:gdLst>
                <a:gd name="T0" fmla="*/ 0 w 980"/>
                <a:gd name="T1" fmla="*/ 0 h 1025"/>
                <a:gd name="T2" fmla="*/ 980 w 980"/>
                <a:gd name="T3" fmla="*/ 1025 h 1025"/>
                <a:gd name="T4" fmla="*/ 268 w 980"/>
                <a:gd name="T5" fmla="*/ 837 h 1025"/>
                <a:gd name="T6" fmla="*/ 0 w 980"/>
                <a:gd name="T7" fmla="*/ 0 h 1025"/>
                <a:gd name="T8" fmla="*/ 0 60000 65536"/>
                <a:gd name="T9" fmla="*/ 0 60000 65536"/>
                <a:gd name="T10" fmla="*/ 0 60000 65536"/>
                <a:gd name="T11" fmla="*/ 0 60000 65536"/>
                <a:gd name="T12" fmla="*/ 0 w 980"/>
                <a:gd name="T13" fmla="*/ 0 h 1025"/>
                <a:gd name="T14" fmla="*/ 980 w 980"/>
                <a:gd name="T15" fmla="*/ 1025 h 1025"/>
              </a:gdLst>
              <a:ahLst/>
              <a:cxnLst>
                <a:cxn ang="T8">
                  <a:pos x="T0" y="T1"/>
                </a:cxn>
                <a:cxn ang="T9">
                  <a:pos x="T2" y="T3"/>
                </a:cxn>
                <a:cxn ang="T10">
                  <a:pos x="T4" y="T5"/>
                </a:cxn>
                <a:cxn ang="T11">
                  <a:pos x="T6" y="T7"/>
                </a:cxn>
              </a:cxnLst>
              <a:rect l="T12" t="T13" r="T14" b="T15"/>
              <a:pathLst>
                <a:path w="980" h="1025">
                  <a:moveTo>
                    <a:pt x="0" y="0"/>
                  </a:moveTo>
                  <a:lnTo>
                    <a:pt x="980" y="1025"/>
                  </a:lnTo>
                  <a:lnTo>
                    <a:pt x="268" y="837"/>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3" name="Freeform 15"/>
            <p:cNvSpPr>
              <a:spLocks noChangeArrowheads="1"/>
            </p:cNvSpPr>
            <p:nvPr/>
          </p:nvSpPr>
          <p:spPr bwMode="auto">
            <a:xfrm rot="16200000">
              <a:off x="9276124" y="2562246"/>
              <a:ext cx="1547104" cy="2447350"/>
            </a:xfrm>
            <a:custGeom>
              <a:avLst/>
              <a:gdLst>
                <a:gd name="T0" fmla="*/ 0 w 980"/>
                <a:gd name="T1" fmla="*/ 525 h 1550"/>
                <a:gd name="T2" fmla="*/ 569 w 980"/>
                <a:gd name="T3" fmla="*/ 0 h 1550"/>
                <a:gd name="T4" fmla="*/ 980 w 980"/>
                <a:gd name="T5" fmla="*/ 1550 h 1550"/>
                <a:gd name="T6" fmla="*/ 0 w 980"/>
                <a:gd name="T7" fmla="*/ 525 h 1550"/>
                <a:gd name="T8" fmla="*/ 0 60000 65536"/>
                <a:gd name="T9" fmla="*/ 0 60000 65536"/>
                <a:gd name="T10" fmla="*/ 0 60000 65536"/>
                <a:gd name="T11" fmla="*/ 0 60000 65536"/>
                <a:gd name="T12" fmla="*/ 0 w 980"/>
                <a:gd name="T13" fmla="*/ 0 h 1550"/>
                <a:gd name="T14" fmla="*/ 980 w 980"/>
                <a:gd name="T15" fmla="*/ 1550 h 1550"/>
              </a:gdLst>
              <a:ahLst/>
              <a:cxnLst>
                <a:cxn ang="T8">
                  <a:pos x="T0" y="T1"/>
                </a:cxn>
                <a:cxn ang="T9">
                  <a:pos x="T2" y="T3"/>
                </a:cxn>
                <a:cxn ang="T10">
                  <a:pos x="T4" y="T5"/>
                </a:cxn>
                <a:cxn ang="T11">
                  <a:pos x="T6" y="T7"/>
                </a:cxn>
              </a:cxnLst>
              <a:rect l="T12" t="T13" r="T14" b="T15"/>
              <a:pathLst>
                <a:path w="980" h="1550">
                  <a:moveTo>
                    <a:pt x="0" y="525"/>
                  </a:moveTo>
                  <a:lnTo>
                    <a:pt x="569" y="0"/>
                  </a:lnTo>
                  <a:lnTo>
                    <a:pt x="980" y="1550"/>
                  </a:lnTo>
                  <a:lnTo>
                    <a:pt x="0" y="52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4" name="Freeform 16"/>
            <p:cNvSpPr>
              <a:spLocks noChangeArrowheads="1"/>
            </p:cNvSpPr>
            <p:nvPr/>
          </p:nvSpPr>
          <p:spPr bwMode="auto">
            <a:xfrm rot="16200000">
              <a:off x="9587123" y="1974978"/>
              <a:ext cx="925105" cy="2447350"/>
            </a:xfrm>
            <a:custGeom>
              <a:avLst/>
              <a:gdLst>
                <a:gd name="T0" fmla="*/ 0 w 586"/>
                <a:gd name="T1" fmla="*/ 0 h 1550"/>
                <a:gd name="T2" fmla="*/ 586 w 586"/>
                <a:gd name="T3" fmla="*/ 378 h 1550"/>
                <a:gd name="T4" fmla="*/ 411 w 586"/>
                <a:gd name="T5" fmla="*/ 1550 h 1550"/>
                <a:gd name="T6" fmla="*/ 0 w 586"/>
                <a:gd name="T7" fmla="*/ 0 h 1550"/>
                <a:gd name="T8" fmla="*/ 0 60000 65536"/>
                <a:gd name="T9" fmla="*/ 0 60000 65536"/>
                <a:gd name="T10" fmla="*/ 0 60000 65536"/>
                <a:gd name="T11" fmla="*/ 0 60000 65536"/>
                <a:gd name="T12" fmla="*/ 0 w 586"/>
                <a:gd name="T13" fmla="*/ 0 h 1550"/>
                <a:gd name="T14" fmla="*/ 586 w 586"/>
                <a:gd name="T15" fmla="*/ 1550 h 1550"/>
              </a:gdLst>
              <a:ahLst/>
              <a:cxnLst>
                <a:cxn ang="T8">
                  <a:pos x="T0" y="T1"/>
                </a:cxn>
                <a:cxn ang="T9">
                  <a:pos x="T2" y="T3"/>
                </a:cxn>
                <a:cxn ang="T10">
                  <a:pos x="T4" y="T5"/>
                </a:cxn>
                <a:cxn ang="T11">
                  <a:pos x="T6" y="T7"/>
                </a:cxn>
              </a:cxnLst>
              <a:rect l="T12" t="T13" r="T14" b="T15"/>
              <a:pathLst>
                <a:path w="586" h="1550">
                  <a:moveTo>
                    <a:pt x="0" y="0"/>
                  </a:moveTo>
                  <a:lnTo>
                    <a:pt x="586" y="378"/>
                  </a:lnTo>
                  <a:lnTo>
                    <a:pt x="411" y="155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5" name="Freeform 17"/>
            <p:cNvSpPr>
              <a:spLocks noChangeArrowheads="1"/>
            </p:cNvSpPr>
            <p:nvPr/>
          </p:nvSpPr>
          <p:spPr bwMode="auto">
            <a:xfrm rot="16200000">
              <a:off x="10812432" y="2702845"/>
              <a:ext cx="1597621" cy="1269464"/>
            </a:xfrm>
            <a:custGeom>
              <a:avLst/>
              <a:gdLst>
                <a:gd name="T0" fmla="*/ 0 w 1012"/>
                <a:gd name="T1" fmla="*/ 0 h 804"/>
                <a:gd name="T2" fmla="*/ 1012 w 1012"/>
                <a:gd name="T3" fmla="*/ 804 h 804"/>
                <a:gd name="T4" fmla="*/ 712 w 1012"/>
                <a:gd name="T5" fmla="*/ 188 h 804"/>
                <a:gd name="T6" fmla="*/ 0 w 1012"/>
                <a:gd name="T7" fmla="*/ 0 h 804"/>
                <a:gd name="T8" fmla="*/ 0 60000 65536"/>
                <a:gd name="T9" fmla="*/ 0 60000 65536"/>
                <a:gd name="T10" fmla="*/ 0 60000 65536"/>
                <a:gd name="T11" fmla="*/ 0 60000 65536"/>
                <a:gd name="T12" fmla="*/ 0 w 1012"/>
                <a:gd name="T13" fmla="*/ 0 h 804"/>
                <a:gd name="T14" fmla="*/ 1012 w 1012"/>
                <a:gd name="T15" fmla="*/ 804 h 804"/>
              </a:gdLst>
              <a:ahLst/>
              <a:cxnLst>
                <a:cxn ang="T8">
                  <a:pos x="T0" y="T1"/>
                </a:cxn>
                <a:cxn ang="T9">
                  <a:pos x="T2" y="T3"/>
                </a:cxn>
                <a:cxn ang="T10">
                  <a:pos x="T4" y="T5"/>
                </a:cxn>
                <a:cxn ang="T11">
                  <a:pos x="T6" y="T7"/>
                </a:cxn>
              </a:cxnLst>
              <a:rect l="T12" t="T13" r="T14" b="T15"/>
              <a:pathLst>
                <a:path w="1012" h="804">
                  <a:moveTo>
                    <a:pt x="0" y="0"/>
                  </a:moveTo>
                  <a:lnTo>
                    <a:pt x="1012" y="804"/>
                  </a:lnTo>
                  <a:lnTo>
                    <a:pt x="712" y="18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6" name="Freeform 18"/>
            <p:cNvSpPr>
              <a:spLocks noChangeArrowheads="1"/>
            </p:cNvSpPr>
            <p:nvPr/>
          </p:nvSpPr>
          <p:spPr bwMode="auto">
            <a:xfrm rot="16200000">
              <a:off x="10752442" y="2762835"/>
              <a:ext cx="1717601" cy="1269464"/>
            </a:xfrm>
            <a:custGeom>
              <a:avLst/>
              <a:gdLst>
                <a:gd name="T0" fmla="*/ 0 w 1088"/>
                <a:gd name="T1" fmla="*/ 804 h 804"/>
                <a:gd name="T2" fmla="*/ 1088 w 1088"/>
                <a:gd name="T3" fmla="*/ 804 h 804"/>
                <a:gd name="T4" fmla="*/ 76 w 1088"/>
                <a:gd name="T5" fmla="*/ 0 h 804"/>
                <a:gd name="T6" fmla="*/ 0 w 1088"/>
                <a:gd name="T7" fmla="*/ 804 h 804"/>
                <a:gd name="T8" fmla="*/ 0 60000 65536"/>
                <a:gd name="T9" fmla="*/ 0 60000 65536"/>
                <a:gd name="T10" fmla="*/ 0 60000 65536"/>
                <a:gd name="T11" fmla="*/ 0 60000 65536"/>
                <a:gd name="T12" fmla="*/ 0 w 1088"/>
                <a:gd name="T13" fmla="*/ 0 h 804"/>
                <a:gd name="T14" fmla="*/ 1088 w 1088"/>
                <a:gd name="T15" fmla="*/ 804 h 804"/>
              </a:gdLst>
              <a:ahLst/>
              <a:cxnLst>
                <a:cxn ang="T8">
                  <a:pos x="T0" y="T1"/>
                </a:cxn>
                <a:cxn ang="T9">
                  <a:pos x="T2" y="T3"/>
                </a:cxn>
                <a:cxn ang="T10">
                  <a:pos x="T4" y="T5"/>
                </a:cxn>
                <a:cxn ang="T11">
                  <a:pos x="T6" y="T7"/>
                </a:cxn>
              </a:cxnLst>
              <a:rect l="T12" t="T13" r="T14" b="T15"/>
              <a:pathLst>
                <a:path w="1088" h="804">
                  <a:moveTo>
                    <a:pt x="0" y="804"/>
                  </a:moveTo>
                  <a:lnTo>
                    <a:pt x="1088" y="804"/>
                  </a:lnTo>
                  <a:lnTo>
                    <a:pt x="76" y="0"/>
                  </a:lnTo>
                  <a:lnTo>
                    <a:pt x="0" y="8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7" name="Freeform 21"/>
            <p:cNvSpPr>
              <a:spLocks noChangeArrowheads="1"/>
            </p:cNvSpPr>
            <p:nvPr/>
          </p:nvSpPr>
          <p:spPr bwMode="auto">
            <a:xfrm rot="16200000">
              <a:off x="8381564" y="4607581"/>
              <a:ext cx="424665" cy="505259"/>
            </a:xfrm>
            <a:custGeom>
              <a:avLst/>
              <a:gdLst>
                <a:gd name="T0" fmla="*/ 130 w 269"/>
                <a:gd name="T1" fmla="*/ 0 h 320"/>
                <a:gd name="T2" fmla="*/ 0 w 269"/>
                <a:gd name="T3" fmla="*/ 320 h 320"/>
                <a:gd name="T4" fmla="*/ 269 w 269"/>
                <a:gd name="T5" fmla="*/ 180 h 320"/>
                <a:gd name="T6" fmla="*/ 130 w 269"/>
                <a:gd name="T7" fmla="*/ 0 h 320"/>
                <a:gd name="T8" fmla="*/ 0 60000 65536"/>
                <a:gd name="T9" fmla="*/ 0 60000 65536"/>
                <a:gd name="T10" fmla="*/ 0 60000 65536"/>
                <a:gd name="T11" fmla="*/ 0 60000 65536"/>
                <a:gd name="T12" fmla="*/ 0 w 269"/>
                <a:gd name="T13" fmla="*/ 0 h 320"/>
                <a:gd name="T14" fmla="*/ 269 w 269"/>
                <a:gd name="T15" fmla="*/ 320 h 320"/>
              </a:gdLst>
              <a:ahLst/>
              <a:cxnLst>
                <a:cxn ang="T8">
                  <a:pos x="T0" y="T1"/>
                </a:cxn>
                <a:cxn ang="T9">
                  <a:pos x="T2" y="T3"/>
                </a:cxn>
                <a:cxn ang="T10">
                  <a:pos x="T4" y="T5"/>
                </a:cxn>
                <a:cxn ang="T11">
                  <a:pos x="T6" y="T7"/>
                </a:cxn>
              </a:cxnLst>
              <a:rect l="T12" t="T13" r="T14" b="T15"/>
              <a:pathLst>
                <a:path w="269" h="320">
                  <a:moveTo>
                    <a:pt x="130" y="0"/>
                  </a:moveTo>
                  <a:lnTo>
                    <a:pt x="0" y="320"/>
                  </a:lnTo>
                  <a:lnTo>
                    <a:pt x="269" y="180"/>
                  </a:lnTo>
                  <a:lnTo>
                    <a:pt x="13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8" name="Freeform 22"/>
            <p:cNvSpPr>
              <a:spLocks noChangeArrowheads="1"/>
            </p:cNvSpPr>
            <p:nvPr/>
          </p:nvSpPr>
          <p:spPr bwMode="auto">
            <a:xfrm rot="16200000">
              <a:off x="8573405" y="4699949"/>
              <a:ext cx="424665" cy="320523"/>
            </a:xfrm>
            <a:custGeom>
              <a:avLst/>
              <a:gdLst>
                <a:gd name="T0" fmla="*/ 0 w 269"/>
                <a:gd name="T1" fmla="*/ 140 h 203"/>
                <a:gd name="T2" fmla="*/ 264 w 269"/>
                <a:gd name="T3" fmla="*/ 203 h 203"/>
                <a:gd name="T4" fmla="*/ 269 w 269"/>
                <a:gd name="T5" fmla="*/ 0 h 203"/>
                <a:gd name="T6" fmla="*/ 0 w 269"/>
                <a:gd name="T7" fmla="*/ 140 h 203"/>
                <a:gd name="T8" fmla="*/ 0 60000 65536"/>
                <a:gd name="T9" fmla="*/ 0 60000 65536"/>
                <a:gd name="T10" fmla="*/ 0 60000 65536"/>
                <a:gd name="T11" fmla="*/ 0 60000 65536"/>
                <a:gd name="T12" fmla="*/ 0 w 269"/>
                <a:gd name="T13" fmla="*/ 0 h 203"/>
                <a:gd name="T14" fmla="*/ 269 w 269"/>
                <a:gd name="T15" fmla="*/ 203 h 203"/>
              </a:gdLst>
              <a:ahLst/>
              <a:cxnLst>
                <a:cxn ang="T8">
                  <a:pos x="T0" y="T1"/>
                </a:cxn>
                <a:cxn ang="T9">
                  <a:pos x="T2" y="T3"/>
                </a:cxn>
                <a:cxn ang="T10">
                  <a:pos x="T4" y="T5"/>
                </a:cxn>
                <a:cxn ang="T11">
                  <a:pos x="T6" y="T7"/>
                </a:cxn>
              </a:cxnLst>
              <a:rect l="T12" t="T13" r="T14" b="T15"/>
              <a:pathLst>
                <a:path w="269" h="203">
                  <a:moveTo>
                    <a:pt x="0" y="140"/>
                  </a:moveTo>
                  <a:lnTo>
                    <a:pt x="264" y="203"/>
                  </a:lnTo>
                  <a:lnTo>
                    <a:pt x="269" y="0"/>
                  </a:lnTo>
                  <a:lnTo>
                    <a:pt x="0" y="14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39" name="Freeform 23"/>
            <p:cNvSpPr>
              <a:spLocks noChangeArrowheads="1"/>
            </p:cNvSpPr>
            <p:nvPr/>
          </p:nvSpPr>
          <p:spPr bwMode="auto">
            <a:xfrm rot="16200000">
              <a:off x="11582871" y="6199661"/>
              <a:ext cx="617263" cy="708941"/>
            </a:xfrm>
            <a:custGeom>
              <a:avLst/>
              <a:gdLst>
                <a:gd name="T0" fmla="*/ 391 w 391"/>
                <a:gd name="T1" fmla="*/ 449 h 449"/>
                <a:gd name="T2" fmla="*/ 0 w 391"/>
                <a:gd name="T3" fmla="*/ 449 h 449"/>
                <a:gd name="T4" fmla="*/ 0 w 391"/>
                <a:gd name="T5" fmla="*/ 0 h 449"/>
                <a:gd name="T6" fmla="*/ 391 w 391"/>
                <a:gd name="T7" fmla="*/ 449 h 449"/>
                <a:gd name="T8" fmla="*/ 0 60000 65536"/>
                <a:gd name="T9" fmla="*/ 0 60000 65536"/>
                <a:gd name="T10" fmla="*/ 0 60000 65536"/>
                <a:gd name="T11" fmla="*/ 0 60000 65536"/>
                <a:gd name="T12" fmla="*/ 0 w 391"/>
                <a:gd name="T13" fmla="*/ 0 h 449"/>
                <a:gd name="T14" fmla="*/ 391 w 391"/>
                <a:gd name="T15" fmla="*/ 449 h 449"/>
              </a:gdLst>
              <a:ahLst/>
              <a:cxnLst>
                <a:cxn ang="T8">
                  <a:pos x="T0" y="T1"/>
                </a:cxn>
                <a:cxn ang="T9">
                  <a:pos x="T2" y="T3"/>
                </a:cxn>
                <a:cxn ang="T10">
                  <a:pos x="T4" y="T5"/>
                </a:cxn>
                <a:cxn ang="T11">
                  <a:pos x="T6" y="T7"/>
                </a:cxn>
              </a:cxnLst>
              <a:rect l="T12" t="T13" r="T14" b="T15"/>
              <a:pathLst>
                <a:path w="391" h="449">
                  <a:moveTo>
                    <a:pt x="391" y="449"/>
                  </a:moveTo>
                  <a:lnTo>
                    <a:pt x="0" y="449"/>
                  </a:lnTo>
                  <a:lnTo>
                    <a:pt x="0" y="0"/>
                  </a:lnTo>
                  <a:lnTo>
                    <a:pt x="391" y="4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0" name="Freeform 24"/>
            <p:cNvSpPr>
              <a:spLocks noChangeArrowheads="1"/>
            </p:cNvSpPr>
            <p:nvPr/>
          </p:nvSpPr>
          <p:spPr bwMode="auto">
            <a:xfrm rot="16200000">
              <a:off x="8117246" y="5325069"/>
              <a:ext cx="2303290" cy="772099"/>
            </a:xfrm>
            <a:custGeom>
              <a:avLst/>
              <a:gdLst>
                <a:gd name="T0" fmla="*/ 1459 w 1459"/>
                <a:gd name="T1" fmla="*/ 489 h 489"/>
                <a:gd name="T2" fmla="*/ 1019 w 1459"/>
                <a:gd name="T3" fmla="*/ 0 h 489"/>
                <a:gd name="T4" fmla="*/ 0 w 1459"/>
                <a:gd name="T5" fmla="*/ 238 h 489"/>
                <a:gd name="T6" fmla="*/ 1459 w 1459"/>
                <a:gd name="T7" fmla="*/ 489 h 489"/>
                <a:gd name="T8" fmla="*/ 0 60000 65536"/>
                <a:gd name="T9" fmla="*/ 0 60000 65536"/>
                <a:gd name="T10" fmla="*/ 0 60000 65536"/>
                <a:gd name="T11" fmla="*/ 0 60000 65536"/>
                <a:gd name="T12" fmla="*/ 0 w 1459"/>
                <a:gd name="T13" fmla="*/ 0 h 489"/>
                <a:gd name="T14" fmla="*/ 1459 w 1459"/>
                <a:gd name="T15" fmla="*/ 489 h 489"/>
              </a:gdLst>
              <a:ahLst/>
              <a:cxnLst>
                <a:cxn ang="T8">
                  <a:pos x="T0" y="T1"/>
                </a:cxn>
                <a:cxn ang="T9">
                  <a:pos x="T2" y="T3"/>
                </a:cxn>
                <a:cxn ang="T10">
                  <a:pos x="T4" y="T5"/>
                </a:cxn>
                <a:cxn ang="T11">
                  <a:pos x="T6" y="T7"/>
                </a:cxn>
              </a:cxnLst>
              <a:rect l="T12" t="T13" r="T14" b="T15"/>
              <a:pathLst>
                <a:path w="1459" h="489">
                  <a:moveTo>
                    <a:pt x="1459" y="489"/>
                  </a:moveTo>
                  <a:lnTo>
                    <a:pt x="1019" y="0"/>
                  </a:lnTo>
                  <a:lnTo>
                    <a:pt x="0" y="238"/>
                  </a:lnTo>
                  <a:lnTo>
                    <a:pt x="1459" y="4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1" name="Freeform 25"/>
            <p:cNvSpPr>
              <a:spLocks noChangeArrowheads="1"/>
            </p:cNvSpPr>
            <p:nvPr/>
          </p:nvSpPr>
          <p:spPr bwMode="auto">
            <a:xfrm rot="16200000">
              <a:off x="7689317" y="5293452"/>
              <a:ext cx="1837580" cy="1301043"/>
            </a:xfrm>
            <a:custGeom>
              <a:avLst/>
              <a:gdLst>
                <a:gd name="T0" fmla="*/ 1019 w 1164"/>
                <a:gd name="T1" fmla="*/ 586 h 824"/>
                <a:gd name="T2" fmla="*/ 1164 w 1164"/>
                <a:gd name="T3" fmla="*/ 0 h 824"/>
                <a:gd name="T4" fmla="*/ 0 w 1164"/>
                <a:gd name="T5" fmla="*/ 824 h 824"/>
                <a:gd name="T6" fmla="*/ 1019 w 1164"/>
                <a:gd name="T7" fmla="*/ 586 h 824"/>
                <a:gd name="T8" fmla="*/ 0 60000 65536"/>
                <a:gd name="T9" fmla="*/ 0 60000 65536"/>
                <a:gd name="T10" fmla="*/ 0 60000 65536"/>
                <a:gd name="T11" fmla="*/ 0 60000 65536"/>
                <a:gd name="T12" fmla="*/ 0 w 1164"/>
                <a:gd name="T13" fmla="*/ 0 h 824"/>
                <a:gd name="T14" fmla="*/ 1164 w 1164"/>
                <a:gd name="T15" fmla="*/ 824 h 824"/>
              </a:gdLst>
              <a:ahLst/>
              <a:cxnLst>
                <a:cxn ang="T8">
                  <a:pos x="T0" y="T1"/>
                </a:cxn>
                <a:cxn ang="T9">
                  <a:pos x="T2" y="T3"/>
                </a:cxn>
                <a:cxn ang="T10">
                  <a:pos x="T4" y="T5"/>
                </a:cxn>
                <a:cxn ang="T11">
                  <a:pos x="T6" y="T7"/>
                </a:cxn>
              </a:cxnLst>
              <a:rect l="T12" t="T13" r="T14" b="T15"/>
              <a:pathLst>
                <a:path w="1164" h="824">
                  <a:moveTo>
                    <a:pt x="1019" y="586"/>
                  </a:moveTo>
                  <a:lnTo>
                    <a:pt x="1164" y="0"/>
                  </a:lnTo>
                  <a:lnTo>
                    <a:pt x="0" y="824"/>
                  </a:lnTo>
                  <a:lnTo>
                    <a:pt x="1019" y="58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2" name="Freeform 26"/>
            <p:cNvSpPr>
              <a:spLocks noChangeArrowheads="1"/>
            </p:cNvSpPr>
            <p:nvPr/>
          </p:nvSpPr>
          <p:spPr bwMode="auto">
            <a:xfrm rot="16200000">
              <a:off x="6969323" y="5419767"/>
              <a:ext cx="1837580" cy="1048413"/>
            </a:xfrm>
            <a:custGeom>
              <a:avLst/>
              <a:gdLst>
                <a:gd name="T0" fmla="*/ 0 w 1164"/>
                <a:gd name="T1" fmla="*/ 664 h 664"/>
                <a:gd name="T2" fmla="*/ 0 w 1164"/>
                <a:gd name="T3" fmla="*/ 0 h 664"/>
                <a:gd name="T4" fmla="*/ 1164 w 1164"/>
                <a:gd name="T5" fmla="*/ 376 h 664"/>
                <a:gd name="T6" fmla="*/ 0 w 1164"/>
                <a:gd name="T7" fmla="*/ 664 h 664"/>
                <a:gd name="T8" fmla="*/ 0 60000 65536"/>
                <a:gd name="T9" fmla="*/ 0 60000 65536"/>
                <a:gd name="T10" fmla="*/ 0 60000 65536"/>
                <a:gd name="T11" fmla="*/ 0 60000 65536"/>
                <a:gd name="T12" fmla="*/ 0 w 1164"/>
                <a:gd name="T13" fmla="*/ 0 h 664"/>
                <a:gd name="T14" fmla="*/ 1164 w 1164"/>
                <a:gd name="T15" fmla="*/ 664 h 664"/>
              </a:gdLst>
              <a:ahLst/>
              <a:cxnLst>
                <a:cxn ang="T8">
                  <a:pos x="T0" y="T1"/>
                </a:cxn>
                <a:cxn ang="T9">
                  <a:pos x="T2" y="T3"/>
                </a:cxn>
                <a:cxn ang="T10">
                  <a:pos x="T4" y="T5"/>
                </a:cxn>
                <a:cxn ang="T11">
                  <a:pos x="T6" y="T7"/>
                </a:cxn>
              </a:cxnLst>
              <a:rect l="T12" t="T13" r="T14" b="T15"/>
              <a:pathLst>
                <a:path w="1164" h="664">
                  <a:moveTo>
                    <a:pt x="0" y="664"/>
                  </a:moveTo>
                  <a:lnTo>
                    <a:pt x="0" y="0"/>
                  </a:lnTo>
                  <a:lnTo>
                    <a:pt x="1164" y="376"/>
                  </a:lnTo>
                  <a:lnTo>
                    <a:pt x="0" y="6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3" name="Freeform 27"/>
            <p:cNvSpPr>
              <a:spLocks noChangeArrowheads="1"/>
            </p:cNvSpPr>
            <p:nvPr/>
          </p:nvSpPr>
          <p:spPr bwMode="auto">
            <a:xfrm rot="16200000">
              <a:off x="7979802" y="5737094"/>
              <a:ext cx="1360820" cy="890520"/>
            </a:xfrm>
            <a:custGeom>
              <a:avLst/>
              <a:gdLst>
                <a:gd name="T0" fmla="*/ 0 w 862"/>
                <a:gd name="T1" fmla="*/ 564 h 564"/>
                <a:gd name="T2" fmla="*/ 0 w 862"/>
                <a:gd name="T3" fmla="*/ 0 h 564"/>
                <a:gd name="T4" fmla="*/ 862 w 862"/>
                <a:gd name="T5" fmla="*/ 392 h 564"/>
                <a:gd name="T6" fmla="*/ 0 w 862"/>
                <a:gd name="T7" fmla="*/ 564 h 564"/>
                <a:gd name="T8" fmla="*/ 0 60000 65536"/>
                <a:gd name="T9" fmla="*/ 0 60000 65536"/>
                <a:gd name="T10" fmla="*/ 0 60000 65536"/>
                <a:gd name="T11" fmla="*/ 0 60000 65536"/>
                <a:gd name="T12" fmla="*/ 0 w 862"/>
                <a:gd name="T13" fmla="*/ 0 h 564"/>
                <a:gd name="T14" fmla="*/ 862 w 862"/>
                <a:gd name="T15" fmla="*/ 564 h 564"/>
              </a:gdLst>
              <a:ahLst/>
              <a:cxnLst>
                <a:cxn ang="T8">
                  <a:pos x="T0" y="T1"/>
                </a:cxn>
                <a:cxn ang="T9">
                  <a:pos x="T2" y="T3"/>
                </a:cxn>
                <a:cxn ang="T10">
                  <a:pos x="T4" y="T5"/>
                </a:cxn>
                <a:cxn ang="T11">
                  <a:pos x="T6" y="T7"/>
                </a:cxn>
              </a:cxnLst>
              <a:rect l="T12" t="T13" r="T14" b="T15"/>
              <a:pathLst>
                <a:path w="862" h="564">
                  <a:moveTo>
                    <a:pt x="0" y="564"/>
                  </a:moveTo>
                  <a:lnTo>
                    <a:pt x="0" y="0"/>
                  </a:lnTo>
                  <a:lnTo>
                    <a:pt x="862" y="392"/>
                  </a:lnTo>
                  <a:lnTo>
                    <a:pt x="0" y="5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4" name="Freeform 28"/>
            <p:cNvSpPr>
              <a:spLocks noChangeArrowheads="1"/>
            </p:cNvSpPr>
            <p:nvPr/>
          </p:nvSpPr>
          <p:spPr bwMode="auto">
            <a:xfrm rot="16200000">
              <a:off x="7320643" y="5349512"/>
              <a:ext cx="1930723" cy="1095781"/>
            </a:xfrm>
            <a:custGeom>
              <a:avLst/>
              <a:gdLst>
                <a:gd name="T0" fmla="*/ 0 w 1223"/>
                <a:gd name="T1" fmla="*/ 302 h 694"/>
                <a:gd name="T2" fmla="*/ 1223 w 1223"/>
                <a:gd name="T3" fmla="*/ 0 h 694"/>
                <a:gd name="T4" fmla="*/ 862 w 1223"/>
                <a:gd name="T5" fmla="*/ 694 h 694"/>
                <a:gd name="T6" fmla="*/ 0 w 1223"/>
                <a:gd name="T7" fmla="*/ 302 h 694"/>
                <a:gd name="T8" fmla="*/ 0 60000 65536"/>
                <a:gd name="T9" fmla="*/ 0 60000 65536"/>
                <a:gd name="T10" fmla="*/ 0 60000 65536"/>
                <a:gd name="T11" fmla="*/ 0 60000 65536"/>
                <a:gd name="T12" fmla="*/ 0 w 1223"/>
                <a:gd name="T13" fmla="*/ 0 h 694"/>
                <a:gd name="T14" fmla="*/ 1223 w 1223"/>
                <a:gd name="T15" fmla="*/ 694 h 694"/>
              </a:gdLst>
              <a:ahLst/>
              <a:cxnLst>
                <a:cxn ang="T8">
                  <a:pos x="T0" y="T1"/>
                </a:cxn>
                <a:cxn ang="T9">
                  <a:pos x="T2" y="T3"/>
                </a:cxn>
                <a:cxn ang="T10">
                  <a:pos x="T4" y="T5"/>
                </a:cxn>
                <a:cxn ang="T11">
                  <a:pos x="T6" y="T7"/>
                </a:cxn>
              </a:cxnLst>
              <a:rect l="T12" t="T13" r="T14" b="T15"/>
              <a:pathLst>
                <a:path w="1223" h="694">
                  <a:moveTo>
                    <a:pt x="0" y="302"/>
                  </a:moveTo>
                  <a:lnTo>
                    <a:pt x="1223" y="0"/>
                  </a:lnTo>
                  <a:lnTo>
                    <a:pt x="862" y="694"/>
                  </a:lnTo>
                  <a:lnTo>
                    <a:pt x="0" y="30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5" name="Freeform 29"/>
            <p:cNvSpPr>
              <a:spLocks noChangeArrowheads="1"/>
            </p:cNvSpPr>
            <p:nvPr/>
          </p:nvSpPr>
          <p:spPr bwMode="auto">
            <a:xfrm rot="16200000">
              <a:off x="9927369" y="5289416"/>
              <a:ext cx="751450" cy="2395244"/>
            </a:xfrm>
            <a:custGeom>
              <a:avLst/>
              <a:gdLst>
                <a:gd name="T0" fmla="*/ 0 w 476"/>
                <a:gd name="T1" fmla="*/ 1517 h 1517"/>
                <a:gd name="T2" fmla="*/ 0 w 476"/>
                <a:gd name="T3" fmla="*/ 0 h 1517"/>
                <a:gd name="T4" fmla="*/ 476 w 476"/>
                <a:gd name="T5" fmla="*/ 1031 h 1517"/>
                <a:gd name="T6" fmla="*/ 0 w 476"/>
                <a:gd name="T7" fmla="*/ 1517 h 1517"/>
                <a:gd name="T8" fmla="*/ 0 60000 65536"/>
                <a:gd name="T9" fmla="*/ 0 60000 65536"/>
                <a:gd name="T10" fmla="*/ 0 60000 65536"/>
                <a:gd name="T11" fmla="*/ 0 60000 65536"/>
                <a:gd name="T12" fmla="*/ 0 w 476"/>
                <a:gd name="T13" fmla="*/ 0 h 1517"/>
                <a:gd name="T14" fmla="*/ 476 w 476"/>
                <a:gd name="T15" fmla="*/ 1517 h 1517"/>
              </a:gdLst>
              <a:ahLst/>
              <a:cxnLst>
                <a:cxn ang="T8">
                  <a:pos x="T0" y="T1"/>
                </a:cxn>
                <a:cxn ang="T9">
                  <a:pos x="T2" y="T3"/>
                </a:cxn>
                <a:cxn ang="T10">
                  <a:pos x="T4" y="T5"/>
                </a:cxn>
                <a:cxn ang="T11">
                  <a:pos x="T6" y="T7"/>
                </a:cxn>
              </a:cxnLst>
              <a:rect l="T12" t="T13" r="T14" b="T15"/>
              <a:pathLst>
                <a:path w="476" h="1517">
                  <a:moveTo>
                    <a:pt x="0" y="1517"/>
                  </a:moveTo>
                  <a:lnTo>
                    <a:pt x="0" y="0"/>
                  </a:lnTo>
                  <a:lnTo>
                    <a:pt x="476" y="1031"/>
                  </a:lnTo>
                  <a:lnTo>
                    <a:pt x="0" y="151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6" name="Freeform 30"/>
            <p:cNvSpPr>
              <a:spLocks noChangeArrowheads="1"/>
            </p:cNvSpPr>
            <p:nvPr/>
          </p:nvSpPr>
          <p:spPr bwMode="auto">
            <a:xfrm rot="16200000">
              <a:off x="8708567" y="4837977"/>
              <a:ext cx="2421691" cy="1627882"/>
            </a:xfrm>
            <a:custGeom>
              <a:avLst/>
              <a:gdLst>
                <a:gd name="T0" fmla="*/ 0 w 1534"/>
                <a:gd name="T1" fmla="*/ 0 h 1031"/>
                <a:gd name="T2" fmla="*/ 1534 w 1534"/>
                <a:gd name="T3" fmla="*/ 264 h 1031"/>
                <a:gd name="T4" fmla="*/ 476 w 1534"/>
                <a:gd name="T5" fmla="*/ 1031 h 1031"/>
                <a:gd name="T6" fmla="*/ 0 w 1534"/>
                <a:gd name="T7" fmla="*/ 0 h 1031"/>
                <a:gd name="T8" fmla="*/ 0 60000 65536"/>
                <a:gd name="T9" fmla="*/ 0 60000 65536"/>
                <a:gd name="T10" fmla="*/ 0 60000 65536"/>
                <a:gd name="T11" fmla="*/ 0 60000 65536"/>
                <a:gd name="T12" fmla="*/ 0 w 1534"/>
                <a:gd name="T13" fmla="*/ 0 h 1031"/>
                <a:gd name="T14" fmla="*/ 1534 w 1534"/>
                <a:gd name="T15" fmla="*/ 1031 h 1031"/>
              </a:gdLst>
              <a:ahLst/>
              <a:cxnLst>
                <a:cxn ang="T8">
                  <a:pos x="T0" y="T1"/>
                </a:cxn>
                <a:cxn ang="T9">
                  <a:pos x="T2" y="T3"/>
                </a:cxn>
                <a:cxn ang="T10">
                  <a:pos x="T4" y="T5"/>
                </a:cxn>
                <a:cxn ang="T11">
                  <a:pos x="T6" y="T7"/>
                </a:cxn>
              </a:cxnLst>
              <a:rect l="T12" t="T13" r="T14" b="T15"/>
              <a:pathLst>
                <a:path w="1534" h="1031">
                  <a:moveTo>
                    <a:pt x="0" y="0"/>
                  </a:moveTo>
                  <a:lnTo>
                    <a:pt x="1534" y="264"/>
                  </a:lnTo>
                  <a:lnTo>
                    <a:pt x="476" y="1031"/>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7" name="Freeform 31"/>
            <p:cNvSpPr>
              <a:spLocks noChangeArrowheads="1"/>
            </p:cNvSpPr>
            <p:nvPr/>
          </p:nvSpPr>
          <p:spPr bwMode="auto">
            <a:xfrm rot="16200000">
              <a:off x="11113939" y="5730728"/>
              <a:ext cx="751450" cy="1512620"/>
            </a:xfrm>
            <a:custGeom>
              <a:avLst/>
              <a:gdLst>
                <a:gd name="T0" fmla="*/ 476 w 476"/>
                <a:gd name="T1" fmla="*/ 0 h 958"/>
                <a:gd name="T2" fmla="*/ 411 w 476"/>
                <a:gd name="T3" fmla="*/ 958 h 958"/>
                <a:gd name="T4" fmla="*/ 0 w 476"/>
                <a:gd name="T5" fmla="*/ 486 h 958"/>
                <a:gd name="T6" fmla="*/ 476 w 476"/>
                <a:gd name="T7" fmla="*/ 0 h 958"/>
                <a:gd name="T8" fmla="*/ 0 60000 65536"/>
                <a:gd name="T9" fmla="*/ 0 60000 65536"/>
                <a:gd name="T10" fmla="*/ 0 60000 65536"/>
                <a:gd name="T11" fmla="*/ 0 60000 65536"/>
                <a:gd name="T12" fmla="*/ 0 w 476"/>
                <a:gd name="T13" fmla="*/ 0 h 958"/>
                <a:gd name="T14" fmla="*/ 476 w 476"/>
                <a:gd name="T15" fmla="*/ 958 h 958"/>
              </a:gdLst>
              <a:ahLst/>
              <a:cxnLst>
                <a:cxn ang="T8">
                  <a:pos x="T0" y="T1"/>
                </a:cxn>
                <a:cxn ang="T9">
                  <a:pos x="T2" y="T3"/>
                </a:cxn>
                <a:cxn ang="T10">
                  <a:pos x="T4" y="T5"/>
                </a:cxn>
                <a:cxn ang="T11">
                  <a:pos x="T6" y="T7"/>
                </a:cxn>
              </a:cxnLst>
              <a:rect l="T12" t="T13" r="T14" b="T15"/>
              <a:pathLst>
                <a:path w="476" h="958">
                  <a:moveTo>
                    <a:pt x="476" y="0"/>
                  </a:moveTo>
                  <a:lnTo>
                    <a:pt x="411" y="958"/>
                  </a:lnTo>
                  <a:lnTo>
                    <a:pt x="0" y="486"/>
                  </a:lnTo>
                  <a:lnTo>
                    <a:pt x="47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8" name="Freeform 32"/>
            <p:cNvSpPr>
              <a:spLocks noChangeArrowheads="1"/>
            </p:cNvSpPr>
            <p:nvPr/>
          </p:nvSpPr>
          <p:spPr bwMode="auto">
            <a:xfrm rot="16200000">
              <a:off x="10943442" y="4911394"/>
              <a:ext cx="1092445" cy="1512620"/>
            </a:xfrm>
            <a:custGeom>
              <a:avLst/>
              <a:gdLst>
                <a:gd name="T0" fmla="*/ 65 w 692"/>
                <a:gd name="T1" fmla="*/ 0 h 958"/>
                <a:gd name="T2" fmla="*/ 692 w 692"/>
                <a:gd name="T3" fmla="*/ 958 h 958"/>
                <a:gd name="T4" fmla="*/ 0 w 692"/>
                <a:gd name="T5" fmla="*/ 958 h 958"/>
                <a:gd name="T6" fmla="*/ 65 w 692"/>
                <a:gd name="T7" fmla="*/ 0 h 958"/>
                <a:gd name="T8" fmla="*/ 0 60000 65536"/>
                <a:gd name="T9" fmla="*/ 0 60000 65536"/>
                <a:gd name="T10" fmla="*/ 0 60000 65536"/>
                <a:gd name="T11" fmla="*/ 0 60000 65536"/>
                <a:gd name="T12" fmla="*/ 0 w 692"/>
                <a:gd name="T13" fmla="*/ 0 h 958"/>
                <a:gd name="T14" fmla="*/ 692 w 692"/>
                <a:gd name="T15" fmla="*/ 958 h 958"/>
              </a:gdLst>
              <a:ahLst/>
              <a:cxnLst>
                <a:cxn ang="T8">
                  <a:pos x="T0" y="T1"/>
                </a:cxn>
                <a:cxn ang="T9">
                  <a:pos x="T2" y="T3"/>
                </a:cxn>
                <a:cxn ang="T10">
                  <a:pos x="T4" y="T5"/>
                </a:cxn>
                <a:cxn ang="T11">
                  <a:pos x="T6" y="T7"/>
                </a:cxn>
              </a:cxnLst>
              <a:rect l="T12" t="T13" r="T14" b="T15"/>
              <a:pathLst>
                <a:path w="692" h="958">
                  <a:moveTo>
                    <a:pt x="65" y="0"/>
                  </a:moveTo>
                  <a:lnTo>
                    <a:pt x="692" y="958"/>
                  </a:lnTo>
                  <a:lnTo>
                    <a:pt x="0" y="958"/>
                  </a:lnTo>
                  <a:lnTo>
                    <a:pt x="65"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49" name="Freeform 33"/>
            <p:cNvSpPr>
              <a:spLocks noChangeArrowheads="1"/>
            </p:cNvSpPr>
            <p:nvPr/>
          </p:nvSpPr>
          <p:spPr bwMode="auto">
            <a:xfrm rot="16200000">
              <a:off x="10495098" y="4360436"/>
              <a:ext cx="1989133" cy="1512620"/>
            </a:xfrm>
            <a:custGeom>
              <a:avLst/>
              <a:gdLst>
                <a:gd name="T0" fmla="*/ 0 w 1260"/>
                <a:gd name="T1" fmla="*/ 0 h 958"/>
                <a:gd name="T2" fmla="*/ 1260 w 1260"/>
                <a:gd name="T3" fmla="*/ 958 h 958"/>
                <a:gd name="T4" fmla="*/ 627 w 1260"/>
                <a:gd name="T5" fmla="*/ 958 h 958"/>
                <a:gd name="T6" fmla="*/ 0 w 1260"/>
                <a:gd name="T7" fmla="*/ 0 h 958"/>
                <a:gd name="T8" fmla="*/ 0 60000 65536"/>
                <a:gd name="T9" fmla="*/ 0 60000 65536"/>
                <a:gd name="T10" fmla="*/ 0 60000 65536"/>
                <a:gd name="T11" fmla="*/ 0 60000 65536"/>
                <a:gd name="T12" fmla="*/ 0 w 1260"/>
                <a:gd name="T13" fmla="*/ 0 h 958"/>
                <a:gd name="T14" fmla="*/ 1260 w 1260"/>
                <a:gd name="T15" fmla="*/ 958 h 958"/>
              </a:gdLst>
              <a:ahLst/>
              <a:cxnLst>
                <a:cxn ang="T8">
                  <a:pos x="T0" y="T1"/>
                </a:cxn>
                <a:cxn ang="T9">
                  <a:pos x="T2" y="T3"/>
                </a:cxn>
                <a:cxn ang="T10">
                  <a:pos x="T4" y="T5"/>
                </a:cxn>
                <a:cxn ang="T11">
                  <a:pos x="T6" y="T7"/>
                </a:cxn>
              </a:cxnLst>
              <a:rect l="T12" t="T13" r="T14" b="T15"/>
              <a:pathLst>
                <a:path w="1260" h="958">
                  <a:moveTo>
                    <a:pt x="0" y="0"/>
                  </a:moveTo>
                  <a:lnTo>
                    <a:pt x="1260" y="958"/>
                  </a:lnTo>
                  <a:lnTo>
                    <a:pt x="627" y="95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0" name="Freeform 34"/>
            <p:cNvSpPr>
              <a:spLocks noChangeArrowheads="1"/>
            </p:cNvSpPr>
            <p:nvPr/>
          </p:nvSpPr>
          <p:spPr bwMode="auto">
            <a:xfrm rot="16200000">
              <a:off x="10431951" y="4297288"/>
              <a:ext cx="2115427" cy="1512620"/>
            </a:xfrm>
            <a:custGeom>
              <a:avLst/>
              <a:gdLst>
                <a:gd name="T0" fmla="*/ 1260 w 1340"/>
                <a:gd name="T1" fmla="*/ 958 h 958"/>
                <a:gd name="T2" fmla="*/ 1340 w 1340"/>
                <a:gd name="T3" fmla="*/ 113 h 958"/>
                <a:gd name="T4" fmla="*/ 0 w 1340"/>
                <a:gd name="T5" fmla="*/ 0 h 958"/>
                <a:gd name="T6" fmla="*/ 1260 w 1340"/>
                <a:gd name="T7" fmla="*/ 958 h 958"/>
                <a:gd name="T8" fmla="*/ 0 60000 65536"/>
                <a:gd name="T9" fmla="*/ 0 60000 65536"/>
                <a:gd name="T10" fmla="*/ 0 60000 65536"/>
                <a:gd name="T11" fmla="*/ 0 60000 65536"/>
                <a:gd name="T12" fmla="*/ 0 w 1340"/>
                <a:gd name="T13" fmla="*/ 0 h 958"/>
                <a:gd name="T14" fmla="*/ 1340 w 1340"/>
                <a:gd name="T15" fmla="*/ 958 h 958"/>
              </a:gdLst>
              <a:ahLst/>
              <a:cxnLst>
                <a:cxn ang="T8">
                  <a:pos x="T0" y="T1"/>
                </a:cxn>
                <a:cxn ang="T9">
                  <a:pos x="T2" y="T3"/>
                </a:cxn>
                <a:cxn ang="T10">
                  <a:pos x="T4" y="T5"/>
                </a:cxn>
                <a:cxn ang="T11">
                  <a:pos x="T6" y="T7"/>
                </a:cxn>
              </a:cxnLst>
              <a:rect l="T12" t="T13" r="T14" b="T15"/>
              <a:pathLst>
                <a:path w="1340" h="958">
                  <a:moveTo>
                    <a:pt x="1260" y="958"/>
                  </a:moveTo>
                  <a:lnTo>
                    <a:pt x="1340" y="113"/>
                  </a:lnTo>
                  <a:lnTo>
                    <a:pt x="0" y="0"/>
                  </a:lnTo>
                  <a:lnTo>
                    <a:pt x="1260" y="95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1" name="Freeform 35"/>
            <p:cNvSpPr>
              <a:spLocks noChangeArrowheads="1"/>
            </p:cNvSpPr>
            <p:nvPr/>
          </p:nvSpPr>
          <p:spPr bwMode="auto">
            <a:xfrm rot="16200000">
              <a:off x="9159328" y="4358867"/>
              <a:ext cx="2115427" cy="1389463"/>
            </a:xfrm>
            <a:custGeom>
              <a:avLst/>
              <a:gdLst>
                <a:gd name="T0" fmla="*/ 1058 w 1340"/>
                <a:gd name="T1" fmla="*/ 0 h 880"/>
                <a:gd name="T2" fmla="*/ 0 w 1340"/>
                <a:gd name="T3" fmla="*/ 767 h 880"/>
                <a:gd name="T4" fmla="*/ 1340 w 1340"/>
                <a:gd name="T5" fmla="*/ 880 h 880"/>
                <a:gd name="T6" fmla="*/ 1058 w 1340"/>
                <a:gd name="T7" fmla="*/ 0 h 880"/>
                <a:gd name="T8" fmla="*/ 0 60000 65536"/>
                <a:gd name="T9" fmla="*/ 0 60000 65536"/>
                <a:gd name="T10" fmla="*/ 0 60000 65536"/>
                <a:gd name="T11" fmla="*/ 0 60000 65536"/>
                <a:gd name="T12" fmla="*/ 0 w 1340"/>
                <a:gd name="T13" fmla="*/ 0 h 880"/>
                <a:gd name="T14" fmla="*/ 1340 w 1340"/>
                <a:gd name="T15" fmla="*/ 880 h 880"/>
              </a:gdLst>
              <a:ahLst/>
              <a:cxnLst>
                <a:cxn ang="T8">
                  <a:pos x="T0" y="T1"/>
                </a:cxn>
                <a:cxn ang="T9">
                  <a:pos x="T2" y="T3"/>
                </a:cxn>
                <a:cxn ang="T10">
                  <a:pos x="T4" y="T5"/>
                </a:cxn>
                <a:cxn ang="T11">
                  <a:pos x="T6" y="T7"/>
                </a:cxn>
              </a:cxnLst>
              <a:rect l="T12" t="T13" r="T14" b="T15"/>
              <a:pathLst>
                <a:path w="1340" h="880">
                  <a:moveTo>
                    <a:pt x="1058" y="0"/>
                  </a:moveTo>
                  <a:lnTo>
                    <a:pt x="0" y="767"/>
                  </a:lnTo>
                  <a:lnTo>
                    <a:pt x="1340" y="880"/>
                  </a:lnTo>
                  <a:lnTo>
                    <a:pt x="10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2" name="Freeform 36"/>
            <p:cNvSpPr>
              <a:spLocks noChangeArrowheads="1"/>
            </p:cNvSpPr>
            <p:nvPr/>
          </p:nvSpPr>
          <p:spPr bwMode="auto">
            <a:xfrm rot="16200000">
              <a:off x="9561127" y="2777796"/>
              <a:ext cx="1624459" cy="1702092"/>
            </a:xfrm>
            <a:custGeom>
              <a:avLst/>
              <a:gdLst>
                <a:gd name="T0" fmla="*/ 0 w 1029"/>
                <a:gd name="T1" fmla="*/ 0 h 1078"/>
                <a:gd name="T2" fmla="*/ 1029 w 1029"/>
                <a:gd name="T3" fmla="*/ 1078 h 1078"/>
                <a:gd name="T4" fmla="*/ 282 w 1029"/>
                <a:gd name="T5" fmla="*/ 880 h 1078"/>
                <a:gd name="T6" fmla="*/ 0 w 1029"/>
                <a:gd name="T7" fmla="*/ 0 h 1078"/>
                <a:gd name="T8" fmla="*/ 0 60000 65536"/>
                <a:gd name="T9" fmla="*/ 0 60000 65536"/>
                <a:gd name="T10" fmla="*/ 0 60000 65536"/>
                <a:gd name="T11" fmla="*/ 0 60000 65536"/>
                <a:gd name="T12" fmla="*/ 0 w 1029"/>
                <a:gd name="T13" fmla="*/ 0 h 1078"/>
                <a:gd name="T14" fmla="*/ 1029 w 1029"/>
                <a:gd name="T15" fmla="*/ 1078 h 1078"/>
              </a:gdLst>
              <a:ahLst/>
              <a:cxnLst>
                <a:cxn ang="T8">
                  <a:pos x="T0" y="T1"/>
                </a:cxn>
                <a:cxn ang="T9">
                  <a:pos x="T2" y="T3"/>
                </a:cxn>
                <a:cxn ang="T10">
                  <a:pos x="T4" y="T5"/>
                </a:cxn>
                <a:cxn ang="T11">
                  <a:pos x="T6" y="T7"/>
                </a:cxn>
              </a:cxnLst>
              <a:rect l="T12" t="T13" r="T14" b="T15"/>
              <a:pathLst>
                <a:path w="1029" h="1078">
                  <a:moveTo>
                    <a:pt x="0" y="0"/>
                  </a:moveTo>
                  <a:lnTo>
                    <a:pt x="1029" y="1078"/>
                  </a:lnTo>
                  <a:lnTo>
                    <a:pt x="282" y="88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3" name="Freeform 37"/>
            <p:cNvSpPr>
              <a:spLocks noChangeArrowheads="1"/>
            </p:cNvSpPr>
            <p:nvPr/>
          </p:nvSpPr>
          <p:spPr bwMode="auto">
            <a:xfrm rot="16200000">
              <a:off x="9125341" y="2342010"/>
              <a:ext cx="1624459" cy="2573665"/>
            </a:xfrm>
            <a:custGeom>
              <a:avLst/>
              <a:gdLst>
                <a:gd name="T0" fmla="*/ 0 w 1029"/>
                <a:gd name="T1" fmla="*/ 552 h 1630"/>
                <a:gd name="T2" fmla="*/ 598 w 1029"/>
                <a:gd name="T3" fmla="*/ 0 h 1630"/>
                <a:gd name="T4" fmla="*/ 1029 w 1029"/>
                <a:gd name="T5" fmla="*/ 1630 h 1630"/>
                <a:gd name="T6" fmla="*/ 0 w 1029"/>
                <a:gd name="T7" fmla="*/ 552 h 1630"/>
                <a:gd name="T8" fmla="*/ 0 60000 65536"/>
                <a:gd name="T9" fmla="*/ 0 60000 65536"/>
                <a:gd name="T10" fmla="*/ 0 60000 65536"/>
                <a:gd name="T11" fmla="*/ 0 60000 65536"/>
                <a:gd name="T12" fmla="*/ 0 w 1029"/>
                <a:gd name="T13" fmla="*/ 0 h 1630"/>
                <a:gd name="T14" fmla="*/ 1029 w 1029"/>
                <a:gd name="T15" fmla="*/ 1630 h 1630"/>
              </a:gdLst>
              <a:ahLst/>
              <a:cxnLst>
                <a:cxn ang="T8">
                  <a:pos x="T0" y="T1"/>
                </a:cxn>
                <a:cxn ang="T9">
                  <a:pos x="T2" y="T3"/>
                </a:cxn>
                <a:cxn ang="T10">
                  <a:pos x="T4" y="T5"/>
                </a:cxn>
                <a:cxn ang="T11">
                  <a:pos x="T6" y="T7"/>
                </a:cxn>
              </a:cxnLst>
              <a:rect l="T12" t="T13" r="T14" b="T15"/>
              <a:pathLst>
                <a:path w="1029" h="1630">
                  <a:moveTo>
                    <a:pt x="0" y="552"/>
                  </a:moveTo>
                  <a:lnTo>
                    <a:pt x="598" y="0"/>
                  </a:lnTo>
                  <a:lnTo>
                    <a:pt x="1029" y="1630"/>
                  </a:lnTo>
                  <a:lnTo>
                    <a:pt x="0" y="55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4" name="Freeform 38"/>
            <p:cNvSpPr>
              <a:spLocks noChangeArrowheads="1"/>
            </p:cNvSpPr>
            <p:nvPr/>
          </p:nvSpPr>
          <p:spPr bwMode="auto">
            <a:xfrm rot="16200000">
              <a:off x="9451338" y="1746912"/>
              <a:ext cx="972464" cy="2573665"/>
            </a:xfrm>
            <a:custGeom>
              <a:avLst/>
              <a:gdLst>
                <a:gd name="T0" fmla="*/ 0 w 616"/>
                <a:gd name="T1" fmla="*/ 0 h 1630"/>
                <a:gd name="T2" fmla="*/ 616 w 616"/>
                <a:gd name="T3" fmla="*/ 398 h 1630"/>
                <a:gd name="T4" fmla="*/ 431 w 616"/>
                <a:gd name="T5" fmla="*/ 1630 h 1630"/>
                <a:gd name="T6" fmla="*/ 0 w 616"/>
                <a:gd name="T7" fmla="*/ 0 h 1630"/>
                <a:gd name="T8" fmla="*/ 0 60000 65536"/>
                <a:gd name="T9" fmla="*/ 0 60000 65536"/>
                <a:gd name="T10" fmla="*/ 0 60000 65536"/>
                <a:gd name="T11" fmla="*/ 0 60000 65536"/>
                <a:gd name="T12" fmla="*/ 0 w 616"/>
                <a:gd name="T13" fmla="*/ 0 h 1630"/>
                <a:gd name="T14" fmla="*/ 616 w 616"/>
                <a:gd name="T15" fmla="*/ 1630 h 1630"/>
              </a:gdLst>
              <a:ahLst/>
              <a:cxnLst>
                <a:cxn ang="T8">
                  <a:pos x="T0" y="T1"/>
                </a:cxn>
                <a:cxn ang="T9">
                  <a:pos x="T2" y="T3"/>
                </a:cxn>
                <a:cxn ang="T10">
                  <a:pos x="T4" y="T5"/>
                </a:cxn>
                <a:cxn ang="T11">
                  <a:pos x="T6" y="T7"/>
                </a:cxn>
              </a:cxnLst>
              <a:rect l="T12" t="T13" r="T14" b="T15"/>
              <a:pathLst>
                <a:path w="616" h="1630">
                  <a:moveTo>
                    <a:pt x="0" y="0"/>
                  </a:moveTo>
                  <a:lnTo>
                    <a:pt x="616" y="398"/>
                  </a:lnTo>
                  <a:lnTo>
                    <a:pt x="431" y="163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5" name="Freeform 39"/>
            <p:cNvSpPr>
              <a:spLocks noChangeArrowheads="1"/>
            </p:cNvSpPr>
            <p:nvPr/>
          </p:nvSpPr>
          <p:spPr bwMode="auto">
            <a:xfrm rot="16200000">
              <a:off x="10739806" y="2489718"/>
              <a:ext cx="1678134" cy="1334200"/>
            </a:xfrm>
            <a:custGeom>
              <a:avLst/>
              <a:gdLst>
                <a:gd name="T0" fmla="*/ 0 w 1063"/>
                <a:gd name="T1" fmla="*/ 0 h 845"/>
                <a:gd name="T2" fmla="*/ 1063 w 1063"/>
                <a:gd name="T3" fmla="*/ 845 h 845"/>
                <a:gd name="T4" fmla="*/ 747 w 1063"/>
                <a:gd name="T5" fmla="*/ 198 h 845"/>
                <a:gd name="T6" fmla="*/ 0 w 1063"/>
                <a:gd name="T7" fmla="*/ 0 h 845"/>
                <a:gd name="T8" fmla="*/ 0 60000 65536"/>
                <a:gd name="T9" fmla="*/ 0 60000 65536"/>
                <a:gd name="T10" fmla="*/ 0 60000 65536"/>
                <a:gd name="T11" fmla="*/ 0 60000 65536"/>
                <a:gd name="T12" fmla="*/ 0 w 1063"/>
                <a:gd name="T13" fmla="*/ 0 h 845"/>
                <a:gd name="T14" fmla="*/ 1063 w 1063"/>
                <a:gd name="T15" fmla="*/ 845 h 845"/>
              </a:gdLst>
              <a:ahLst/>
              <a:cxnLst>
                <a:cxn ang="T8">
                  <a:pos x="T0" y="T1"/>
                </a:cxn>
                <a:cxn ang="T9">
                  <a:pos x="T2" y="T3"/>
                </a:cxn>
                <a:cxn ang="T10">
                  <a:pos x="T4" y="T5"/>
                </a:cxn>
                <a:cxn ang="T11">
                  <a:pos x="T6" y="T7"/>
                </a:cxn>
              </a:cxnLst>
              <a:rect l="T12" t="T13" r="T14" b="T15"/>
              <a:pathLst>
                <a:path w="1063" h="845">
                  <a:moveTo>
                    <a:pt x="0" y="0"/>
                  </a:moveTo>
                  <a:lnTo>
                    <a:pt x="1063" y="845"/>
                  </a:lnTo>
                  <a:lnTo>
                    <a:pt x="747" y="198"/>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6" name="Freeform 40"/>
            <p:cNvSpPr>
              <a:spLocks noChangeArrowheads="1"/>
            </p:cNvSpPr>
            <p:nvPr/>
          </p:nvSpPr>
          <p:spPr bwMode="auto">
            <a:xfrm rot="16200000">
              <a:off x="10676659" y="2552865"/>
              <a:ext cx="1804428" cy="1334200"/>
            </a:xfrm>
            <a:custGeom>
              <a:avLst/>
              <a:gdLst>
                <a:gd name="T0" fmla="*/ 0 w 1143"/>
                <a:gd name="T1" fmla="*/ 845 h 845"/>
                <a:gd name="T2" fmla="*/ 1143 w 1143"/>
                <a:gd name="T3" fmla="*/ 845 h 845"/>
                <a:gd name="T4" fmla="*/ 80 w 1143"/>
                <a:gd name="T5" fmla="*/ 0 h 845"/>
                <a:gd name="T6" fmla="*/ 0 w 1143"/>
                <a:gd name="T7" fmla="*/ 845 h 845"/>
                <a:gd name="T8" fmla="*/ 0 60000 65536"/>
                <a:gd name="T9" fmla="*/ 0 60000 65536"/>
                <a:gd name="T10" fmla="*/ 0 60000 65536"/>
                <a:gd name="T11" fmla="*/ 0 60000 65536"/>
                <a:gd name="T12" fmla="*/ 0 w 1143"/>
                <a:gd name="T13" fmla="*/ 0 h 845"/>
                <a:gd name="T14" fmla="*/ 1143 w 1143"/>
                <a:gd name="T15" fmla="*/ 845 h 845"/>
              </a:gdLst>
              <a:ahLst/>
              <a:cxnLst>
                <a:cxn ang="T8">
                  <a:pos x="T0" y="T1"/>
                </a:cxn>
                <a:cxn ang="T9">
                  <a:pos x="T2" y="T3"/>
                </a:cxn>
                <a:cxn ang="T10">
                  <a:pos x="T4" y="T5"/>
                </a:cxn>
                <a:cxn ang="T11">
                  <a:pos x="T6" y="T7"/>
                </a:cxn>
              </a:cxnLst>
              <a:rect l="T12" t="T13" r="T14" b="T15"/>
              <a:pathLst>
                <a:path w="1143" h="845">
                  <a:moveTo>
                    <a:pt x="0" y="845"/>
                  </a:moveTo>
                  <a:lnTo>
                    <a:pt x="1143" y="845"/>
                  </a:lnTo>
                  <a:lnTo>
                    <a:pt x="80" y="0"/>
                  </a:lnTo>
                  <a:lnTo>
                    <a:pt x="0" y="8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7" name="Freeform 43"/>
            <p:cNvSpPr>
              <a:spLocks noChangeArrowheads="1"/>
            </p:cNvSpPr>
            <p:nvPr/>
          </p:nvSpPr>
          <p:spPr bwMode="auto">
            <a:xfrm rot="16200000">
              <a:off x="8182621" y="4492335"/>
              <a:ext cx="446766" cy="530522"/>
            </a:xfrm>
            <a:custGeom>
              <a:avLst/>
              <a:gdLst>
                <a:gd name="T0" fmla="*/ 136 w 283"/>
                <a:gd name="T1" fmla="*/ 0 h 336"/>
                <a:gd name="T2" fmla="*/ 0 w 283"/>
                <a:gd name="T3" fmla="*/ 336 h 336"/>
                <a:gd name="T4" fmla="*/ 283 w 283"/>
                <a:gd name="T5" fmla="*/ 190 h 336"/>
                <a:gd name="T6" fmla="*/ 136 w 283"/>
                <a:gd name="T7" fmla="*/ 0 h 336"/>
                <a:gd name="T8" fmla="*/ 0 60000 65536"/>
                <a:gd name="T9" fmla="*/ 0 60000 65536"/>
                <a:gd name="T10" fmla="*/ 0 60000 65536"/>
                <a:gd name="T11" fmla="*/ 0 60000 65536"/>
                <a:gd name="T12" fmla="*/ 0 w 283"/>
                <a:gd name="T13" fmla="*/ 0 h 336"/>
                <a:gd name="T14" fmla="*/ 283 w 283"/>
                <a:gd name="T15" fmla="*/ 336 h 336"/>
              </a:gdLst>
              <a:ahLst/>
              <a:cxnLst>
                <a:cxn ang="T8">
                  <a:pos x="T0" y="T1"/>
                </a:cxn>
                <a:cxn ang="T9">
                  <a:pos x="T2" y="T3"/>
                </a:cxn>
                <a:cxn ang="T10">
                  <a:pos x="T4" y="T5"/>
                </a:cxn>
                <a:cxn ang="T11">
                  <a:pos x="T6" y="T7"/>
                </a:cxn>
              </a:cxnLst>
              <a:rect l="T12" t="T13" r="T14" b="T15"/>
              <a:pathLst>
                <a:path w="283" h="336">
                  <a:moveTo>
                    <a:pt x="136" y="0"/>
                  </a:moveTo>
                  <a:lnTo>
                    <a:pt x="0" y="336"/>
                  </a:lnTo>
                  <a:lnTo>
                    <a:pt x="283" y="190"/>
                  </a:lnTo>
                  <a:lnTo>
                    <a:pt x="136"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8" name="Freeform 44"/>
            <p:cNvSpPr>
              <a:spLocks noChangeArrowheads="1"/>
            </p:cNvSpPr>
            <p:nvPr/>
          </p:nvSpPr>
          <p:spPr bwMode="auto">
            <a:xfrm rot="16200000">
              <a:off x="8385514" y="4589440"/>
              <a:ext cx="446766" cy="336313"/>
            </a:xfrm>
            <a:custGeom>
              <a:avLst/>
              <a:gdLst>
                <a:gd name="T0" fmla="*/ 0 w 283"/>
                <a:gd name="T1" fmla="*/ 146 h 213"/>
                <a:gd name="T2" fmla="*/ 278 w 283"/>
                <a:gd name="T3" fmla="*/ 213 h 213"/>
                <a:gd name="T4" fmla="*/ 283 w 283"/>
                <a:gd name="T5" fmla="*/ 0 h 213"/>
                <a:gd name="T6" fmla="*/ 0 w 283"/>
                <a:gd name="T7" fmla="*/ 146 h 213"/>
                <a:gd name="T8" fmla="*/ 0 60000 65536"/>
                <a:gd name="T9" fmla="*/ 0 60000 65536"/>
                <a:gd name="T10" fmla="*/ 0 60000 65536"/>
                <a:gd name="T11" fmla="*/ 0 60000 65536"/>
                <a:gd name="T12" fmla="*/ 0 w 283"/>
                <a:gd name="T13" fmla="*/ 0 h 213"/>
                <a:gd name="T14" fmla="*/ 283 w 283"/>
                <a:gd name="T15" fmla="*/ 213 h 213"/>
              </a:gdLst>
              <a:ahLst/>
              <a:cxnLst>
                <a:cxn ang="T8">
                  <a:pos x="T0" y="T1"/>
                </a:cxn>
                <a:cxn ang="T9">
                  <a:pos x="T2" y="T3"/>
                </a:cxn>
                <a:cxn ang="T10">
                  <a:pos x="T4" y="T5"/>
                </a:cxn>
                <a:cxn ang="T11">
                  <a:pos x="T6" y="T7"/>
                </a:cxn>
              </a:cxnLst>
              <a:rect l="T12" t="T13" r="T14" b="T15"/>
              <a:pathLst>
                <a:path w="283" h="213">
                  <a:moveTo>
                    <a:pt x="0" y="146"/>
                  </a:moveTo>
                  <a:lnTo>
                    <a:pt x="278" y="213"/>
                  </a:lnTo>
                  <a:lnTo>
                    <a:pt x="283" y="0"/>
                  </a:lnTo>
                  <a:lnTo>
                    <a:pt x="0" y="14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59" name="Freeform 45"/>
            <p:cNvSpPr>
              <a:spLocks noChangeArrowheads="1"/>
            </p:cNvSpPr>
            <p:nvPr/>
          </p:nvSpPr>
          <p:spPr bwMode="auto">
            <a:xfrm rot="16200000">
              <a:off x="11548927" y="6165716"/>
              <a:ext cx="648837" cy="745258"/>
            </a:xfrm>
            <a:custGeom>
              <a:avLst/>
              <a:gdLst>
                <a:gd name="T0" fmla="*/ 411 w 411"/>
                <a:gd name="T1" fmla="*/ 472 h 472"/>
                <a:gd name="T2" fmla="*/ 0 w 411"/>
                <a:gd name="T3" fmla="*/ 472 h 472"/>
                <a:gd name="T4" fmla="*/ 0 w 411"/>
                <a:gd name="T5" fmla="*/ 0 h 472"/>
                <a:gd name="T6" fmla="*/ 411 w 411"/>
                <a:gd name="T7" fmla="*/ 472 h 472"/>
                <a:gd name="T8" fmla="*/ 0 60000 65536"/>
                <a:gd name="T9" fmla="*/ 0 60000 65536"/>
                <a:gd name="T10" fmla="*/ 0 60000 65536"/>
                <a:gd name="T11" fmla="*/ 0 60000 65536"/>
                <a:gd name="T12" fmla="*/ 0 w 411"/>
                <a:gd name="T13" fmla="*/ 0 h 472"/>
                <a:gd name="T14" fmla="*/ 411 w 411"/>
                <a:gd name="T15" fmla="*/ 472 h 472"/>
              </a:gdLst>
              <a:ahLst/>
              <a:cxnLst>
                <a:cxn ang="T8">
                  <a:pos x="T0" y="T1"/>
                </a:cxn>
                <a:cxn ang="T9">
                  <a:pos x="T2" y="T3"/>
                </a:cxn>
                <a:cxn ang="T10">
                  <a:pos x="T4" y="T5"/>
                </a:cxn>
                <a:cxn ang="T11">
                  <a:pos x="T6" y="T7"/>
                </a:cxn>
              </a:cxnLst>
              <a:rect l="T12" t="T13" r="T14" b="T15"/>
              <a:pathLst>
                <a:path w="411" h="472">
                  <a:moveTo>
                    <a:pt x="411" y="472"/>
                  </a:moveTo>
                  <a:lnTo>
                    <a:pt x="0" y="472"/>
                  </a:lnTo>
                  <a:lnTo>
                    <a:pt x="0" y="0"/>
                  </a:lnTo>
                  <a:lnTo>
                    <a:pt x="411" y="47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0" name="Freeform 46"/>
            <p:cNvSpPr>
              <a:spLocks noChangeArrowheads="1"/>
            </p:cNvSpPr>
            <p:nvPr/>
          </p:nvSpPr>
          <p:spPr bwMode="auto">
            <a:xfrm rot="16200000">
              <a:off x="7904889" y="5245343"/>
              <a:ext cx="2421691" cy="813151"/>
            </a:xfrm>
            <a:custGeom>
              <a:avLst/>
              <a:gdLst>
                <a:gd name="T0" fmla="*/ 1534 w 1534"/>
                <a:gd name="T1" fmla="*/ 515 h 515"/>
                <a:gd name="T2" fmla="*/ 1071 w 1534"/>
                <a:gd name="T3" fmla="*/ 0 h 515"/>
                <a:gd name="T4" fmla="*/ 0 w 1534"/>
                <a:gd name="T5" fmla="*/ 251 h 515"/>
                <a:gd name="T6" fmla="*/ 1534 w 1534"/>
                <a:gd name="T7" fmla="*/ 515 h 515"/>
                <a:gd name="T8" fmla="*/ 0 60000 65536"/>
                <a:gd name="T9" fmla="*/ 0 60000 65536"/>
                <a:gd name="T10" fmla="*/ 0 60000 65536"/>
                <a:gd name="T11" fmla="*/ 0 60000 65536"/>
                <a:gd name="T12" fmla="*/ 0 w 1534"/>
                <a:gd name="T13" fmla="*/ 0 h 515"/>
                <a:gd name="T14" fmla="*/ 1534 w 1534"/>
                <a:gd name="T15" fmla="*/ 515 h 515"/>
              </a:gdLst>
              <a:ahLst/>
              <a:cxnLst>
                <a:cxn ang="T8">
                  <a:pos x="T0" y="T1"/>
                </a:cxn>
                <a:cxn ang="T9">
                  <a:pos x="T2" y="T3"/>
                </a:cxn>
                <a:cxn ang="T10">
                  <a:pos x="T4" y="T5"/>
                </a:cxn>
                <a:cxn ang="T11">
                  <a:pos x="T6" y="T7"/>
                </a:cxn>
              </a:cxnLst>
              <a:rect l="T12" t="T13" r="T14" b="T15"/>
              <a:pathLst>
                <a:path w="1534" h="515">
                  <a:moveTo>
                    <a:pt x="1534" y="515"/>
                  </a:moveTo>
                  <a:lnTo>
                    <a:pt x="1071" y="0"/>
                  </a:lnTo>
                  <a:lnTo>
                    <a:pt x="0" y="251"/>
                  </a:lnTo>
                  <a:lnTo>
                    <a:pt x="1534" y="5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1" name="Freeform 47"/>
            <p:cNvSpPr>
              <a:spLocks noChangeArrowheads="1"/>
            </p:cNvSpPr>
            <p:nvPr/>
          </p:nvSpPr>
          <p:spPr bwMode="auto">
            <a:xfrm rot="16200000">
              <a:off x="7456431" y="5213723"/>
              <a:ext cx="1930723" cy="1367358"/>
            </a:xfrm>
            <a:custGeom>
              <a:avLst/>
              <a:gdLst>
                <a:gd name="T0" fmla="*/ 1071 w 1223"/>
                <a:gd name="T1" fmla="*/ 615 h 866"/>
                <a:gd name="T2" fmla="*/ 1223 w 1223"/>
                <a:gd name="T3" fmla="*/ 0 h 866"/>
                <a:gd name="T4" fmla="*/ 0 w 1223"/>
                <a:gd name="T5" fmla="*/ 866 h 866"/>
                <a:gd name="T6" fmla="*/ 1071 w 1223"/>
                <a:gd name="T7" fmla="*/ 615 h 866"/>
                <a:gd name="T8" fmla="*/ 0 60000 65536"/>
                <a:gd name="T9" fmla="*/ 0 60000 65536"/>
                <a:gd name="T10" fmla="*/ 0 60000 65536"/>
                <a:gd name="T11" fmla="*/ 0 60000 65536"/>
                <a:gd name="T12" fmla="*/ 0 w 1223"/>
                <a:gd name="T13" fmla="*/ 0 h 866"/>
                <a:gd name="T14" fmla="*/ 1223 w 1223"/>
                <a:gd name="T15" fmla="*/ 866 h 866"/>
              </a:gdLst>
              <a:ahLst/>
              <a:cxnLst>
                <a:cxn ang="T8">
                  <a:pos x="T0" y="T1"/>
                </a:cxn>
                <a:cxn ang="T9">
                  <a:pos x="T2" y="T3"/>
                </a:cxn>
                <a:cxn ang="T10">
                  <a:pos x="T4" y="T5"/>
                </a:cxn>
                <a:cxn ang="T11">
                  <a:pos x="T6" y="T7"/>
                </a:cxn>
              </a:cxnLst>
              <a:rect l="T12" t="T13" r="T14" b="T15"/>
              <a:pathLst>
                <a:path w="1223" h="866">
                  <a:moveTo>
                    <a:pt x="1071" y="615"/>
                  </a:moveTo>
                  <a:lnTo>
                    <a:pt x="1223" y="0"/>
                  </a:lnTo>
                  <a:lnTo>
                    <a:pt x="0" y="866"/>
                  </a:lnTo>
                  <a:lnTo>
                    <a:pt x="1071" y="61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2" name="Freeform 48"/>
            <p:cNvSpPr>
              <a:spLocks noChangeArrowheads="1"/>
            </p:cNvSpPr>
            <p:nvPr/>
          </p:nvSpPr>
          <p:spPr bwMode="auto">
            <a:xfrm rot="16200000">
              <a:off x="6721500" y="5346354"/>
              <a:ext cx="1930723" cy="1102097"/>
            </a:xfrm>
            <a:custGeom>
              <a:avLst/>
              <a:gdLst>
                <a:gd name="T0" fmla="*/ 0 w 1223"/>
                <a:gd name="T1" fmla="*/ 698 h 698"/>
                <a:gd name="T2" fmla="*/ 0 w 1223"/>
                <a:gd name="T3" fmla="*/ 0 h 698"/>
                <a:gd name="T4" fmla="*/ 1223 w 1223"/>
                <a:gd name="T5" fmla="*/ 396 h 698"/>
                <a:gd name="T6" fmla="*/ 0 w 1223"/>
                <a:gd name="T7" fmla="*/ 698 h 698"/>
                <a:gd name="T8" fmla="*/ 0 60000 65536"/>
                <a:gd name="T9" fmla="*/ 0 60000 65536"/>
                <a:gd name="T10" fmla="*/ 0 60000 65536"/>
                <a:gd name="T11" fmla="*/ 0 60000 65536"/>
                <a:gd name="T12" fmla="*/ 0 w 1223"/>
                <a:gd name="T13" fmla="*/ 0 h 698"/>
                <a:gd name="T14" fmla="*/ 1223 w 1223"/>
                <a:gd name="T15" fmla="*/ 698 h 698"/>
              </a:gdLst>
              <a:ahLst/>
              <a:cxnLst>
                <a:cxn ang="T8">
                  <a:pos x="T0" y="T1"/>
                </a:cxn>
                <a:cxn ang="T9">
                  <a:pos x="T2" y="T3"/>
                </a:cxn>
                <a:cxn ang="T10">
                  <a:pos x="T4" y="T5"/>
                </a:cxn>
                <a:cxn ang="T11">
                  <a:pos x="T6" y="T7"/>
                </a:cxn>
              </a:cxnLst>
              <a:rect l="T12" t="T13" r="T14" b="T15"/>
              <a:pathLst>
                <a:path w="1223" h="698">
                  <a:moveTo>
                    <a:pt x="0" y="698"/>
                  </a:moveTo>
                  <a:lnTo>
                    <a:pt x="0" y="0"/>
                  </a:lnTo>
                  <a:lnTo>
                    <a:pt x="1223" y="396"/>
                  </a:lnTo>
                  <a:lnTo>
                    <a:pt x="0" y="6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3" name="Freeform 71"/>
            <p:cNvSpPr>
              <a:spLocks noChangeArrowheads="1"/>
            </p:cNvSpPr>
            <p:nvPr/>
          </p:nvSpPr>
          <p:spPr bwMode="auto">
            <a:xfrm rot="16200000">
              <a:off x="8597081" y="2578212"/>
              <a:ext cx="325207" cy="255788"/>
            </a:xfrm>
            <a:custGeom>
              <a:avLst/>
              <a:gdLst>
                <a:gd name="T0" fmla="*/ 99 w 206"/>
                <a:gd name="T1" fmla="*/ 0 h 162"/>
                <a:gd name="T2" fmla="*/ 0 w 206"/>
                <a:gd name="T3" fmla="*/ 162 h 162"/>
                <a:gd name="T4" fmla="*/ 206 w 206"/>
                <a:gd name="T5" fmla="*/ 117 h 162"/>
                <a:gd name="T6" fmla="*/ 99 w 206"/>
                <a:gd name="T7" fmla="*/ 0 h 162"/>
                <a:gd name="T8" fmla="*/ 0 60000 65536"/>
                <a:gd name="T9" fmla="*/ 0 60000 65536"/>
                <a:gd name="T10" fmla="*/ 0 60000 65536"/>
                <a:gd name="T11" fmla="*/ 0 60000 65536"/>
                <a:gd name="T12" fmla="*/ 0 w 206"/>
                <a:gd name="T13" fmla="*/ 0 h 162"/>
                <a:gd name="T14" fmla="*/ 206 w 206"/>
                <a:gd name="T15" fmla="*/ 162 h 162"/>
              </a:gdLst>
              <a:ahLst/>
              <a:cxnLst>
                <a:cxn ang="T8">
                  <a:pos x="T0" y="T1"/>
                </a:cxn>
                <a:cxn ang="T9">
                  <a:pos x="T2" y="T3"/>
                </a:cxn>
                <a:cxn ang="T10">
                  <a:pos x="T4" y="T5"/>
                </a:cxn>
                <a:cxn ang="T11">
                  <a:pos x="T6" y="T7"/>
                </a:cxn>
              </a:cxnLst>
              <a:rect l="T12" t="T13" r="T14" b="T15"/>
              <a:pathLst>
                <a:path w="206" h="162">
                  <a:moveTo>
                    <a:pt x="99" y="0"/>
                  </a:moveTo>
                  <a:lnTo>
                    <a:pt x="0" y="162"/>
                  </a:lnTo>
                  <a:lnTo>
                    <a:pt x="206" y="117"/>
                  </a:lnTo>
                  <a:lnTo>
                    <a:pt x="99"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4" name="Freeform 72"/>
            <p:cNvSpPr>
              <a:spLocks noChangeArrowheads="1"/>
            </p:cNvSpPr>
            <p:nvPr/>
          </p:nvSpPr>
          <p:spPr bwMode="auto">
            <a:xfrm rot="16200000">
              <a:off x="8747869" y="2612159"/>
              <a:ext cx="325207" cy="187893"/>
            </a:xfrm>
            <a:custGeom>
              <a:avLst/>
              <a:gdLst>
                <a:gd name="T0" fmla="*/ 0 w 206"/>
                <a:gd name="T1" fmla="*/ 45 h 119"/>
                <a:gd name="T2" fmla="*/ 167 w 206"/>
                <a:gd name="T3" fmla="*/ 119 h 119"/>
                <a:gd name="T4" fmla="*/ 206 w 206"/>
                <a:gd name="T5" fmla="*/ 0 h 119"/>
                <a:gd name="T6" fmla="*/ 0 w 206"/>
                <a:gd name="T7" fmla="*/ 45 h 119"/>
                <a:gd name="T8" fmla="*/ 0 60000 65536"/>
                <a:gd name="T9" fmla="*/ 0 60000 65536"/>
                <a:gd name="T10" fmla="*/ 0 60000 65536"/>
                <a:gd name="T11" fmla="*/ 0 60000 65536"/>
                <a:gd name="T12" fmla="*/ 0 w 206"/>
                <a:gd name="T13" fmla="*/ 0 h 119"/>
                <a:gd name="T14" fmla="*/ 206 w 206"/>
                <a:gd name="T15" fmla="*/ 119 h 119"/>
              </a:gdLst>
              <a:ahLst/>
              <a:cxnLst>
                <a:cxn ang="T8">
                  <a:pos x="T0" y="T1"/>
                </a:cxn>
                <a:cxn ang="T9">
                  <a:pos x="T2" y="T3"/>
                </a:cxn>
                <a:cxn ang="T10">
                  <a:pos x="T4" y="T5"/>
                </a:cxn>
                <a:cxn ang="T11">
                  <a:pos x="T6" y="T7"/>
                </a:cxn>
              </a:cxnLst>
              <a:rect l="T12" t="T13" r="T14" b="T15"/>
              <a:pathLst>
                <a:path w="206" h="119">
                  <a:moveTo>
                    <a:pt x="0" y="45"/>
                  </a:moveTo>
                  <a:lnTo>
                    <a:pt x="167" y="119"/>
                  </a:lnTo>
                  <a:lnTo>
                    <a:pt x="206" y="0"/>
                  </a:lnTo>
                  <a:lnTo>
                    <a:pt x="0" y="4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5" name="Oval 95"/>
            <p:cNvSpPr>
              <a:spLocks noChangeArrowheads="1"/>
            </p:cNvSpPr>
            <p:nvPr/>
          </p:nvSpPr>
          <p:spPr bwMode="auto">
            <a:xfrm rot="16200000">
              <a:off x="11249670" y="2980789"/>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6" name="Oval 96"/>
            <p:cNvSpPr>
              <a:spLocks noChangeArrowheads="1"/>
            </p:cNvSpPr>
            <p:nvPr/>
          </p:nvSpPr>
          <p:spPr bwMode="auto">
            <a:xfrm rot="16200000">
              <a:off x="10948883" y="4096125"/>
              <a:ext cx="5683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7" name="Oval 97"/>
            <p:cNvSpPr>
              <a:spLocks noChangeArrowheads="1"/>
            </p:cNvSpPr>
            <p:nvPr/>
          </p:nvSpPr>
          <p:spPr bwMode="auto">
            <a:xfrm rot="16200000">
              <a:off x="9622578" y="4530260"/>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8" name="Oval 98"/>
            <p:cNvSpPr>
              <a:spLocks noChangeArrowheads="1"/>
            </p:cNvSpPr>
            <p:nvPr/>
          </p:nvSpPr>
          <p:spPr bwMode="auto">
            <a:xfrm rot="16200000">
              <a:off x="10776779" y="6108937"/>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69" name="Oval 99"/>
            <p:cNvSpPr>
              <a:spLocks noChangeArrowheads="1"/>
            </p:cNvSpPr>
            <p:nvPr/>
          </p:nvSpPr>
          <p:spPr bwMode="auto">
            <a:xfrm rot="16200000">
              <a:off x="8706006" y="61034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0" name="Oval 100"/>
            <p:cNvSpPr>
              <a:spLocks noChangeArrowheads="1"/>
            </p:cNvSpPr>
            <p:nvPr/>
          </p:nvSpPr>
          <p:spPr bwMode="auto">
            <a:xfrm rot="16200000">
              <a:off x="9091266" y="6632270"/>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1" name="Oval 101"/>
            <p:cNvSpPr>
              <a:spLocks noChangeArrowheads="1"/>
            </p:cNvSpPr>
            <p:nvPr/>
          </p:nvSpPr>
          <p:spPr bwMode="auto">
            <a:xfrm rot="16200000">
              <a:off x="8833899" y="5219353"/>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2" name="Oval 102"/>
            <p:cNvSpPr>
              <a:spLocks noChangeArrowheads="1"/>
            </p:cNvSpPr>
            <p:nvPr/>
          </p:nvSpPr>
          <p:spPr bwMode="auto">
            <a:xfrm rot="16200000">
              <a:off x="8798374" y="3628836"/>
              <a:ext cx="58412" cy="7894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3" name="Oval 103"/>
            <p:cNvSpPr>
              <a:spLocks noChangeArrowheads="1"/>
            </p:cNvSpPr>
            <p:nvPr/>
          </p:nvSpPr>
          <p:spPr bwMode="auto">
            <a:xfrm rot="16200000">
              <a:off x="9405474" y="2690312"/>
              <a:ext cx="58412" cy="77367"/>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grpSp>
        <p:nvGrpSpPr>
          <p:cNvPr id="3" name="组合 2"/>
          <p:cNvGrpSpPr/>
          <p:nvPr/>
        </p:nvGrpSpPr>
        <p:grpSpPr>
          <a:xfrm>
            <a:off x="0" y="0"/>
            <a:ext cx="4572000" cy="4757738"/>
            <a:chOff x="0" y="0"/>
            <a:chExt cx="4572000" cy="4757738"/>
          </a:xfrm>
        </p:grpSpPr>
        <p:sp>
          <p:nvSpPr>
            <p:cNvPr id="5175" name="Freeform 51"/>
            <p:cNvSpPr>
              <a:spLocks noChangeArrowheads="1"/>
            </p:cNvSpPr>
            <p:nvPr/>
          </p:nvSpPr>
          <p:spPr bwMode="auto">
            <a:xfrm rot="5400000" flipH="1">
              <a:off x="2329680" y="2604356"/>
              <a:ext cx="1259308" cy="2062878"/>
            </a:xfrm>
            <a:custGeom>
              <a:avLst/>
              <a:gdLst>
                <a:gd name="T0" fmla="*/ 0 w 793"/>
                <a:gd name="T1" fmla="*/ 0 h 1299"/>
                <a:gd name="T2" fmla="*/ 120 w 793"/>
                <a:gd name="T3" fmla="*/ 1299 h 1299"/>
                <a:gd name="T4" fmla="*/ 793 w 793"/>
                <a:gd name="T5" fmla="*/ 1170 h 1299"/>
                <a:gd name="T6" fmla="*/ 0 w 793"/>
                <a:gd name="T7" fmla="*/ 0 h 1299"/>
                <a:gd name="T8" fmla="*/ 0 60000 65536"/>
                <a:gd name="T9" fmla="*/ 0 60000 65536"/>
                <a:gd name="T10" fmla="*/ 0 60000 65536"/>
                <a:gd name="T11" fmla="*/ 0 60000 65536"/>
                <a:gd name="T12" fmla="*/ 0 w 793"/>
                <a:gd name="T13" fmla="*/ 0 h 1299"/>
                <a:gd name="T14" fmla="*/ 793 w 793"/>
                <a:gd name="T15" fmla="*/ 1299 h 1299"/>
              </a:gdLst>
              <a:ahLst/>
              <a:cxnLst>
                <a:cxn ang="T8">
                  <a:pos x="T0" y="T1"/>
                </a:cxn>
                <a:cxn ang="T9">
                  <a:pos x="T2" y="T3"/>
                </a:cxn>
                <a:cxn ang="T10">
                  <a:pos x="T4" y="T5"/>
                </a:cxn>
                <a:cxn ang="T11">
                  <a:pos x="T6" y="T7"/>
                </a:cxn>
              </a:cxnLst>
              <a:rect l="T12" t="T13" r="T14" b="T15"/>
              <a:pathLst>
                <a:path w="793" h="1299">
                  <a:moveTo>
                    <a:pt x="0" y="0"/>
                  </a:moveTo>
                  <a:lnTo>
                    <a:pt x="120" y="1299"/>
                  </a:lnTo>
                  <a:lnTo>
                    <a:pt x="793" y="1170"/>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6" name="Freeform 52"/>
            <p:cNvSpPr>
              <a:spLocks noChangeArrowheads="1"/>
            </p:cNvSpPr>
            <p:nvPr/>
          </p:nvSpPr>
          <p:spPr bwMode="auto">
            <a:xfrm rot="5400000" flipH="1">
              <a:off x="532005" y="2474137"/>
              <a:ext cx="1068744" cy="2132752"/>
            </a:xfrm>
            <a:custGeom>
              <a:avLst/>
              <a:gdLst>
                <a:gd name="T0" fmla="*/ 457 w 673"/>
                <a:gd name="T1" fmla="*/ 1343 h 1343"/>
                <a:gd name="T2" fmla="*/ 0 w 673"/>
                <a:gd name="T3" fmla="*/ 129 h 1343"/>
                <a:gd name="T4" fmla="*/ 673 w 673"/>
                <a:gd name="T5" fmla="*/ 0 h 1343"/>
                <a:gd name="T6" fmla="*/ 457 w 673"/>
                <a:gd name="T7" fmla="*/ 1343 h 1343"/>
                <a:gd name="T8" fmla="*/ 0 60000 65536"/>
                <a:gd name="T9" fmla="*/ 0 60000 65536"/>
                <a:gd name="T10" fmla="*/ 0 60000 65536"/>
                <a:gd name="T11" fmla="*/ 0 60000 65536"/>
                <a:gd name="T12" fmla="*/ 0 w 673"/>
                <a:gd name="T13" fmla="*/ 0 h 1343"/>
                <a:gd name="T14" fmla="*/ 673 w 673"/>
                <a:gd name="T15" fmla="*/ 1343 h 1343"/>
              </a:gdLst>
              <a:ahLst/>
              <a:cxnLst>
                <a:cxn ang="T8">
                  <a:pos x="T0" y="T1"/>
                </a:cxn>
                <a:cxn ang="T9">
                  <a:pos x="T2" y="T3"/>
                </a:cxn>
                <a:cxn ang="T10">
                  <a:pos x="T4" y="T5"/>
                </a:cxn>
                <a:cxn ang="T11">
                  <a:pos x="T6" y="T7"/>
                </a:cxn>
              </a:cxnLst>
              <a:rect l="T12" t="T13" r="T14" b="T15"/>
              <a:pathLst>
                <a:path w="673" h="1343">
                  <a:moveTo>
                    <a:pt x="457" y="1343"/>
                  </a:moveTo>
                  <a:lnTo>
                    <a:pt x="0" y="129"/>
                  </a:lnTo>
                  <a:lnTo>
                    <a:pt x="673" y="0"/>
                  </a:lnTo>
                  <a:lnTo>
                    <a:pt x="457"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7" name="Freeform 53"/>
            <p:cNvSpPr>
              <a:spLocks noChangeArrowheads="1"/>
            </p:cNvSpPr>
            <p:nvPr/>
          </p:nvSpPr>
          <p:spPr bwMode="auto">
            <a:xfrm rot="5400000" flipH="1">
              <a:off x="346997" y="3002158"/>
              <a:ext cx="1233900" cy="1927894"/>
            </a:xfrm>
            <a:custGeom>
              <a:avLst/>
              <a:gdLst>
                <a:gd name="T0" fmla="*/ 0 w 777"/>
                <a:gd name="T1" fmla="*/ 598 h 1214"/>
                <a:gd name="T2" fmla="*/ 320 w 777"/>
                <a:gd name="T3" fmla="*/ 0 h 1214"/>
                <a:gd name="T4" fmla="*/ 777 w 777"/>
                <a:gd name="T5" fmla="*/ 1214 h 1214"/>
                <a:gd name="T6" fmla="*/ 0 w 777"/>
                <a:gd name="T7" fmla="*/ 598 h 1214"/>
                <a:gd name="T8" fmla="*/ 0 60000 65536"/>
                <a:gd name="T9" fmla="*/ 0 60000 65536"/>
                <a:gd name="T10" fmla="*/ 0 60000 65536"/>
                <a:gd name="T11" fmla="*/ 0 60000 65536"/>
                <a:gd name="T12" fmla="*/ 0 w 777"/>
                <a:gd name="T13" fmla="*/ 0 h 1214"/>
                <a:gd name="T14" fmla="*/ 777 w 777"/>
                <a:gd name="T15" fmla="*/ 1214 h 1214"/>
              </a:gdLst>
              <a:ahLst/>
              <a:cxnLst>
                <a:cxn ang="T8">
                  <a:pos x="T0" y="T1"/>
                </a:cxn>
                <a:cxn ang="T9">
                  <a:pos x="T2" y="T3"/>
                </a:cxn>
                <a:cxn ang="T10">
                  <a:pos x="T4" y="T5"/>
                </a:cxn>
                <a:cxn ang="T11">
                  <a:pos x="T6" y="T7"/>
                </a:cxn>
              </a:cxnLst>
              <a:rect l="T12" t="T13" r="T14" b="T15"/>
              <a:pathLst>
                <a:path w="777" h="1214">
                  <a:moveTo>
                    <a:pt x="0" y="598"/>
                  </a:moveTo>
                  <a:lnTo>
                    <a:pt x="320" y="0"/>
                  </a:lnTo>
                  <a:lnTo>
                    <a:pt x="777" y="1214"/>
                  </a:lnTo>
                  <a:lnTo>
                    <a:pt x="0" y="598"/>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8" name="Freeform 54"/>
            <p:cNvSpPr>
              <a:spLocks noChangeArrowheads="1"/>
            </p:cNvSpPr>
            <p:nvPr/>
          </p:nvSpPr>
          <p:spPr bwMode="auto">
            <a:xfrm rot="5400000" flipH="1">
              <a:off x="-127830" y="3476985"/>
              <a:ext cx="1233900" cy="978240"/>
            </a:xfrm>
            <a:custGeom>
              <a:avLst/>
              <a:gdLst>
                <a:gd name="T0" fmla="*/ 0 w 777"/>
                <a:gd name="T1" fmla="*/ 0 h 616"/>
                <a:gd name="T2" fmla="*/ 9 w 777"/>
                <a:gd name="T3" fmla="*/ 362 h 616"/>
                <a:gd name="T4" fmla="*/ 777 w 777"/>
                <a:gd name="T5" fmla="*/ 616 h 616"/>
                <a:gd name="T6" fmla="*/ 0 w 777"/>
                <a:gd name="T7" fmla="*/ 0 h 616"/>
                <a:gd name="T8" fmla="*/ 0 60000 65536"/>
                <a:gd name="T9" fmla="*/ 0 60000 65536"/>
                <a:gd name="T10" fmla="*/ 0 60000 65536"/>
                <a:gd name="T11" fmla="*/ 0 60000 65536"/>
                <a:gd name="T12" fmla="*/ 0 w 777"/>
                <a:gd name="T13" fmla="*/ 0 h 616"/>
                <a:gd name="T14" fmla="*/ 777 w 777"/>
                <a:gd name="T15" fmla="*/ 616 h 616"/>
              </a:gdLst>
              <a:ahLst/>
              <a:cxnLst>
                <a:cxn ang="T8">
                  <a:pos x="T0" y="T1"/>
                </a:cxn>
                <a:cxn ang="T9">
                  <a:pos x="T2" y="T3"/>
                </a:cxn>
                <a:cxn ang="T10">
                  <a:pos x="T4" y="T5"/>
                </a:cxn>
                <a:cxn ang="T11">
                  <a:pos x="T6" y="T7"/>
                </a:cxn>
              </a:cxnLst>
              <a:rect l="T12" t="T13" r="T14" b="T15"/>
              <a:pathLst>
                <a:path w="777" h="616">
                  <a:moveTo>
                    <a:pt x="0" y="0"/>
                  </a:moveTo>
                  <a:lnTo>
                    <a:pt x="9" y="362"/>
                  </a:lnTo>
                  <a:lnTo>
                    <a:pt x="777" y="61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79" name="Freeform 58"/>
            <p:cNvSpPr>
              <a:spLocks noChangeArrowheads="1"/>
            </p:cNvSpPr>
            <p:nvPr/>
          </p:nvSpPr>
          <p:spPr bwMode="auto">
            <a:xfrm rot="5400000" flipH="1">
              <a:off x="109583" y="2262935"/>
              <a:ext cx="976639" cy="1195802"/>
            </a:xfrm>
            <a:custGeom>
              <a:avLst/>
              <a:gdLst>
                <a:gd name="T0" fmla="*/ 0 w 615"/>
                <a:gd name="T1" fmla="*/ 753 h 753"/>
                <a:gd name="T2" fmla="*/ 399 w 615"/>
                <a:gd name="T3" fmla="*/ 0 h 753"/>
                <a:gd name="T4" fmla="*/ 615 w 615"/>
                <a:gd name="T5" fmla="*/ 753 h 753"/>
                <a:gd name="T6" fmla="*/ 0 w 615"/>
                <a:gd name="T7" fmla="*/ 753 h 753"/>
                <a:gd name="T8" fmla="*/ 0 60000 65536"/>
                <a:gd name="T9" fmla="*/ 0 60000 65536"/>
                <a:gd name="T10" fmla="*/ 0 60000 65536"/>
                <a:gd name="T11" fmla="*/ 0 60000 65536"/>
                <a:gd name="T12" fmla="*/ 0 w 615"/>
                <a:gd name="T13" fmla="*/ 0 h 753"/>
                <a:gd name="T14" fmla="*/ 615 w 615"/>
                <a:gd name="T15" fmla="*/ 753 h 753"/>
              </a:gdLst>
              <a:ahLst/>
              <a:cxnLst>
                <a:cxn ang="T8">
                  <a:pos x="T0" y="T1"/>
                </a:cxn>
                <a:cxn ang="T9">
                  <a:pos x="T2" y="T3"/>
                </a:cxn>
                <a:cxn ang="T10">
                  <a:pos x="T4" y="T5"/>
                </a:cxn>
                <a:cxn ang="T11">
                  <a:pos x="T6" y="T7"/>
                </a:cxn>
              </a:cxnLst>
              <a:rect l="T12" t="T13" r="T14" b="T15"/>
              <a:pathLst>
                <a:path w="615" h="753">
                  <a:moveTo>
                    <a:pt x="0" y="753"/>
                  </a:moveTo>
                  <a:lnTo>
                    <a:pt x="399" y="0"/>
                  </a:lnTo>
                  <a:lnTo>
                    <a:pt x="615" y="753"/>
                  </a:lnTo>
                  <a:lnTo>
                    <a:pt x="0"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0" name="Freeform 59"/>
            <p:cNvSpPr>
              <a:spLocks noChangeArrowheads="1"/>
            </p:cNvSpPr>
            <p:nvPr/>
          </p:nvSpPr>
          <p:spPr bwMode="auto">
            <a:xfrm rot="5400000" flipH="1">
              <a:off x="2301891" y="2576566"/>
              <a:ext cx="1519745" cy="1858020"/>
            </a:xfrm>
            <a:custGeom>
              <a:avLst/>
              <a:gdLst>
                <a:gd name="T0" fmla="*/ 957 w 957"/>
                <a:gd name="T1" fmla="*/ 749 h 1170"/>
                <a:gd name="T2" fmla="*/ 793 w 957"/>
                <a:gd name="T3" fmla="*/ 1170 h 1170"/>
                <a:gd name="T4" fmla="*/ 0 w 957"/>
                <a:gd name="T5" fmla="*/ 0 h 1170"/>
                <a:gd name="T6" fmla="*/ 957 w 957"/>
                <a:gd name="T7" fmla="*/ 749 h 1170"/>
                <a:gd name="T8" fmla="*/ 0 60000 65536"/>
                <a:gd name="T9" fmla="*/ 0 60000 65536"/>
                <a:gd name="T10" fmla="*/ 0 60000 65536"/>
                <a:gd name="T11" fmla="*/ 0 60000 65536"/>
                <a:gd name="T12" fmla="*/ 0 w 957"/>
                <a:gd name="T13" fmla="*/ 0 h 1170"/>
                <a:gd name="T14" fmla="*/ 957 w 957"/>
                <a:gd name="T15" fmla="*/ 1170 h 1170"/>
              </a:gdLst>
              <a:ahLst/>
              <a:cxnLst>
                <a:cxn ang="T8">
                  <a:pos x="T0" y="T1"/>
                </a:cxn>
                <a:cxn ang="T9">
                  <a:pos x="T2" y="T3"/>
                </a:cxn>
                <a:cxn ang="T10">
                  <a:pos x="T4" y="T5"/>
                </a:cxn>
                <a:cxn ang="T11">
                  <a:pos x="T6" y="T7"/>
                </a:cxn>
              </a:cxnLst>
              <a:rect l="T12" t="T13" r="T14" b="T15"/>
              <a:pathLst>
                <a:path w="957" h="1170">
                  <a:moveTo>
                    <a:pt x="957" y="749"/>
                  </a:moveTo>
                  <a:lnTo>
                    <a:pt x="793" y="1170"/>
                  </a:lnTo>
                  <a:lnTo>
                    <a:pt x="0" y="0"/>
                  </a:lnTo>
                  <a:lnTo>
                    <a:pt x="957" y="74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1" name="Freeform 60"/>
            <p:cNvSpPr>
              <a:spLocks noChangeArrowheads="1"/>
            </p:cNvSpPr>
            <p:nvPr/>
          </p:nvSpPr>
          <p:spPr bwMode="auto">
            <a:xfrm rot="5400000" flipH="1">
              <a:off x="1498333" y="1442715"/>
              <a:ext cx="1000459" cy="1605519"/>
            </a:xfrm>
            <a:custGeom>
              <a:avLst/>
              <a:gdLst>
                <a:gd name="T0" fmla="*/ 630 w 630"/>
                <a:gd name="T1" fmla="*/ 299 h 1011"/>
                <a:gd name="T2" fmla="*/ 19 w 630"/>
                <a:gd name="T3" fmla="*/ 1011 h 1011"/>
                <a:gd name="T4" fmla="*/ 0 w 630"/>
                <a:gd name="T5" fmla="*/ 0 h 1011"/>
                <a:gd name="T6" fmla="*/ 630 w 630"/>
                <a:gd name="T7" fmla="*/ 299 h 1011"/>
                <a:gd name="T8" fmla="*/ 0 60000 65536"/>
                <a:gd name="T9" fmla="*/ 0 60000 65536"/>
                <a:gd name="T10" fmla="*/ 0 60000 65536"/>
                <a:gd name="T11" fmla="*/ 0 60000 65536"/>
                <a:gd name="T12" fmla="*/ 0 w 630"/>
                <a:gd name="T13" fmla="*/ 0 h 1011"/>
                <a:gd name="T14" fmla="*/ 630 w 630"/>
                <a:gd name="T15" fmla="*/ 1011 h 1011"/>
              </a:gdLst>
              <a:ahLst/>
              <a:cxnLst>
                <a:cxn ang="T8">
                  <a:pos x="T0" y="T1"/>
                </a:cxn>
                <a:cxn ang="T9">
                  <a:pos x="T2" y="T3"/>
                </a:cxn>
                <a:cxn ang="T10">
                  <a:pos x="T4" y="T5"/>
                </a:cxn>
                <a:cxn ang="T11">
                  <a:pos x="T6" y="T7"/>
                </a:cxn>
              </a:cxnLst>
              <a:rect l="T12" t="T13" r="T14" b="T15"/>
              <a:pathLst>
                <a:path w="630" h="1011">
                  <a:moveTo>
                    <a:pt x="630" y="299"/>
                  </a:moveTo>
                  <a:lnTo>
                    <a:pt x="19" y="1011"/>
                  </a:lnTo>
                  <a:lnTo>
                    <a:pt x="0" y="0"/>
                  </a:lnTo>
                  <a:lnTo>
                    <a:pt x="630" y="29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2" name="Freeform 61"/>
            <p:cNvSpPr>
              <a:spLocks noChangeArrowheads="1"/>
            </p:cNvSpPr>
            <p:nvPr/>
          </p:nvSpPr>
          <p:spPr bwMode="auto">
            <a:xfrm rot="5400000" flipH="1">
              <a:off x="2759246" y="1315670"/>
              <a:ext cx="998871" cy="1861196"/>
            </a:xfrm>
            <a:custGeom>
              <a:avLst/>
              <a:gdLst>
                <a:gd name="T0" fmla="*/ 0 w 629"/>
                <a:gd name="T1" fmla="*/ 874 h 1172"/>
                <a:gd name="T2" fmla="*/ 328 w 629"/>
                <a:gd name="T3" fmla="*/ 0 h 1172"/>
                <a:gd name="T4" fmla="*/ 629 w 629"/>
                <a:gd name="T5" fmla="*/ 1172 h 1172"/>
                <a:gd name="T6" fmla="*/ 0 w 629"/>
                <a:gd name="T7" fmla="*/ 874 h 1172"/>
                <a:gd name="T8" fmla="*/ 0 60000 65536"/>
                <a:gd name="T9" fmla="*/ 0 60000 65536"/>
                <a:gd name="T10" fmla="*/ 0 60000 65536"/>
                <a:gd name="T11" fmla="*/ 0 60000 65536"/>
                <a:gd name="T12" fmla="*/ 0 w 629"/>
                <a:gd name="T13" fmla="*/ 0 h 1172"/>
                <a:gd name="T14" fmla="*/ 629 w 629"/>
                <a:gd name="T15" fmla="*/ 1172 h 1172"/>
              </a:gdLst>
              <a:ahLst/>
              <a:cxnLst>
                <a:cxn ang="T8">
                  <a:pos x="T0" y="T1"/>
                </a:cxn>
                <a:cxn ang="T9">
                  <a:pos x="T2" y="T3"/>
                </a:cxn>
                <a:cxn ang="T10">
                  <a:pos x="T4" y="T5"/>
                </a:cxn>
                <a:cxn ang="T11">
                  <a:pos x="T6" y="T7"/>
                </a:cxn>
              </a:cxnLst>
              <a:rect l="T12" t="T13" r="T14" b="T15"/>
              <a:pathLst>
                <a:path w="629" h="1172">
                  <a:moveTo>
                    <a:pt x="0" y="874"/>
                  </a:moveTo>
                  <a:lnTo>
                    <a:pt x="328" y="0"/>
                  </a:lnTo>
                  <a:lnTo>
                    <a:pt x="629" y="1172"/>
                  </a:lnTo>
                  <a:lnTo>
                    <a:pt x="0" y="87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3" name="Freeform 62"/>
            <p:cNvSpPr>
              <a:spLocks noChangeArrowheads="1"/>
            </p:cNvSpPr>
            <p:nvPr/>
          </p:nvSpPr>
          <p:spPr bwMode="auto">
            <a:xfrm rot="5400000" flipH="1">
              <a:off x="2171671" y="207222"/>
              <a:ext cx="1524509" cy="2510708"/>
            </a:xfrm>
            <a:custGeom>
              <a:avLst/>
              <a:gdLst>
                <a:gd name="T0" fmla="*/ 302 w 960"/>
                <a:gd name="T1" fmla="*/ 1173 h 1581"/>
                <a:gd name="T2" fmla="*/ 301 w 960"/>
                <a:gd name="T3" fmla="*/ 1172 h 1581"/>
                <a:gd name="T4" fmla="*/ 0 w 960"/>
                <a:gd name="T5" fmla="*/ 0 h 1581"/>
                <a:gd name="T6" fmla="*/ 0 w 960"/>
                <a:gd name="T7" fmla="*/ 0 h 1581"/>
                <a:gd name="T8" fmla="*/ 960 w 960"/>
                <a:gd name="T9" fmla="*/ 1581 h 1581"/>
                <a:gd name="T10" fmla="*/ 302 w 960"/>
                <a:gd name="T11" fmla="*/ 1173 h 1581"/>
                <a:gd name="T12" fmla="*/ 0 60000 65536"/>
                <a:gd name="T13" fmla="*/ 0 60000 65536"/>
                <a:gd name="T14" fmla="*/ 0 60000 65536"/>
                <a:gd name="T15" fmla="*/ 0 60000 65536"/>
                <a:gd name="T16" fmla="*/ 0 60000 65536"/>
                <a:gd name="T17" fmla="*/ 0 60000 65536"/>
                <a:gd name="T18" fmla="*/ 0 w 960"/>
                <a:gd name="T19" fmla="*/ 0 h 1581"/>
                <a:gd name="T20" fmla="*/ 960 w 960"/>
                <a:gd name="T21" fmla="*/ 1581 h 1581"/>
              </a:gdLst>
              <a:ahLst/>
              <a:cxnLst>
                <a:cxn ang="T12">
                  <a:pos x="T0" y="T1"/>
                </a:cxn>
                <a:cxn ang="T13">
                  <a:pos x="T2" y="T3"/>
                </a:cxn>
                <a:cxn ang="T14">
                  <a:pos x="T4" y="T5"/>
                </a:cxn>
                <a:cxn ang="T15">
                  <a:pos x="T6" y="T7"/>
                </a:cxn>
                <a:cxn ang="T16">
                  <a:pos x="T8" y="T9"/>
                </a:cxn>
                <a:cxn ang="T17">
                  <a:pos x="T10" y="T11"/>
                </a:cxn>
              </a:cxnLst>
              <a:rect l="T18" t="T19" r="T20" b="T21"/>
              <a:pathLst>
                <a:path w="960" h="1581">
                  <a:moveTo>
                    <a:pt x="302" y="1173"/>
                  </a:moveTo>
                  <a:lnTo>
                    <a:pt x="301" y="1172"/>
                  </a:lnTo>
                  <a:lnTo>
                    <a:pt x="0" y="0"/>
                  </a:lnTo>
                  <a:lnTo>
                    <a:pt x="0" y="0"/>
                  </a:lnTo>
                  <a:lnTo>
                    <a:pt x="960" y="1581"/>
                  </a:lnTo>
                  <a:lnTo>
                    <a:pt x="302" y="11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4" name="Freeform 63"/>
            <p:cNvSpPr>
              <a:spLocks noChangeArrowheads="1"/>
            </p:cNvSpPr>
            <p:nvPr/>
          </p:nvSpPr>
          <p:spPr bwMode="auto">
            <a:xfrm rot="5400000" flipH="1">
              <a:off x="1823098" y="-144527"/>
              <a:ext cx="2224830" cy="2513885"/>
            </a:xfrm>
            <a:custGeom>
              <a:avLst/>
              <a:gdLst>
                <a:gd name="T0" fmla="*/ 1401 w 1401"/>
                <a:gd name="T1" fmla="*/ 1273 h 1583"/>
                <a:gd name="T2" fmla="*/ 960 w 1401"/>
                <a:gd name="T3" fmla="*/ 1583 h 1583"/>
                <a:gd name="T4" fmla="*/ 0 w 1401"/>
                <a:gd name="T5" fmla="*/ 2 h 1583"/>
                <a:gd name="T6" fmla="*/ 9 w 1401"/>
                <a:gd name="T7" fmla="*/ 0 h 1583"/>
                <a:gd name="T8" fmla="*/ 1401 w 1401"/>
                <a:gd name="T9" fmla="*/ 907 h 1583"/>
                <a:gd name="T10" fmla="*/ 1401 w 1401"/>
                <a:gd name="T11" fmla="*/ 1273 h 1583"/>
                <a:gd name="T12" fmla="*/ 0 60000 65536"/>
                <a:gd name="T13" fmla="*/ 0 60000 65536"/>
                <a:gd name="T14" fmla="*/ 0 60000 65536"/>
                <a:gd name="T15" fmla="*/ 0 60000 65536"/>
                <a:gd name="T16" fmla="*/ 0 60000 65536"/>
                <a:gd name="T17" fmla="*/ 0 60000 65536"/>
                <a:gd name="T18" fmla="*/ 0 w 1401"/>
                <a:gd name="T19" fmla="*/ 0 h 1583"/>
                <a:gd name="T20" fmla="*/ 1401 w 1401"/>
                <a:gd name="T21" fmla="*/ 1583 h 1583"/>
              </a:gdLst>
              <a:ahLst/>
              <a:cxnLst>
                <a:cxn ang="T12">
                  <a:pos x="T0" y="T1"/>
                </a:cxn>
                <a:cxn ang="T13">
                  <a:pos x="T2" y="T3"/>
                </a:cxn>
                <a:cxn ang="T14">
                  <a:pos x="T4" y="T5"/>
                </a:cxn>
                <a:cxn ang="T15">
                  <a:pos x="T6" y="T7"/>
                </a:cxn>
                <a:cxn ang="T16">
                  <a:pos x="T8" y="T9"/>
                </a:cxn>
                <a:cxn ang="T17">
                  <a:pos x="T10" y="T11"/>
                </a:cxn>
              </a:cxnLst>
              <a:rect l="T18" t="T19" r="T20" b="T21"/>
              <a:pathLst>
                <a:path w="1401" h="1583">
                  <a:moveTo>
                    <a:pt x="1401" y="1273"/>
                  </a:moveTo>
                  <a:lnTo>
                    <a:pt x="960" y="1583"/>
                  </a:lnTo>
                  <a:lnTo>
                    <a:pt x="0" y="2"/>
                  </a:lnTo>
                  <a:lnTo>
                    <a:pt x="9" y="0"/>
                  </a:lnTo>
                  <a:lnTo>
                    <a:pt x="1401" y="907"/>
                  </a:lnTo>
                  <a:lnTo>
                    <a:pt x="1401" y="127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5" name="Freeform 64"/>
            <p:cNvSpPr>
              <a:spLocks noChangeArrowheads="1"/>
            </p:cNvSpPr>
            <p:nvPr/>
          </p:nvSpPr>
          <p:spPr bwMode="auto">
            <a:xfrm rot="5400000" flipH="1">
              <a:off x="2367006" y="385089"/>
              <a:ext cx="2210537" cy="1440362"/>
            </a:xfrm>
            <a:custGeom>
              <a:avLst/>
              <a:gdLst>
                <a:gd name="T0" fmla="*/ 1392 w 1392"/>
                <a:gd name="T1" fmla="*/ 907 h 907"/>
                <a:gd name="T2" fmla="*/ 0 w 1392"/>
                <a:gd name="T3" fmla="*/ 0 h 907"/>
                <a:gd name="T4" fmla="*/ 1392 w 1392"/>
                <a:gd name="T5" fmla="*/ 239 h 907"/>
                <a:gd name="T6" fmla="*/ 1392 w 1392"/>
                <a:gd name="T7" fmla="*/ 907 h 907"/>
                <a:gd name="T8" fmla="*/ 0 60000 65536"/>
                <a:gd name="T9" fmla="*/ 0 60000 65536"/>
                <a:gd name="T10" fmla="*/ 0 60000 65536"/>
                <a:gd name="T11" fmla="*/ 0 60000 65536"/>
                <a:gd name="T12" fmla="*/ 0 w 1392"/>
                <a:gd name="T13" fmla="*/ 0 h 907"/>
                <a:gd name="T14" fmla="*/ 1392 w 1392"/>
                <a:gd name="T15" fmla="*/ 907 h 907"/>
              </a:gdLst>
              <a:ahLst/>
              <a:cxnLst>
                <a:cxn ang="T8">
                  <a:pos x="T0" y="T1"/>
                </a:cxn>
                <a:cxn ang="T9">
                  <a:pos x="T2" y="T3"/>
                </a:cxn>
                <a:cxn ang="T10">
                  <a:pos x="T4" y="T5"/>
                </a:cxn>
                <a:cxn ang="T11">
                  <a:pos x="T6" y="T7"/>
                </a:cxn>
              </a:cxnLst>
              <a:rect l="T12" t="T13" r="T14" b="T15"/>
              <a:pathLst>
                <a:path w="1392" h="907">
                  <a:moveTo>
                    <a:pt x="1392" y="907"/>
                  </a:moveTo>
                  <a:lnTo>
                    <a:pt x="0" y="0"/>
                  </a:lnTo>
                  <a:lnTo>
                    <a:pt x="1392" y="239"/>
                  </a:lnTo>
                  <a:lnTo>
                    <a:pt x="1392" y="90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6" name="Freeform 65"/>
            <p:cNvSpPr>
              <a:spLocks noChangeArrowheads="1"/>
            </p:cNvSpPr>
            <p:nvPr/>
          </p:nvSpPr>
          <p:spPr bwMode="auto">
            <a:xfrm rot="5400000" flipH="1">
              <a:off x="735273" y="-735272"/>
              <a:ext cx="700322" cy="2170866"/>
            </a:xfrm>
            <a:custGeom>
              <a:avLst/>
              <a:gdLst>
                <a:gd name="T0" fmla="*/ 441 w 441"/>
                <a:gd name="T1" fmla="*/ 0 h 1367"/>
                <a:gd name="T2" fmla="*/ 0 w 441"/>
                <a:gd name="T3" fmla="*/ 310 h 1367"/>
                <a:gd name="T4" fmla="*/ 441 w 441"/>
                <a:gd name="T5" fmla="*/ 1367 h 1367"/>
                <a:gd name="T6" fmla="*/ 441 w 441"/>
                <a:gd name="T7" fmla="*/ 0 h 1367"/>
                <a:gd name="T8" fmla="*/ 0 60000 65536"/>
                <a:gd name="T9" fmla="*/ 0 60000 65536"/>
                <a:gd name="T10" fmla="*/ 0 60000 65536"/>
                <a:gd name="T11" fmla="*/ 0 60000 65536"/>
                <a:gd name="T12" fmla="*/ 0 w 441"/>
                <a:gd name="T13" fmla="*/ 0 h 1367"/>
                <a:gd name="T14" fmla="*/ 441 w 441"/>
                <a:gd name="T15" fmla="*/ 1367 h 1367"/>
              </a:gdLst>
              <a:ahLst/>
              <a:cxnLst>
                <a:cxn ang="T8">
                  <a:pos x="T0" y="T1"/>
                </a:cxn>
                <a:cxn ang="T9">
                  <a:pos x="T2" y="T3"/>
                </a:cxn>
                <a:cxn ang="T10">
                  <a:pos x="T4" y="T5"/>
                </a:cxn>
                <a:cxn ang="T11">
                  <a:pos x="T6" y="T7"/>
                </a:cxn>
              </a:cxnLst>
              <a:rect l="T12" t="T13" r="T14" b="T15"/>
              <a:pathLst>
                <a:path w="441" h="1367">
                  <a:moveTo>
                    <a:pt x="441" y="0"/>
                  </a:moveTo>
                  <a:lnTo>
                    <a:pt x="0" y="310"/>
                  </a:lnTo>
                  <a:lnTo>
                    <a:pt x="441" y="1367"/>
                  </a:lnTo>
                  <a:lnTo>
                    <a:pt x="441"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7" name="Freeform 66"/>
            <p:cNvSpPr>
              <a:spLocks noChangeArrowheads="1"/>
            </p:cNvSpPr>
            <p:nvPr/>
          </p:nvSpPr>
          <p:spPr bwMode="auto">
            <a:xfrm rot="5400000" flipH="1">
              <a:off x="290626" y="-290625"/>
              <a:ext cx="1745245" cy="2326495"/>
            </a:xfrm>
            <a:custGeom>
              <a:avLst/>
              <a:gdLst>
                <a:gd name="T0" fmla="*/ 495 w 1099"/>
                <a:gd name="T1" fmla="*/ 1465 h 1465"/>
                <a:gd name="T2" fmla="*/ 1099 w 1099"/>
                <a:gd name="T3" fmla="*/ 1465 h 1465"/>
                <a:gd name="T4" fmla="*/ 1099 w 1099"/>
                <a:gd name="T5" fmla="*/ 1465 h 1465"/>
                <a:gd name="T6" fmla="*/ 658 w 1099"/>
                <a:gd name="T7" fmla="*/ 408 h 1465"/>
                <a:gd name="T8" fmla="*/ 0 w 1099"/>
                <a:gd name="T9" fmla="*/ 0 h 1465"/>
                <a:gd name="T10" fmla="*/ 495 w 1099"/>
                <a:gd name="T11" fmla="*/ 1465 h 1465"/>
                <a:gd name="T12" fmla="*/ 0 60000 65536"/>
                <a:gd name="T13" fmla="*/ 0 60000 65536"/>
                <a:gd name="T14" fmla="*/ 0 60000 65536"/>
                <a:gd name="T15" fmla="*/ 0 60000 65536"/>
                <a:gd name="T16" fmla="*/ 0 60000 65536"/>
                <a:gd name="T17" fmla="*/ 0 60000 65536"/>
                <a:gd name="T18" fmla="*/ 0 w 1099"/>
                <a:gd name="T19" fmla="*/ 0 h 1465"/>
                <a:gd name="T20" fmla="*/ 1099 w 1099"/>
                <a:gd name="T21" fmla="*/ 1465 h 1465"/>
              </a:gdLst>
              <a:ahLst/>
              <a:cxnLst>
                <a:cxn ang="T12">
                  <a:pos x="T0" y="T1"/>
                </a:cxn>
                <a:cxn ang="T13">
                  <a:pos x="T2" y="T3"/>
                </a:cxn>
                <a:cxn ang="T14">
                  <a:pos x="T4" y="T5"/>
                </a:cxn>
                <a:cxn ang="T15">
                  <a:pos x="T6" y="T7"/>
                </a:cxn>
                <a:cxn ang="T16">
                  <a:pos x="T8" y="T9"/>
                </a:cxn>
                <a:cxn ang="T17">
                  <a:pos x="T10" y="T11"/>
                </a:cxn>
              </a:cxnLst>
              <a:rect l="T18" t="T19" r="T20" b="T21"/>
              <a:pathLst>
                <a:path w="1099" h="1465">
                  <a:moveTo>
                    <a:pt x="495" y="1465"/>
                  </a:moveTo>
                  <a:lnTo>
                    <a:pt x="1099" y="1465"/>
                  </a:lnTo>
                  <a:lnTo>
                    <a:pt x="1099" y="1465"/>
                  </a:lnTo>
                  <a:lnTo>
                    <a:pt x="658" y="408"/>
                  </a:lnTo>
                  <a:lnTo>
                    <a:pt x="0" y="0"/>
                  </a:lnTo>
                  <a:lnTo>
                    <a:pt x="495"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8" name="Freeform 67"/>
            <p:cNvSpPr>
              <a:spLocks noChangeArrowheads="1"/>
            </p:cNvSpPr>
            <p:nvPr/>
          </p:nvSpPr>
          <p:spPr bwMode="auto">
            <a:xfrm rot="5400000" flipH="1">
              <a:off x="285068" y="674104"/>
              <a:ext cx="1756361" cy="2326495"/>
            </a:xfrm>
            <a:custGeom>
              <a:avLst/>
              <a:gdLst>
                <a:gd name="T0" fmla="*/ 744 w 1106"/>
                <a:gd name="T1" fmla="*/ 1465 h 1465"/>
                <a:gd name="T2" fmla="*/ 0 w 1106"/>
                <a:gd name="T3" fmla="*/ 712 h 1465"/>
                <a:gd name="T4" fmla="*/ 611 w 1106"/>
                <a:gd name="T5" fmla="*/ 0 h 1465"/>
                <a:gd name="T6" fmla="*/ 1106 w 1106"/>
                <a:gd name="T7" fmla="*/ 1465 h 1465"/>
                <a:gd name="T8" fmla="*/ 744 w 1106"/>
                <a:gd name="T9" fmla="*/ 1465 h 1465"/>
                <a:gd name="T10" fmla="*/ 0 60000 65536"/>
                <a:gd name="T11" fmla="*/ 0 60000 65536"/>
                <a:gd name="T12" fmla="*/ 0 60000 65536"/>
                <a:gd name="T13" fmla="*/ 0 60000 65536"/>
                <a:gd name="T14" fmla="*/ 0 60000 65536"/>
                <a:gd name="T15" fmla="*/ 0 w 1106"/>
                <a:gd name="T16" fmla="*/ 0 h 1465"/>
                <a:gd name="T17" fmla="*/ 1106 w 1106"/>
                <a:gd name="T18" fmla="*/ 1465 h 1465"/>
              </a:gdLst>
              <a:ahLst/>
              <a:cxnLst>
                <a:cxn ang="T10">
                  <a:pos x="T0" y="T1"/>
                </a:cxn>
                <a:cxn ang="T11">
                  <a:pos x="T2" y="T3"/>
                </a:cxn>
                <a:cxn ang="T12">
                  <a:pos x="T4" y="T5"/>
                </a:cxn>
                <a:cxn ang="T13">
                  <a:pos x="T6" y="T7"/>
                </a:cxn>
                <a:cxn ang="T14">
                  <a:pos x="T8" y="T9"/>
                </a:cxn>
              </a:cxnLst>
              <a:rect l="T15" t="T16" r="T17" b="T18"/>
              <a:pathLst>
                <a:path w="1106" h="1465">
                  <a:moveTo>
                    <a:pt x="744" y="1465"/>
                  </a:moveTo>
                  <a:lnTo>
                    <a:pt x="0" y="712"/>
                  </a:lnTo>
                  <a:lnTo>
                    <a:pt x="611" y="0"/>
                  </a:lnTo>
                  <a:lnTo>
                    <a:pt x="1106" y="1465"/>
                  </a:lnTo>
                  <a:lnTo>
                    <a:pt x="744" y="1465"/>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89" name="Freeform 68"/>
            <p:cNvSpPr>
              <a:spLocks noChangeArrowheads="1"/>
            </p:cNvSpPr>
            <p:nvPr/>
          </p:nvSpPr>
          <p:spPr bwMode="auto">
            <a:xfrm rot="5400000" flipH="1">
              <a:off x="7155" y="1526884"/>
              <a:ext cx="1181494" cy="1195802"/>
            </a:xfrm>
            <a:custGeom>
              <a:avLst/>
              <a:gdLst>
                <a:gd name="T0" fmla="*/ 216 w 744"/>
                <a:gd name="T1" fmla="*/ 753 h 753"/>
                <a:gd name="T2" fmla="*/ 744 w 744"/>
                <a:gd name="T3" fmla="*/ 753 h 753"/>
                <a:gd name="T4" fmla="*/ 0 w 744"/>
                <a:gd name="T5" fmla="*/ 0 h 753"/>
                <a:gd name="T6" fmla="*/ 216 w 744"/>
                <a:gd name="T7" fmla="*/ 753 h 753"/>
                <a:gd name="T8" fmla="*/ 0 60000 65536"/>
                <a:gd name="T9" fmla="*/ 0 60000 65536"/>
                <a:gd name="T10" fmla="*/ 0 60000 65536"/>
                <a:gd name="T11" fmla="*/ 0 60000 65536"/>
                <a:gd name="T12" fmla="*/ 0 w 744"/>
                <a:gd name="T13" fmla="*/ 0 h 753"/>
                <a:gd name="T14" fmla="*/ 744 w 744"/>
                <a:gd name="T15" fmla="*/ 753 h 753"/>
              </a:gdLst>
              <a:ahLst/>
              <a:cxnLst>
                <a:cxn ang="T8">
                  <a:pos x="T0" y="T1"/>
                </a:cxn>
                <a:cxn ang="T9">
                  <a:pos x="T2" y="T3"/>
                </a:cxn>
                <a:cxn ang="T10">
                  <a:pos x="T4" y="T5"/>
                </a:cxn>
                <a:cxn ang="T11">
                  <a:pos x="T6" y="T7"/>
                </a:cxn>
              </a:cxnLst>
              <a:rect l="T12" t="T13" r="T14" b="T15"/>
              <a:pathLst>
                <a:path w="744" h="753">
                  <a:moveTo>
                    <a:pt x="216" y="753"/>
                  </a:moveTo>
                  <a:lnTo>
                    <a:pt x="744" y="753"/>
                  </a:lnTo>
                  <a:lnTo>
                    <a:pt x="0" y="0"/>
                  </a:lnTo>
                  <a:lnTo>
                    <a:pt x="216" y="75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0" name="Freeform 69"/>
            <p:cNvSpPr>
              <a:spLocks noChangeArrowheads="1"/>
            </p:cNvSpPr>
            <p:nvPr/>
          </p:nvSpPr>
          <p:spPr bwMode="auto">
            <a:xfrm rot="5400000" flipH="1">
              <a:off x="749565" y="1965967"/>
              <a:ext cx="633624" cy="2132752"/>
            </a:xfrm>
            <a:custGeom>
              <a:avLst/>
              <a:gdLst>
                <a:gd name="T0" fmla="*/ 0 w 399"/>
                <a:gd name="T1" fmla="*/ 1343 h 1343"/>
                <a:gd name="T2" fmla="*/ 399 w 399"/>
                <a:gd name="T3" fmla="*/ 591 h 1343"/>
                <a:gd name="T4" fmla="*/ 216 w 399"/>
                <a:gd name="T5" fmla="*/ 0 h 1343"/>
                <a:gd name="T6" fmla="*/ 0 w 399"/>
                <a:gd name="T7" fmla="*/ 1343 h 1343"/>
                <a:gd name="T8" fmla="*/ 0 60000 65536"/>
                <a:gd name="T9" fmla="*/ 0 60000 65536"/>
                <a:gd name="T10" fmla="*/ 0 60000 65536"/>
                <a:gd name="T11" fmla="*/ 0 60000 65536"/>
                <a:gd name="T12" fmla="*/ 0 w 399"/>
                <a:gd name="T13" fmla="*/ 0 h 1343"/>
                <a:gd name="T14" fmla="*/ 399 w 399"/>
                <a:gd name="T15" fmla="*/ 1343 h 1343"/>
              </a:gdLst>
              <a:ahLst/>
              <a:cxnLst>
                <a:cxn ang="T8">
                  <a:pos x="T0" y="T1"/>
                </a:cxn>
                <a:cxn ang="T9">
                  <a:pos x="T2" y="T3"/>
                </a:cxn>
                <a:cxn ang="T10">
                  <a:pos x="T4" y="T5"/>
                </a:cxn>
                <a:cxn ang="T11">
                  <a:pos x="T6" y="T7"/>
                </a:cxn>
              </a:cxnLst>
              <a:rect l="T12" t="T13" r="T14" b="T15"/>
              <a:pathLst>
                <a:path w="399" h="1343">
                  <a:moveTo>
                    <a:pt x="0" y="1343"/>
                  </a:moveTo>
                  <a:lnTo>
                    <a:pt x="399" y="591"/>
                  </a:lnTo>
                  <a:lnTo>
                    <a:pt x="216" y="0"/>
                  </a:lnTo>
                  <a:lnTo>
                    <a:pt x="0" y="1343"/>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1" name="Freeform 70"/>
            <p:cNvSpPr>
              <a:spLocks noChangeArrowheads="1"/>
            </p:cNvSpPr>
            <p:nvPr/>
          </p:nvSpPr>
          <p:spPr bwMode="auto">
            <a:xfrm rot="5400000" flipH="1">
              <a:off x="1852463" y="2057282"/>
              <a:ext cx="290610" cy="1607108"/>
            </a:xfrm>
            <a:custGeom>
              <a:avLst/>
              <a:gdLst>
                <a:gd name="T0" fmla="*/ 183 w 183"/>
                <a:gd name="T1" fmla="*/ 1012 h 1012"/>
                <a:gd name="T2" fmla="*/ 183 w 183"/>
                <a:gd name="T3" fmla="*/ 1011 h 1012"/>
                <a:gd name="T4" fmla="*/ 164 w 183"/>
                <a:gd name="T5" fmla="*/ 0 h 1012"/>
                <a:gd name="T6" fmla="*/ 0 w 183"/>
                <a:gd name="T7" fmla="*/ 421 h 1012"/>
                <a:gd name="T8" fmla="*/ 183 w 183"/>
                <a:gd name="T9" fmla="*/ 1012 h 1012"/>
                <a:gd name="T10" fmla="*/ 0 60000 65536"/>
                <a:gd name="T11" fmla="*/ 0 60000 65536"/>
                <a:gd name="T12" fmla="*/ 0 60000 65536"/>
                <a:gd name="T13" fmla="*/ 0 60000 65536"/>
                <a:gd name="T14" fmla="*/ 0 60000 65536"/>
                <a:gd name="T15" fmla="*/ 0 w 183"/>
                <a:gd name="T16" fmla="*/ 0 h 1012"/>
                <a:gd name="T17" fmla="*/ 183 w 183"/>
                <a:gd name="T18" fmla="*/ 1012 h 1012"/>
              </a:gdLst>
              <a:ahLst/>
              <a:cxnLst>
                <a:cxn ang="T10">
                  <a:pos x="T0" y="T1"/>
                </a:cxn>
                <a:cxn ang="T11">
                  <a:pos x="T2" y="T3"/>
                </a:cxn>
                <a:cxn ang="T12">
                  <a:pos x="T4" y="T5"/>
                </a:cxn>
                <a:cxn ang="T13">
                  <a:pos x="T6" y="T7"/>
                </a:cxn>
                <a:cxn ang="T14">
                  <a:pos x="T8" y="T9"/>
                </a:cxn>
              </a:cxnLst>
              <a:rect l="T15" t="T16" r="T17" b="T18"/>
              <a:pathLst>
                <a:path w="183" h="1012">
                  <a:moveTo>
                    <a:pt x="183" y="1012"/>
                  </a:moveTo>
                  <a:lnTo>
                    <a:pt x="183" y="1011"/>
                  </a:lnTo>
                  <a:lnTo>
                    <a:pt x="164" y="0"/>
                  </a:lnTo>
                  <a:lnTo>
                    <a:pt x="0" y="421"/>
                  </a:lnTo>
                  <a:lnTo>
                    <a:pt x="183" y="1012"/>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2" name="Freeform 75"/>
            <p:cNvSpPr>
              <a:spLocks noChangeArrowheads="1"/>
            </p:cNvSpPr>
            <p:nvPr/>
          </p:nvSpPr>
          <p:spPr bwMode="auto">
            <a:xfrm rot="5400000" flipH="1">
              <a:off x="2572652" y="2648819"/>
              <a:ext cx="1306949" cy="2250268"/>
            </a:xfrm>
            <a:custGeom>
              <a:avLst/>
              <a:gdLst>
                <a:gd name="T0" fmla="*/ 0 w 823"/>
                <a:gd name="T1" fmla="*/ 0 h 1417"/>
                <a:gd name="T2" fmla="*/ 125 w 823"/>
                <a:gd name="T3" fmla="*/ 1417 h 1417"/>
                <a:gd name="T4" fmla="*/ 823 w 823"/>
                <a:gd name="T5" fmla="*/ 1276 h 1417"/>
                <a:gd name="T6" fmla="*/ 0 w 823"/>
                <a:gd name="T7" fmla="*/ 0 h 1417"/>
                <a:gd name="T8" fmla="*/ 0 60000 65536"/>
                <a:gd name="T9" fmla="*/ 0 60000 65536"/>
                <a:gd name="T10" fmla="*/ 0 60000 65536"/>
                <a:gd name="T11" fmla="*/ 0 60000 65536"/>
                <a:gd name="T12" fmla="*/ 0 w 823"/>
                <a:gd name="T13" fmla="*/ 0 h 1417"/>
                <a:gd name="T14" fmla="*/ 823 w 823"/>
                <a:gd name="T15" fmla="*/ 1417 h 1417"/>
              </a:gdLst>
              <a:ahLst/>
              <a:cxnLst>
                <a:cxn ang="T8">
                  <a:pos x="T0" y="T1"/>
                </a:cxn>
                <a:cxn ang="T9">
                  <a:pos x="T2" y="T3"/>
                </a:cxn>
                <a:cxn ang="T10">
                  <a:pos x="T4" y="T5"/>
                </a:cxn>
                <a:cxn ang="T11">
                  <a:pos x="T6" y="T7"/>
                </a:cxn>
              </a:cxnLst>
              <a:rect l="T12" t="T13" r="T14" b="T15"/>
              <a:pathLst>
                <a:path w="823" h="1417">
                  <a:moveTo>
                    <a:pt x="0" y="0"/>
                  </a:moveTo>
                  <a:lnTo>
                    <a:pt x="125" y="1417"/>
                  </a:lnTo>
                  <a:lnTo>
                    <a:pt x="823" y="1276"/>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3" name="Freeform 76"/>
            <p:cNvSpPr>
              <a:spLocks noChangeArrowheads="1"/>
            </p:cNvSpPr>
            <p:nvPr/>
          </p:nvSpPr>
          <p:spPr bwMode="auto">
            <a:xfrm rot="5400000" flipH="1">
              <a:off x="608231" y="2512248"/>
              <a:ext cx="1108445" cy="2324907"/>
            </a:xfrm>
            <a:custGeom>
              <a:avLst/>
              <a:gdLst>
                <a:gd name="T0" fmla="*/ 473 w 698"/>
                <a:gd name="T1" fmla="*/ 1464 h 1464"/>
                <a:gd name="T2" fmla="*/ 0 w 698"/>
                <a:gd name="T3" fmla="*/ 141 h 1464"/>
                <a:gd name="T4" fmla="*/ 698 w 698"/>
                <a:gd name="T5" fmla="*/ 0 h 1464"/>
                <a:gd name="T6" fmla="*/ 473 w 698"/>
                <a:gd name="T7" fmla="*/ 1464 h 1464"/>
                <a:gd name="T8" fmla="*/ 0 60000 65536"/>
                <a:gd name="T9" fmla="*/ 0 60000 65536"/>
                <a:gd name="T10" fmla="*/ 0 60000 65536"/>
                <a:gd name="T11" fmla="*/ 0 60000 65536"/>
                <a:gd name="T12" fmla="*/ 0 w 698"/>
                <a:gd name="T13" fmla="*/ 0 h 1464"/>
                <a:gd name="T14" fmla="*/ 698 w 698"/>
                <a:gd name="T15" fmla="*/ 1464 h 1464"/>
              </a:gdLst>
              <a:ahLst/>
              <a:cxnLst>
                <a:cxn ang="T8">
                  <a:pos x="T0" y="T1"/>
                </a:cxn>
                <a:cxn ang="T9">
                  <a:pos x="T2" y="T3"/>
                </a:cxn>
                <a:cxn ang="T10">
                  <a:pos x="T4" y="T5"/>
                </a:cxn>
                <a:cxn ang="T11">
                  <a:pos x="T6" y="T7"/>
                </a:cxn>
              </a:cxnLst>
              <a:rect l="T12" t="T13" r="T14" b="T15"/>
              <a:pathLst>
                <a:path w="698" h="1464">
                  <a:moveTo>
                    <a:pt x="473" y="1464"/>
                  </a:moveTo>
                  <a:lnTo>
                    <a:pt x="0" y="141"/>
                  </a:lnTo>
                  <a:lnTo>
                    <a:pt x="698" y="0"/>
                  </a:lnTo>
                  <a:lnTo>
                    <a:pt x="473"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4" name="Freeform 77"/>
            <p:cNvSpPr>
              <a:spLocks noChangeArrowheads="1"/>
            </p:cNvSpPr>
            <p:nvPr/>
          </p:nvSpPr>
          <p:spPr bwMode="auto">
            <a:xfrm rot="5400000" flipH="1">
              <a:off x="410521" y="3067266"/>
              <a:ext cx="1279952" cy="2100991"/>
            </a:xfrm>
            <a:custGeom>
              <a:avLst/>
              <a:gdLst>
                <a:gd name="T0" fmla="*/ 0 w 806"/>
                <a:gd name="T1" fmla="*/ 651 h 1323"/>
                <a:gd name="T2" fmla="*/ 333 w 806"/>
                <a:gd name="T3" fmla="*/ 0 h 1323"/>
                <a:gd name="T4" fmla="*/ 806 w 806"/>
                <a:gd name="T5" fmla="*/ 1323 h 1323"/>
                <a:gd name="T6" fmla="*/ 0 w 806"/>
                <a:gd name="T7" fmla="*/ 651 h 1323"/>
                <a:gd name="T8" fmla="*/ 0 60000 65536"/>
                <a:gd name="T9" fmla="*/ 0 60000 65536"/>
                <a:gd name="T10" fmla="*/ 0 60000 65536"/>
                <a:gd name="T11" fmla="*/ 0 60000 65536"/>
                <a:gd name="T12" fmla="*/ 0 w 806"/>
                <a:gd name="T13" fmla="*/ 0 h 1323"/>
                <a:gd name="T14" fmla="*/ 806 w 806"/>
                <a:gd name="T15" fmla="*/ 1323 h 1323"/>
              </a:gdLst>
              <a:ahLst/>
              <a:cxnLst>
                <a:cxn ang="T8">
                  <a:pos x="T0" y="T1"/>
                </a:cxn>
                <a:cxn ang="T9">
                  <a:pos x="T2" y="T3"/>
                </a:cxn>
                <a:cxn ang="T10">
                  <a:pos x="T4" y="T5"/>
                </a:cxn>
                <a:cxn ang="T11">
                  <a:pos x="T6" y="T7"/>
                </a:cxn>
              </a:cxnLst>
              <a:rect l="T12" t="T13" r="T14" b="T15"/>
              <a:pathLst>
                <a:path w="806" h="1323">
                  <a:moveTo>
                    <a:pt x="0" y="651"/>
                  </a:moveTo>
                  <a:lnTo>
                    <a:pt x="333" y="0"/>
                  </a:lnTo>
                  <a:lnTo>
                    <a:pt x="806" y="1323"/>
                  </a:lnTo>
                  <a:lnTo>
                    <a:pt x="0" y="6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5" name="Freeform 78"/>
            <p:cNvSpPr>
              <a:spLocks noChangeArrowheads="1"/>
            </p:cNvSpPr>
            <p:nvPr/>
          </p:nvSpPr>
          <p:spPr bwMode="auto">
            <a:xfrm rot="5400000" flipH="1">
              <a:off x="-106391" y="3584177"/>
              <a:ext cx="1279952" cy="1067170"/>
            </a:xfrm>
            <a:custGeom>
              <a:avLst/>
              <a:gdLst>
                <a:gd name="T0" fmla="*/ 0 w 806"/>
                <a:gd name="T1" fmla="*/ 0 h 672"/>
                <a:gd name="T2" fmla="*/ 10 w 806"/>
                <a:gd name="T3" fmla="*/ 396 h 672"/>
                <a:gd name="T4" fmla="*/ 806 w 806"/>
                <a:gd name="T5" fmla="*/ 672 h 672"/>
                <a:gd name="T6" fmla="*/ 0 w 806"/>
                <a:gd name="T7" fmla="*/ 0 h 672"/>
                <a:gd name="T8" fmla="*/ 0 60000 65536"/>
                <a:gd name="T9" fmla="*/ 0 60000 65536"/>
                <a:gd name="T10" fmla="*/ 0 60000 65536"/>
                <a:gd name="T11" fmla="*/ 0 60000 65536"/>
                <a:gd name="T12" fmla="*/ 0 w 806"/>
                <a:gd name="T13" fmla="*/ 0 h 672"/>
                <a:gd name="T14" fmla="*/ 806 w 806"/>
                <a:gd name="T15" fmla="*/ 672 h 672"/>
              </a:gdLst>
              <a:ahLst/>
              <a:cxnLst>
                <a:cxn ang="T8">
                  <a:pos x="T0" y="T1"/>
                </a:cxn>
                <a:cxn ang="T9">
                  <a:pos x="T2" y="T3"/>
                </a:cxn>
                <a:cxn ang="T10">
                  <a:pos x="T4" y="T5"/>
                </a:cxn>
                <a:cxn ang="T11">
                  <a:pos x="T6" y="T7"/>
                </a:cxn>
              </a:cxnLst>
              <a:rect l="T12" t="T13" r="T14" b="T15"/>
              <a:pathLst>
                <a:path w="806" h="672">
                  <a:moveTo>
                    <a:pt x="0" y="0"/>
                  </a:moveTo>
                  <a:lnTo>
                    <a:pt x="10" y="396"/>
                  </a:lnTo>
                  <a:lnTo>
                    <a:pt x="806" y="672"/>
                  </a:lnTo>
                  <a:lnTo>
                    <a:pt x="0"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6" name="Freeform 82"/>
            <p:cNvSpPr>
              <a:spLocks noChangeArrowheads="1"/>
            </p:cNvSpPr>
            <p:nvPr/>
          </p:nvSpPr>
          <p:spPr bwMode="auto">
            <a:xfrm rot="5400000" flipH="1">
              <a:off x="143725" y="2319309"/>
              <a:ext cx="1014751" cy="1302202"/>
            </a:xfrm>
            <a:custGeom>
              <a:avLst/>
              <a:gdLst>
                <a:gd name="T0" fmla="*/ 0 w 639"/>
                <a:gd name="T1" fmla="*/ 820 h 820"/>
                <a:gd name="T2" fmla="*/ 416 w 639"/>
                <a:gd name="T3" fmla="*/ 0 h 820"/>
                <a:gd name="T4" fmla="*/ 639 w 639"/>
                <a:gd name="T5" fmla="*/ 820 h 820"/>
                <a:gd name="T6" fmla="*/ 0 w 639"/>
                <a:gd name="T7" fmla="*/ 820 h 820"/>
                <a:gd name="T8" fmla="*/ 0 60000 65536"/>
                <a:gd name="T9" fmla="*/ 0 60000 65536"/>
                <a:gd name="T10" fmla="*/ 0 60000 65536"/>
                <a:gd name="T11" fmla="*/ 0 60000 65536"/>
                <a:gd name="T12" fmla="*/ 0 w 639"/>
                <a:gd name="T13" fmla="*/ 0 h 820"/>
                <a:gd name="T14" fmla="*/ 639 w 639"/>
                <a:gd name="T15" fmla="*/ 820 h 820"/>
              </a:gdLst>
              <a:ahLst/>
              <a:cxnLst>
                <a:cxn ang="T8">
                  <a:pos x="T0" y="T1"/>
                </a:cxn>
                <a:cxn ang="T9">
                  <a:pos x="T2" y="T3"/>
                </a:cxn>
                <a:cxn ang="T10">
                  <a:pos x="T4" y="T5"/>
                </a:cxn>
                <a:cxn ang="T11">
                  <a:pos x="T6" y="T7"/>
                </a:cxn>
              </a:cxnLst>
              <a:rect l="T12" t="T13" r="T14" b="T15"/>
              <a:pathLst>
                <a:path w="639" h="820">
                  <a:moveTo>
                    <a:pt x="0" y="820"/>
                  </a:moveTo>
                  <a:lnTo>
                    <a:pt x="416" y="0"/>
                  </a:lnTo>
                  <a:lnTo>
                    <a:pt x="639" y="820"/>
                  </a:lnTo>
                  <a:lnTo>
                    <a:pt x="0"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7" name="Freeform 83"/>
            <p:cNvSpPr>
              <a:spLocks noChangeArrowheads="1"/>
            </p:cNvSpPr>
            <p:nvPr/>
          </p:nvSpPr>
          <p:spPr bwMode="auto">
            <a:xfrm rot="5400000" flipH="1">
              <a:off x="2548833" y="2625000"/>
              <a:ext cx="1578502" cy="2026353"/>
            </a:xfrm>
            <a:custGeom>
              <a:avLst/>
              <a:gdLst>
                <a:gd name="T0" fmla="*/ 994 w 994"/>
                <a:gd name="T1" fmla="*/ 816 h 1276"/>
                <a:gd name="T2" fmla="*/ 823 w 994"/>
                <a:gd name="T3" fmla="*/ 1276 h 1276"/>
                <a:gd name="T4" fmla="*/ 0 w 994"/>
                <a:gd name="T5" fmla="*/ 0 h 1276"/>
                <a:gd name="T6" fmla="*/ 994 w 994"/>
                <a:gd name="T7" fmla="*/ 816 h 1276"/>
                <a:gd name="T8" fmla="*/ 0 60000 65536"/>
                <a:gd name="T9" fmla="*/ 0 60000 65536"/>
                <a:gd name="T10" fmla="*/ 0 60000 65536"/>
                <a:gd name="T11" fmla="*/ 0 60000 65536"/>
                <a:gd name="T12" fmla="*/ 0 w 994"/>
                <a:gd name="T13" fmla="*/ 0 h 1276"/>
                <a:gd name="T14" fmla="*/ 994 w 994"/>
                <a:gd name="T15" fmla="*/ 1276 h 1276"/>
              </a:gdLst>
              <a:ahLst/>
              <a:cxnLst>
                <a:cxn ang="T8">
                  <a:pos x="T0" y="T1"/>
                </a:cxn>
                <a:cxn ang="T9">
                  <a:pos x="T2" y="T3"/>
                </a:cxn>
                <a:cxn ang="T10">
                  <a:pos x="T4" y="T5"/>
                </a:cxn>
                <a:cxn ang="T11">
                  <a:pos x="T6" y="T7"/>
                </a:cxn>
              </a:cxnLst>
              <a:rect l="T12" t="T13" r="T14" b="T15"/>
              <a:pathLst>
                <a:path w="994" h="1276">
                  <a:moveTo>
                    <a:pt x="994" y="816"/>
                  </a:moveTo>
                  <a:lnTo>
                    <a:pt x="823" y="1276"/>
                  </a:lnTo>
                  <a:lnTo>
                    <a:pt x="0" y="0"/>
                  </a:lnTo>
                  <a:lnTo>
                    <a:pt x="994" y="816"/>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8" name="Freeform 84"/>
            <p:cNvSpPr>
              <a:spLocks noChangeArrowheads="1"/>
            </p:cNvSpPr>
            <p:nvPr/>
          </p:nvSpPr>
          <p:spPr bwMode="auto">
            <a:xfrm rot="5400000" flipH="1">
              <a:off x="1660314" y="1453830"/>
              <a:ext cx="1036984" cy="1753209"/>
            </a:xfrm>
            <a:custGeom>
              <a:avLst/>
              <a:gdLst>
                <a:gd name="T0" fmla="*/ 653 w 653"/>
                <a:gd name="T1" fmla="*/ 327 h 1104"/>
                <a:gd name="T2" fmla="*/ 20 w 653"/>
                <a:gd name="T3" fmla="*/ 1104 h 1104"/>
                <a:gd name="T4" fmla="*/ 0 w 653"/>
                <a:gd name="T5" fmla="*/ 0 h 1104"/>
                <a:gd name="T6" fmla="*/ 653 w 653"/>
                <a:gd name="T7" fmla="*/ 327 h 1104"/>
                <a:gd name="T8" fmla="*/ 0 60000 65536"/>
                <a:gd name="T9" fmla="*/ 0 60000 65536"/>
                <a:gd name="T10" fmla="*/ 0 60000 65536"/>
                <a:gd name="T11" fmla="*/ 0 60000 65536"/>
                <a:gd name="T12" fmla="*/ 0 w 653"/>
                <a:gd name="T13" fmla="*/ 0 h 1104"/>
                <a:gd name="T14" fmla="*/ 653 w 653"/>
                <a:gd name="T15" fmla="*/ 1104 h 1104"/>
              </a:gdLst>
              <a:ahLst/>
              <a:cxnLst>
                <a:cxn ang="T8">
                  <a:pos x="T0" y="T1"/>
                </a:cxn>
                <a:cxn ang="T9">
                  <a:pos x="T2" y="T3"/>
                </a:cxn>
                <a:cxn ang="T10">
                  <a:pos x="T4" y="T5"/>
                </a:cxn>
                <a:cxn ang="T11">
                  <a:pos x="T6" y="T7"/>
                </a:cxn>
              </a:cxnLst>
              <a:rect l="T12" t="T13" r="T14" b="T15"/>
              <a:pathLst>
                <a:path w="653" h="1104">
                  <a:moveTo>
                    <a:pt x="653" y="327"/>
                  </a:moveTo>
                  <a:lnTo>
                    <a:pt x="20" y="1104"/>
                  </a:lnTo>
                  <a:lnTo>
                    <a:pt x="0" y="0"/>
                  </a:lnTo>
                  <a:lnTo>
                    <a:pt x="653" y="32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199" name="Freeform 85"/>
            <p:cNvSpPr>
              <a:spLocks noChangeArrowheads="1"/>
            </p:cNvSpPr>
            <p:nvPr/>
          </p:nvSpPr>
          <p:spPr bwMode="auto">
            <a:xfrm rot="5400000" flipH="1">
              <a:off x="3033980" y="1317258"/>
              <a:ext cx="1035395" cy="2027941"/>
            </a:xfrm>
            <a:custGeom>
              <a:avLst/>
              <a:gdLst>
                <a:gd name="T0" fmla="*/ 0 w 652"/>
                <a:gd name="T1" fmla="*/ 951 h 1277"/>
                <a:gd name="T2" fmla="*/ 339 w 652"/>
                <a:gd name="T3" fmla="*/ 0 h 1277"/>
                <a:gd name="T4" fmla="*/ 652 w 652"/>
                <a:gd name="T5" fmla="*/ 1277 h 1277"/>
                <a:gd name="T6" fmla="*/ 0 w 652"/>
                <a:gd name="T7" fmla="*/ 951 h 1277"/>
                <a:gd name="T8" fmla="*/ 0 60000 65536"/>
                <a:gd name="T9" fmla="*/ 0 60000 65536"/>
                <a:gd name="T10" fmla="*/ 0 60000 65536"/>
                <a:gd name="T11" fmla="*/ 0 60000 65536"/>
                <a:gd name="T12" fmla="*/ 0 w 652"/>
                <a:gd name="T13" fmla="*/ 0 h 1277"/>
                <a:gd name="T14" fmla="*/ 652 w 652"/>
                <a:gd name="T15" fmla="*/ 1277 h 1277"/>
              </a:gdLst>
              <a:ahLst/>
              <a:cxnLst>
                <a:cxn ang="T8">
                  <a:pos x="T0" y="T1"/>
                </a:cxn>
                <a:cxn ang="T9">
                  <a:pos x="T2" y="T3"/>
                </a:cxn>
                <a:cxn ang="T10">
                  <a:pos x="T4" y="T5"/>
                </a:cxn>
                <a:cxn ang="T11">
                  <a:pos x="T6" y="T7"/>
                </a:cxn>
              </a:cxnLst>
              <a:rect l="T12" t="T13" r="T14" b="T15"/>
              <a:pathLst>
                <a:path w="652" h="1277">
                  <a:moveTo>
                    <a:pt x="0" y="951"/>
                  </a:moveTo>
                  <a:lnTo>
                    <a:pt x="339" y="0"/>
                  </a:lnTo>
                  <a:lnTo>
                    <a:pt x="652" y="1277"/>
                  </a:lnTo>
                  <a:lnTo>
                    <a:pt x="0" y="951"/>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0" name="Freeform 86"/>
            <p:cNvSpPr>
              <a:spLocks noChangeArrowheads="1"/>
            </p:cNvSpPr>
            <p:nvPr/>
          </p:nvSpPr>
          <p:spPr bwMode="auto">
            <a:xfrm rot="5400000" flipH="1">
              <a:off x="2406702" y="150051"/>
              <a:ext cx="1583266" cy="2737800"/>
            </a:xfrm>
            <a:custGeom>
              <a:avLst/>
              <a:gdLst>
                <a:gd name="T0" fmla="*/ 314 w 997"/>
                <a:gd name="T1" fmla="*/ 1279 h 1724"/>
                <a:gd name="T2" fmla="*/ 313 w 997"/>
                <a:gd name="T3" fmla="*/ 1278 h 1724"/>
                <a:gd name="T4" fmla="*/ 0 w 997"/>
                <a:gd name="T5" fmla="*/ 1 h 1724"/>
                <a:gd name="T6" fmla="*/ 2 w 997"/>
                <a:gd name="T7" fmla="*/ 0 h 1724"/>
                <a:gd name="T8" fmla="*/ 997 w 997"/>
                <a:gd name="T9" fmla="*/ 1724 h 1724"/>
                <a:gd name="T10" fmla="*/ 314 w 997"/>
                <a:gd name="T11" fmla="*/ 1279 h 1724"/>
                <a:gd name="T12" fmla="*/ 0 60000 65536"/>
                <a:gd name="T13" fmla="*/ 0 60000 65536"/>
                <a:gd name="T14" fmla="*/ 0 60000 65536"/>
                <a:gd name="T15" fmla="*/ 0 60000 65536"/>
                <a:gd name="T16" fmla="*/ 0 60000 65536"/>
                <a:gd name="T17" fmla="*/ 0 60000 65536"/>
                <a:gd name="T18" fmla="*/ 0 w 997"/>
                <a:gd name="T19" fmla="*/ 0 h 1724"/>
                <a:gd name="T20" fmla="*/ 997 w 997"/>
                <a:gd name="T21" fmla="*/ 1724 h 1724"/>
              </a:gdLst>
              <a:ahLst/>
              <a:cxnLst>
                <a:cxn ang="T12">
                  <a:pos x="T0" y="T1"/>
                </a:cxn>
                <a:cxn ang="T13">
                  <a:pos x="T2" y="T3"/>
                </a:cxn>
                <a:cxn ang="T14">
                  <a:pos x="T4" y="T5"/>
                </a:cxn>
                <a:cxn ang="T15">
                  <a:pos x="T6" y="T7"/>
                </a:cxn>
                <a:cxn ang="T16">
                  <a:pos x="T8" y="T9"/>
                </a:cxn>
                <a:cxn ang="T17">
                  <a:pos x="T10" y="T11"/>
                </a:cxn>
              </a:cxnLst>
              <a:rect l="T18" t="T19" r="T20" b="T21"/>
              <a:pathLst>
                <a:path w="997" h="1724">
                  <a:moveTo>
                    <a:pt x="314" y="1279"/>
                  </a:moveTo>
                  <a:lnTo>
                    <a:pt x="313" y="1278"/>
                  </a:lnTo>
                  <a:lnTo>
                    <a:pt x="0" y="1"/>
                  </a:lnTo>
                  <a:lnTo>
                    <a:pt x="2" y="0"/>
                  </a:lnTo>
                  <a:lnTo>
                    <a:pt x="997" y="1724"/>
                  </a:lnTo>
                  <a:lnTo>
                    <a:pt x="314" y="127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1" name="Freeform 87"/>
            <p:cNvSpPr>
              <a:spLocks noChangeArrowheads="1"/>
            </p:cNvSpPr>
            <p:nvPr/>
          </p:nvSpPr>
          <p:spPr bwMode="auto">
            <a:xfrm rot="5400000" flipH="1">
              <a:off x="2047014" y="-217578"/>
              <a:ext cx="2307408" cy="2742564"/>
            </a:xfrm>
            <a:custGeom>
              <a:avLst/>
              <a:gdLst>
                <a:gd name="T0" fmla="*/ 1453 w 1453"/>
                <a:gd name="T1" fmla="*/ 1389 h 1727"/>
                <a:gd name="T2" fmla="*/ 995 w 1453"/>
                <a:gd name="T3" fmla="*/ 1727 h 1727"/>
                <a:gd name="T4" fmla="*/ 0 w 1453"/>
                <a:gd name="T5" fmla="*/ 3 h 1727"/>
                <a:gd name="T6" fmla="*/ 8 w 1453"/>
                <a:gd name="T7" fmla="*/ 0 h 1727"/>
                <a:gd name="T8" fmla="*/ 1453 w 1453"/>
                <a:gd name="T9" fmla="*/ 989 h 1727"/>
                <a:gd name="T10" fmla="*/ 1453 w 1453"/>
                <a:gd name="T11" fmla="*/ 1389 h 1727"/>
                <a:gd name="T12" fmla="*/ 0 60000 65536"/>
                <a:gd name="T13" fmla="*/ 0 60000 65536"/>
                <a:gd name="T14" fmla="*/ 0 60000 65536"/>
                <a:gd name="T15" fmla="*/ 0 60000 65536"/>
                <a:gd name="T16" fmla="*/ 0 60000 65536"/>
                <a:gd name="T17" fmla="*/ 0 60000 65536"/>
                <a:gd name="T18" fmla="*/ 0 w 1453"/>
                <a:gd name="T19" fmla="*/ 0 h 1727"/>
                <a:gd name="T20" fmla="*/ 1453 w 1453"/>
                <a:gd name="T21" fmla="*/ 1727 h 1727"/>
              </a:gdLst>
              <a:ahLst/>
              <a:cxnLst>
                <a:cxn ang="T12">
                  <a:pos x="T0" y="T1"/>
                </a:cxn>
                <a:cxn ang="T13">
                  <a:pos x="T2" y="T3"/>
                </a:cxn>
                <a:cxn ang="T14">
                  <a:pos x="T4" y="T5"/>
                </a:cxn>
                <a:cxn ang="T15">
                  <a:pos x="T6" y="T7"/>
                </a:cxn>
                <a:cxn ang="T16">
                  <a:pos x="T8" y="T9"/>
                </a:cxn>
                <a:cxn ang="T17">
                  <a:pos x="T10" y="T11"/>
                </a:cxn>
              </a:cxnLst>
              <a:rect l="T18" t="T19" r="T20" b="T21"/>
              <a:pathLst>
                <a:path w="1453" h="1727">
                  <a:moveTo>
                    <a:pt x="1453" y="1389"/>
                  </a:moveTo>
                  <a:lnTo>
                    <a:pt x="995" y="1727"/>
                  </a:lnTo>
                  <a:lnTo>
                    <a:pt x="0" y="3"/>
                  </a:lnTo>
                  <a:lnTo>
                    <a:pt x="8" y="0"/>
                  </a:lnTo>
                  <a:lnTo>
                    <a:pt x="1453" y="989"/>
                  </a:lnTo>
                  <a:lnTo>
                    <a:pt x="1453" y="13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2" name="Freeform 88"/>
            <p:cNvSpPr>
              <a:spLocks noChangeArrowheads="1"/>
            </p:cNvSpPr>
            <p:nvPr/>
          </p:nvSpPr>
          <p:spPr bwMode="auto">
            <a:xfrm rot="5400000" flipH="1">
              <a:off x="2639357" y="362061"/>
              <a:ext cx="2294703" cy="1570582"/>
            </a:xfrm>
            <a:custGeom>
              <a:avLst/>
              <a:gdLst>
                <a:gd name="T0" fmla="*/ 1445 w 1445"/>
                <a:gd name="T1" fmla="*/ 989 h 989"/>
                <a:gd name="T2" fmla="*/ 0 w 1445"/>
                <a:gd name="T3" fmla="*/ 0 h 989"/>
                <a:gd name="T4" fmla="*/ 1445 w 1445"/>
                <a:gd name="T5" fmla="*/ 262 h 989"/>
                <a:gd name="T6" fmla="*/ 1445 w 1445"/>
                <a:gd name="T7" fmla="*/ 989 h 989"/>
                <a:gd name="T8" fmla="*/ 0 60000 65536"/>
                <a:gd name="T9" fmla="*/ 0 60000 65536"/>
                <a:gd name="T10" fmla="*/ 0 60000 65536"/>
                <a:gd name="T11" fmla="*/ 0 60000 65536"/>
                <a:gd name="T12" fmla="*/ 0 w 1445"/>
                <a:gd name="T13" fmla="*/ 0 h 989"/>
                <a:gd name="T14" fmla="*/ 1445 w 1445"/>
                <a:gd name="T15" fmla="*/ 989 h 989"/>
              </a:gdLst>
              <a:ahLst/>
              <a:cxnLst>
                <a:cxn ang="T8">
                  <a:pos x="T0" y="T1"/>
                </a:cxn>
                <a:cxn ang="T9">
                  <a:pos x="T2" y="T3"/>
                </a:cxn>
                <a:cxn ang="T10">
                  <a:pos x="T4" y="T5"/>
                </a:cxn>
                <a:cxn ang="T11">
                  <a:pos x="T6" y="T7"/>
                </a:cxn>
              </a:cxnLst>
              <a:rect l="T12" t="T13" r="T14" b="T15"/>
              <a:pathLst>
                <a:path w="1445" h="989">
                  <a:moveTo>
                    <a:pt x="1445" y="989"/>
                  </a:moveTo>
                  <a:lnTo>
                    <a:pt x="0" y="0"/>
                  </a:lnTo>
                  <a:lnTo>
                    <a:pt x="1445" y="262"/>
                  </a:lnTo>
                  <a:lnTo>
                    <a:pt x="1445" y="989"/>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3" name="Freeform 89"/>
            <p:cNvSpPr>
              <a:spLocks noChangeArrowheads="1"/>
            </p:cNvSpPr>
            <p:nvPr/>
          </p:nvSpPr>
          <p:spPr bwMode="auto">
            <a:xfrm rot="5400000" flipH="1">
              <a:off x="819439" y="-819438"/>
              <a:ext cx="727318" cy="2366196"/>
            </a:xfrm>
            <a:custGeom>
              <a:avLst/>
              <a:gdLst>
                <a:gd name="T0" fmla="*/ 458 w 458"/>
                <a:gd name="T1" fmla="*/ 0 h 1490"/>
                <a:gd name="T2" fmla="*/ 0 w 458"/>
                <a:gd name="T3" fmla="*/ 338 h 1490"/>
                <a:gd name="T4" fmla="*/ 458 w 458"/>
                <a:gd name="T5" fmla="*/ 1490 h 1490"/>
                <a:gd name="T6" fmla="*/ 458 w 458"/>
                <a:gd name="T7" fmla="*/ 0 h 1490"/>
                <a:gd name="T8" fmla="*/ 0 60000 65536"/>
                <a:gd name="T9" fmla="*/ 0 60000 65536"/>
                <a:gd name="T10" fmla="*/ 0 60000 65536"/>
                <a:gd name="T11" fmla="*/ 0 60000 65536"/>
                <a:gd name="T12" fmla="*/ 0 w 458"/>
                <a:gd name="T13" fmla="*/ 0 h 1490"/>
                <a:gd name="T14" fmla="*/ 458 w 458"/>
                <a:gd name="T15" fmla="*/ 1490 h 1490"/>
              </a:gdLst>
              <a:ahLst/>
              <a:cxnLst>
                <a:cxn ang="T8">
                  <a:pos x="T0" y="T1"/>
                </a:cxn>
                <a:cxn ang="T9">
                  <a:pos x="T2" y="T3"/>
                </a:cxn>
                <a:cxn ang="T10">
                  <a:pos x="T4" y="T5"/>
                </a:cxn>
                <a:cxn ang="T11">
                  <a:pos x="T6" y="T7"/>
                </a:cxn>
              </a:cxnLst>
              <a:rect l="T12" t="T13" r="T14" b="T15"/>
              <a:pathLst>
                <a:path w="458" h="1490">
                  <a:moveTo>
                    <a:pt x="458" y="0"/>
                  </a:moveTo>
                  <a:lnTo>
                    <a:pt x="0" y="338"/>
                  </a:lnTo>
                  <a:lnTo>
                    <a:pt x="458" y="1490"/>
                  </a:lnTo>
                  <a:lnTo>
                    <a:pt x="458" y="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4" name="Freeform 90"/>
            <p:cNvSpPr>
              <a:spLocks noChangeArrowheads="1"/>
            </p:cNvSpPr>
            <p:nvPr/>
          </p:nvSpPr>
          <p:spPr bwMode="auto">
            <a:xfrm rot="5400000" flipH="1">
              <a:off x="362088" y="-362087"/>
              <a:ext cx="1811942" cy="2536117"/>
            </a:xfrm>
            <a:custGeom>
              <a:avLst/>
              <a:gdLst>
                <a:gd name="T0" fmla="*/ 514 w 1141"/>
                <a:gd name="T1" fmla="*/ 1597 h 1597"/>
                <a:gd name="T2" fmla="*/ 1141 w 1141"/>
                <a:gd name="T3" fmla="*/ 1597 h 1597"/>
                <a:gd name="T4" fmla="*/ 1141 w 1141"/>
                <a:gd name="T5" fmla="*/ 1597 h 1597"/>
                <a:gd name="T6" fmla="*/ 683 w 1141"/>
                <a:gd name="T7" fmla="*/ 445 h 1597"/>
                <a:gd name="T8" fmla="*/ 0 w 1141"/>
                <a:gd name="T9" fmla="*/ 0 h 1597"/>
                <a:gd name="T10" fmla="*/ 514 w 1141"/>
                <a:gd name="T11" fmla="*/ 1597 h 1597"/>
                <a:gd name="T12" fmla="*/ 0 60000 65536"/>
                <a:gd name="T13" fmla="*/ 0 60000 65536"/>
                <a:gd name="T14" fmla="*/ 0 60000 65536"/>
                <a:gd name="T15" fmla="*/ 0 60000 65536"/>
                <a:gd name="T16" fmla="*/ 0 60000 65536"/>
                <a:gd name="T17" fmla="*/ 0 60000 65536"/>
                <a:gd name="T18" fmla="*/ 0 w 1141"/>
                <a:gd name="T19" fmla="*/ 0 h 1597"/>
                <a:gd name="T20" fmla="*/ 1141 w 114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1141" h="1597">
                  <a:moveTo>
                    <a:pt x="514" y="1597"/>
                  </a:moveTo>
                  <a:lnTo>
                    <a:pt x="1141" y="1597"/>
                  </a:lnTo>
                  <a:lnTo>
                    <a:pt x="1141" y="1597"/>
                  </a:lnTo>
                  <a:lnTo>
                    <a:pt x="683" y="445"/>
                  </a:lnTo>
                  <a:lnTo>
                    <a:pt x="0" y="0"/>
                  </a:lnTo>
                  <a:lnTo>
                    <a:pt x="514"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5" name="Freeform 91"/>
            <p:cNvSpPr>
              <a:spLocks noChangeArrowheads="1"/>
            </p:cNvSpPr>
            <p:nvPr/>
          </p:nvSpPr>
          <p:spPr bwMode="auto">
            <a:xfrm rot="5400000" flipH="1">
              <a:off x="357324" y="638372"/>
              <a:ext cx="1821471" cy="2536117"/>
            </a:xfrm>
            <a:custGeom>
              <a:avLst/>
              <a:gdLst>
                <a:gd name="T0" fmla="*/ 771 w 1147"/>
                <a:gd name="T1" fmla="*/ 1597 h 1597"/>
                <a:gd name="T2" fmla="*/ 0 w 1147"/>
                <a:gd name="T3" fmla="*/ 777 h 1597"/>
                <a:gd name="T4" fmla="*/ 633 w 1147"/>
                <a:gd name="T5" fmla="*/ 0 h 1597"/>
                <a:gd name="T6" fmla="*/ 1147 w 1147"/>
                <a:gd name="T7" fmla="*/ 1597 h 1597"/>
                <a:gd name="T8" fmla="*/ 771 w 1147"/>
                <a:gd name="T9" fmla="*/ 1597 h 1597"/>
                <a:gd name="T10" fmla="*/ 0 60000 65536"/>
                <a:gd name="T11" fmla="*/ 0 60000 65536"/>
                <a:gd name="T12" fmla="*/ 0 60000 65536"/>
                <a:gd name="T13" fmla="*/ 0 60000 65536"/>
                <a:gd name="T14" fmla="*/ 0 60000 65536"/>
                <a:gd name="T15" fmla="*/ 0 w 1147"/>
                <a:gd name="T16" fmla="*/ 0 h 1597"/>
                <a:gd name="T17" fmla="*/ 1147 w 1147"/>
                <a:gd name="T18" fmla="*/ 1597 h 1597"/>
              </a:gdLst>
              <a:ahLst/>
              <a:cxnLst>
                <a:cxn ang="T10">
                  <a:pos x="T0" y="T1"/>
                </a:cxn>
                <a:cxn ang="T11">
                  <a:pos x="T2" y="T3"/>
                </a:cxn>
                <a:cxn ang="T12">
                  <a:pos x="T4" y="T5"/>
                </a:cxn>
                <a:cxn ang="T13">
                  <a:pos x="T6" y="T7"/>
                </a:cxn>
                <a:cxn ang="T14">
                  <a:pos x="T8" y="T9"/>
                </a:cxn>
              </a:cxnLst>
              <a:rect l="T15" t="T16" r="T17" b="T18"/>
              <a:pathLst>
                <a:path w="1147" h="1597">
                  <a:moveTo>
                    <a:pt x="771" y="1597"/>
                  </a:moveTo>
                  <a:lnTo>
                    <a:pt x="0" y="777"/>
                  </a:lnTo>
                  <a:lnTo>
                    <a:pt x="633" y="0"/>
                  </a:lnTo>
                  <a:lnTo>
                    <a:pt x="1147" y="1597"/>
                  </a:lnTo>
                  <a:lnTo>
                    <a:pt x="771" y="1597"/>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6" name="Freeform 92"/>
            <p:cNvSpPr>
              <a:spLocks noChangeArrowheads="1"/>
            </p:cNvSpPr>
            <p:nvPr/>
          </p:nvSpPr>
          <p:spPr bwMode="auto">
            <a:xfrm rot="5400000" flipH="1">
              <a:off x="38915" y="1553879"/>
              <a:ext cx="1224371" cy="1302202"/>
            </a:xfrm>
            <a:custGeom>
              <a:avLst/>
              <a:gdLst>
                <a:gd name="T0" fmla="*/ 223 w 771"/>
                <a:gd name="T1" fmla="*/ 820 h 820"/>
                <a:gd name="T2" fmla="*/ 771 w 771"/>
                <a:gd name="T3" fmla="*/ 820 h 820"/>
                <a:gd name="T4" fmla="*/ 0 w 771"/>
                <a:gd name="T5" fmla="*/ 0 h 820"/>
                <a:gd name="T6" fmla="*/ 223 w 771"/>
                <a:gd name="T7" fmla="*/ 820 h 820"/>
                <a:gd name="T8" fmla="*/ 0 60000 65536"/>
                <a:gd name="T9" fmla="*/ 0 60000 65536"/>
                <a:gd name="T10" fmla="*/ 0 60000 65536"/>
                <a:gd name="T11" fmla="*/ 0 60000 65536"/>
                <a:gd name="T12" fmla="*/ 0 w 771"/>
                <a:gd name="T13" fmla="*/ 0 h 820"/>
                <a:gd name="T14" fmla="*/ 771 w 771"/>
                <a:gd name="T15" fmla="*/ 820 h 820"/>
              </a:gdLst>
              <a:ahLst/>
              <a:cxnLst>
                <a:cxn ang="T8">
                  <a:pos x="T0" y="T1"/>
                </a:cxn>
                <a:cxn ang="T9">
                  <a:pos x="T2" y="T3"/>
                </a:cxn>
                <a:cxn ang="T10">
                  <a:pos x="T4" y="T5"/>
                </a:cxn>
                <a:cxn ang="T11">
                  <a:pos x="T6" y="T7"/>
                </a:cxn>
              </a:cxnLst>
              <a:rect l="T12" t="T13" r="T14" b="T15"/>
              <a:pathLst>
                <a:path w="771" h="820">
                  <a:moveTo>
                    <a:pt x="223" y="820"/>
                  </a:moveTo>
                  <a:lnTo>
                    <a:pt x="771" y="820"/>
                  </a:lnTo>
                  <a:lnTo>
                    <a:pt x="0" y="0"/>
                  </a:lnTo>
                  <a:lnTo>
                    <a:pt x="223" y="820"/>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7" name="Freeform 93"/>
            <p:cNvSpPr>
              <a:spLocks noChangeArrowheads="1"/>
            </p:cNvSpPr>
            <p:nvPr/>
          </p:nvSpPr>
          <p:spPr bwMode="auto">
            <a:xfrm rot="5400000" flipH="1">
              <a:off x="832937" y="1985816"/>
              <a:ext cx="659033" cy="2324907"/>
            </a:xfrm>
            <a:custGeom>
              <a:avLst/>
              <a:gdLst>
                <a:gd name="T0" fmla="*/ 0 w 415"/>
                <a:gd name="T1" fmla="*/ 1464 h 1464"/>
                <a:gd name="T2" fmla="*/ 415 w 415"/>
                <a:gd name="T3" fmla="*/ 644 h 1464"/>
                <a:gd name="T4" fmla="*/ 225 w 415"/>
                <a:gd name="T5" fmla="*/ 0 h 1464"/>
                <a:gd name="T6" fmla="*/ 0 w 415"/>
                <a:gd name="T7" fmla="*/ 1464 h 1464"/>
                <a:gd name="T8" fmla="*/ 0 60000 65536"/>
                <a:gd name="T9" fmla="*/ 0 60000 65536"/>
                <a:gd name="T10" fmla="*/ 0 60000 65536"/>
                <a:gd name="T11" fmla="*/ 0 60000 65536"/>
                <a:gd name="T12" fmla="*/ 0 w 415"/>
                <a:gd name="T13" fmla="*/ 0 h 1464"/>
                <a:gd name="T14" fmla="*/ 415 w 415"/>
                <a:gd name="T15" fmla="*/ 1464 h 1464"/>
              </a:gdLst>
              <a:ahLst/>
              <a:cxnLst>
                <a:cxn ang="T8">
                  <a:pos x="T0" y="T1"/>
                </a:cxn>
                <a:cxn ang="T9">
                  <a:pos x="T2" y="T3"/>
                </a:cxn>
                <a:cxn ang="T10">
                  <a:pos x="T4" y="T5"/>
                </a:cxn>
                <a:cxn ang="T11">
                  <a:pos x="T6" y="T7"/>
                </a:cxn>
              </a:cxnLst>
              <a:rect l="T12" t="T13" r="T14" b="T15"/>
              <a:pathLst>
                <a:path w="415" h="1464">
                  <a:moveTo>
                    <a:pt x="0" y="1464"/>
                  </a:moveTo>
                  <a:lnTo>
                    <a:pt x="415" y="644"/>
                  </a:lnTo>
                  <a:lnTo>
                    <a:pt x="225" y="0"/>
                  </a:lnTo>
                  <a:lnTo>
                    <a:pt x="0" y="146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8" name="Freeform 94"/>
            <p:cNvSpPr>
              <a:spLocks noChangeArrowheads="1"/>
            </p:cNvSpPr>
            <p:nvPr/>
          </p:nvSpPr>
          <p:spPr bwMode="auto">
            <a:xfrm rot="5400000" flipH="1">
              <a:off x="2027149" y="2092218"/>
              <a:ext cx="303314" cy="1753209"/>
            </a:xfrm>
            <a:custGeom>
              <a:avLst/>
              <a:gdLst>
                <a:gd name="T0" fmla="*/ 190 w 191"/>
                <a:gd name="T1" fmla="*/ 1104 h 1104"/>
                <a:gd name="T2" fmla="*/ 191 w 191"/>
                <a:gd name="T3" fmla="*/ 1104 h 1104"/>
                <a:gd name="T4" fmla="*/ 171 w 191"/>
                <a:gd name="T5" fmla="*/ 0 h 1104"/>
                <a:gd name="T6" fmla="*/ 0 w 191"/>
                <a:gd name="T7" fmla="*/ 460 h 1104"/>
                <a:gd name="T8" fmla="*/ 190 w 191"/>
                <a:gd name="T9" fmla="*/ 1104 h 1104"/>
                <a:gd name="T10" fmla="*/ 0 60000 65536"/>
                <a:gd name="T11" fmla="*/ 0 60000 65536"/>
                <a:gd name="T12" fmla="*/ 0 60000 65536"/>
                <a:gd name="T13" fmla="*/ 0 60000 65536"/>
                <a:gd name="T14" fmla="*/ 0 60000 65536"/>
                <a:gd name="T15" fmla="*/ 0 w 191"/>
                <a:gd name="T16" fmla="*/ 0 h 1104"/>
                <a:gd name="T17" fmla="*/ 191 w 191"/>
                <a:gd name="T18" fmla="*/ 1104 h 1104"/>
              </a:gdLst>
              <a:ahLst/>
              <a:cxnLst>
                <a:cxn ang="T10">
                  <a:pos x="T0" y="T1"/>
                </a:cxn>
                <a:cxn ang="T11">
                  <a:pos x="T2" y="T3"/>
                </a:cxn>
                <a:cxn ang="T12">
                  <a:pos x="T4" y="T5"/>
                </a:cxn>
                <a:cxn ang="T13">
                  <a:pos x="T6" y="T7"/>
                </a:cxn>
                <a:cxn ang="T14">
                  <a:pos x="T8" y="T9"/>
                </a:cxn>
              </a:cxnLst>
              <a:rect l="T15" t="T16" r="T17" b="T18"/>
              <a:pathLst>
                <a:path w="191" h="1104">
                  <a:moveTo>
                    <a:pt x="190" y="1104"/>
                  </a:moveTo>
                  <a:lnTo>
                    <a:pt x="191" y="1104"/>
                  </a:lnTo>
                  <a:lnTo>
                    <a:pt x="171" y="0"/>
                  </a:lnTo>
                  <a:lnTo>
                    <a:pt x="0" y="460"/>
                  </a:lnTo>
                  <a:lnTo>
                    <a:pt x="190" y="1104"/>
                  </a:lnTo>
                  <a:close/>
                </a:path>
              </a:pathLst>
            </a:cu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09" name="Oval 104"/>
            <p:cNvSpPr>
              <a:spLocks noChangeArrowheads="1"/>
            </p:cNvSpPr>
            <p:nvPr/>
          </p:nvSpPr>
          <p:spPr bwMode="auto">
            <a:xfrm rot="5400000" flipH="1">
              <a:off x="936951" y="4556058"/>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0" name="Oval 105"/>
            <p:cNvSpPr>
              <a:spLocks noChangeArrowheads="1"/>
            </p:cNvSpPr>
            <p:nvPr/>
          </p:nvSpPr>
          <p:spPr bwMode="auto">
            <a:xfrm rot="5400000" flipH="1">
              <a:off x="389073" y="4517945"/>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1" name="Oval 106"/>
            <p:cNvSpPr>
              <a:spLocks noChangeArrowheads="1"/>
            </p:cNvSpPr>
            <p:nvPr/>
          </p:nvSpPr>
          <p:spPr bwMode="auto">
            <a:xfrm rot="5400000" flipH="1">
              <a:off x="1891369" y="4035184"/>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2" name="Oval 107"/>
            <p:cNvSpPr>
              <a:spLocks noChangeArrowheads="1"/>
            </p:cNvSpPr>
            <p:nvPr/>
          </p:nvSpPr>
          <p:spPr bwMode="auto">
            <a:xfrm rot="5400000" flipH="1">
              <a:off x="2112109" y="297755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3" name="Oval 108"/>
            <p:cNvSpPr>
              <a:spLocks noChangeArrowheads="1"/>
            </p:cNvSpPr>
            <p:nvPr/>
          </p:nvSpPr>
          <p:spPr bwMode="auto">
            <a:xfrm rot="5400000" flipH="1">
              <a:off x="2785443" y="2698063"/>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4" name="Oval 109"/>
            <p:cNvSpPr>
              <a:spLocks noChangeArrowheads="1"/>
            </p:cNvSpPr>
            <p:nvPr/>
          </p:nvSpPr>
          <p:spPr bwMode="auto">
            <a:xfrm rot="5400000" flipH="1">
              <a:off x="1176746" y="2685359"/>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5" name="Oval 110"/>
            <p:cNvSpPr>
              <a:spLocks noChangeArrowheads="1"/>
            </p:cNvSpPr>
            <p:nvPr/>
          </p:nvSpPr>
          <p:spPr bwMode="auto">
            <a:xfrm rot="5400000" flipH="1">
              <a:off x="2297116" y="1707926"/>
              <a:ext cx="58758" cy="7940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sp>
          <p:nvSpPr>
            <p:cNvPr id="5216" name="Oval 111"/>
            <p:cNvSpPr>
              <a:spLocks noChangeArrowheads="1"/>
            </p:cNvSpPr>
            <p:nvPr/>
          </p:nvSpPr>
          <p:spPr bwMode="auto">
            <a:xfrm rot="5400000" flipH="1">
              <a:off x="1683335" y="663796"/>
              <a:ext cx="58758" cy="77814"/>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2400">
                <a:solidFill>
                  <a:schemeClr val="lt1"/>
                </a:solidFill>
                <a:sym typeface="宋体" panose="02010600030101010101" pitchFamily="2" charset="-122"/>
              </a:endParaRPr>
            </a:p>
          </p:txBody>
        </p:sp>
      </p:grpSp>
      <p:sp>
        <p:nvSpPr>
          <p:cNvPr id="100" name="矩形 99"/>
          <p:cNvSpPr/>
          <p:nvPr/>
        </p:nvSpPr>
        <p:spPr>
          <a:xfrm>
            <a:off x="5059823" y="2576029"/>
            <a:ext cx="2541209" cy="769441"/>
          </a:xfrm>
          <a:prstGeom prst="rect">
            <a:avLst/>
          </a:prstGeom>
        </p:spPr>
        <p:txBody>
          <a:bodyPr wrap="none">
            <a:spAutoFit/>
          </a:bodyPr>
          <a:lstStyle/>
          <a:p>
            <a:pPr lvl="0" algn="ctr"/>
            <a:r>
              <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PART 02</a:t>
            </a:r>
            <a:endParaRPr lang="en-US" altLang="zh-CN"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1" name="矩形 100"/>
          <p:cNvSpPr/>
          <p:nvPr/>
        </p:nvSpPr>
        <p:spPr>
          <a:xfrm>
            <a:off x="3981066" y="3403346"/>
            <a:ext cx="4698722" cy="769441"/>
          </a:xfrm>
          <a:prstGeom prst="rect">
            <a:avLst/>
          </a:prstGeom>
          <a:noFill/>
        </p:spPr>
        <p:txBody>
          <a:bodyPr wrap="none" rtlCol="0">
            <a:spAutoFit/>
          </a:bodyPr>
          <a:lstStyle/>
          <a:p>
            <a:pPr algn="ctr"/>
            <a:r>
              <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请在此处添加标题</a:t>
            </a:r>
            <a:endParaRPr lang="zh-CN" altLang="en-US" sz="4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6000">
        <p14:warp dir="in"/>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par>
                                <p:cTn id="17" presetID="47" presetClass="entr" presetSubtype="0" fill="hold" grpId="0" nodeType="withEffect">
                                  <p:stCondLst>
                                    <p:cond delay="250"/>
                                  </p:stCondLst>
                                  <p:iterate type="lt">
                                    <p:tmPct val="10000"/>
                                  </p:iterate>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049"/>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4323</Words>
  <Application>WPS 演示</Application>
  <PresentationFormat>宽屏</PresentationFormat>
  <Paragraphs>327</Paragraphs>
  <Slides>25</Slides>
  <Notes>2</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25</vt:i4>
      </vt:variant>
    </vt:vector>
  </HeadingPairs>
  <TitlesOfParts>
    <vt:vector size="50" baseType="lpstr">
      <vt:lpstr>Arial</vt:lpstr>
      <vt:lpstr>宋体</vt:lpstr>
      <vt:lpstr>Wingdings</vt:lpstr>
      <vt:lpstr>DFGothic-EB</vt:lpstr>
      <vt:lpstr>MS UI Gothic</vt:lpstr>
      <vt:lpstr>Broadway</vt:lpstr>
      <vt:lpstr>微软雅黑</vt:lpstr>
      <vt:lpstr>Calibri</vt:lpstr>
      <vt:lpstr>Open Sans Semibold</vt:lpstr>
      <vt:lpstr>Segoe Print</vt:lpstr>
      <vt:lpstr>Open Sans</vt:lpstr>
      <vt:lpstr>HelveticaNeueLT Pro 43 LtEx</vt:lpstr>
      <vt:lpstr>方正正纤黑简体</vt:lpstr>
      <vt:lpstr>黑体</vt:lpstr>
      <vt:lpstr>Impact</vt:lpstr>
      <vt:lpstr>Malgun Gothic</vt:lpstr>
      <vt:lpstr>Adobe Naskh Medium</vt:lpstr>
      <vt:lpstr>Microsoft Himalaya</vt:lpstr>
      <vt:lpstr>Arial Unicode MS</vt:lpstr>
      <vt:lpstr>Calibri Light</vt:lpstr>
      <vt:lpstr>Lato Light</vt:lpstr>
      <vt:lpstr>Gill Sans</vt:lpstr>
      <vt:lpstr>PMingLiU</vt:lpstr>
      <vt:lpstr>Gabriola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2</cp:revision>
  <dcterms:created xsi:type="dcterms:W3CDTF">2017-06-07T13:44:00Z</dcterms:created>
  <dcterms:modified xsi:type="dcterms:W3CDTF">2024-06-26T10:31:34Z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35685343ACD74E5B884364F5DC7FD210_13</vt:lpwstr>
  </property>
  <property fmtid="{D5CDD505-2E9C-101B-9397-08002B2CF9AE}" pid="3" name="KSOProductBuildVer">
    <vt:lpwstr>2052-12.1.0.17133</vt:lpwstr>
  </property>
</Properties>
</file>