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8" r:id="rId4"/>
    <p:sldId id="267" r:id="rId5"/>
    <p:sldId id="268" r:id="rId6"/>
    <p:sldId id="257" r:id="rId7"/>
    <p:sldId id="260" r:id="rId8"/>
    <p:sldId id="259" r:id="rId9"/>
    <p:sldId id="261" r:id="rId10"/>
    <p:sldId id="262" r:id="rId11"/>
    <p:sldId id="263" r:id="rId12"/>
    <p:sldId id="264" r:id="rId13"/>
    <p:sldId id="269" r:id="rId14"/>
    <p:sldId id="277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95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88" userDrawn="1">
          <p15:clr>
            <a:srgbClr val="A4A3A4"/>
          </p15:clr>
        </p15:guide>
        <p15:guide id="6" pos="69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195"/>
    <a:srgbClr val="8AA5B6"/>
    <a:srgbClr val="FFC04E"/>
    <a:srgbClr val="4C4E4D"/>
    <a:srgbClr val="E0E0E0"/>
    <a:srgbClr val="E2E2E2"/>
    <a:srgbClr val="FFA709"/>
    <a:srgbClr val="FFB125"/>
    <a:srgbClr val="FDFDFD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387"/>
        <p:guide orient="horz" pos="799"/>
        <p:guide orient="horz" pos="3952"/>
        <p:guide pos="3840"/>
        <p:guide pos="688"/>
        <p:guide pos="69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53A8-C9B1-40A4-83ED-FBC44A4FD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4DE6B-EAF6-4B2C-B1F1-5943506849C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E8EF-374C-4543-A1E4-F4EC03E3F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E5AC-85F2-49B3-8B91-1EDA887583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F1F3F6"/>
            </a:gs>
            <a:gs pos="2300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814997"/>
            <a:ext cx="12192000" cy="2693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数据 5"/>
          <p:cNvSpPr/>
          <p:nvPr/>
        </p:nvSpPr>
        <p:spPr>
          <a:xfrm flipH="1">
            <a:off x="2762250" y="3105603"/>
            <a:ext cx="3333750" cy="2705100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2208" r="8838" b="2208"/>
          <a:stretch>
            <a:fillRect/>
          </a:stretch>
        </p:blipFill>
        <p:spPr>
          <a:xfrm>
            <a:off x="8282940" y="3105604"/>
            <a:ext cx="3909060" cy="2705099"/>
          </a:xfrm>
          <a:custGeom>
            <a:avLst/>
            <a:gdLst>
              <a:gd name="connsiteX0" fmla="*/ 0 w 3909060"/>
              <a:gd name="connsiteY0" fmla="*/ 0 h 2705099"/>
              <a:gd name="connsiteX1" fmla="*/ 3909060 w 3909060"/>
              <a:gd name="connsiteY1" fmla="*/ 0 h 2705099"/>
              <a:gd name="connsiteX2" fmla="*/ 3909060 w 3909060"/>
              <a:gd name="connsiteY2" fmla="*/ 2705099 h 2705099"/>
              <a:gd name="connsiteX3" fmla="*/ 666750 w 3909060"/>
              <a:gd name="connsiteY3" fmla="*/ 2705099 h 27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9060" h="2705099">
                <a:moveTo>
                  <a:pt x="0" y="0"/>
                </a:moveTo>
                <a:lnTo>
                  <a:pt x="3909060" y="0"/>
                </a:lnTo>
                <a:lnTo>
                  <a:pt x="3909060" y="2705099"/>
                </a:lnTo>
                <a:lnTo>
                  <a:pt x="666750" y="2705099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r="3894" b="5227"/>
          <a:stretch>
            <a:fillRect/>
          </a:stretch>
        </p:blipFill>
        <p:spPr>
          <a:xfrm>
            <a:off x="5524500" y="3105603"/>
            <a:ext cx="3333750" cy="2705099"/>
          </a:xfrm>
          <a:custGeom>
            <a:avLst/>
            <a:gdLst>
              <a:gd name="connsiteX0" fmla="*/ 0 w 3333750"/>
              <a:gd name="connsiteY0" fmla="*/ 0 h 2705099"/>
              <a:gd name="connsiteX1" fmla="*/ 2667000 w 3333750"/>
              <a:gd name="connsiteY1" fmla="*/ 0 h 2705099"/>
              <a:gd name="connsiteX2" fmla="*/ 3333750 w 3333750"/>
              <a:gd name="connsiteY2" fmla="*/ 2705099 h 2705099"/>
              <a:gd name="connsiteX3" fmla="*/ 666750 w 3333750"/>
              <a:gd name="connsiteY3" fmla="*/ 2705099 h 27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2705099">
                <a:moveTo>
                  <a:pt x="0" y="0"/>
                </a:moveTo>
                <a:lnTo>
                  <a:pt x="2667000" y="0"/>
                </a:lnTo>
                <a:lnTo>
                  <a:pt x="3333750" y="2705099"/>
                </a:lnTo>
                <a:lnTo>
                  <a:pt x="666750" y="2705099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r="8498" b="1184"/>
          <a:stretch>
            <a:fillRect/>
          </a:stretch>
        </p:blipFill>
        <p:spPr>
          <a:xfrm>
            <a:off x="2762250" y="3105603"/>
            <a:ext cx="3333750" cy="2705099"/>
          </a:xfrm>
          <a:custGeom>
            <a:avLst/>
            <a:gdLst>
              <a:gd name="connsiteX0" fmla="*/ 0 w 3333750"/>
              <a:gd name="connsiteY0" fmla="*/ 0 h 2705099"/>
              <a:gd name="connsiteX1" fmla="*/ 2667000 w 3333750"/>
              <a:gd name="connsiteY1" fmla="*/ 0 h 2705099"/>
              <a:gd name="connsiteX2" fmla="*/ 3333750 w 3333750"/>
              <a:gd name="connsiteY2" fmla="*/ 2705099 h 2705099"/>
              <a:gd name="connsiteX3" fmla="*/ 666750 w 3333750"/>
              <a:gd name="connsiteY3" fmla="*/ 2705099 h 27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2705099">
                <a:moveTo>
                  <a:pt x="0" y="0"/>
                </a:moveTo>
                <a:lnTo>
                  <a:pt x="2667000" y="0"/>
                </a:lnTo>
                <a:lnTo>
                  <a:pt x="3333750" y="2705099"/>
                </a:lnTo>
                <a:lnTo>
                  <a:pt x="666750" y="2705099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5159653" y="1658067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金融</a:t>
            </a:r>
            <a:r>
              <a:rPr lang="zh-CN" altLang="en-US" sz="60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行业商务模板</a:t>
            </a:r>
            <a:endParaRPr lang="zh-CN" altLang="en-US" sz="6000" dirty="0">
              <a:solidFill>
                <a:srgbClr val="4C4E4D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30435" y="58121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* * * </a:t>
            </a:r>
            <a:r>
              <a:rPr lang="zh-CN" altLang="en-US" sz="2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广告有限公司</a:t>
            </a:r>
            <a:endParaRPr lang="zh-CN" altLang="en-US" sz="24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 flipH="1">
            <a:off x="11559357" y="1861201"/>
            <a:ext cx="655686" cy="577200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44" name="任意多边形 43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3816" y="260048"/>
              <a:ext cx="18473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sp>
        <p:nvSpPr>
          <p:cNvPr id="13" name="AutoShape 7"/>
          <p:cNvSpPr>
            <a:spLocks noChangeAspect="1" noChangeArrowheads="1" noTextEdit="1"/>
          </p:cNvSpPr>
          <p:nvPr/>
        </p:nvSpPr>
        <p:spPr bwMode="auto">
          <a:xfrm>
            <a:off x="1539875" y="0"/>
            <a:ext cx="2193925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/>
          <p:nvPr/>
        </p:nvSpPr>
        <p:spPr bwMode="auto">
          <a:xfrm>
            <a:off x="3303588" y="2246313"/>
            <a:ext cx="71438" cy="301625"/>
          </a:xfrm>
          <a:custGeom>
            <a:avLst/>
            <a:gdLst>
              <a:gd name="T0" fmla="*/ 3 w 19"/>
              <a:gd name="T1" fmla="*/ 0 h 80"/>
              <a:gd name="T2" fmla="*/ 6 w 19"/>
              <a:gd name="T3" fmla="*/ 15 h 80"/>
              <a:gd name="T4" fmla="*/ 18 w 19"/>
              <a:gd name="T5" fmla="*/ 56 h 80"/>
              <a:gd name="T6" fmla="*/ 16 w 19"/>
              <a:gd name="T7" fmla="*/ 74 h 80"/>
              <a:gd name="T8" fmla="*/ 0 w 19"/>
              <a:gd name="T9" fmla="*/ 80 h 80"/>
              <a:gd name="T10" fmla="*/ 3 w 19"/>
              <a:gd name="T11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80">
                <a:moveTo>
                  <a:pt x="3" y="0"/>
                </a:moveTo>
                <a:cubicBezTo>
                  <a:pt x="6" y="5"/>
                  <a:pt x="4" y="10"/>
                  <a:pt x="6" y="15"/>
                </a:cubicBezTo>
                <a:cubicBezTo>
                  <a:pt x="9" y="29"/>
                  <a:pt x="19" y="42"/>
                  <a:pt x="18" y="56"/>
                </a:cubicBezTo>
                <a:cubicBezTo>
                  <a:pt x="17" y="62"/>
                  <a:pt x="14" y="67"/>
                  <a:pt x="16" y="74"/>
                </a:cubicBezTo>
                <a:cubicBezTo>
                  <a:pt x="10" y="76"/>
                  <a:pt x="6" y="79"/>
                  <a:pt x="0" y="80"/>
                </a:cubicBezTo>
                <a:cubicBezTo>
                  <a:pt x="2" y="58"/>
                  <a:pt x="0" y="24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0"/>
          <p:cNvSpPr/>
          <p:nvPr/>
        </p:nvSpPr>
        <p:spPr bwMode="auto">
          <a:xfrm>
            <a:off x="2247900" y="3914775"/>
            <a:ext cx="185738" cy="857250"/>
          </a:xfrm>
          <a:custGeom>
            <a:avLst/>
            <a:gdLst>
              <a:gd name="T0" fmla="*/ 46 w 49"/>
              <a:gd name="T1" fmla="*/ 0 h 228"/>
              <a:gd name="T2" fmla="*/ 46 w 49"/>
              <a:gd name="T3" fmla="*/ 68 h 228"/>
              <a:gd name="T4" fmla="*/ 46 w 49"/>
              <a:gd name="T5" fmla="*/ 133 h 228"/>
              <a:gd name="T6" fmla="*/ 21 w 49"/>
              <a:gd name="T7" fmla="*/ 174 h 228"/>
              <a:gd name="T8" fmla="*/ 14 w 49"/>
              <a:gd name="T9" fmla="*/ 217 h 228"/>
              <a:gd name="T10" fmla="*/ 8 w 49"/>
              <a:gd name="T11" fmla="*/ 228 h 228"/>
              <a:gd name="T12" fmla="*/ 0 w 49"/>
              <a:gd name="T13" fmla="*/ 213 h 228"/>
              <a:gd name="T14" fmla="*/ 11 w 49"/>
              <a:gd name="T15" fmla="*/ 174 h 228"/>
              <a:gd name="T16" fmla="*/ 19 w 49"/>
              <a:gd name="T17" fmla="*/ 132 h 228"/>
              <a:gd name="T18" fmla="*/ 32 w 49"/>
              <a:gd name="T19" fmla="*/ 99 h 228"/>
              <a:gd name="T20" fmla="*/ 36 w 49"/>
              <a:gd name="T21" fmla="*/ 28 h 228"/>
              <a:gd name="T22" fmla="*/ 46 w 49"/>
              <a:gd name="T23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228">
                <a:moveTo>
                  <a:pt x="46" y="0"/>
                </a:moveTo>
                <a:cubicBezTo>
                  <a:pt x="47" y="17"/>
                  <a:pt x="46" y="44"/>
                  <a:pt x="46" y="68"/>
                </a:cubicBezTo>
                <a:cubicBezTo>
                  <a:pt x="46" y="90"/>
                  <a:pt x="49" y="114"/>
                  <a:pt x="46" y="133"/>
                </a:cubicBezTo>
                <a:cubicBezTo>
                  <a:pt x="43" y="149"/>
                  <a:pt x="26" y="160"/>
                  <a:pt x="21" y="174"/>
                </a:cubicBezTo>
                <a:cubicBezTo>
                  <a:pt x="16" y="189"/>
                  <a:pt x="20" y="205"/>
                  <a:pt x="14" y="217"/>
                </a:cubicBezTo>
                <a:cubicBezTo>
                  <a:pt x="13" y="221"/>
                  <a:pt x="8" y="223"/>
                  <a:pt x="8" y="228"/>
                </a:cubicBezTo>
                <a:cubicBezTo>
                  <a:pt x="5" y="222"/>
                  <a:pt x="1" y="219"/>
                  <a:pt x="0" y="213"/>
                </a:cubicBezTo>
                <a:cubicBezTo>
                  <a:pt x="0" y="203"/>
                  <a:pt x="8" y="186"/>
                  <a:pt x="11" y="174"/>
                </a:cubicBezTo>
                <a:cubicBezTo>
                  <a:pt x="15" y="160"/>
                  <a:pt x="16" y="145"/>
                  <a:pt x="19" y="132"/>
                </a:cubicBezTo>
                <a:cubicBezTo>
                  <a:pt x="22" y="121"/>
                  <a:pt x="28" y="111"/>
                  <a:pt x="32" y="99"/>
                </a:cubicBezTo>
                <a:cubicBezTo>
                  <a:pt x="38" y="76"/>
                  <a:pt x="34" y="50"/>
                  <a:pt x="36" y="28"/>
                </a:cubicBezTo>
                <a:cubicBezTo>
                  <a:pt x="38" y="17"/>
                  <a:pt x="43" y="11"/>
                  <a:pt x="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562542" y="926681"/>
            <a:ext cx="1463532" cy="4365399"/>
            <a:chOff x="1531938" y="-11113"/>
            <a:chExt cx="2212975" cy="6600826"/>
          </a:xfrm>
          <a:solidFill>
            <a:srgbClr val="000000">
              <a:alpha val="10000"/>
            </a:srgbClr>
          </a:solidFill>
        </p:grpSpPr>
        <p:sp>
          <p:nvSpPr>
            <p:cNvPr id="17" name="Freeform 11"/>
            <p:cNvSpPr/>
            <p:nvPr/>
          </p:nvSpPr>
          <p:spPr bwMode="auto">
            <a:xfrm>
              <a:off x="2422525" y="-11113"/>
              <a:ext cx="855663" cy="1066800"/>
            </a:xfrm>
            <a:custGeom>
              <a:avLst/>
              <a:gdLst>
                <a:gd name="T0" fmla="*/ 160 w 227"/>
                <a:gd name="T1" fmla="*/ 231 h 284"/>
                <a:gd name="T2" fmla="*/ 127 w 227"/>
                <a:gd name="T3" fmla="*/ 264 h 284"/>
                <a:gd name="T4" fmla="*/ 97 w 227"/>
                <a:gd name="T5" fmla="*/ 283 h 284"/>
                <a:gd name="T6" fmla="*/ 81 w 227"/>
                <a:gd name="T7" fmla="*/ 274 h 284"/>
                <a:gd name="T8" fmla="*/ 73 w 227"/>
                <a:gd name="T9" fmla="*/ 270 h 284"/>
                <a:gd name="T10" fmla="*/ 55 w 227"/>
                <a:gd name="T11" fmla="*/ 252 h 284"/>
                <a:gd name="T12" fmla="*/ 37 w 227"/>
                <a:gd name="T13" fmla="*/ 240 h 284"/>
                <a:gd name="T14" fmla="*/ 34 w 227"/>
                <a:gd name="T15" fmla="*/ 243 h 284"/>
                <a:gd name="T16" fmla="*/ 35 w 227"/>
                <a:gd name="T17" fmla="*/ 235 h 284"/>
                <a:gd name="T18" fmla="*/ 22 w 227"/>
                <a:gd name="T19" fmla="*/ 213 h 284"/>
                <a:gd name="T20" fmla="*/ 19 w 227"/>
                <a:gd name="T21" fmla="*/ 195 h 284"/>
                <a:gd name="T22" fmla="*/ 25 w 227"/>
                <a:gd name="T23" fmla="*/ 183 h 284"/>
                <a:gd name="T24" fmla="*/ 6 w 227"/>
                <a:gd name="T25" fmla="*/ 165 h 284"/>
                <a:gd name="T26" fmla="*/ 10 w 227"/>
                <a:gd name="T27" fmla="*/ 147 h 284"/>
                <a:gd name="T28" fmla="*/ 2 w 227"/>
                <a:gd name="T29" fmla="*/ 133 h 284"/>
                <a:gd name="T30" fmla="*/ 10 w 227"/>
                <a:gd name="T31" fmla="*/ 86 h 284"/>
                <a:gd name="T32" fmla="*/ 27 w 227"/>
                <a:gd name="T33" fmla="*/ 54 h 284"/>
                <a:gd name="T34" fmla="*/ 70 w 227"/>
                <a:gd name="T35" fmla="*/ 17 h 284"/>
                <a:gd name="T36" fmla="*/ 97 w 227"/>
                <a:gd name="T37" fmla="*/ 7 h 284"/>
                <a:gd name="T38" fmla="*/ 126 w 227"/>
                <a:gd name="T39" fmla="*/ 3 h 284"/>
                <a:gd name="T40" fmla="*/ 145 w 227"/>
                <a:gd name="T41" fmla="*/ 13 h 284"/>
                <a:gd name="T42" fmla="*/ 146 w 227"/>
                <a:gd name="T43" fmla="*/ 13 h 284"/>
                <a:gd name="T44" fmla="*/ 177 w 227"/>
                <a:gd name="T45" fmla="*/ 45 h 284"/>
                <a:gd name="T46" fmla="*/ 209 w 227"/>
                <a:gd name="T47" fmla="*/ 86 h 284"/>
                <a:gd name="T48" fmla="*/ 209 w 227"/>
                <a:gd name="T49" fmla="*/ 120 h 284"/>
                <a:gd name="T50" fmla="*/ 210 w 227"/>
                <a:gd name="T51" fmla="*/ 149 h 284"/>
                <a:gd name="T52" fmla="*/ 207 w 227"/>
                <a:gd name="T53" fmla="*/ 165 h 284"/>
                <a:gd name="T54" fmla="*/ 185 w 227"/>
                <a:gd name="T55" fmla="*/ 173 h 284"/>
                <a:gd name="T56" fmla="*/ 180 w 227"/>
                <a:gd name="T57" fmla="*/ 186 h 284"/>
                <a:gd name="T58" fmla="*/ 188 w 227"/>
                <a:gd name="T59" fmla="*/ 223 h 284"/>
                <a:gd name="T60" fmla="*/ 162 w 227"/>
                <a:gd name="T61" fmla="*/ 227 h 284"/>
                <a:gd name="T62" fmla="*/ 165 w 227"/>
                <a:gd name="T63" fmla="*/ 235 h 284"/>
                <a:gd name="T64" fmla="*/ 160 w 227"/>
                <a:gd name="T65" fmla="*/ 23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" h="284">
                  <a:moveTo>
                    <a:pt x="160" y="231"/>
                  </a:moveTo>
                  <a:cubicBezTo>
                    <a:pt x="152" y="243"/>
                    <a:pt x="140" y="252"/>
                    <a:pt x="127" y="264"/>
                  </a:cubicBezTo>
                  <a:cubicBezTo>
                    <a:pt x="119" y="272"/>
                    <a:pt x="107" y="282"/>
                    <a:pt x="97" y="283"/>
                  </a:cubicBezTo>
                  <a:cubicBezTo>
                    <a:pt x="88" y="284"/>
                    <a:pt x="87" y="278"/>
                    <a:pt x="81" y="274"/>
                  </a:cubicBezTo>
                  <a:cubicBezTo>
                    <a:pt x="78" y="272"/>
                    <a:pt x="75" y="272"/>
                    <a:pt x="73" y="270"/>
                  </a:cubicBezTo>
                  <a:cubicBezTo>
                    <a:pt x="66" y="265"/>
                    <a:pt x="61" y="257"/>
                    <a:pt x="55" y="252"/>
                  </a:cubicBezTo>
                  <a:cubicBezTo>
                    <a:pt x="49" y="247"/>
                    <a:pt x="42" y="246"/>
                    <a:pt x="37" y="240"/>
                  </a:cubicBezTo>
                  <a:cubicBezTo>
                    <a:pt x="35" y="240"/>
                    <a:pt x="34" y="241"/>
                    <a:pt x="34" y="243"/>
                  </a:cubicBezTo>
                  <a:cubicBezTo>
                    <a:pt x="32" y="241"/>
                    <a:pt x="36" y="238"/>
                    <a:pt x="35" y="235"/>
                  </a:cubicBezTo>
                  <a:cubicBezTo>
                    <a:pt x="23" y="241"/>
                    <a:pt x="17" y="226"/>
                    <a:pt x="22" y="213"/>
                  </a:cubicBezTo>
                  <a:cubicBezTo>
                    <a:pt x="16" y="210"/>
                    <a:pt x="8" y="198"/>
                    <a:pt x="19" y="195"/>
                  </a:cubicBezTo>
                  <a:cubicBezTo>
                    <a:pt x="19" y="189"/>
                    <a:pt x="21" y="185"/>
                    <a:pt x="25" y="183"/>
                  </a:cubicBezTo>
                  <a:cubicBezTo>
                    <a:pt x="24" y="172"/>
                    <a:pt x="8" y="175"/>
                    <a:pt x="6" y="165"/>
                  </a:cubicBezTo>
                  <a:cubicBezTo>
                    <a:pt x="4" y="158"/>
                    <a:pt x="11" y="154"/>
                    <a:pt x="10" y="147"/>
                  </a:cubicBezTo>
                  <a:cubicBezTo>
                    <a:pt x="10" y="142"/>
                    <a:pt x="3" y="138"/>
                    <a:pt x="2" y="133"/>
                  </a:cubicBezTo>
                  <a:cubicBezTo>
                    <a:pt x="0" y="118"/>
                    <a:pt x="6" y="97"/>
                    <a:pt x="10" y="86"/>
                  </a:cubicBezTo>
                  <a:cubicBezTo>
                    <a:pt x="14" y="71"/>
                    <a:pt x="17" y="64"/>
                    <a:pt x="27" y="54"/>
                  </a:cubicBezTo>
                  <a:cubicBezTo>
                    <a:pt x="41" y="39"/>
                    <a:pt x="54" y="30"/>
                    <a:pt x="70" y="17"/>
                  </a:cubicBezTo>
                  <a:cubicBezTo>
                    <a:pt x="78" y="11"/>
                    <a:pt x="86" y="3"/>
                    <a:pt x="97" y="7"/>
                  </a:cubicBezTo>
                  <a:cubicBezTo>
                    <a:pt x="103" y="4"/>
                    <a:pt x="115" y="0"/>
                    <a:pt x="126" y="3"/>
                  </a:cubicBezTo>
                  <a:cubicBezTo>
                    <a:pt x="130" y="5"/>
                    <a:pt x="138" y="10"/>
                    <a:pt x="145" y="13"/>
                  </a:cubicBezTo>
                  <a:cubicBezTo>
                    <a:pt x="145" y="13"/>
                    <a:pt x="146" y="13"/>
                    <a:pt x="146" y="13"/>
                  </a:cubicBezTo>
                  <a:cubicBezTo>
                    <a:pt x="157" y="19"/>
                    <a:pt x="166" y="34"/>
                    <a:pt x="177" y="45"/>
                  </a:cubicBezTo>
                  <a:cubicBezTo>
                    <a:pt x="191" y="59"/>
                    <a:pt x="203" y="67"/>
                    <a:pt x="209" y="86"/>
                  </a:cubicBezTo>
                  <a:cubicBezTo>
                    <a:pt x="201" y="98"/>
                    <a:pt x="213" y="108"/>
                    <a:pt x="209" y="120"/>
                  </a:cubicBezTo>
                  <a:cubicBezTo>
                    <a:pt x="214" y="127"/>
                    <a:pt x="227" y="146"/>
                    <a:pt x="210" y="149"/>
                  </a:cubicBezTo>
                  <a:cubicBezTo>
                    <a:pt x="210" y="156"/>
                    <a:pt x="208" y="160"/>
                    <a:pt x="207" y="165"/>
                  </a:cubicBezTo>
                  <a:cubicBezTo>
                    <a:pt x="200" y="168"/>
                    <a:pt x="195" y="173"/>
                    <a:pt x="185" y="173"/>
                  </a:cubicBezTo>
                  <a:cubicBezTo>
                    <a:pt x="184" y="176"/>
                    <a:pt x="180" y="182"/>
                    <a:pt x="180" y="186"/>
                  </a:cubicBezTo>
                  <a:cubicBezTo>
                    <a:pt x="180" y="195"/>
                    <a:pt x="198" y="208"/>
                    <a:pt x="188" y="223"/>
                  </a:cubicBezTo>
                  <a:cubicBezTo>
                    <a:pt x="184" y="230"/>
                    <a:pt x="174" y="227"/>
                    <a:pt x="162" y="227"/>
                  </a:cubicBezTo>
                  <a:cubicBezTo>
                    <a:pt x="160" y="228"/>
                    <a:pt x="167" y="236"/>
                    <a:pt x="165" y="235"/>
                  </a:cubicBezTo>
                  <a:cubicBezTo>
                    <a:pt x="163" y="234"/>
                    <a:pt x="163" y="231"/>
                    <a:pt x="160" y="2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531938" y="890588"/>
              <a:ext cx="2212975" cy="5699125"/>
            </a:xfrm>
            <a:custGeom>
              <a:avLst/>
              <a:gdLst>
                <a:gd name="T0" fmla="*/ 265 w 587"/>
                <a:gd name="T1" fmla="*/ 10 h 1517"/>
                <a:gd name="T2" fmla="*/ 274 w 587"/>
                <a:gd name="T3" fmla="*/ 237 h 1517"/>
                <a:gd name="T4" fmla="*/ 298 w 587"/>
                <a:gd name="T5" fmla="*/ 129 h 1517"/>
                <a:gd name="T6" fmla="*/ 314 w 587"/>
                <a:gd name="T7" fmla="*/ 73 h 1517"/>
                <a:gd name="T8" fmla="*/ 330 w 587"/>
                <a:gd name="T9" fmla="*/ 49 h 1517"/>
                <a:gd name="T10" fmla="*/ 328 w 587"/>
                <a:gd name="T11" fmla="*/ 84 h 1517"/>
                <a:gd name="T12" fmla="*/ 335 w 587"/>
                <a:gd name="T13" fmla="*/ 165 h 1517"/>
                <a:gd name="T14" fmla="*/ 346 w 587"/>
                <a:gd name="T15" fmla="*/ 191 h 1517"/>
                <a:gd name="T16" fmla="*/ 374 w 587"/>
                <a:gd name="T17" fmla="*/ 113 h 1517"/>
                <a:gd name="T18" fmla="*/ 401 w 587"/>
                <a:gd name="T19" fmla="*/ 15 h 1517"/>
                <a:gd name="T20" fmla="*/ 423 w 587"/>
                <a:gd name="T21" fmla="*/ 28 h 1517"/>
                <a:gd name="T22" fmla="*/ 481 w 587"/>
                <a:gd name="T23" fmla="*/ 49 h 1517"/>
                <a:gd name="T24" fmla="*/ 544 w 587"/>
                <a:gd name="T25" fmla="*/ 103 h 1517"/>
                <a:gd name="T26" fmla="*/ 563 w 587"/>
                <a:gd name="T27" fmla="*/ 195 h 1517"/>
                <a:gd name="T28" fmla="*/ 580 w 587"/>
                <a:gd name="T29" fmla="*/ 329 h 1517"/>
                <a:gd name="T30" fmla="*/ 583 w 587"/>
                <a:gd name="T31" fmla="*/ 438 h 1517"/>
                <a:gd name="T32" fmla="*/ 534 w 587"/>
                <a:gd name="T33" fmla="*/ 551 h 1517"/>
                <a:gd name="T34" fmla="*/ 499 w 587"/>
                <a:gd name="T35" fmla="*/ 613 h 1517"/>
                <a:gd name="T36" fmla="*/ 460 w 587"/>
                <a:gd name="T37" fmla="*/ 636 h 1517"/>
                <a:gd name="T38" fmla="*/ 426 w 587"/>
                <a:gd name="T39" fmla="*/ 701 h 1517"/>
                <a:gd name="T40" fmla="*/ 414 w 587"/>
                <a:gd name="T41" fmla="*/ 796 h 1517"/>
                <a:gd name="T42" fmla="*/ 393 w 587"/>
                <a:gd name="T43" fmla="*/ 967 h 1517"/>
                <a:gd name="T44" fmla="*/ 375 w 587"/>
                <a:gd name="T45" fmla="*/ 1018 h 1517"/>
                <a:gd name="T46" fmla="*/ 353 w 587"/>
                <a:gd name="T47" fmla="*/ 1055 h 1517"/>
                <a:gd name="T48" fmla="*/ 341 w 587"/>
                <a:gd name="T49" fmla="*/ 1093 h 1517"/>
                <a:gd name="T50" fmla="*/ 293 w 587"/>
                <a:gd name="T51" fmla="*/ 1198 h 1517"/>
                <a:gd name="T52" fmla="*/ 262 w 587"/>
                <a:gd name="T53" fmla="*/ 1253 h 1517"/>
                <a:gd name="T54" fmla="*/ 242 w 587"/>
                <a:gd name="T55" fmla="*/ 1289 h 1517"/>
                <a:gd name="T56" fmla="*/ 202 w 587"/>
                <a:gd name="T57" fmla="*/ 1322 h 1517"/>
                <a:gd name="T58" fmla="*/ 216 w 587"/>
                <a:gd name="T59" fmla="*/ 1358 h 1517"/>
                <a:gd name="T60" fmla="*/ 213 w 587"/>
                <a:gd name="T61" fmla="*/ 1433 h 1517"/>
                <a:gd name="T62" fmla="*/ 180 w 587"/>
                <a:gd name="T63" fmla="*/ 1480 h 1517"/>
                <a:gd name="T64" fmla="*/ 90 w 587"/>
                <a:gd name="T65" fmla="*/ 1501 h 1517"/>
                <a:gd name="T66" fmla="*/ 103 w 587"/>
                <a:gd name="T67" fmla="*/ 1439 h 1517"/>
                <a:gd name="T68" fmla="*/ 87 w 587"/>
                <a:gd name="T69" fmla="*/ 1414 h 1517"/>
                <a:gd name="T70" fmla="*/ 67 w 587"/>
                <a:gd name="T71" fmla="*/ 1425 h 1517"/>
                <a:gd name="T72" fmla="*/ 18 w 587"/>
                <a:gd name="T73" fmla="*/ 1409 h 1517"/>
                <a:gd name="T74" fmla="*/ 38 w 587"/>
                <a:gd name="T75" fmla="*/ 1343 h 1517"/>
                <a:gd name="T76" fmla="*/ 75 w 587"/>
                <a:gd name="T77" fmla="*/ 1309 h 1517"/>
                <a:gd name="T78" fmla="*/ 47 w 587"/>
                <a:gd name="T79" fmla="*/ 763 h 1517"/>
                <a:gd name="T80" fmla="*/ 16 w 587"/>
                <a:gd name="T81" fmla="*/ 740 h 1517"/>
                <a:gd name="T82" fmla="*/ 4 w 587"/>
                <a:gd name="T83" fmla="*/ 702 h 1517"/>
                <a:gd name="T84" fmla="*/ 11 w 587"/>
                <a:gd name="T85" fmla="*/ 614 h 1517"/>
                <a:gd name="T86" fmla="*/ 23 w 587"/>
                <a:gd name="T87" fmla="*/ 529 h 1517"/>
                <a:gd name="T88" fmla="*/ 61 w 587"/>
                <a:gd name="T89" fmla="*/ 428 h 1517"/>
                <a:gd name="T90" fmla="*/ 77 w 587"/>
                <a:gd name="T91" fmla="*/ 386 h 1517"/>
                <a:gd name="T92" fmla="*/ 93 w 587"/>
                <a:gd name="T93" fmla="*/ 290 h 1517"/>
                <a:gd name="T94" fmla="*/ 105 w 587"/>
                <a:gd name="T95" fmla="*/ 195 h 1517"/>
                <a:gd name="T96" fmla="*/ 113 w 587"/>
                <a:gd name="T97" fmla="*/ 92 h 1517"/>
                <a:gd name="T98" fmla="*/ 147 w 587"/>
                <a:gd name="T99" fmla="*/ 56 h 1517"/>
                <a:gd name="T100" fmla="*/ 214 w 587"/>
                <a:gd name="T101" fmla="*/ 34 h 1517"/>
                <a:gd name="T102" fmla="*/ 265 w 587"/>
                <a:gd name="T103" fmla="*/ 10 h 1517"/>
                <a:gd name="T104" fmla="*/ 486 w 587"/>
                <a:gd name="T105" fmla="*/ 435 h 1517"/>
                <a:gd name="T106" fmla="*/ 476 w 587"/>
                <a:gd name="T107" fmla="*/ 376 h 1517"/>
                <a:gd name="T108" fmla="*/ 470 w 587"/>
                <a:gd name="T109" fmla="*/ 441 h 1517"/>
                <a:gd name="T110" fmla="*/ 222 w 587"/>
                <a:gd name="T111" fmla="*/ 904 h 1517"/>
                <a:gd name="T112" fmla="*/ 201 w 587"/>
                <a:gd name="T113" fmla="*/ 979 h 1517"/>
                <a:gd name="T114" fmla="*/ 198 w 587"/>
                <a:gd name="T115" fmla="*/ 1033 h 1517"/>
                <a:gd name="T116" fmla="*/ 211 w 587"/>
                <a:gd name="T117" fmla="*/ 979 h 1517"/>
                <a:gd name="T118" fmla="*/ 236 w 587"/>
                <a:gd name="T119" fmla="*/ 873 h 1517"/>
                <a:gd name="T120" fmla="*/ 226 w 587"/>
                <a:gd name="T121" fmla="*/ 833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7" h="1517">
                  <a:moveTo>
                    <a:pt x="265" y="10"/>
                  </a:moveTo>
                  <a:cubicBezTo>
                    <a:pt x="265" y="10"/>
                    <a:pt x="265" y="10"/>
                    <a:pt x="265" y="10"/>
                  </a:cubicBezTo>
                  <a:cubicBezTo>
                    <a:pt x="271" y="28"/>
                    <a:pt x="261" y="48"/>
                    <a:pt x="259" y="68"/>
                  </a:cubicBezTo>
                  <a:cubicBezTo>
                    <a:pt x="254" y="127"/>
                    <a:pt x="264" y="189"/>
                    <a:pt x="274" y="237"/>
                  </a:cubicBezTo>
                  <a:cubicBezTo>
                    <a:pt x="282" y="223"/>
                    <a:pt x="284" y="204"/>
                    <a:pt x="287" y="184"/>
                  </a:cubicBezTo>
                  <a:cubicBezTo>
                    <a:pt x="289" y="165"/>
                    <a:pt x="296" y="147"/>
                    <a:pt x="298" y="129"/>
                  </a:cubicBezTo>
                  <a:cubicBezTo>
                    <a:pt x="299" y="123"/>
                    <a:pt x="298" y="116"/>
                    <a:pt x="300" y="111"/>
                  </a:cubicBezTo>
                  <a:cubicBezTo>
                    <a:pt x="304" y="97"/>
                    <a:pt x="316" y="92"/>
                    <a:pt x="314" y="73"/>
                  </a:cubicBezTo>
                  <a:cubicBezTo>
                    <a:pt x="313" y="66"/>
                    <a:pt x="308" y="62"/>
                    <a:pt x="305" y="57"/>
                  </a:cubicBezTo>
                  <a:cubicBezTo>
                    <a:pt x="315" y="57"/>
                    <a:pt x="321" y="48"/>
                    <a:pt x="330" y="49"/>
                  </a:cubicBezTo>
                  <a:cubicBezTo>
                    <a:pt x="336" y="49"/>
                    <a:pt x="345" y="59"/>
                    <a:pt x="353" y="60"/>
                  </a:cubicBezTo>
                  <a:cubicBezTo>
                    <a:pt x="349" y="68"/>
                    <a:pt x="330" y="74"/>
                    <a:pt x="328" y="84"/>
                  </a:cubicBezTo>
                  <a:cubicBezTo>
                    <a:pt x="326" y="95"/>
                    <a:pt x="335" y="107"/>
                    <a:pt x="336" y="118"/>
                  </a:cubicBezTo>
                  <a:cubicBezTo>
                    <a:pt x="338" y="132"/>
                    <a:pt x="335" y="149"/>
                    <a:pt x="335" y="165"/>
                  </a:cubicBezTo>
                  <a:cubicBezTo>
                    <a:pt x="335" y="182"/>
                    <a:pt x="333" y="199"/>
                    <a:pt x="337" y="212"/>
                  </a:cubicBezTo>
                  <a:cubicBezTo>
                    <a:pt x="346" y="209"/>
                    <a:pt x="345" y="198"/>
                    <a:pt x="346" y="191"/>
                  </a:cubicBezTo>
                  <a:cubicBezTo>
                    <a:pt x="351" y="173"/>
                    <a:pt x="360" y="158"/>
                    <a:pt x="366" y="142"/>
                  </a:cubicBezTo>
                  <a:cubicBezTo>
                    <a:pt x="369" y="133"/>
                    <a:pt x="371" y="122"/>
                    <a:pt x="374" y="113"/>
                  </a:cubicBezTo>
                  <a:cubicBezTo>
                    <a:pt x="381" y="90"/>
                    <a:pt x="386" y="64"/>
                    <a:pt x="393" y="40"/>
                  </a:cubicBezTo>
                  <a:cubicBezTo>
                    <a:pt x="395" y="32"/>
                    <a:pt x="397" y="24"/>
                    <a:pt x="401" y="15"/>
                  </a:cubicBezTo>
                  <a:cubicBezTo>
                    <a:pt x="402" y="10"/>
                    <a:pt x="407" y="7"/>
                    <a:pt x="403" y="0"/>
                  </a:cubicBezTo>
                  <a:cubicBezTo>
                    <a:pt x="410" y="9"/>
                    <a:pt x="415" y="19"/>
                    <a:pt x="423" y="28"/>
                  </a:cubicBezTo>
                  <a:cubicBezTo>
                    <a:pt x="438" y="32"/>
                    <a:pt x="452" y="42"/>
                    <a:pt x="466" y="46"/>
                  </a:cubicBezTo>
                  <a:cubicBezTo>
                    <a:pt x="471" y="48"/>
                    <a:pt x="476" y="48"/>
                    <a:pt x="481" y="49"/>
                  </a:cubicBezTo>
                  <a:cubicBezTo>
                    <a:pt x="495" y="54"/>
                    <a:pt x="508" y="67"/>
                    <a:pt x="525" y="71"/>
                  </a:cubicBezTo>
                  <a:cubicBezTo>
                    <a:pt x="528" y="81"/>
                    <a:pt x="540" y="90"/>
                    <a:pt x="544" y="103"/>
                  </a:cubicBezTo>
                  <a:cubicBezTo>
                    <a:pt x="547" y="111"/>
                    <a:pt x="548" y="123"/>
                    <a:pt x="550" y="134"/>
                  </a:cubicBezTo>
                  <a:cubicBezTo>
                    <a:pt x="554" y="154"/>
                    <a:pt x="560" y="173"/>
                    <a:pt x="563" y="195"/>
                  </a:cubicBezTo>
                  <a:cubicBezTo>
                    <a:pt x="565" y="211"/>
                    <a:pt x="572" y="225"/>
                    <a:pt x="564" y="237"/>
                  </a:cubicBezTo>
                  <a:cubicBezTo>
                    <a:pt x="570" y="265"/>
                    <a:pt x="576" y="296"/>
                    <a:pt x="580" y="329"/>
                  </a:cubicBezTo>
                  <a:cubicBezTo>
                    <a:pt x="583" y="362"/>
                    <a:pt x="587" y="399"/>
                    <a:pt x="583" y="433"/>
                  </a:cubicBezTo>
                  <a:cubicBezTo>
                    <a:pt x="583" y="434"/>
                    <a:pt x="583" y="436"/>
                    <a:pt x="583" y="438"/>
                  </a:cubicBezTo>
                  <a:cubicBezTo>
                    <a:pt x="579" y="458"/>
                    <a:pt x="569" y="476"/>
                    <a:pt x="560" y="493"/>
                  </a:cubicBezTo>
                  <a:cubicBezTo>
                    <a:pt x="549" y="511"/>
                    <a:pt x="543" y="532"/>
                    <a:pt x="534" y="551"/>
                  </a:cubicBezTo>
                  <a:cubicBezTo>
                    <a:pt x="529" y="560"/>
                    <a:pt x="522" y="568"/>
                    <a:pt x="517" y="576"/>
                  </a:cubicBezTo>
                  <a:cubicBezTo>
                    <a:pt x="510" y="587"/>
                    <a:pt x="507" y="600"/>
                    <a:pt x="499" y="613"/>
                  </a:cubicBezTo>
                  <a:cubicBezTo>
                    <a:pt x="494" y="621"/>
                    <a:pt x="483" y="642"/>
                    <a:pt x="476" y="643"/>
                  </a:cubicBezTo>
                  <a:cubicBezTo>
                    <a:pt x="467" y="645"/>
                    <a:pt x="466" y="639"/>
                    <a:pt x="460" y="636"/>
                  </a:cubicBezTo>
                  <a:cubicBezTo>
                    <a:pt x="456" y="657"/>
                    <a:pt x="444" y="670"/>
                    <a:pt x="435" y="686"/>
                  </a:cubicBezTo>
                  <a:cubicBezTo>
                    <a:pt x="432" y="691"/>
                    <a:pt x="427" y="697"/>
                    <a:pt x="426" y="701"/>
                  </a:cubicBezTo>
                  <a:cubicBezTo>
                    <a:pt x="423" y="709"/>
                    <a:pt x="425" y="719"/>
                    <a:pt x="424" y="727"/>
                  </a:cubicBezTo>
                  <a:cubicBezTo>
                    <a:pt x="421" y="750"/>
                    <a:pt x="415" y="773"/>
                    <a:pt x="414" y="796"/>
                  </a:cubicBezTo>
                  <a:cubicBezTo>
                    <a:pt x="413" y="845"/>
                    <a:pt x="412" y="891"/>
                    <a:pt x="400" y="935"/>
                  </a:cubicBezTo>
                  <a:cubicBezTo>
                    <a:pt x="397" y="946"/>
                    <a:pt x="395" y="957"/>
                    <a:pt x="393" y="967"/>
                  </a:cubicBezTo>
                  <a:cubicBezTo>
                    <a:pt x="391" y="978"/>
                    <a:pt x="390" y="990"/>
                    <a:pt x="387" y="999"/>
                  </a:cubicBezTo>
                  <a:cubicBezTo>
                    <a:pt x="385" y="1005"/>
                    <a:pt x="379" y="1012"/>
                    <a:pt x="375" y="1018"/>
                  </a:cubicBezTo>
                  <a:cubicBezTo>
                    <a:pt x="371" y="1024"/>
                    <a:pt x="366" y="1028"/>
                    <a:pt x="362" y="1035"/>
                  </a:cubicBezTo>
                  <a:cubicBezTo>
                    <a:pt x="359" y="1040"/>
                    <a:pt x="356" y="1048"/>
                    <a:pt x="353" y="1055"/>
                  </a:cubicBezTo>
                  <a:cubicBezTo>
                    <a:pt x="350" y="1062"/>
                    <a:pt x="346" y="1070"/>
                    <a:pt x="344" y="1076"/>
                  </a:cubicBezTo>
                  <a:cubicBezTo>
                    <a:pt x="342" y="1082"/>
                    <a:pt x="343" y="1088"/>
                    <a:pt x="341" y="1093"/>
                  </a:cubicBezTo>
                  <a:cubicBezTo>
                    <a:pt x="337" y="1106"/>
                    <a:pt x="331" y="1118"/>
                    <a:pt x="327" y="1130"/>
                  </a:cubicBezTo>
                  <a:cubicBezTo>
                    <a:pt x="318" y="1154"/>
                    <a:pt x="306" y="1176"/>
                    <a:pt x="293" y="1198"/>
                  </a:cubicBezTo>
                  <a:cubicBezTo>
                    <a:pt x="287" y="1208"/>
                    <a:pt x="279" y="1218"/>
                    <a:pt x="273" y="1229"/>
                  </a:cubicBezTo>
                  <a:cubicBezTo>
                    <a:pt x="269" y="1237"/>
                    <a:pt x="266" y="1245"/>
                    <a:pt x="262" y="1253"/>
                  </a:cubicBezTo>
                  <a:cubicBezTo>
                    <a:pt x="257" y="1261"/>
                    <a:pt x="252" y="1268"/>
                    <a:pt x="248" y="1275"/>
                  </a:cubicBezTo>
                  <a:cubicBezTo>
                    <a:pt x="245" y="1280"/>
                    <a:pt x="245" y="1285"/>
                    <a:pt x="242" y="1289"/>
                  </a:cubicBezTo>
                  <a:cubicBezTo>
                    <a:pt x="237" y="1294"/>
                    <a:pt x="227" y="1300"/>
                    <a:pt x="221" y="1305"/>
                  </a:cubicBezTo>
                  <a:cubicBezTo>
                    <a:pt x="215" y="1310"/>
                    <a:pt x="207" y="1316"/>
                    <a:pt x="202" y="1322"/>
                  </a:cubicBezTo>
                  <a:cubicBezTo>
                    <a:pt x="199" y="1326"/>
                    <a:pt x="199" y="1331"/>
                    <a:pt x="194" y="1333"/>
                  </a:cubicBezTo>
                  <a:cubicBezTo>
                    <a:pt x="196" y="1345"/>
                    <a:pt x="212" y="1345"/>
                    <a:pt x="216" y="1358"/>
                  </a:cubicBezTo>
                  <a:cubicBezTo>
                    <a:pt x="221" y="1372"/>
                    <a:pt x="213" y="1392"/>
                    <a:pt x="212" y="1410"/>
                  </a:cubicBezTo>
                  <a:cubicBezTo>
                    <a:pt x="211" y="1417"/>
                    <a:pt x="214" y="1427"/>
                    <a:pt x="213" y="1433"/>
                  </a:cubicBezTo>
                  <a:cubicBezTo>
                    <a:pt x="210" y="1445"/>
                    <a:pt x="197" y="1447"/>
                    <a:pt x="187" y="1449"/>
                  </a:cubicBezTo>
                  <a:cubicBezTo>
                    <a:pt x="179" y="1454"/>
                    <a:pt x="181" y="1469"/>
                    <a:pt x="180" y="1480"/>
                  </a:cubicBezTo>
                  <a:cubicBezTo>
                    <a:pt x="170" y="1494"/>
                    <a:pt x="148" y="1511"/>
                    <a:pt x="127" y="1515"/>
                  </a:cubicBezTo>
                  <a:cubicBezTo>
                    <a:pt x="111" y="1517"/>
                    <a:pt x="95" y="1511"/>
                    <a:pt x="90" y="1501"/>
                  </a:cubicBezTo>
                  <a:cubicBezTo>
                    <a:pt x="86" y="1490"/>
                    <a:pt x="88" y="1473"/>
                    <a:pt x="90" y="1463"/>
                  </a:cubicBezTo>
                  <a:cubicBezTo>
                    <a:pt x="93" y="1456"/>
                    <a:pt x="99" y="1447"/>
                    <a:pt x="103" y="1439"/>
                  </a:cubicBezTo>
                  <a:cubicBezTo>
                    <a:pt x="111" y="1425"/>
                    <a:pt x="123" y="1413"/>
                    <a:pt x="110" y="1395"/>
                  </a:cubicBezTo>
                  <a:cubicBezTo>
                    <a:pt x="104" y="1401"/>
                    <a:pt x="94" y="1406"/>
                    <a:pt x="87" y="1414"/>
                  </a:cubicBezTo>
                  <a:cubicBezTo>
                    <a:pt x="85" y="1416"/>
                    <a:pt x="84" y="1419"/>
                    <a:pt x="81" y="1421"/>
                  </a:cubicBezTo>
                  <a:cubicBezTo>
                    <a:pt x="78" y="1423"/>
                    <a:pt x="72" y="1424"/>
                    <a:pt x="67" y="1425"/>
                  </a:cubicBezTo>
                  <a:cubicBezTo>
                    <a:pt x="61" y="1427"/>
                    <a:pt x="56" y="1432"/>
                    <a:pt x="51" y="1433"/>
                  </a:cubicBezTo>
                  <a:cubicBezTo>
                    <a:pt x="35" y="1435"/>
                    <a:pt x="20" y="1423"/>
                    <a:pt x="18" y="1409"/>
                  </a:cubicBezTo>
                  <a:cubicBezTo>
                    <a:pt x="17" y="1402"/>
                    <a:pt x="19" y="1391"/>
                    <a:pt x="20" y="1382"/>
                  </a:cubicBezTo>
                  <a:cubicBezTo>
                    <a:pt x="23" y="1366"/>
                    <a:pt x="30" y="1355"/>
                    <a:pt x="38" y="1343"/>
                  </a:cubicBezTo>
                  <a:cubicBezTo>
                    <a:pt x="41" y="1338"/>
                    <a:pt x="43" y="1332"/>
                    <a:pt x="45" y="1330"/>
                  </a:cubicBezTo>
                  <a:cubicBezTo>
                    <a:pt x="53" y="1321"/>
                    <a:pt x="67" y="1318"/>
                    <a:pt x="75" y="1309"/>
                  </a:cubicBezTo>
                  <a:cubicBezTo>
                    <a:pt x="77" y="1125"/>
                    <a:pt x="69" y="941"/>
                    <a:pt x="77" y="762"/>
                  </a:cubicBezTo>
                  <a:cubicBezTo>
                    <a:pt x="71" y="767"/>
                    <a:pt x="56" y="766"/>
                    <a:pt x="47" y="763"/>
                  </a:cubicBezTo>
                  <a:cubicBezTo>
                    <a:pt x="42" y="762"/>
                    <a:pt x="36" y="756"/>
                    <a:pt x="31" y="753"/>
                  </a:cubicBezTo>
                  <a:cubicBezTo>
                    <a:pt x="26" y="749"/>
                    <a:pt x="18" y="744"/>
                    <a:pt x="16" y="740"/>
                  </a:cubicBezTo>
                  <a:cubicBezTo>
                    <a:pt x="15" y="738"/>
                    <a:pt x="15" y="733"/>
                    <a:pt x="15" y="730"/>
                  </a:cubicBezTo>
                  <a:cubicBezTo>
                    <a:pt x="12" y="721"/>
                    <a:pt x="5" y="710"/>
                    <a:pt x="4" y="702"/>
                  </a:cubicBezTo>
                  <a:cubicBezTo>
                    <a:pt x="0" y="673"/>
                    <a:pt x="9" y="647"/>
                    <a:pt x="16" y="624"/>
                  </a:cubicBezTo>
                  <a:cubicBezTo>
                    <a:pt x="15" y="620"/>
                    <a:pt x="11" y="619"/>
                    <a:pt x="11" y="614"/>
                  </a:cubicBezTo>
                  <a:cubicBezTo>
                    <a:pt x="10" y="608"/>
                    <a:pt x="18" y="592"/>
                    <a:pt x="20" y="585"/>
                  </a:cubicBezTo>
                  <a:cubicBezTo>
                    <a:pt x="23" y="569"/>
                    <a:pt x="22" y="548"/>
                    <a:pt x="23" y="529"/>
                  </a:cubicBezTo>
                  <a:cubicBezTo>
                    <a:pt x="26" y="499"/>
                    <a:pt x="37" y="471"/>
                    <a:pt x="48" y="449"/>
                  </a:cubicBezTo>
                  <a:cubicBezTo>
                    <a:pt x="52" y="442"/>
                    <a:pt x="58" y="435"/>
                    <a:pt x="61" y="428"/>
                  </a:cubicBezTo>
                  <a:cubicBezTo>
                    <a:pt x="65" y="421"/>
                    <a:pt x="67" y="413"/>
                    <a:pt x="69" y="406"/>
                  </a:cubicBezTo>
                  <a:cubicBezTo>
                    <a:pt x="71" y="399"/>
                    <a:pt x="76" y="392"/>
                    <a:pt x="77" y="386"/>
                  </a:cubicBezTo>
                  <a:cubicBezTo>
                    <a:pt x="80" y="377"/>
                    <a:pt x="81" y="366"/>
                    <a:pt x="83" y="356"/>
                  </a:cubicBezTo>
                  <a:cubicBezTo>
                    <a:pt x="88" y="336"/>
                    <a:pt x="91" y="315"/>
                    <a:pt x="93" y="290"/>
                  </a:cubicBezTo>
                  <a:cubicBezTo>
                    <a:pt x="94" y="268"/>
                    <a:pt x="96" y="246"/>
                    <a:pt x="99" y="223"/>
                  </a:cubicBezTo>
                  <a:cubicBezTo>
                    <a:pt x="100" y="213"/>
                    <a:pt x="104" y="204"/>
                    <a:pt x="105" y="195"/>
                  </a:cubicBezTo>
                  <a:cubicBezTo>
                    <a:pt x="107" y="177"/>
                    <a:pt x="106" y="159"/>
                    <a:pt x="106" y="141"/>
                  </a:cubicBezTo>
                  <a:cubicBezTo>
                    <a:pt x="107" y="124"/>
                    <a:pt x="112" y="107"/>
                    <a:pt x="113" y="92"/>
                  </a:cubicBezTo>
                  <a:cubicBezTo>
                    <a:pt x="113" y="84"/>
                    <a:pt x="111" y="74"/>
                    <a:pt x="116" y="68"/>
                  </a:cubicBezTo>
                  <a:cubicBezTo>
                    <a:pt x="121" y="61"/>
                    <a:pt x="134" y="59"/>
                    <a:pt x="147" y="56"/>
                  </a:cubicBezTo>
                  <a:cubicBezTo>
                    <a:pt x="161" y="53"/>
                    <a:pt x="176" y="46"/>
                    <a:pt x="191" y="41"/>
                  </a:cubicBezTo>
                  <a:cubicBezTo>
                    <a:pt x="199" y="38"/>
                    <a:pt x="207" y="36"/>
                    <a:pt x="214" y="34"/>
                  </a:cubicBezTo>
                  <a:cubicBezTo>
                    <a:pt x="222" y="32"/>
                    <a:pt x="231" y="31"/>
                    <a:pt x="239" y="29"/>
                  </a:cubicBezTo>
                  <a:cubicBezTo>
                    <a:pt x="250" y="25"/>
                    <a:pt x="258" y="16"/>
                    <a:pt x="265" y="10"/>
                  </a:cubicBezTo>
                  <a:close/>
                  <a:moveTo>
                    <a:pt x="470" y="441"/>
                  </a:moveTo>
                  <a:cubicBezTo>
                    <a:pt x="476" y="440"/>
                    <a:pt x="480" y="437"/>
                    <a:pt x="486" y="435"/>
                  </a:cubicBezTo>
                  <a:cubicBezTo>
                    <a:pt x="484" y="428"/>
                    <a:pt x="487" y="423"/>
                    <a:pt x="488" y="417"/>
                  </a:cubicBezTo>
                  <a:cubicBezTo>
                    <a:pt x="489" y="403"/>
                    <a:pt x="479" y="390"/>
                    <a:pt x="476" y="376"/>
                  </a:cubicBezTo>
                  <a:cubicBezTo>
                    <a:pt x="474" y="371"/>
                    <a:pt x="476" y="366"/>
                    <a:pt x="473" y="361"/>
                  </a:cubicBezTo>
                  <a:cubicBezTo>
                    <a:pt x="470" y="385"/>
                    <a:pt x="472" y="419"/>
                    <a:pt x="470" y="441"/>
                  </a:cubicBezTo>
                  <a:close/>
                  <a:moveTo>
                    <a:pt x="226" y="833"/>
                  </a:moveTo>
                  <a:cubicBezTo>
                    <a:pt x="224" y="855"/>
                    <a:pt x="228" y="881"/>
                    <a:pt x="222" y="904"/>
                  </a:cubicBezTo>
                  <a:cubicBezTo>
                    <a:pt x="218" y="916"/>
                    <a:pt x="212" y="926"/>
                    <a:pt x="209" y="937"/>
                  </a:cubicBezTo>
                  <a:cubicBezTo>
                    <a:pt x="206" y="950"/>
                    <a:pt x="205" y="965"/>
                    <a:pt x="201" y="979"/>
                  </a:cubicBezTo>
                  <a:cubicBezTo>
                    <a:pt x="198" y="991"/>
                    <a:pt x="190" y="1008"/>
                    <a:pt x="190" y="1018"/>
                  </a:cubicBezTo>
                  <a:cubicBezTo>
                    <a:pt x="191" y="1024"/>
                    <a:pt x="195" y="1027"/>
                    <a:pt x="198" y="1033"/>
                  </a:cubicBezTo>
                  <a:cubicBezTo>
                    <a:pt x="198" y="1028"/>
                    <a:pt x="203" y="1026"/>
                    <a:pt x="204" y="1022"/>
                  </a:cubicBezTo>
                  <a:cubicBezTo>
                    <a:pt x="210" y="1010"/>
                    <a:pt x="206" y="994"/>
                    <a:pt x="211" y="979"/>
                  </a:cubicBezTo>
                  <a:cubicBezTo>
                    <a:pt x="216" y="965"/>
                    <a:pt x="233" y="954"/>
                    <a:pt x="236" y="938"/>
                  </a:cubicBezTo>
                  <a:cubicBezTo>
                    <a:pt x="239" y="919"/>
                    <a:pt x="236" y="895"/>
                    <a:pt x="236" y="873"/>
                  </a:cubicBezTo>
                  <a:cubicBezTo>
                    <a:pt x="236" y="849"/>
                    <a:pt x="237" y="822"/>
                    <a:pt x="236" y="805"/>
                  </a:cubicBezTo>
                  <a:cubicBezTo>
                    <a:pt x="233" y="816"/>
                    <a:pt x="228" y="822"/>
                    <a:pt x="226" y="8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0" y="445008"/>
            <a:ext cx="2048256" cy="557950"/>
          </a:xfrm>
          <a:prstGeom prst="rect">
            <a:avLst/>
          </a:prstGeom>
          <a:solidFill>
            <a:srgbClr val="014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451104"/>
            <a:ext cx="204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logo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1">
                <a:lumMod val="95000"/>
              </a:schemeClr>
            </a:gs>
            <a:gs pos="48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  <a:endParaRPr lang="zh-CN" altLang="en-US" sz="4400" dirty="0">
              <a:solidFill>
                <a:srgbClr val="4C4E4D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197973"/>
            <a:ext cx="979536" cy="647371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6" name="任意多边形 5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3816" y="26004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</a:rPr>
                <a:t>o9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83" r="644"/>
          <a:stretch>
            <a:fillRect/>
          </a:stretch>
        </p:blipFill>
        <p:spPr>
          <a:xfrm>
            <a:off x="1295495" y="1531531"/>
            <a:ext cx="3352677" cy="2473658"/>
          </a:xfrm>
          <a:custGeom>
            <a:avLst/>
            <a:gdLst>
              <a:gd name="connsiteX0" fmla="*/ 0 w 3352677"/>
              <a:gd name="connsiteY0" fmla="*/ 0 h 2473658"/>
              <a:gd name="connsiteX1" fmla="*/ 2052842 w 3352677"/>
              <a:gd name="connsiteY1" fmla="*/ 0 h 2473658"/>
              <a:gd name="connsiteX2" fmla="*/ 3352677 w 3352677"/>
              <a:gd name="connsiteY2" fmla="*/ 2473658 h 2473658"/>
              <a:gd name="connsiteX3" fmla="*/ 0 w 3352677"/>
              <a:gd name="connsiteY3" fmla="*/ 2473658 h 247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677" h="2473658">
                <a:moveTo>
                  <a:pt x="0" y="0"/>
                </a:moveTo>
                <a:lnTo>
                  <a:pt x="2052842" y="0"/>
                </a:lnTo>
                <a:lnTo>
                  <a:pt x="3352677" y="2473658"/>
                </a:lnTo>
                <a:lnTo>
                  <a:pt x="0" y="2473658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2350" r="11249"/>
          <a:stretch>
            <a:fillRect/>
          </a:stretch>
        </p:blipFill>
        <p:spPr>
          <a:xfrm>
            <a:off x="5511110" y="1531531"/>
            <a:ext cx="3311515" cy="2473659"/>
          </a:xfrm>
          <a:custGeom>
            <a:avLst/>
            <a:gdLst>
              <a:gd name="connsiteX0" fmla="*/ 0 w 3311515"/>
              <a:gd name="connsiteY0" fmla="*/ 0 h 2473659"/>
              <a:gd name="connsiteX1" fmla="*/ 2011680 w 3311515"/>
              <a:gd name="connsiteY1" fmla="*/ 0 h 2473659"/>
              <a:gd name="connsiteX2" fmla="*/ 3311515 w 3311515"/>
              <a:gd name="connsiteY2" fmla="*/ 2473659 h 2473659"/>
              <a:gd name="connsiteX3" fmla="*/ 1299835 w 3311515"/>
              <a:gd name="connsiteY3" fmla="*/ 2473659 h 24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1515" h="2473659">
                <a:moveTo>
                  <a:pt x="0" y="0"/>
                </a:moveTo>
                <a:lnTo>
                  <a:pt x="2011680" y="0"/>
                </a:lnTo>
                <a:lnTo>
                  <a:pt x="3311515" y="2473659"/>
                </a:lnTo>
                <a:lnTo>
                  <a:pt x="1299835" y="2473659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9" r="57" b="18129"/>
          <a:stretch>
            <a:fillRect/>
          </a:stretch>
        </p:blipFill>
        <p:spPr>
          <a:xfrm>
            <a:off x="3424405" y="1531530"/>
            <a:ext cx="3311515" cy="2473659"/>
          </a:xfrm>
          <a:custGeom>
            <a:avLst/>
            <a:gdLst>
              <a:gd name="connsiteX0" fmla="*/ 0 w 3311515"/>
              <a:gd name="connsiteY0" fmla="*/ 0 h 2473659"/>
              <a:gd name="connsiteX1" fmla="*/ 2011680 w 3311515"/>
              <a:gd name="connsiteY1" fmla="*/ 0 h 2473659"/>
              <a:gd name="connsiteX2" fmla="*/ 3311515 w 3311515"/>
              <a:gd name="connsiteY2" fmla="*/ 2473659 h 2473659"/>
              <a:gd name="connsiteX3" fmla="*/ 1299835 w 3311515"/>
              <a:gd name="connsiteY3" fmla="*/ 2473659 h 24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1515" h="2473659">
                <a:moveTo>
                  <a:pt x="0" y="0"/>
                </a:moveTo>
                <a:lnTo>
                  <a:pt x="2011680" y="0"/>
                </a:lnTo>
                <a:lnTo>
                  <a:pt x="3311515" y="2473659"/>
                </a:lnTo>
                <a:lnTo>
                  <a:pt x="1299835" y="2473659"/>
                </a:lnTo>
                <a:close/>
              </a:path>
            </a:pathLst>
          </a:custGeom>
        </p:spPr>
      </p:pic>
      <p:sp>
        <p:nvSpPr>
          <p:cNvPr id="13" name="矩形 12"/>
          <p:cNvSpPr/>
          <p:nvPr/>
        </p:nvSpPr>
        <p:spPr>
          <a:xfrm>
            <a:off x="3864700" y="4246250"/>
            <a:ext cx="8327300" cy="26883"/>
          </a:xfrm>
          <a:prstGeom prst="rect">
            <a:avLst/>
          </a:prstGeom>
          <a:solidFill>
            <a:srgbClr val="FFC04E"/>
          </a:solidFill>
          <a:ln>
            <a:solidFill>
              <a:srgbClr val="FFC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56657" y="40423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141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sz="2400" dirty="0">
              <a:solidFill>
                <a:srgbClr val="0141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80203" y="4603480"/>
            <a:ext cx="351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14195"/>
                </a:solidFill>
                <a:latin typeface="Bernard MT Condensed" panose="02050806060905020404" pitchFamily="18" charset="0"/>
                <a:ea typeface="张海山草泥马体" panose="02000000000000000000" pitchFamily="2" charset="-122"/>
              </a:rPr>
              <a:t>C</a:t>
            </a:r>
            <a:endParaRPr lang="zh-CN" altLang="en-US" sz="3200" dirty="0">
              <a:solidFill>
                <a:srgbClr val="014195"/>
              </a:solidFill>
              <a:latin typeface="Bernard MT Condensed" panose="02050806060905020404" pitchFamily="18" charset="0"/>
              <a:ea typeface="张海山草泥马体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01074" y="5077892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86617" y="4603480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C04E"/>
                </a:solidFill>
                <a:latin typeface="Bernard MT Condensed" panose="02050806060905020404" pitchFamily="18" charset="0"/>
                <a:ea typeface="张海山草泥马体" panose="02000000000000000000" pitchFamily="2" charset="-122"/>
              </a:rPr>
              <a:t>B</a:t>
            </a:r>
            <a:endParaRPr lang="zh-CN" altLang="en-US" sz="3200" dirty="0">
              <a:solidFill>
                <a:srgbClr val="FFC04E"/>
              </a:solidFill>
              <a:latin typeface="Bernard MT Condensed" panose="02050806060905020404" pitchFamily="18" charset="0"/>
              <a:ea typeface="张海山草泥马体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42754" y="5077892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79380" y="4603480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14195"/>
                </a:solidFill>
                <a:latin typeface="Bernard MT Condensed" panose="02050806060905020404" pitchFamily="18" charset="0"/>
                <a:ea typeface="张海山草泥马体" panose="02000000000000000000" pitchFamily="2" charset="-122"/>
              </a:rPr>
              <a:t>A</a:t>
            </a:r>
            <a:endParaRPr lang="zh-CN" altLang="en-US" sz="3200" dirty="0">
              <a:solidFill>
                <a:srgbClr val="014195"/>
              </a:solidFill>
              <a:latin typeface="Bernard MT Condensed" panose="02050806060905020404" pitchFamily="18" charset="0"/>
              <a:ea typeface="张海山草泥马体" panose="020000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19487" y="5077892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22" name="矩形 21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bg1">
                <a:lumMod val="95000"/>
              </a:schemeClr>
            </a:gs>
            <a:gs pos="42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  <a:endParaRPr lang="zh-CN" altLang="en-US" sz="4400" dirty="0">
              <a:solidFill>
                <a:srgbClr val="4C4E4D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197973"/>
            <a:ext cx="979536" cy="647371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6" name="任意多边形 5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3816" y="260048"/>
              <a:ext cx="634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</a:rPr>
                <a:t>10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sp>
        <p:nvSpPr>
          <p:cNvPr id="300" name="Rectangle 5"/>
          <p:cNvSpPr>
            <a:spLocks noChangeArrowheads="1"/>
          </p:cNvSpPr>
          <p:nvPr/>
        </p:nvSpPr>
        <p:spPr bwMode="auto">
          <a:xfrm>
            <a:off x="4244976" y="1268413"/>
            <a:ext cx="155575" cy="1250950"/>
          </a:xfrm>
          <a:prstGeom prst="rect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7"/>
          <p:cNvSpPr>
            <a:spLocks noChangeArrowheads="1"/>
          </p:cNvSpPr>
          <p:nvPr/>
        </p:nvSpPr>
        <p:spPr bwMode="auto">
          <a:xfrm>
            <a:off x="7213601" y="3143251"/>
            <a:ext cx="155575" cy="1250950"/>
          </a:xfrm>
          <a:prstGeom prst="rect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8"/>
          <p:cNvSpPr>
            <a:spLocks noChangeArrowheads="1"/>
          </p:cNvSpPr>
          <p:nvPr/>
        </p:nvSpPr>
        <p:spPr bwMode="auto">
          <a:xfrm>
            <a:off x="1420137" y="3273307"/>
            <a:ext cx="4217988" cy="312738"/>
          </a:xfrm>
          <a:prstGeom prst="rect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2" name="Freeform 167"/>
          <p:cNvSpPr/>
          <p:nvPr/>
        </p:nvSpPr>
        <p:spPr bwMode="auto">
          <a:xfrm>
            <a:off x="4384676" y="2519363"/>
            <a:ext cx="2844800" cy="623888"/>
          </a:xfrm>
          <a:custGeom>
            <a:avLst/>
            <a:gdLst>
              <a:gd name="T0" fmla="*/ 1792 w 1792"/>
              <a:gd name="T1" fmla="*/ 393 h 393"/>
              <a:gd name="T2" fmla="*/ 1772 w 1792"/>
              <a:gd name="T3" fmla="*/ 393 h 393"/>
              <a:gd name="T4" fmla="*/ 1772 w 1792"/>
              <a:gd name="T5" fmla="*/ 206 h 393"/>
              <a:gd name="T6" fmla="*/ 985 w 1792"/>
              <a:gd name="T7" fmla="*/ 206 h 393"/>
              <a:gd name="T8" fmla="*/ 985 w 1792"/>
              <a:gd name="T9" fmla="*/ 108 h 393"/>
              <a:gd name="T10" fmla="*/ 906 w 1792"/>
              <a:gd name="T11" fmla="*/ 108 h 393"/>
              <a:gd name="T12" fmla="*/ 906 w 1792"/>
              <a:gd name="T13" fmla="*/ 305 h 393"/>
              <a:gd name="T14" fmla="*/ 788 w 1792"/>
              <a:gd name="T15" fmla="*/ 305 h 393"/>
              <a:gd name="T16" fmla="*/ 788 w 1792"/>
              <a:gd name="T17" fmla="*/ 206 h 393"/>
              <a:gd name="T18" fmla="*/ 0 w 1792"/>
              <a:gd name="T19" fmla="*/ 206 h 393"/>
              <a:gd name="T20" fmla="*/ 0 w 1792"/>
              <a:gd name="T21" fmla="*/ 0 h 393"/>
              <a:gd name="T22" fmla="*/ 20 w 1792"/>
              <a:gd name="T23" fmla="*/ 0 h 393"/>
              <a:gd name="T24" fmla="*/ 20 w 1792"/>
              <a:gd name="T25" fmla="*/ 187 h 393"/>
              <a:gd name="T26" fmla="*/ 807 w 1792"/>
              <a:gd name="T27" fmla="*/ 187 h 393"/>
              <a:gd name="T28" fmla="*/ 807 w 1792"/>
              <a:gd name="T29" fmla="*/ 285 h 393"/>
              <a:gd name="T30" fmla="*/ 886 w 1792"/>
              <a:gd name="T31" fmla="*/ 285 h 393"/>
              <a:gd name="T32" fmla="*/ 886 w 1792"/>
              <a:gd name="T33" fmla="*/ 88 h 393"/>
              <a:gd name="T34" fmla="*/ 1004 w 1792"/>
              <a:gd name="T35" fmla="*/ 88 h 393"/>
              <a:gd name="T36" fmla="*/ 1004 w 1792"/>
              <a:gd name="T37" fmla="*/ 187 h 393"/>
              <a:gd name="T38" fmla="*/ 1792 w 1792"/>
              <a:gd name="T39" fmla="*/ 187 h 393"/>
              <a:gd name="T40" fmla="*/ 1792 w 1792"/>
              <a:gd name="T41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92" h="393">
                <a:moveTo>
                  <a:pt x="1792" y="393"/>
                </a:moveTo>
                <a:lnTo>
                  <a:pt x="1772" y="393"/>
                </a:lnTo>
                <a:lnTo>
                  <a:pt x="1772" y="206"/>
                </a:lnTo>
                <a:lnTo>
                  <a:pt x="985" y="206"/>
                </a:lnTo>
                <a:lnTo>
                  <a:pt x="985" y="108"/>
                </a:lnTo>
                <a:lnTo>
                  <a:pt x="906" y="108"/>
                </a:lnTo>
                <a:lnTo>
                  <a:pt x="906" y="305"/>
                </a:lnTo>
                <a:lnTo>
                  <a:pt x="788" y="305"/>
                </a:lnTo>
                <a:lnTo>
                  <a:pt x="788" y="206"/>
                </a:lnTo>
                <a:lnTo>
                  <a:pt x="0" y="206"/>
                </a:lnTo>
                <a:lnTo>
                  <a:pt x="0" y="0"/>
                </a:lnTo>
                <a:lnTo>
                  <a:pt x="20" y="0"/>
                </a:lnTo>
                <a:lnTo>
                  <a:pt x="20" y="187"/>
                </a:lnTo>
                <a:lnTo>
                  <a:pt x="807" y="187"/>
                </a:lnTo>
                <a:lnTo>
                  <a:pt x="807" y="285"/>
                </a:lnTo>
                <a:lnTo>
                  <a:pt x="886" y="285"/>
                </a:lnTo>
                <a:lnTo>
                  <a:pt x="886" y="88"/>
                </a:lnTo>
                <a:lnTo>
                  <a:pt x="1004" y="88"/>
                </a:lnTo>
                <a:lnTo>
                  <a:pt x="1004" y="187"/>
                </a:lnTo>
                <a:lnTo>
                  <a:pt x="1792" y="187"/>
                </a:lnTo>
                <a:lnTo>
                  <a:pt x="1792" y="393"/>
                </a:lnTo>
                <a:close/>
              </a:path>
            </a:pathLst>
          </a:cu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Freeform 168"/>
          <p:cNvSpPr/>
          <p:nvPr/>
        </p:nvSpPr>
        <p:spPr bwMode="auto">
          <a:xfrm>
            <a:off x="4384676" y="4394201"/>
            <a:ext cx="2844800" cy="625475"/>
          </a:xfrm>
          <a:custGeom>
            <a:avLst/>
            <a:gdLst>
              <a:gd name="T0" fmla="*/ 20 w 1792"/>
              <a:gd name="T1" fmla="*/ 394 h 394"/>
              <a:gd name="T2" fmla="*/ 0 w 1792"/>
              <a:gd name="T3" fmla="*/ 394 h 394"/>
              <a:gd name="T4" fmla="*/ 0 w 1792"/>
              <a:gd name="T5" fmla="*/ 187 h 394"/>
              <a:gd name="T6" fmla="*/ 788 w 1792"/>
              <a:gd name="T7" fmla="*/ 187 h 394"/>
              <a:gd name="T8" fmla="*/ 788 w 1792"/>
              <a:gd name="T9" fmla="*/ 89 h 394"/>
              <a:gd name="T10" fmla="*/ 906 w 1792"/>
              <a:gd name="T11" fmla="*/ 89 h 394"/>
              <a:gd name="T12" fmla="*/ 906 w 1792"/>
              <a:gd name="T13" fmla="*/ 286 h 394"/>
              <a:gd name="T14" fmla="*/ 985 w 1792"/>
              <a:gd name="T15" fmla="*/ 286 h 394"/>
              <a:gd name="T16" fmla="*/ 985 w 1792"/>
              <a:gd name="T17" fmla="*/ 187 h 394"/>
              <a:gd name="T18" fmla="*/ 1772 w 1792"/>
              <a:gd name="T19" fmla="*/ 187 h 394"/>
              <a:gd name="T20" fmla="*/ 1772 w 1792"/>
              <a:gd name="T21" fmla="*/ 0 h 394"/>
              <a:gd name="T22" fmla="*/ 1792 w 1792"/>
              <a:gd name="T23" fmla="*/ 0 h 394"/>
              <a:gd name="T24" fmla="*/ 1792 w 1792"/>
              <a:gd name="T25" fmla="*/ 207 h 394"/>
              <a:gd name="T26" fmla="*/ 1004 w 1792"/>
              <a:gd name="T27" fmla="*/ 207 h 394"/>
              <a:gd name="T28" fmla="*/ 1004 w 1792"/>
              <a:gd name="T29" fmla="*/ 305 h 394"/>
              <a:gd name="T30" fmla="*/ 886 w 1792"/>
              <a:gd name="T31" fmla="*/ 305 h 394"/>
              <a:gd name="T32" fmla="*/ 886 w 1792"/>
              <a:gd name="T33" fmla="*/ 108 h 394"/>
              <a:gd name="T34" fmla="*/ 807 w 1792"/>
              <a:gd name="T35" fmla="*/ 108 h 394"/>
              <a:gd name="T36" fmla="*/ 807 w 1792"/>
              <a:gd name="T37" fmla="*/ 207 h 394"/>
              <a:gd name="T38" fmla="*/ 20 w 1792"/>
              <a:gd name="T39" fmla="*/ 207 h 394"/>
              <a:gd name="T40" fmla="*/ 20 w 1792"/>
              <a:gd name="T41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92" h="394">
                <a:moveTo>
                  <a:pt x="20" y="394"/>
                </a:moveTo>
                <a:lnTo>
                  <a:pt x="0" y="394"/>
                </a:lnTo>
                <a:lnTo>
                  <a:pt x="0" y="187"/>
                </a:lnTo>
                <a:lnTo>
                  <a:pt x="788" y="187"/>
                </a:lnTo>
                <a:lnTo>
                  <a:pt x="788" y="89"/>
                </a:lnTo>
                <a:lnTo>
                  <a:pt x="906" y="89"/>
                </a:lnTo>
                <a:lnTo>
                  <a:pt x="906" y="286"/>
                </a:lnTo>
                <a:lnTo>
                  <a:pt x="985" y="286"/>
                </a:lnTo>
                <a:lnTo>
                  <a:pt x="985" y="187"/>
                </a:lnTo>
                <a:lnTo>
                  <a:pt x="1772" y="187"/>
                </a:lnTo>
                <a:lnTo>
                  <a:pt x="1772" y="0"/>
                </a:lnTo>
                <a:lnTo>
                  <a:pt x="1792" y="0"/>
                </a:lnTo>
                <a:lnTo>
                  <a:pt x="1792" y="207"/>
                </a:lnTo>
                <a:lnTo>
                  <a:pt x="1004" y="207"/>
                </a:lnTo>
                <a:lnTo>
                  <a:pt x="1004" y="305"/>
                </a:lnTo>
                <a:lnTo>
                  <a:pt x="886" y="305"/>
                </a:lnTo>
                <a:lnTo>
                  <a:pt x="886" y="108"/>
                </a:lnTo>
                <a:lnTo>
                  <a:pt x="807" y="108"/>
                </a:lnTo>
                <a:lnTo>
                  <a:pt x="807" y="207"/>
                </a:lnTo>
                <a:lnTo>
                  <a:pt x="20" y="207"/>
                </a:lnTo>
                <a:lnTo>
                  <a:pt x="20" y="394"/>
                </a:lnTo>
                <a:close/>
              </a:path>
            </a:pathLst>
          </a:cu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169"/>
          <p:cNvSpPr>
            <a:spLocks noChangeArrowheads="1"/>
          </p:cNvSpPr>
          <p:nvPr/>
        </p:nvSpPr>
        <p:spPr bwMode="auto">
          <a:xfrm>
            <a:off x="4244976" y="5019676"/>
            <a:ext cx="155575" cy="1249363"/>
          </a:xfrm>
          <a:prstGeom prst="rect">
            <a:avLst/>
          </a:pr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5" name="Freeform 170"/>
          <p:cNvSpPr/>
          <p:nvPr/>
        </p:nvSpPr>
        <p:spPr bwMode="auto">
          <a:xfrm>
            <a:off x="5638125" y="3758291"/>
            <a:ext cx="155575" cy="312738"/>
          </a:xfrm>
          <a:custGeom>
            <a:avLst/>
            <a:gdLst>
              <a:gd name="T0" fmla="*/ 98 w 98"/>
              <a:gd name="T1" fmla="*/ 98 h 197"/>
              <a:gd name="T2" fmla="*/ 0 w 98"/>
              <a:gd name="T3" fmla="*/ 0 h 197"/>
              <a:gd name="T4" fmla="*/ 0 w 98"/>
              <a:gd name="T5" fmla="*/ 197 h 197"/>
              <a:gd name="T6" fmla="*/ 98 w 98"/>
              <a:gd name="T7" fmla="*/ 9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97">
                <a:moveTo>
                  <a:pt x="98" y="98"/>
                </a:moveTo>
                <a:lnTo>
                  <a:pt x="0" y="0"/>
                </a:lnTo>
                <a:lnTo>
                  <a:pt x="0" y="197"/>
                </a:lnTo>
                <a:lnTo>
                  <a:pt x="98" y="98"/>
                </a:lnTo>
                <a:close/>
              </a:path>
            </a:pathLst>
          </a:custGeom>
          <a:solidFill>
            <a:srgbClr val="EFF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7" name="Rectangle 172"/>
          <p:cNvSpPr>
            <a:spLocks noChangeArrowheads="1"/>
          </p:cNvSpPr>
          <p:nvPr/>
        </p:nvSpPr>
        <p:spPr bwMode="auto">
          <a:xfrm>
            <a:off x="6616353" y="1268413"/>
            <a:ext cx="4217988" cy="312738"/>
          </a:xfrm>
          <a:prstGeom prst="rect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334"/>
          <p:cNvSpPr>
            <a:spLocks noChangeArrowheads="1"/>
          </p:cNvSpPr>
          <p:nvPr/>
        </p:nvSpPr>
        <p:spPr bwMode="auto">
          <a:xfrm>
            <a:off x="6589062" y="5017574"/>
            <a:ext cx="4217988" cy="312737"/>
          </a:xfrm>
          <a:prstGeom prst="rect">
            <a:avLst/>
          </a:pr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文本框 499"/>
          <p:cNvSpPr txBox="1"/>
          <p:nvPr/>
        </p:nvSpPr>
        <p:spPr>
          <a:xfrm>
            <a:off x="6591821" y="49892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点此添加内容</a:t>
            </a:r>
            <a:endParaRPr lang="zh-CN" altLang="en-US" dirty="0">
              <a:solidFill>
                <a:schemeClr val="bg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501" name="文本框 500"/>
          <p:cNvSpPr txBox="1"/>
          <p:nvPr/>
        </p:nvSpPr>
        <p:spPr>
          <a:xfrm>
            <a:off x="1420024" y="324501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点此添加内容</a:t>
            </a:r>
            <a:endParaRPr lang="zh-CN" altLang="en-US" dirty="0">
              <a:solidFill>
                <a:schemeClr val="bg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502" name="文本框 501"/>
          <p:cNvSpPr txBox="1"/>
          <p:nvPr/>
        </p:nvSpPr>
        <p:spPr>
          <a:xfrm>
            <a:off x="6619111" y="124545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点此添加内容</a:t>
            </a:r>
            <a:endParaRPr lang="zh-CN" altLang="en-US" dirty="0">
              <a:solidFill>
                <a:schemeClr val="bg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503" name="文本框 502"/>
          <p:cNvSpPr txBox="1"/>
          <p:nvPr/>
        </p:nvSpPr>
        <p:spPr>
          <a:xfrm>
            <a:off x="6573792" y="1644853"/>
            <a:ext cx="4260548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4" name="文本框 503"/>
          <p:cNvSpPr txBox="1"/>
          <p:nvPr/>
        </p:nvSpPr>
        <p:spPr>
          <a:xfrm>
            <a:off x="6546502" y="5375633"/>
            <a:ext cx="4260548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5" name="文本框 504"/>
          <p:cNvSpPr txBox="1"/>
          <p:nvPr/>
        </p:nvSpPr>
        <p:spPr>
          <a:xfrm>
            <a:off x="1348411" y="3635387"/>
            <a:ext cx="4260548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23" name="矩形 22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Freeform 5"/>
          <p:cNvSpPr/>
          <p:nvPr/>
        </p:nvSpPr>
        <p:spPr bwMode="auto">
          <a:xfrm rot="5400000">
            <a:off x="5399347" y="1045894"/>
            <a:ext cx="549274" cy="1005337"/>
          </a:xfrm>
          <a:custGeom>
            <a:avLst/>
            <a:gdLst>
              <a:gd name="T0" fmla="*/ 34 w 110"/>
              <a:gd name="T1" fmla="*/ 11 h 150"/>
              <a:gd name="T2" fmla="*/ 53 w 110"/>
              <a:gd name="T3" fmla="*/ 11 h 150"/>
              <a:gd name="T4" fmla="*/ 53 w 110"/>
              <a:gd name="T5" fmla="*/ 68 h 150"/>
              <a:gd name="T6" fmla="*/ 53 w 110"/>
              <a:gd name="T7" fmla="*/ 38 h 150"/>
              <a:gd name="T8" fmla="*/ 71 w 110"/>
              <a:gd name="T9" fmla="*/ 38 h 150"/>
              <a:gd name="T10" fmla="*/ 71 w 110"/>
              <a:gd name="T11" fmla="*/ 73 h 150"/>
              <a:gd name="T12" fmla="*/ 71 w 110"/>
              <a:gd name="T13" fmla="*/ 44 h 150"/>
              <a:gd name="T14" fmla="*/ 91 w 110"/>
              <a:gd name="T15" fmla="*/ 49 h 150"/>
              <a:gd name="T16" fmla="*/ 91 w 110"/>
              <a:gd name="T17" fmla="*/ 77 h 150"/>
              <a:gd name="T18" fmla="*/ 91 w 110"/>
              <a:gd name="T19" fmla="*/ 58 h 150"/>
              <a:gd name="T20" fmla="*/ 110 w 110"/>
              <a:gd name="T21" fmla="*/ 63 h 150"/>
              <a:gd name="T22" fmla="*/ 105 w 110"/>
              <a:gd name="T23" fmla="*/ 111 h 150"/>
              <a:gd name="T24" fmla="*/ 86 w 110"/>
              <a:gd name="T25" fmla="*/ 150 h 150"/>
              <a:gd name="T26" fmla="*/ 43 w 110"/>
              <a:gd name="T27" fmla="*/ 150 h 150"/>
              <a:gd name="T28" fmla="*/ 24 w 110"/>
              <a:gd name="T29" fmla="*/ 111 h 150"/>
              <a:gd name="T30" fmla="*/ 0 w 110"/>
              <a:gd name="T31" fmla="*/ 73 h 150"/>
              <a:gd name="T32" fmla="*/ 10 w 110"/>
              <a:gd name="T33" fmla="*/ 63 h 150"/>
              <a:gd name="T34" fmla="*/ 34 w 110"/>
              <a:gd name="T35" fmla="*/ 82 h 150"/>
              <a:gd name="T36" fmla="*/ 34 w 110"/>
              <a:gd name="T37" fmla="*/ 73 h 150"/>
              <a:gd name="T38" fmla="*/ 34 w 110"/>
              <a:gd name="T39" fmla="*/ 1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0" h="150">
                <a:moveTo>
                  <a:pt x="34" y="11"/>
                </a:moveTo>
                <a:cubicBezTo>
                  <a:pt x="34" y="0"/>
                  <a:pt x="53" y="0"/>
                  <a:pt x="53" y="11"/>
                </a:cubicBezTo>
                <a:cubicBezTo>
                  <a:pt x="53" y="20"/>
                  <a:pt x="53" y="68"/>
                  <a:pt x="53" y="68"/>
                </a:cubicBezTo>
                <a:cubicBezTo>
                  <a:pt x="53" y="68"/>
                  <a:pt x="53" y="47"/>
                  <a:pt x="53" y="38"/>
                </a:cubicBezTo>
                <a:cubicBezTo>
                  <a:pt x="53" y="29"/>
                  <a:pt x="71" y="29"/>
                  <a:pt x="71" y="38"/>
                </a:cubicBezTo>
                <a:cubicBezTo>
                  <a:pt x="71" y="47"/>
                  <a:pt x="71" y="73"/>
                  <a:pt x="71" y="73"/>
                </a:cubicBezTo>
                <a:cubicBezTo>
                  <a:pt x="71" y="73"/>
                  <a:pt x="71" y="54"/>
                  <a:pt x="71" y="44"/>
                </a:cubicBezTo>
                <a:cubicBezTo>
                  <a:pt x="71" y="35"/>
                  <a:pt x="91" y="39"/>
                  <a:pt x="91" y="49"/>
                </a:cubicBezTo>
                <a:cubicBezTo>
                  <a:pt x="91" y="58"/>
                  <a:pt x="91" y="77"/>
                  <a:pt x="91" y="77"/>
                </a:cubicBezTo>
                <a:cubicBezTo>
                  <a:pt x="91" y="77"/>
                  <a:pt x="91" y="68"/>
                  <a:pt x="91" y="58"/>
                </a:cubicBezTo>
                <a:cubicBezTo>
                  <a:pt x="91" y="49"/>
                  <a:pt x="110" y="54"/>
                  <a:pt x="110" y="63"/>
                </a:cubicBezTo>
                <a:cubicBezTo>
                  <a:pt x="110" y="73"/>
                  <a:pt x="110" y="102"/>
                  <a:pt x="105" y="111"/>
                </a:cubicBezTo>
                <a:cubicBezTo>
                  <a:pt x="100" y="121"/>
                  <a:pt x="91" y="150"/>
                  <a:pt x="86" y="150"/>
                </a:cubicBezTo>
                <a:cubicBezTo>
                  <a:pt x="81" y="150"/>
                  <a:pt x="48" y="150"/>
                  <a:pt x="43" y="150"/>
                </a:cubicBezTo>
                <a:cubicBezTo>
                  <a:pt x="38" y="150"/>
                  <a:pt x="43" y="135"/>
                  <a:pt x="24" y="111"/>
                </a:cubicBezTo>
                <a:cubicBezTo>
                  <a:pt x="1" y="82"/>
                  <a:pt x="0" y="78"/>
                  <a:pt x="0" y="73"/>
                </a:cubicBezTo>
                <a:cubicBezTo>
                  <a:pt x="0" y="68"/>
                  <a:pt x="6" y="63"/>
                  <a:pt x="10" y="63"/>
                </a:cubicBezTo>
                <a:cubicBezTo>
                  <a:pt x="15" y="63"/>
                  <a:pt x="34" y="92"/>
                  <a:pt x="34" y="82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73"/>
                  <a:pt x="34" y="20"/>
                  <a:pt x="34" y="11"/>
                </a:cubicBezTo>
                <a:close/>
              </a:path>
            </a:pathLst>
          </a:custGeom>
          <a:solidFill>
            <a:srgbClr val="FCFDFD"/>
          </a:solidFill>
          <a:ln w="41275" cap="flat">
            <a:solidFill>
              <a:srgbClr val="FFC04E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5"/>
          <p:cNvSpPr/>
          <p:nvPr/>
        </p:nvSpPr>
        <p:spPr bwMode="auto">
          <a:xfrm rot="5400000">
            <a:off x="5399347" y="4796585"/>
            <a:ext cx="549274" cy="1005337"/>
          </a:xfrm>
          <a:custGeom>
            <a:avLst/>
            <a:gdLst>
              <a:gd name="T0" fmla="*/ 34 w 110"/>
              <a:gd name="T1" fmla="*/ 11 h 150"/>
              <a:gd name="T2" fmla="*/ 53 w 110"/>
              <a:gd name="T3" fmla="*/ 11 h 150"/>
              <a:gd name="T4" fmla="*/ 53 w 110"/>
              <a:gd name="T5" fmla="*/ 68 h 150"/>
              <a:gd name="T6" fmla="*/ 53 w 110"/>
              <a:gd name="T7" fmla="*/ 38 h 150"/>
              <a:gd name="T8" fmla="*/ 71 w 110"/>
              <a:gd name="T9" fmla="*/ 38 h 150"/>
              <a:gd name="T10" fmla="*/ 71 w 110"/>
              <a:gd name="T11" fmla="*/ 73 h 150"/>
              <a:gd name="T12" fmla="*/ 71 w 110"/>
              <a:gd name="T13" fmla="*/ 44 h 150"/>
              <a:gd name="T14" fmla="*/ 91 w 110"/>
              <a:gd name="T15" fmla="*/ 49 h 150"/>
              <a:gd name="T16" fmla="*/ 91 w 110"/>
              <a:gd name="T17" fmla="*/ 77 h 150"/>
              <a:gd name="T18" fmla="*/ 91 w 110"/>
              <a:gd name="T19" fmla="*/ 58 h 150"/>
              <a:gd name="T20" fmla="*/ 110 w 110"/>
              <a:gd name="T21" fmla="*/ 63 h 150"/>
              <a:gd name="T22" fmla="*/ 105 w 110"/>
              <a:gd name="T23" fmla="*/ 111 h 150"/>
              <a:gd name="T24" fmla="*/ 86 w 110"/>
              <a:gd name="T25" fmla="*/ 150 h 150"/>
              <a:gd name="T26" fmla="*/ 43 w 110"/>
              <a:gd name="T27" fmla="*/ 150 h 150"/>
              <a:gd name="T28" fmla="*/ 24 w 110"/>
              <a:gd name="T29" fmla="*/ 111 h 150"/>
              <a:gd name="T30" fmla="*/ 0 w 110"/>
              <a:gd name="T31" fmla="*/ 73 h 150"/>
              <a:gd name="T32" fmla="*/ 10 w 110"/>
              <a:gd name="T33" fmla="*/ 63 h 150"/>
              <a:gd name="T34" fmla="*/ 34 w 110"/>
              <a:gd name="T35" fmla="*/ 82 h 150"/>
              <a:gd name="T36" fmla="*/ 34 w 110"/>
              <a:gd name="T37" fmla="*/ 73 h 150"/>
              <a:gd name="T38" fmla="*/ 34 w 110"/>
              <a:gd name="T39" fmla="*/ 1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0" h="150">
                <a:moveTo>
                  <a:pt x="34" y="11"/>
                </a:moveTo>
                <a:cubicBezTo>
                  <a:pt x="34" y="0"/>
                  <a:pt x="53" y="0"/>
                  <a:pt x="53" y="11"/>
                </a:cubicBezTo>
                <a:cubicBezTo>
                  <a:pt x="53" y="20"/>
                  <a:pt x="53" y="68"/>
                  <a:pt x="53" y="68"/>
                </a:cubicBezTo>
                <a:cubicBezTo>
                  <a:pt x="53" y="68"/>
                  <a:pt x="53" y="47"/>
                  <a:pt x="53" y="38"/>
                </a:cubicBezTo>
                <a:cubicBezTo>
                  <a:pt x="53" y="29"/>
                  <a:pt x="71" y="29"/>
                  <a:pt x="71" y="38"/>
                </a:cubicBezTo>
                <a:cubicBezTo>
                  <a:pt x="71" y="47"/>
                  <a:pt x="71" y="73"/>
                  <a:pt x="71" y="73"/>
                </a:cubicBezTo>
                <a:cubicBezTo>
                  <a:pt x="71" y="73"/>
                  <a:pt x="71" y="54"/>
                  <a:pt x="71" y="44"/>
                </a:cubicBezTo>
                <a:cubicBezTo>
                  <a:pt x="71" y="35"/>
                  <a:pt x="91" y="39"/>
                  <a:pt x="91" y="49"/>
                </a:cubicBezTo>
                <a:cubicBezTo>
                  <a:pt x="91" y="58"/>
                  <a:pt x="91" y="77"/>
                  <a:pt x="91" y="77"/>
                </a:cubicBezTo>
                <a:cubicBezTo>
                  <a:pt x="91" y="77"/>
                  <a:pt x="91" y="68"/>
                  <a:pt x="91" y="58"/>
                </a:cubicBezTo>
                <a:cubicBezTo>
                  <a:pt x="91" y="49"/>
                  <a:pt x="110" y="54"/>
                  <a:pt x="110" y="63"/>
                </a:cubicBezTo>
                <a:cubicBezTo>
                  <a:pt x="110" y="73"/>
                  <a:pt x="110" y="102"/>
                  <a:pt x="105" y="111"/>
                </a:cubicBezTo>
                <a:cubicBezTo>
                  <a:pt x="100" y="121"/>
                  <a:pt x="91" y="150"/>
                  <a:pt x="86" y="150"/>
                </a:cubicBezTo>
                <a:cubicBezTo>
                  <a:pt x="81" y="150"/>
                  <a:pt x="48" y="150"/>
                  <a:pt x="43" y="150"/>
                </a:cubicBezTo>
                <a:cubicBezTo>
                  <a:pt x="38" y="150"/>
                  <a:pt x="43" y="135"/>
                  <a:pt x="24" y="111"/>
                </a:cubicBezTo>
                <a:cubicBezTo>
                  <a:pt x="1" y="82"/>
                  <a:pt x="0" y="78"/>
                  <a:pt x="0" y="73"/>
                </a:cubicBezTo>
                <a:cubicBezTo>
                  <a:pt x="0" y="68"/>
                  <a:pt x="6" y="63"/>
                  <a:pt x="10" y="63"/>
                </a:cubicBezTo>
                <a:cubicBezTo>
                  <a:pt x="15" y="63"/>
                  <a:pt x="34" y="92"/>
                  <a:pt x="34" y="82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73"/>
                  <a:pt x="34" y="20"/>
                  <a:pt x="34" y="11"/>
                </a:cubicBezTo>
                <a:close/>
              </a:path>
            </a:pathLst>
          </a:custGeom>
          <a:solidFill>
            <a:srgbClr val="FCFDFD"/>
          </a:solidFill>
          <a:ln w="41275" cap="flat">
            <a:solidFill>
              <a:srgbClr val="01419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5"/>
          <p:cNvSpPr/>
          <p:nvPr/>
        </p:nvSpPr>
        <p:spPr bwMode="auto">
          <a:xfrm rot="16200000" flipH="1">
            <a:off x="6137935" y="3046836"/>
            <a:ext cx="549274" cy="1005337"/>
          </a:xfrm>
          <a:custGeom>
            <a:avLst/>
            <a:gdLst>
              <a:gd name="T0" fmla="*/ 34 w 110"/>
              <a:gd name="T1" fmla="*/ 11 h 150"/>
              <a:gd name="T2" fmla="*/ 53 w 110"/>
              <a:gd name="T3" fmla="*/ 11 h 150"/>
              <a:gd name="T4" fmla="*/ 53 w 110"/>
              <a:gd name="T5" fmla="*/ 68 h 150"/>
              <a:gd name="T6" fmla="*/ 53 w 110"/>
              <a:gd name="T7" fmla="*/ 38 h 150"/>
              <a:gd name="T8" fmla="*/ 71 w 110"/>
              <a:gd name="T9" fmla="*/ 38 h 150"/>
              <a:gd name="T10" fmla="*/ 71 w 110"/>
              <a:gd name="T11" fmla="*/ 73 h 150"/>
              <a:gd name="T12" fmla="*/ 71 w 110"/>
              <a:gd name="T13" fmla="*/ 44 h 150"/>
              <a:gd name="T14" fmla="*/ 91 w 110"/>
              <a:gd name="T15" fmla="*/ 49 h 150"/>
              <a:gd name="T16" fmla="*/ 91 w 110"/>
              <a:gd name="T17" fmla="*/ 77 h 150"/>
              <a:gd name="T18" fmla="*/ 91 w 110"/>
              <a:gd name="T19" fmla="*/ 58 h 150"/>
              <a:gd name="T20" fmla="*/ 110 w 110"/>
              <a:gd name="T21" fmla="*/ 63 h 150"/>
              <a:gd name="T22" fmla="*/ 105 w 110"/>
              <a:gd name="T23" fmla="*/ 111 h 150"/>
              <a:gd name="T24" fmla="*/ 86 w 110"/>
              <a:gd name="T25" fmla="*/ 150 h 150"/>
              <a:gd name="T26" fmla="*/ 43 w 110"/>
              <a:gd name="T27" fmla="*/ 150 h 150"/>
              <a:gd name="T28" fmla="*/ 24 w 110"/>
              <a:gd name="T29" fmla="*/ 111 h 150"/>
              <a:gd name="T30" fmla="*/ 0 w 110"/>
              <a:gd name="T31" fmla="*/ 73 h 150"/>
              <a:gd name="T32" fmla="*/ 10 w 110"/>
              <a:gd name="T33" fmla="*/ 63 h 150"/>
              <a:gd name="T34" fmla="*/ 34 w 110"/>
              <a:gd name="T35" fmla="*/ 82 h 150"/>
              <a:gd name="T36" fmla="*/ 34 w 110"/>
              <a:gd name="T37" fmla="*/ 73 h 150"/>
              <a:gd name="T38" fmla="*/ 34 w 110"/>
              <a:gd name="T39" fmla="*/ 1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0" h="150">
                <a:moveTo>
                  <a:pt x="34" y="11"/>
                </a:moveTo>
                <a:cubicBezTo>
                  <a:pt x="34" y="0"/>
                  <a:pt x="53" y="0"/>
                  <a:pt x="53" y="11"/>
                </a:cubicBezTo>
                <a:cubicBezTo>
                  <a:pt x="53" y="20"/>
                  <a:pt x="53" y="68"/>
                  <a:pt x="53" y="68"/>
                </a:cubicBezTo>
                <a:cubicBezTo>
                  <a:pt x="53" y="68"/>
                  <a:pt x="53" y="47"/>
                  <a:pt x="53" y="38"/>
                </a:cubicBezTo>
                <a:cubicBezTo>
                  <a:pt x="53" y="29"/>
                  <a:pt x="71" y="29"/>
                  <a:pt x="71" y="38"/>
                </a:cubicBezTo>
                <a:cubicBezTo>
                  <a:pt x="71" y="47"/>
                  <a:pt x="71" y="73"/>
                  <a:pt x="71" y="73"/>
                </a:cubicBezTo>
                <a:cubicBezTo>
                  <a:pt x="71" y="73"/>
                  <a:pt x="71" y="54"/>
                  <a:pt x="71" y="44"/>
                </a:cubicBezTo>
                <a:cubicBezTo>
                  <a:pt x="71" y="35"/>
                  <a:pt x="91" y="39"/>
                  <a:pt x="91" y="49"/>
                </a:cubicBezTo>
                <a:cubicBezTo>
                  <a:pt x="91" y="58"/>
                  <a:pt x="91" y="77"/>
                  <a:pt x="91" y="77"/>
                </a:cubicBezTo>
                <a:cubicBezTo>
                  <a:pt x="91" y="77"/>
                  <a:pt x="91" y="68"/>
                  <a:pt x="91" y="58"/>
                </a:cubicBezTo>
                <a:cubicBezTo>
                  <a:pt x="91" y="49"/>
                  <a:pt x="110" y="54"/>
                  <a:pt x="110" y="63"/>
                </a:cubicBezTo>
                <a:cubicBezTo>
                  <a:pt x="110" y="73"/>
                  <a:pt x="110" y="102"/>
                  <a:pt x="105" y="111"/>
                </a:cubicBezTo>
                <a:cubicBezTo>
                  <a:pt x="100" y="121"/>
                  <a:pt x="91" y="150"/>
                  <a:pt x="86" y="150"/>
                </a:cubicBezTo>
                <a:cubicBezTo>
                  <a:pt x="81" y="150"/>
                  <a:pt x="48" y="150"/>
                  <a:pt x="43" y="150"/>
                </a:cubicBezTo>
                <a:cubicBezTo>
                  <a:pt x="38" y="150"/>
                  <a:pt x="43" y="135"/>
                  <a:pt x="24" y="111"/>
                </a:cubicBezTo>
                <a:cubicBezTo>
                  <a:pt x="1" y="82"/>
                  <a:pt x="0" y="78"/>
                  <a:pt x="0" y="73"/>
                </a:cubicBezTo>
                <a:cubicBezTo>
                  <a:pt x="0" y="68"/>
                  <a:pt x="6" y="63"/>
                  <a:pt x="10" y="63"/>
                </a:cubicBezTo>
                <a:cubicBezTo>
                  <a:pt x="15" y="63"/>
                  <a:pt x="34" y="92"/>
                  <a:pt x="34" y="82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73"/>
                  <a:pt x="34" y="20"/>
                  <a:pt x="34" y="11"/>
                </a:cubicBezTo>
                <a:close/>
              </a:path>
            </a:pathLst>
          </a:custGeom>
          <a:solidFill>
            <a:srgbClr val="FCFDFD"/>
          </a:solidFill>
          <a:ln w="41275" cap="flat">
            <a:solidFill>
              <a:srgbClr val="8AA5B6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rgbClr val="F1F3F6"/>
            </a:gs>
            <a:gs pos="2300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814997"/>
            <a:ext cx="12192000" cy="2693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数据 5"/>
          <p:cNvSpPr/>
          <p:nvPr/>
        </p:nvSpPr>
        <p:spPr>
          <a:xfrm flipH="1">
            <a:off x="2762250" y="3105603"/>
            <a:ext cx="3333750" cy="2705100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2208" r="8838" b="2208"/>
          <a:stretch>
            <a:fillRect/>
          </a:stretch>
        </p:blipFill>
        <p:spPr>
          <a:xfrm>
            <a:off x="8282940" y="3105604"/>
            <a:ext cx="3909060" cy="2705099"/>
          </a:xfrm>
          <a:custGeom>
            <a:avLst/>
            <a:gdLst>
              <a:gd name="connsiteX0" fmla="*/ 0 w 3909060"/>
              <a:gd name="connsiteY0" fmla="*/ 0 h 2705099"/>
              <a:gd name="connsiteX1" fmla="*/ 3909060 w 3909060"/>
              <a:gd name="connsiteY1" fmla="*/ 0 h 2705099"/>
              <a:gd name="connsiteX2" fmla="*/ 3909060 w 3909060"/>
              <a:gd name="connsiteY2" fmla="*/ 2705099 h 2705099"/>
              <a:gd name="connsiteX3" fmla="*/ 666750 w 3909060"/>
              <a:gd name="connsiteY3" fmla="*/ 2705099 h 27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9060" h="2705099">
                <a:moveTo>
                  <a:pt x="0" y="0"/>
                </a:moveTo>
                <a:lnTo>
                  <a:pt x="3909060" y="0"/>
                </a:lnTo>
                <a:lnTo>
                  <a:pt x="3909060" y="2705099"/>
                </a:lnTo>
                <a:lnTo>
                  <a:pt x="666750" y="2705099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r="3894" b="5227"/>
          <a:stretch>
            <a:fillRect/>
          </a:stretch>
        </p:blipFill>
        <p:spPr>
          <a:xfrm>
            <a:off x="5524500" y="3105603"/>
            <a:ext cx="3333750" cy="2705099"/>
          </a:xfrm>
          <a:custGeom>
            <a:avLst/>
            <a:gdLst>
              <a:gd name="connsiteX0" fmla="*/ 0 w 3333750"/>
              <a:gd name="connsiteY0" fmla="*/ 0 h 2705099"/>
              <a:gd name="connsiteX1" fmla="*/ 2667000 w 3333750"/>
              <a:gd name="connsiteY1" fmla="*/ 0 h 2705099"/>
              <a:gd name="connsiteX2" fmla="*/ 3333750 w 3333750"/>
              <a:gd name="connsiteY2" fmla="*/ 2705099 h 2705099"/>
              <a:gd name="connsiteX3" fmla="*/ 666750 w 3333750"/>
              <a:gd name="connsiteY3" fmla="*/ 2705099 h 27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2705099">
                <a:moveTo>
                  <a:pt x="0" y="0"/>
                </a:moveTo>
                <a:lnTo>
                  <a:pt x="2667000" y="0"/>
                </a:lnTo>
                <a:lnTo>
                  <a:pt x="3333750" y="2705099"/>
                </a:lnTo>
                <a:lnTo>
                  <a:pt x="666750" y="2705099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r="8498" b="1184"/>
          <a:stretch>
            <a:fillRect/>
          </a:stretch>
        </p:blipFill>
        <p:spPr>
          <a:xfrm>
            <a:off x="2762250" y="3105603"/>
            <a:ext cx="3333750" cy="2705099"/>
          </a:xfrm>
          <a:custGeom>
            <a:avLst/>
            <a:gdLst>
              <a:gd name="connsiteX0" fmla="*/ 0 w 3333750"/>
              <a:gd name="connsiteY0" fmla="*/ 0 h 2705099"/>
              <a:gd name="connsiteX1" fmla="*/ 2667000 w 3333750"/>
              <a:gd name="connsiteY1" fmla="*/ 0 h 2705099"/>
              <a:gd name="connsiteX2" fmla="*/ 3333750 w 3333750"/>
              <a:gd name="connsiteY2" fmla="*/ 2705099 h 2705099"/>
              <a:gd name="connsiteX3" fmla="*/ 666750 w 3333750"/>
              <a:gd name="connsiteY3" fmla="*/ 2705099 h 27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2705099">
                <a:moveTo>
                  <a:pt x="0" y="0"/>
                </a:moveTo>
                <a:lnTo>
                  <a:pt x="2667000" y="0"/>
                </a:lnTo>
                <a:lnTo>
                  <a:pt x="3333750" y="2705099"/>
                </a:lnTo>
                <a:lnTo>
                  <a:pt x="666750" y="2705099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4977745" y="919944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谢谢</a:t>
            </a:r>
            <a:endParaRPr lang="zh-CN" altLang="en-US" sz="8000" dirty="0">
              <a:solidFill>
                <a:srgbClr val="4C4E4D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158" r="17041"/>
          <a:stretch>
            <a:fillRect/>
          </a:stretch>
        </p:blipFill>
        <p:spPr>
          <a:xfrm>
            <a:off x="0" y="3101308"/>
            <a:ext cx="3337560" cy="2709392"/>
          </a:xfrm>
          <a:custGeom>
            <a:avLst/>
            <a:gdLst>
              <a:gd name="connsiteX0" fmla="*/ 0 w 3337560"/>
              <a:gd name="connsiteY0" fmla="*/ 0 h 2709392"/>
              <a:gd name="connsiteX1" fmla="*/ 2673038 w 3337560"/>
              <a:gd name="connsiteY1" fmla="*/ 0 h 2709392"/>
              <a:gd name="connsiteX2" fmla="*/ 3337560 w 3337560"/>
              <a:gd name="connsiteY2" fmla="*/ 2709392 h 2709392"/>
              <a:gd name="connsiteX3" fmla="*/ 0 w 3337560"/>
              <a:gd name="connsiteY3" fmla="*/ 2709392 h 270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560" h="2709392">
                <a:moveTo>
                  <a:pt x="0" y="0"/>
                </a:moveTo>
                <a:lnTo>
                  <a:pt x="2673038" y="0"/>
                </a:lnTo>
                <a:lnTo>
                  <a:pt x="3337560" y="2709392"/>
                </a:lnTo>
                <a:lnTo>
                  <a:pt x="0" y="2709392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48000">
              <a:srgbClr val="ECEEF0"/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  <a:endParaRPr lang="zh-CN" altLang="en-US" sz="4400" dirty="0">
              <a:solidFill>
                <a:srgbClr val="4C4E4D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5877" r="13501" b="287"/>
          <a:stretch>
            <a:fillRect/>
          </a:stretch>
        </p:blipFill>
        <p:spPr>
          <a:xfrm>
            <a:off x="1106360" y="1835962"/>
            <a:ext cx="2029811" cy="1406119"/>
          </a:xfrm>
          <a:custGeom>
            <a:avLst/>
            <a:gdLst>
              <a:gd name="connsiteX0" fmla="*/ 0 w 2029811"/>
              <a:gd name="connsiteY0" fmla="*/ 0 h 1406119"/>
              <a:gd name="connsiteX1" fmla="*/ 1623849 w 2029811"/>
              <a:gd name="connsiteY1" fmla="*/ 0 h 1406119"/>
              <a:gd name="connsiteX2" fmla="*/ 2029811 w 2029811"/>
              <a:gd name="connsiteY2" fmla="*/ 1406119 h 1406119"/>
              <a:gd name="connsiteX3" fmla="*/ 405962 w 2029811"/>
              <a:gd name="connsiteY3" fmla="*/ 1406119 h 140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811" h="1406119">
                <a:moveTo>
                  <a:pt x="0" y="0"/>
                </a:moveTo>
                <a:lnTo>
                  <a:pt x="1623849" y="0"/>
                </a:lnTo>
                <a:lnTo>
                  <a:pt x="2029811" y="1406119"/>
                </a:lnTo>
                <a:lnTo>
                  <a:pt x="405962" y="1406119"/>
                </a:lnTo>
                <a:close/>
              </a:path>
            </a:pathLst>
          </a:custGeom>
        </p:spPr>
      </p:pic>
      <p:cxnSp>
        <p:nvCxnSpPr>
          <p:cNvPr id="23" name="直接连接符 22"/>
          <p:cNvCxnSpPr/>
          <p:nvPr/>
        </p:nvCxnSpPr>
        <p:spPr>
          <a:xfrm>
            <a:off x="3130878" y="3237030"/>
            <a:ext cx="110049" cy="385154"/>
          </a:xfrm>
          <a:prstGeom prst="line">
            <a:avLst/>
          </a:prstGeom>
          <a:ln>
            <a:solidFill>
              <a:srgbClr val="01419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图: 数据 23"/>
          <p:cNvSpPr/>
          <p:nvPr/>
        </p:nvSpPr>
        <p:spPr>
          <a:xfrm>
            <a:off x="1209260" y="3622184"/>
            <a:ext cx="2029811" cy="1406119"/>
          </a:xfrm>
          <a:prstGeom prst="flowChartInputOutput">
            <a:avLst/>
          </a:prstGeom>
          <a:noFill/>
          <a:ln>
            <a:solidFill>
              <a:srgbClr val="01419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209260" y="5028302"/>
            <a:ext cx="1619162" cy="678673"/>
          </a:xfrm>
          <a:prstGeom prst="rect">
            <a:avLst/>
          </a:pr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721826" y="5080087"/>
            <a:ext cx="583224" cy="583224"/>
          </a:xfrm>
          <a:prstGeom prst="ellipse">
            <a:avLst/>
          </a:prstGeom>
          <a:solidFill>
            <a:srgbClr val="CF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804086" y="4986979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14195"/>
                </a:solidFill>
                <a:latin typeface="Aharoni" panose="02010803020104030203" pitchFamily="2" charset="-79"/>
                <a:ea typeface="造字工房形黑（非商用）细体" pitchFamily="50" charset="-122"/>
                <a:cs typeface="Aharoni" panose="02010803020104030203" pitchFamily="2" charset="-79"/>
              </a:rPr>
              <a:t>1</a:t>
            </a:r>
            <a:endParaRPr lang="zh-CN" altLang="en-US" sz="4400" dirty="0">
              <a:solidFill>
                <a:srgbClr val="014195"/>
              </a:solidFill>
              <a:latin typeface="Aharoni" panose="02010803020104030203" pitchFamily="2" charset="-79"/>
              <a:ea typeface="造字工房形黑（非商用）细体" pitchFamily="50" charset="-122"/>
              <a:cs typeface="Aharoni" panose="02010803020104030203" pitchFamily="2" charset="-79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7584" r="4227"/>
          <a:stretch>
            <a:fillRect/>
          </a:stretch>
        </p:blipFill>
        <p:spPr>
          <a:xfrm>
            <a:off x="3730997" y="1835961"/>
            <a:ext cx="2029811" cy="1406119"/>
          </a:xfrm>
          <a:custGeom>
            <a:avLst/>
            <a:gdLst>
              <a:gd name="connsiteX0" fmla="*/ 0 w 2029811"/>
              <a:gd name="connsiteY0" fmla="*/ 0 h 1406119"/>
              <a:gd name="connsiteX1" fmla="*/ 1623849 w 2029811"/>
              <a:gd name="connsiteY1" fmla="*/ 0 h 1406119"/>
              <a:gd name="connsiteX2" fmla="*/ 2029811 w 2029811"/>
              <a:gd name="connsiteY2" fmla="*/ 1406119 h 1406119"/>
              <a:gd name="connsiteX3" fmla="*/ 405962 w 2029811"/>
              <a:gd name="connsiteY3" fmla="*/ 1406119 h 140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811" h="1406119">
                <a:moveTo>
                  <a:pt x="0" y="0"/>
                </a:moveTo>
                <a:lnTo>
                  <a:pt x="1623849" y="0"/>
                </a:lnTo>
                <a:lnTo>
                  <a:pt x="2029811" y="1406119"/>
                </a:lnTo>
                <a:lnTo>
                  <a:pt x="405962" y="1406119"/>
                </a:lnTo>
                <a:close/>
              </a:path>
            </a:pathLst>
          </a:custGeom>
        </p:spPr>
      </p:pic>
      <p:cxnSp>
        <p:nvCxnSpPr>
          <p:cNvPr id="25" name="直接连接符 24"/>
          <p:cNvCxnSpPr/>
          <p:nvPr/>
        </p:nvCxnSpPr>
        <p:spPr>
          <a:xfrm>
            <a:off x="5755515" y="3237030"/>
            <a:ext cx="110049" cy="385154"/>
          </a:xfrm>
          <a:prstGeom prst="line">
            <a:avLst/>
          </a:prstGeom>
          <a:ln>
            <a:solidFill>
              <a:srgbClr val="01419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流程图: 数据 25"/>
          <p:cNvSpPr/>
          <p:nvPr/>
        </p:nvSpPr>
        <p:spPr>
          <a:xfrm>
            <a:off x="3833897" y="3622184"/>
            <a:ext cx="2029811" cy="1406119"/>
          </a:xfrm>
          <a:prstGeom prst="flowChartInputOutput">
            <a:avLst/>
          </a:prstGeom>
          <a:noFill/>
          <a:ln>
            <a:solidFill>
              <a:srgbClr val="01419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828686" y="5032363"/>
            <a:ext cx="1629387" cy="678673"/>
          </a:xfrm>
          <a:prstGeom prst="rect">
            <a:avLst/>
          </a:pr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351767" y="5076027"/>
            <a:ext cx="583224" cy="583224"/>
          </a:xfrm>
          <a:prstGeom prst="ellipse">
            <a:avLst/>
          </a:prstGeom>
          <a:solidFill>
            <a:srgbClr val="CF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4434027" y="4986979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14195"/>
                </a:solidFill>
                <a:latin typeface="Aharoni" panose="02010803020104030203" pitchFamily="2" charset="-79"/>
                <a:ea typeface="造字工房形黑（非商用）细体" pitchFamily="50" charset="-122"/>
                <a:cs typeface="Aharoni" panose="02010803020104030203" pitchFamily="2" charset="-79"/>
              </a:rPr>
              <a:t>2</a:t>
            </a:r>
            <a:endParaRPr lang="zh-CN" altLang="en-US" sz="4400" dirty="0">
              <a:solidFill>
                <a:srgbClr val="014195"/>
              </a:solidFill>
              <a:latin typeface="Aharoni" panose="02010803020104030203" pitchFamily="2" charset="-79"/>
              <a:ea typeface="造字工房形黑（非商用）细体" pitchFamily="50" charset="-122"/>
              <a:cs typeface="Aharoni" panose="02010803020104030203" pitchFamily="2" charset="-79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10319" r="37033" b="480"/>
          <a:stretch>
            <a:fillRect/>
          </a:stretch>
        </p:blipFill>
        <p:spPr>
          <a:xfrm>
            <a:off x="6317674" y="1835961"/>
            <a:ext cx="2029811" cy="1406119"/>
          </a:xfrm>
          <a:custGeom>
            <a:avLst/>
            <a:gdLst>
              <a:gd name="connsiteX0" fmla="*/ 0 w 2029811"/>
              <a:gd name="connsiteY0" fmla="*/ 0 h 1406119"/>
              <a:gd name="connsiteX1" fmla="*/ 1623849 w 2029811"/>
              <a:gd name="connsiteY1" fmla="*/ 0 h 1406119"/>
              <a:gd name="connsiteX2" fmla="*/ 2029811 w 2029811"/>
              <a:gd name="connsiteY2" fmla="*/ 1406119 h 1406119"/>
              <a:gd name="connsiteX3" fmla="*/ 405962 w 2029811"/>
              <a:gd name="connsiteY3" fmla="*/ 1406119 h 140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811" h="1406119">
                <a:moveTo>
                  <a:pt x="0" y="0"/>
                </a:moveTo>
                <a:lnTo>
                  <a:pt x="1623849" y="0"/>
                </a:lnTo>
                <a:lnTo>
                  <a:pt x="2029811" y="1406119"/>
                </a:lnTo>
                <a:lnTo>
                  <a:pt x="405962" y="1406119"/>
                </a:lnTo>
                <a:close/>
              </a:path>
            </a:pathLst>
          </a:custGeom>
        </p:spPr>
      </p:pic>
      <p:cxnSp>
        <p:nvCxnSpPr>
          <p:cNvPr id="27" name="直接连接符 26"/>
          <p:cNvCxnSpPr/>
          <p:nvPr/>
        </p:nvCxnSpPr>
        <p:spPr>
          <a:xfrm>
            <a:off x="8342193" y="3237030"/>
            <a:ext cx="110049" cy="385154"/>
          </a:xfrm>
          <a:prstGeom prst="line">
            <a:avLst/>
          </a:prstGeom>
          <a:ln>
            <a:solidFill>
              <a:srgbClr val="01419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流程图: 数据 27"/>
          <p:cNvSpPr/>
          <p:nvPr/>
        </p:nvSpPr>
        <p:spPr>
          <a:xfrm>
            <a:off x="6420575" y="3622184"/>
            <a:ext cx="2029811" cy="1406119"/>
          </a:xfrm>
          <a:prstGeom prst="flowChartInputOutput">
            <a:avLst/>
          </a:prstGeom>
          <a:noFill/>
          <a:ln>
            <a:solidFill>
              <a:srgbClr val="01419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418719" y="5028302"/>
            <a:ext cx="1626032" cy="678673"/>
          </a:xfrm>
          <a:prstGeom prst="rect">
            <a:avLst/>
          </a:pr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940123" y="5080087"/>
            <a:ext cx="583224" cy="583224"/>
          </a:xfrm>
          <a:prstGeom prst="ellipse">
            <a:avLst/>
          </a:prstGeom>
          <a:solidFill>
            <a:srgbClr val="CF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7022383" y="4986979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14195"/>
                </a:solidFill>
                <a:latin typeface="Aharoni" panose="02010803020104030203" pitchFamily="2" charset="-79"/>
                <a:ea typeface="造字工房形黑（非商用）细体" pitchFamily="50" charset="-122"/>
                <a:cs typeface="Aharoni" panose="02010803020104030203" pitchFamily="2" charset="-79"/>
              </a:rPr>
              <a:t>3</a:t>
            </a:r>
            <a:endParaRPr lang="zh-CN" altLang="en-US" sz="4400" dirty="0">
              <a:solidFill>
                <a:srgbClr val="014195"/>
              </a:solidFill>
              <a:latin typeface="Aharoni" panose="02010803020104030203" pitchFamily="2" charset="-79"/>
              <a:ea typeface="造字工房形黑（非商用）细体" pitchFamily="50" charset="-122"/>
              <a:cs typeface="Aharoni" panose="02010803020104030203" pitchFamily="2" charset="-79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2695" r="4064"/>
          <a:stretch>
            <a:fillRect/>
          </a:stretch>
        </p:blipFill>
        <p:spPr>
          <a:xfrm>
            <a:off x="8949293" y="1813331"/>
            <a:ext cx="2023930" cy="1385750"/>
          </a:xfrm>
          <a:custGeom>
            <a:avLst/>
            <a:gdLst>
              <a:gd name="connsiteX0" fmla="*/ 0 w 2023930"/>
              <a:gd name="connsiteY0" fmla="*/ 0 h 1385750"/>
              <a:gd name="connsiteX1" fmla="*/ 1623849 w 2023930"/>
              <a:gd name="connsiteY1" fmla="*/ 0 h 1385750"/>
              <a:gd name="connsiteX2" fmla="*/ 2023930 w 2023930"/>
              <a:gd name="connsiteY2" fmla="*/ 1385750 h 1385750"/>
              <a:gd name="connsiteX3" fmla="*/ 400081 w 2023930"/>
              <a:gd name="connsiteY3" fmla="*/ 1385750 h 13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930" h="1385750">
                <a:moveTo>
                  <a:pt x="0" y="0"/>
                </a:moveTo>
                <a:lnTo>
                  <a:pt x="1623849" y="0"/>
                </a:lnTo>
                <a:lnTo>
                  <a:pt x="2023930" y="1385750"/>
                </a:lnTo>
                <a:lnTo>
                  <a:pt x="400081" y="1385750"/>
                </a:lnTo>
                <a:close/>
              </a:path>
            </a:pathLst>
          </a:custGeom>
        </p:spPr>
      </p:pic>
      <p:cxnSp>
        <p:nvCxnSpPr>
          <p:cNvPr id="29" name="直接连接符 28"/>
          <p:cNvCxnSpPr/>
          <p:nvPr/>
        </p:nvCxnSpPr>
        <p:spPr>
          <a:xfrm>
            <a:off x="10973812" y="3237030"/>
            <a:ext cx="110049" cy="385154"/>
          </a:xfrm>
          <a:prstGeom prst="line">
            <a:avLst/>
          </a:prstGeom>
          <a:ln>
            <a:solidFill>
              <a:srgbClr val="01419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流程图: 数据 29"/>
          <p:cNvSpPr/>
          <p:nvPr/>
        </p:nvSpPr>
        <p:spPr>
          <a:xfrm>
            <a:off x="9052194" y="3622184"/>
            <a:ext cx="2029811" cy="1406119"/>
          </a:xfrm>
          <a:prstGeom prst="flowChartInputOutput">
            <a:avLst/>
          </a:prstGeom>
          <a:noFill/>
          <a:ln>
            <a:solidFill>
              <a:srgbClr val="01419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050338" y="5028302"/>
            <a:ext cx="1636666" cy="678673"/>
          </a:xfrm>
          <a:prstGeom prst="rect">
            <a:avLst/>
          </a:pr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577059" y="5080087"/>
            <a:ext cx="583224" cy="583224"/>
          </a:xfrm>
          <a:prstGeom prst="ellipse">
            <a:avLst/>
          </a:prstGeom>
          <a:solidFill>
            <a:srgbClr val="CF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9659319" y="4986979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14195"/>
                </a:solidFill>
                <a:latin typeface="Aharoni" panose="02010803020104030203" pitchFamily="2" charset="-79"/>
                <a:ea typeface="造字工房形黑（非商用）细体" pitchFamily="50" charset="-122"/>
                <a:cs typeface="Aharoni" panose="02010803020104030203" pitchFamily="2" charset="-79"/>
              </a:rPr>
              <a:t>4</a:t>
            </a:r>
            <a:endParaRPr lang="zh-CN" altLang="en-US" sz="4400" dirty="0">
              <a:solidFill>
                <a:srgbClr val="014195"/>
              </a:solidFill>
              <a:latin typeface="Aharoni" panose="02010803020104030203" pitchFamily="2" charset="-79"/>
              <a:ea typeface="造字工房形黑（非商用）细体" pitchFamily="50" charset="-122"/>
              <a:cs typeface="Aharoni" panose="02010803020104030203" pitchFamily="2" charset="-79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439335" y="41405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660127" y="41405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268705" y="41405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056992" y="41405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0" y="197973"/>
            <a:ext cx="979536" cy="647371"/>
          </a:xfrm>
          <a:custGeom>
            <a:avLst/>
            <a:gdLst>
              <a:gd name="connsiteX0" fmla="*/ 0 w 3104013"/>
              <a:gd name="connsiteY0" fmla="*/ 0 h 2286000"/>
              <a:gd name="connsiteX1" fmla="*/ 3104013 w 3104013"/>
              <a:gd name="connsiteY1" fmla="*/ 0 h 2286000"/>
              <a:gd name="connsiteX2" fmla="*/ 2421625 w 3104013"/>
              <a:gd name="connsiteY2" fmla="*/ 2286000 h 2286000"/>
              <a:gd name="connsiteX3" fmla="*/ 0 w 3104013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13" h="2286000">
                <a:moveTo>
                  <a:pt x="0" y="0"/>
                </a:moveTo>
                <a:lnTo>
                  <a:pt x="3104013" y="0"/>
                </a:lnTo>
                <a:lnTo>
                  <a:pt x="2421625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73816" y="260048"/>
            <a:ext cx="63190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Broadway" panose="04040905080B02020502" pitchFamily="82" charset="0"/>
              </a:rPr>
              <a:t>o1</a:t>
            </a:r>
            <a:endParaRPr lang="zh-CN" altLang="en-US" sz="2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3" name="矩形 2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5000"/>
                <a:lumOff val="95000"/>
              </a:schemeClr>
            </a:gs>
            <a:gs pos="48000">
              <a:srgbClr val="ECEEF0"/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  <a:endParaRPr lang="zh-CN" altLang="en-US" sz="4400" dirty="0">
              <a:solidFill>
                <a:srgbClr val="4C4E4D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0" y="197973"/>
            <a:ext cx="979536" cy="647371"/>
          </a:xfrm>
          <a:custGeom>
            <a:avLst/>
            <a:gdLst>
              <a:gd name="connsiteX0" fmla="*/ 0 w 3104013"/>
              <a:gd name="connsiteY0" fmla="*/ 0 h 2286000"/>
              <a:gd name="connsiteX1" fmla="*/ 3104013 w 3104013"/>
              <a:gd name="connsiteY1" fmla="*/ 0 h 2286000"/>
              <a:gd name="connsiteX2" fmla="*/ 2421625 w 3104013"/>
              <a:gd name="connsiteY2" fmla="*/ 2286000 h 2286000"/>
              <a:gd name="connsiteX3" fmla="*/ 0 w 3104013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13" h="2286000">
                <a:moveTo>
                  <a:pt x="0" y="0"/>
                </a:moveTo>
                <a:lnTo>
                  <a:pt x="3104013" y="0"/>
                </a:lnTo>
                <a:lnTo>
                  <a:pt x="2421625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3816" y="260048"/>
            <a:ext cx="63190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Broadway" panose="04040905080B02020502" pitchFamily="82" charset="0"/>
              </a:rPr>
              <a:t>o2</a:t>
            </a:r>
            <a:endParaRPr lang="zh-CN" altLang="en-US" sz="2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01" name="Line 381"/>
          <p:cNvSpPr>
            <a:spLocks noChangeShapeType="1"/>
          </p:cNvSpPr>
          <p:nvPr/>
        </p:nvSpPr>
        <p:spPr bwMode="auto">
          <a:xfrm>
            <a:off x="2333626" y="1447800"/>
            <a:ext cx="0" cy="4800600"/>
          </a:xfrm>
          <a:prstGeom prst="line">
            <a:avLst/>
          </a:prstGeom>
          <a:noFill/>
          <a:ln w="31750" cap="rnd">
            <a:solidFill>
              <a:srgbClr val="FFC04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Oval 382"/>
          <p:cNvSpPr>
            <a:spLocks noChangeArrowheads="1"/>
          </p:cNvSpPr>
          <p:nvPr/>
        </p:nvSpPr>
        <p:spPr bwMode="auto">
          <a:xfrm>
            <a:off x="2254251" y="1387475"/>
            <a:ext cx="158750" cy="160338"/>
          </a:xfrm>
          <a:prstGeom prst="ellipse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Oval 383"/>
          <p:cNvSpPr>
            <a:spLocks noChangeArrowheads="1"/>
          </p:cNvSpPr>
          <p:nvPr/>
        </p:nvSpPr>
        <p:spPr bwMode="auto">
          <a:xfrm>
            <a:off x="2254251" y="2782888"/>
            <a:ext cx="158750" cy="160338"/>
          </a:xfrm>
          <a:prstGeom prst="ellipse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Oval 384"/>
          <p:cNvSpPr>
            <a:spLocks noChangeArrowheads="1"/>
          </p:cNvSpPr>
          <p:nvPr/>
        </p:nvSpPr>
        <p:spPr bwMode="auto">
          <a:xfrm>
            <a:off x="2254251" y="4178300"/>
            <a:ext cx="158750" cy="160338"/>
          </a:xfrm>
          <a:prstGeom prst="ellipse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511"/>
          <p:cNvSpPr>
            <a:spLocks noChangeArrowheads="1"/>
          </p:cNvSpPr>
          <p:nvPr/>
        </p:nvSpPr>
        <p:spPr bwMode="auto">
          <a:xfrm>
            <a:off x="2254250" y="5573713"/>
            <a:ext cx="158750" cy="160337"/>
          </a:xfrm>
          <a:prstGeom prst="ellipse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Rectangle 512"/>
          <p:cNvSpPr>
            <a:spLocks noChangeArrowheads="1"/>
          </p:cNvSpPr>
          <p:nvPr/>
        </p:nvSpPr>
        <p:spPr bwMode="auto">
          <a:xfrm>
            <a:off x="2659063" y="2687638"/>
            <a:ext cx="388938" cy="12700"/>
          </a:xfrm>
          <a:prstGeom prst="rect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13"/>
          <p:cNvSpPr>
            <a:spLocks noEditPoints="1"/>
          </p:cNvSpPr>
          <p:nvPr/>
        </p:nvSpPr>
        <p:spPr bwMode="auto">
          <a:xfrm>
            <a:off x="2671763" y="2711450"/>
            <a:ext cx="365125" cy="307975"/>
          </a:xfrm>
          <a:custGeom>
            <a:avLst/>
            <a:gdLst>
              <a:gd name="T0" fmla="*/ 0 w 92"/>
              <a:gd name="T1" fmla="*/ 0 h 77"/>
              <a:gd name="T2" fmla="*/ 0 w 92"/>
              <a:gd name="T3" fmla="*/ 49 h 77"/>
              <a:gd name="T4" fmla="*/ 4 w 92"/>
              <a:gd name="T5" fmla="*/ 52 h 77"/>
              <a:gd name="T6" fmla="*/ 44 w 92"/>
              <a:gd name="T7" fmla="*/ 52 h 77"/>
              <a:gd name="T8" fmla="*/ 44 w 92"/>
              <a:gd name="T9" fmla="*/ 64 h 77"/>
              <a:gd name="T10" fmla="*/ 20 w 92"/>
              <a:gd name="T11" fmla="*/ 72 h 77"/>
              <a:gd name="T12" fmla="*/ 22 w 92"/>
              <a:gd name="T13" fmla="*/ 77 h 77"/>
              <a:gd name="T14" fmla="*/ 47 w 92"/>
              <a:gd name="T15" fmla="*/ 69 h 77"/>
              <a:gd name="T16" fmla="*/ 72 w 92"/>
              <a:gd name="T17" fmla="*/ 77 h 77"/>
              <a:gd name="T18" fmla="*/ 74 w 92"/>
              <a:gd name="T19" fmla="*/ 72 h 77"/>
              <a:gd name="T20" fmla="*/ 49 w 92"/>
              <a:gd name="T21" fmla="*/ 64 h 77"/>
              <a:gd name="T22" fmla="*/ 49 w 92"/>
              <a:gd name="T23" fmla="*/ 52 h 77"/>
              <a:gd name="T24" fmla="*/ 88 w 92"/>
              <a:gd name="T25" fmla="*/ 52 h 77"/>
              <a:gd name="T26" fmla="*/ 92 w 92"/>
              <a:gd name="T27" fmla="*/ 49 h 77"/>
              <a:gd name="T28" fmla="*/ 92 w 92"/>
              <a:gd name="T29" fmla="*/ 0 h 77"/>
              <a:gd name="T30" fmla="*/ 0 w 92"/>
              <a:gd name="T31" fmla="*/ 0 h 77"/>
              <a:gd name="T32" fmla="*/ 75 w 92"/>
              <a:gd name="T33" fmla="*/ 45 h 77"/>
              <a:gd name="T34" fmla="*/ 69 w 92"/>
              <a:gd name="T35" fmla="*/ 22 h 77"/>
              <a:gd name="T36" fmla="*/ 63 w 92"/>
              <a:gd name="T37" fmla="*/ 45 h 77"/>
              <a:gd name="T38" fmla="*/ 57 w 92"/>
              <a:gd name="T39" fmla="*/ 29 h 77"/>
              <a:gd name="T40" fmla="*/ 50 w 92"/>
              <a:gd name="T41" fmla="*/ 45 h 77"/>
              <a:gd name="T42" fmla="*/ 44 w 92"/>
              <a:gd name="T43" fmla="*/ 25 h 77"/>
              <a:gd name="T44" fmla="*/ 38 w 92"/>
              <a:gd name="T45" fmla="*/ 37 h 77"/>
              <a:gd name="T46" fmla="*/ 31 w 92"/>
              <a:gd name="T47" fmla="*/ 32 h 77"/>
              <a:gd name="T48" fmla="*/ 25 w 92"/>
              <a:gd name="T49" fmla="*/ 42 h 77"/>
              <a:gd name="T50" fmla="*/ 19 w 92"/>
              <a:gd name="T51" fmla="*/ 37 h 77"/>
              <a:gd name="T52" fmla="*/ 13 w 92"/>
              <a:gd name="T53" fmla="*/ 46 h 77"/>
              <a:gd name="T54" fmla="*/ 10 w 92"/>
              <a:gd name="T55" fmla="*/ 44 h 77"/>
              <a:gd name="T56" fmla="*/ 18 w 92"/>
              <a:gd name="T57" fmla="*/ 32 h 77"/>
              <a:gd name="T58" fmla="*/ 24 w 92"/>
              <a:gd name="T59" fmla="*/ 37 h 77"/>
              <a:gd name="T60" fmla="*/ 31 w 92"/>
              <a:gd name="T61" fmla="*/ 27 h 77"/>
              <a:gd name="T62" fmla="*/ 37 w 92"/>
              <a:gd name="T63" fmla="*/ 32 h 77"/>
              <a:gd name="T64" fmla="*/ 44 w 92"/>
              <a:gd name="T65" fmla="*/ 15 h 77"/>
              <a:gd name="T66" fmla="*/ 50 w 92"/>
              <a:gd name="T67" fmla="*/ 35 h 77"/>
              <a:gd name="T68" fmla="*/ 57 w 92"/>
              <a:gd name="T69" fmla="*/ 20 h 77"/>
              <a:gd name="T70" fmla="*/ 63 w 92"/>
              <a:gd name="T71" fmla="*/ 34 h 77"/>
              <a:gd name="T72" fmla="*/ 69 w 92"/>
              <a:gd name="T73" fmla="*/ 8 h 77"/>
              <a:gd name="T74" fmla="*/ 76 w 92"/>
              <a:gd name="T75" fmla="*/ 34 h 77"/>
              <a:gd name="T76" fmla="*/ 81 w 92"/>
              <a:gd name="T77" fmla="*/ 24 h 77"/>
              <a:gd name="T78" fmla="*/ 84 w 92"/>
              <a:gd name="T79" fmla="*/ 25 h 77"/>
              <a:gd name="T80" fmla="*/ 75 w 92"/>
              <a:gd name="T81" fmla="*/ 4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" h="77">
                <a:moveTo>
                  <a:pt x="0" y="0"/>
                </a:moveTo>
                <a:cubicBezTo>
                  <a:pt x="0" y="49"/>
                  <a:pt x="0" y="49"/>
                  <a:pt x="0" y="49"/>
                </a:cubicBezTo>
                <a:cubicBezTo>
                  <a:pt x="0" y="51"/>
                  <a:pt x="2" y="52"/>
                  <a:pt x="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64"/>
                  <a:pt x="44" y="64"/>
                  <a:pt x="44" y="64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7"/>
                  <a:pt x="22" y="77"/>
                  <a:pt x="22" y="77"/>
                </a:cubicBezTo>
                <a:cubicBezTo>
                  <a:pt x="47" y="69"/>
                  <a:pt x="47" y="69"/>
                  <a:pt x="47" y="69"/>
                </a:cubicBezTo>
                <a:cubicBezTo>
                  <a:pt x="72" y="77"/>
                  <a:pt x="72" y="77"/>
                  <a:pt x="72" y="77"/>
                </a:cubicBezTo>
                <a:cubicBezTo>
                  <a:pt x="74" y="72"/>
                  <a:pt x="74" y="72"/>
                  <a:pt x="74" y="72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52"/>
                  <a:pt x="49" y="52"/>
                  <a:pt x="49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90" y="52"/>
                  <a:pt x="92" y="51"/>
                  <a:pt x="92" y="49"/>
                </a:cubicBezTo>
                <a:cubicBezTo>
                  <a:pt x="92" y="0"/>
                  <a:pt x="92" y="0"/>
                  <a:pt x="92" y="0"/>
                </a:cubicBezTo>
                <a:lnTo>
                  <a:pt x="0" y="0"/>
                </a:lnTo>
                <a:close/>
                <a:moveTo>
                  <a:pt x="75" y="45"/>
                </a:moveTo>
                <a:cubicBezTo>
                  <a:pt x="69" y="22"/>
                  <a:pt x="69" y="22"/>
                  <a:pt x="69" y="22"/>
                </a:cubicBezTo>
                <a:cubicBezTo>
                  <a:pt x="63" y="45"/>
                  <a:pt x="63" y="45"/>
                  <a:pt x="63" y="45"/>
                </a:cubicBezTo>
                <a:cubicBezTo>
                  <a:pt x="57" y="29"/>
                  <a:pt x="57" y="29"/>
                  <a:pt x="57" y="29"/>
                </a:cubicBezTo>
                <a:cubicBezTo>
                  <a:pt x="50" y="45"/>
                  <a:pt x="50" y="45"/>
                  <a:pt x="50" y="45"/>
                </a:cubicBezTo>
                <a:cubicBezTo>
                  <a:pt x="44" y="25"/>
                  <a:pt x="44" y="25"/>
                  <a:pt x="44" y="25"/>
                </a:cubicBezTo>
                <a:cubicBezTo>
                  <a:pt x="38" y="37"/>
                  <a:pt x="38" y="37"/>
                  <a:pt x="38" y="37"/>
                </a:cubicBezTo>
                <a:cubicBezTo>
                  <a:pt x="31" y="32"/>
                  <a:pt x="31" y="32"/>
                  <a:pt x="31" y="32"/>
                </a:cubicBezTo>
                <a:cubicBezTo>
                  <a:pt x="25" y="42"/>
                  <a:pt x="25" y="42"/>
                  <a:pt x="25" y="42"/>
                </a:cubicBezTo>
                <a:cubicBezTo>
                  <a:pt x="19" y="37"/>
                  <a:pt x="19" y="37"/>
                  <a:pt x="19" y="37"/>
                </a:cubicBezTo>
                <a:cubicBezTo>
                  <a:pt x="13" y="46"/>
                  <a:pt x="13" y="46"/>
                  <a:pt x="13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8" y="32"/>
                  <a:pt x="18" y="32"/>
                  <a:pt x="18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31" y="27"/>
                  <a:pt x="31" y="27"/>
                  <a:pt x="31" y="27"/>
                </a:cubicBezTo>
                <a:cubicBezTo>
                  <a:pt x="37" y="32"/>
                  <a:pt x="37" y="32"/>
                  <a:pt x="37" y="32"/>
                </a:cubicBezTo>
                <a:cubicBezTo>
                  <a:pt x="44" y="15"/>
                  <a:pt x="44" y="15"/>
                  <a:pt x="44" y="15"/>
                </a:cubicBezTo>
                <a:cubicBezTo>
                  <a:pt x="50" y="35"/>
                  <a:pt x="50" y="35"/>
                  <a:pt x="50" y="35"/>
                </a:cubicBezTo>
                <a:cubicBezTo>
                  <a:pt x="57" y="20"/>
                  <a:pt x="57" y="20"/>
                  <a:pt x="57" y="20"/>
                </a:cubicBezTo>
                <a:cubicBezTo>
                  <a:pt x="63" y="34"/>
                  <a:pt x="63" y="34"/>
                  <a:pt x="63" y="34"/>
                </a:cubicBezTo>
                <a:cubicBezTo>
                  <a:pt x="69" y="8"/>
                  <a:pt x="69" y="8"/>
                  <a:pt x="69" y="8"/>
                </a:cubicBezTo>
                <a:cubicBezTo>
                  <a:pt x="76" y="34"/>
                  <a:pt x="76" y="34"/>
                  <a:pt x="76" y="34"/>
                </a:cubicBezTo>
                <a:cubicBezTo>
                  <a:pt x="81" y="24"/>
                  <a:pt x="81" y="24"/>
                  <a:pt x="81" y="24"/>
                </a:cubicBezTo>
                <a:cubicBezTo>
                  <a:pt x="84" y="25"/>
                  <a:pt x="84" y="25"/>
                  <a:pt x="84" y="25"/>
                </a:cubicBezTo>
                <a:lnTo>
                  <a:pt x="75" y="45"/>
                </a:ln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514"/>
          <p:cNvSpPr/>
          <p:nvPr/>
        </p:nvSpPr>
        <p:spPr bwMode="auto">
          <a:xfrm>
            <a:off x="2671763" y="1316038"/>
            <a:ext cx="296863" cy="300037"/>
          </a:xfrm>
          <a:custGeom>
            <a:avLst/>
            <a:gdLst>
              <a:gd name="T0" fmla="*/ 66 w 75"/>
              <a:gd name="T1" fmla="*/ 38 h 75"/>
              <a:gd name="T2" fmla="*/ 65 w 75"/>
              <a:gd name="T3" fmla="*/ 40 h 75"/>
              <a:gd name="T4" fmla="*/ 65 w 75"/>
              <a:gd name="T5" fmla="*/ 40 h 75"/>
              <a:gd name="T6" fmla="*/ 66 w 75"/>
              <a:gd name="T7" fmla="*/ 42 h 75"/>
              <a:gd name="T8" fmla="*/ 63 w 75"/>
              <a:gd name="T9" fmla="*/ 44 h 75"/>
              <a:gd name="T10" fmla="*/ 60 w 75"/>
              <a:gd name="T11" fmla="*/ 42 h 75"/>
              <a:gd name="T12" fmla="*/ 61 w 75"/>
              <a:gd name="T13" fmla="*/ 40 h 75"/>
              <a:gd name="T14" fmla="*/ 61 w 75"/>
              <a:gd name="T15" fmla="*/ 40 h 75"/>
              <a:gd name="T16" fmla="*/ 60 w 75"/>
              <a:gd name="T17" fmla="*/ 38 h 75"/>
              <a:gd name="T18" fmla="*/ 50 w 75"/>
              <a:gd name="T19" fmla="*/ 38 h 75"/>
              <a:gd name="T20" fmla="*/ 38 w 75"/>
              <a:gd name="T21" fmla="*/ 50 h 75"/>
              <a:gd name="T22" fmla="*/ 38 w 75"/>
              <a:gd name="T23" fmla="*/ 50 h 75"/>
              <a:gd name="T24" fmla="*/ 25 w 75"/>
              <a:gd name="T25" fmla="*/ 38 h 75"/>
              <a:gd name="T26" fmla="*/ 38 w 75"/>
              <a:gd name="T27" fmla="*/ 25 h 75"/>
              <a:gd name="T28" fmla="*/ 38 w 75"/>
              <a:gd name="T29" fmla="*/ 16 h 75"/>
              <a:gd name="T30" fmla="*/ 40 w 75"/>
              <a:gd name="T31" fmla="*/ 15 h 75"/>
              <a:gd name="T32" fmla="*/ 40 w 75"/>
              <a:gd name="T33" fmla="*/ 15 h 75"/>
              <a:gd name="T34" fmla="*/ 42 w 75"/>
              <a:gd name="T35" fmla="*/ 16 h 75"/>
              <a:gd name="T36" fmla="*/ 44 w 75"/>
              <a:gd name="T37" fmla="*/ 13 h 75"/>
              <a:gd name="T38" fmla="*/ 42 w 75"/>
              <a:gd name="T39" fmla="*/ 10 h 75"/>
              <a:gd name="T40" fmla="*/ 40 w 75"/>
              <a:gd name="T41" fmla="*/ 10 h 75"/>
              <a:gd name="T42" fmla="*/ 40 w 75"/>
              <a:gd name="T43" fmla="*/ 11 h 75"/>
              <a:gd name="T44" fmla="*/ 38 w 75"/>
              <a:gd name="T45" fmla="*/ 10 h 75"/>
              <a:gd name="T46" fmla="*/ 38 w 75"/>
              <a:gd name="T47" fmla="*/ 0 h 75"/>
              <a:gd name="T48" fmla="*/ 0 w 75"/>
              <a:gd name="T49" fmla="*/ 38 h 75"/>
              <a:gd name="T50" fmla="*/ 38 w 75"/>
              <a:gd name="T51" fmla="*/ 75 h 75"/>
              <a:gd name="T52" fmla="*/ 75 w 75"/>
              <a:gd name="T53" fmla="*/ 38 h 75"/>
              <a:gd name="T54" fmla="*/ 66 w 75"/>
              <a:gd name="T55" fmla="*/ 3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5" h="75">
                <a:moveTo>
                  <a:pt x="66" y="38"/>
                </a:moveTo>
                <a:cubicBezTo>
                  <a:pt x="66" y="38"/>
                  <a:pt x="64" y="38"/>
                  <a:pt x="65" y="40"/>
                </a:cubicBezTo>
                <a:cubicBezTo>
                  <a:pt x="65" y="40"/>
                  <a:pt x="65" y="40"/>
                  <a:pt x="65" y="40"/>
                </a:cubicBezTo>
                <a:cubicBezTo>
                  <a:pt x="66" y="41"/>
                  <a:pt x="66" y="41"/>
                  <a:pt x="66" y="42"/>
                </a:cubicBezTo>
                <a:cubicBezTo>
                  <a:pt x="66" y="43"/>
                  <a:pt x="65" y="44"/>
                  <a:pt x="63" y="44"/>
                </a:cubicBezTo>
                <a:cubicBezTo>
                  <a:pt x="61" y="44"/>
                  <a:pt x="60" y="43"/>
                  <a:pt x="60" y="42"/>
                </a:cubicBezTo>
                <a:cubicBezTo>
                  <a:pt x="60" y="41"/>
                  <a:pt x="60" y="41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3" y="38"/>
                  <a:pt x="60" y="38"/>
                  <a:pt x="60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45"/>
                  <a:pt x="45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1" y="50"/>
                  <a:pt x="25" y="45"/>
                  <a:pt x="25" y="38"/>
                </a:cubicBezTo>
                <a:cubicBezTo>
                  <a:pt x="25" y="31"/>
                  <a:pt x="31" y="25"/>
                  <a:pt x="38" y="25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3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1" y="16"/>
                  <a:pt x="41" y="16"/>
                  <a:pt x="42" y="16"/>
                </a:cubicBezTo>
                <a:cubicBezTo>
                  <a:pt x="43" y="16"/>
                  <a:pt x="44" y="15"/>
                  <a:pt x="44" y="13"/>
                </a:cubicBezTo>
                <a:cubicBezTo>
                  <a:pt x="44" y="11"/>
                  <a:pt x="43" y="10"/>
                  <a:pt x="42" y="10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12"/>
                  <a:pt x="38" y="10"/>
                  <a:pt x="38" y="1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59"/>
                  <a:pt x="17" y="75"/>
                  <a:pt x="38" y="75"/>
                </a:cubicBezTo>
                <a:cubicBezTo>
                  <a:pt x="59" y="75"/>
                  <a:pt x="75" y="59"/>
                  <a:pt x="75" y="38"/>
                </a:cubicBezTo>
                <a:lnTo>
                  <a:pt x="66" y="38"/>
                </a:ln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515"/>
          <p:cNvSpPr/>
          <p:nvPr/>
        </p:nvSpPr>
        <p:spPr bwMode="auto">
          <a:xfrm>
            <a:off x="2865438" y="1265238"/>
            <a:ext cx="150813" cy="174625"/>
          </a:xfrm>
          <a:custGeom>
            <a:avLst/>
            <a:gdLst>
              <a:gd name="T0" fmla="*/ 0 w 38"/>
              <a:gd name="T1" fmla="*/ 9 h 44"/>
              <a:gd name="T2" fmla="*/ 3 w 38"/>
              <a:gd name="T3" fmla="*/ 10 h 44"/>
              <a:gd name="T4" fmla="*/ 3 w 38"/>
              <a:gd name="T5" fmla="*/ 10 h 44"/>
              <a:gd name="T6" fmla="*/ 4 w 38"/>
              <a:gd name="T7" fmla="*/ 9 h 44"/>
              <a:gd name="T8" fmla="*/ 7 w 38"/>
              <a:gd name="T9" fmla="*/ 12 h 44"/>
              <a:gd name="T10" fmla="*/ 4 w 38"/>
              <a:gd name="T11" fmla="*/ 16 h 44"/>
              <a:gd name="T12" fmla="*/ 3 w 38"/>
              <a:gd name="T13" fmla="*/ 15 h 44"/>
              <a:gd name="T14" fmla="*/ 3 w 38"/>
              <a:gd name="T15" fmla="*/ 14 h 44"/>
              <a:gd name="T16" fmla="*/ 0 w 38"/>
              <a:gd name="T17" fmla="*/ 16 h 44"/>
              <a:gd name="T18" fmla="*/ 0 w 38"/>
              <a:gd name="T19" fmla="*/ 25 h 44"/>
              <a:gd name="T20" fmla="*/ 13 w 38"/>
              <a:gd name="T21" fmla="*/ 38 h 44"/>
              <a:gd name="T22" fmla="*/ 22 w 38"/>
              <a:gd name="T23" fmla="*/ 38 h 44"/>
              <a:gd name="T24" fmla="*/ 23 w 38"/>
              <a:gd name="T25" fmla="*/ 40 h 44"/>
              <a:gd name="T26" fmla="*/ 23 w 38"/>
              <a:gd name="T27" fmla="*/ 40 h 44"/>
              <a:gd name="T28" fmla="*/ 22 w 38"/>
              <a:gd name="T29" fmla="*/ 42 h 44"/>
              <a:gd name="T30" fmla="*/ 25 w 38"/>
              <a:gd name="T31" fmla="*/ 44 h 44"/>
              <a:gd name="T32" fmla="*/ 29 w 38"/>
              <a:gd name="T33" fmla="*/ 42 h 44"/>
              <a:gd name="T34" fmla="*/ 28 w 38"/>
              <a:gd name="T35" fmla="*/ 40 h 44"/>
              <a:gd name="T36" fmla="*/ 28 w 38"/>
              <a:gd name="T37" fmla="*/ 40 h 44"/>
              <a:gd name="T38" fmla="*/ 29 w 38"/>
              <a:gd name="T39" fmla="*/ 38 h 44"/>
              <a:gd name="T40" fmla="*/ 38 w 38"/>
              <a:gd name="T41" fmla="*/ 38 h 44"/>
              <a:gd name="T42" fmla="*/ 0 w 38"/>
              <a:gd name="T43" fmla="*/ 0 h 44"/>
              <a:gd name="T44" fmla="*/ 0 w 38"/>
              <a:gd name="T45" fmla="*/ 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" h="44">
                <a:moveTo>
                  <a:pt x="0" y="9"/>
                </a:moveTo>
                <a:cubicBezTo>
                  <a:pt x="0" y="9"/>
                  <a:pt x="1" y="12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4" y="9"/>
                  <a:pt x="4" y="9"/>
                </a:cubicBezTo>
                <a:cubicBezTo>
                  <a:pt x="6" y="9"/>
                  <a:pt x="7" y="11"/>
                  <a:pt x="7" y="12"/>
                </a:cubicBezTo>
                <a:cubicBezTo>
                  <a:pt x="7" y="14"/>
                  <a:pt x="6" y="16"/>
                  <a:pt x="4" y="16"/>
                </a:cubicBezTo>
                <a:cubicBezTo>
                  <a:pt x="4" y="16"/>
                  <a:pt x="3" y="15"/>
                  <a:pt x="3" y="15"/>
                </a:cubicBezTo>
                <a:cubicBezTo>
                  <a:pt x="3" y="15"/>
                  <a:pt x="3" y="15"/>
                  <a:pt x="3" y="14"/>
                </a:cubicBezTo>
                <a:cubicBezTo>
                  <a:pt x="1" y="13"/>
                  <a:pt x="0" y="16"/>
                  <a:pt x="0" y="16"/>
                </a:cubicBezTo>
                <a:cubicBezTo>
                  <a:pt x="0" y="25"/>
                  <a:pt x="0" y="25"/>
                  <a:pt x="0" y="25"/>
                </a:cubicBezTo>
                <a:cubicBezTo>
                  <a:pt x="7" y="25"/>
                  <a:pt x="13" y="31"/>
                  <a:pt x="13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5" y="38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2" y="41"/>
                  <a:pt x="22" y="42"/>
                </a:cubicBezTo>
                <a:cubicBezTo>
                  <a:pt x="22" y="43"/>
                  <a:pt x="24" y="44"/>
                  <a:pt x="25" y="44"/>
                </a:cubicBezTo>
                <a:cubicBezTo>
                  <a:pt x="27" y="44"/>
                  <a:pt x="29" y="43"/>
                  <a:pt x="29" y="42"/>
                </a:cubicBezTo>
                <a:cubicBezTo>
                  <a:pt x="29" y="41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38"/>
                  <a:pt x="29" y="38"/>
                  <a:pt x="29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17"/>
                  <a:pt x="21" y="0"/>
                  <a:pt x="0" y="0"/>
                </a:cubicBezTo>
                <a:lnTo>
                  <a:pt x="0" y="9"/>
                </a:ln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516"/>
          <p:cNvSpPr>
            <a:spLocks noEditPoints="1"/>
          </p:cNvSpPr>
          <p:nvPr/>
        </p:nvSpPr>
        <p:spPr bwMode="auto">
          <a:xfrm>
            <a:off x="2659063" y="4056063"/>
            <a:ext cx="365125" cy="366712"/>
          </a:xfrm>
          <a:custGeom>
            <a:avLst/>
            <a:gdLst>
              <a:gd name="T0" fmla="*/ 86 w 92"/>
              <a:gd name="T1" fmla="*/ 47 h 92"/>
              <a:gd name="T2" fmla="*/ 82 w 92"/>
              <a:gd name="T3" fmla="*/ 49 h 92"/>
              <a:gd name="T4" fmla="*/ 76 w 92"/>
              <a:gd name="T5" fmla="*/ 48 h 92"/>
              <a:gd name="T6" fmla="*/ 72 w 92"/>
              <a:gd name="T7" fmla="*/ 39 h 92"/>
              <a:gd name="T8" fmla="*/ 69 w 92"/>
              <a:gd name="T9" fmla="*/ 40 h 92"/>
              <a:gd name="T10" fmla="*/ 66 w 92"/>
              <a:gd name="T11" fmla="*/ 43 h 92"/>
              <a:gd name="T12" fmla="*/ 64 w 92"/>
              <a:gd name="T13" fmla="*/ 43 h 92"/>
              <a:gd name="T14" fmla="*/ 68 w 92"/>
              <a:gd name="T15" fmla="*/ 53 h 92"/>
              <a:gd name="T16" fmla="*/ 64 w 92"/>
              <a:gd name="T17" fmla="*/ 61 h 92"/>
              <a:gd name="T18" fmla="*/ 61 w 92"/>
              <a:gd name="T19" fmla="*/ 67 h 92"/>
              <a:gd name="T20" fmla="*/ 57 w 92"/>
              <a:gd name="T21" fmla="*/ 65 h 92"/>
              <a:gd name="T22" fmla="*/ 54 w 92"/>
              <a:gd name="T23" fmla="*/ 57 h 92"/>
              <a:gd name="T24" fmla="*/ 48 w 92"/>
              <a:gd name="T25" fmla="*/ 50 h 92"/>
              <a:gd name="T26" fmla="*/ 41 w 92"/>
              <a:gd name="T27" fmla="*/ 44 h 92"/>
              <a:gd name="T28" fmla="*/ 48 w 92"/>
              <a:gd name="T29" fmla="*/ 40 h 92"/>
              <a:gd name="T30" fmla="*/ 60 w 92"/>
              <a:gd name="T31" fmla="*/ 34 h 92"/>
              <a:gd name="T32" fmla="*/ 50 w 92"/>
              <a:gd name="T33" fmla="*/ 34 h 92"/>
              <a:gd name="T34" fmla="*/ 40 w 92"/>
              <a:gd name="T35" fmla="*/ 33 h 92"/>
              <a:gd name="T36" fmla="*/ 50 w 92"/>
              <a:gd name="T37" fmla="*/ 24 h 92"/>
              <a:gd name="T38" fmla="*/ 59 w 92"/>
              <a:gd name="T39" fmla="*/ 16 h 92"/>
              <a:gd name="T40" fmla="*/ 70 w 92"/>
              <a:gd name="T41" fmla="*/ 15 h 92"/>
              <a:gd name="T42" fmla="*/ 80 w 92"/>
              <a:gd name="T43" fmla="*/ 15 h 92"/>
              <a:gd name="T44" fmla="*/ 13 w 92"/>
              <a:gd name="T45" fmla="*/ 14 h 92"/>
              <a:gd name="T46" fmla="*/ 26 w 92"/>
              <a:gd name="T47" fmla="*/ 14 h 92"/>
              <a:gd name="T48" fmla="*/ 34 w 92"/>
              <a:gd name="T49" fmla="*/ 20 h 92"/>
              <a:gd name="T50" fmla="*/ 32 w 92"/>
              <a:gd name="T51" fmla="*/ 30 h 92"/>
              <a:gd name="T52" fmla="*/ 26 w 92"/>
              <a:gd name="T53" fmla="*/ 42 h 92"/>
              <a:gd name="T54" fmla="*/ 39 w 92"/>
              <a:gd name="T55" fmla="*/ 50 h 92"/>
              <a:gd name="T56" fmla="*/ 44 w 92"/>
              <a:gd name="T57" fmla="*/ 55 h 92"/>
              <a:gd name="T58" fmla="*/ 37 w 92"/>
              <a:gd name="T59" fmla="*/ 63 h 92"/>
              <a:gd name="T60" fmla="*/ 32 w 92"/>
              <a:gd name="T61" fmla="*/ 70 h 92"/>
              <a:gd name="T62" fmla="*/ 33 w 92"/>
              <a:gd name="T63" fmla="*/ 78 h 92"/>
              <a:gd name="T64" fmla="*/ 29 w 92"/>
              <a:gd name="T65" fmla="*/ 79 h 92"/>
              <a:gd name="T66" fmla="*/ 27 w 92"/>
              <a:gd name="T67" fmla="*/ 68 h 92"/>
              <a:gd name="T68" fmla="*/ 20 w 92"/>
              <a:gd name="T69" fmla="*/ 59 h 92"/>
              <a:gd name="T70" fmla="*/ 16 w 92"/>
              <a:gd name="T71" fmla="*/ 46 h 92"/>
              <a:gd name="T72" fmla="*/ 10 w 92"/>
              <a:gd name="T73" fmla="*/ 44 h 92"/>
              <a:gd name="T74" fmla="*/ 7 w 92"/>
              <a:gd name="T75" fmla="*/ 31 h 92"/>
              <a:gd name="T76" fmla="*/ 7 w 92"/>
              <a:gd name="T77" fmla="*/ 25 h 92"/>
              <a:gd name="T78" fmla="*/ 0 w 92"/>
              <a:gd name="T79" fmla="*/ 46 h 92"/>
              <a:gd name="T80" fmla="*/ 92 w 92"/>
              <a:gd name="T81" fmla="*/ 47 h 92"/>
              <a:gd name="T82" fmla="*/ 39 w 92"/>
              <a:gd name="T83" fmla="*/ 28 h 92"/>
              <a:gd name="T84" fmla="*/ 36 w 92"/>
              <a:gd name="T85" fmla="*/ 22 h 92"/>
              <a:gd name="T86" fmla="*/ 45 w 92"/>
              <a:gd name="T87" fmla="*/ 18 h 92"/>
              <a:gd name="T88" fmla="*/ 45 w 92"/>
              <a:gd name="T89" fmla="*/ 24 h 92"/>
              <a:gd name="T90" fmla="*/ 39 w 92"/>
              <a:gd name="T91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2" h="92">
                <a:moveTo>
                  <a:pt x="88" y="49"/>
                </a:moveTo>
                <a:cubicBezTo>
                  <a:pt x="87" y="49"/>
                  <a:pt x="86" y="48"/>
                  <a:pt x="86" y="47"/>
                </a:cubicBezTo>
                <a:cubicBezTo>
                  <a:pt x="86" y="46"/>
                  <a:pt x="85" y="45"/>
                  <a:pt x="84" y="45"/>
                </a:cubicBezTo>
                <a:cubicBezTo>
                  <a:pt x="83" y="45"/>
                  <a:pt x="82" y="47"/>
                  <a:pt x="82" y="49"/>
                </a:cubicBezTo>
                <a:cubicBezTo>
                  <a:pt x="82" y="51"/>
                  <a:pt x="82" y="53"/>
                  <a:pt x="78" y="53"/>
                </a:cubicBezTo>
                <a:cubicBezTo>
                  <a:pt x="74" y="53"/>
                  <a:pt x="76" y="48"/>
                  <a:pt x="76" y="48"/>
                </a:cubicBezTo>
                <a:cubicBezTo>
                  <a:pt x="77" y="46"/>
                  <a:pt x="77" y="43"/>
                  <a:pt x="75" y="42"/>
                </a:cubicBezTo>
                <a:cubicBezTo>
                  <a:pt x="74" y="41"/>
                  <a:pt x="73" y="40"/>
                  <a:pt x="72" y="39"/>
                </a:cubicBezTo>
                <a:cubicBezTo>
                  <a:pt x="71" y="37"/>
                  <a:pt x="69" y="36"/>
                  <a:pt x="68" y="37"/>
                </a:cubicBezTo>
                <a:cubicBezTo>
                  <a:pt x="68" y="38"/>
                  <a:pt x="68" y="39"/>
                  <a:pt x="69" y="40"/>
                </a:cubicBezTo>
                <a:cubicBezTo>
                  <a:pt x="70" y="41"/>
                  <a:pt x="71" y="42"/>
                  <a:pt x="70" y="43"/>
                </a:cubicBezTo>
                <a:cubicBezTo>
                  <a:pt x="70" y="44"/>
                  <a:pt x="68" y="44"/>
                  <a:pt x="66" y="43"/>
                </a:cubicBezTo>
                <a:cubicBezTo>
                  <a:pt x="65" y="43"/>
                  <a:pt x="65" y="42"/>
                  <a:pt x="65" y="42"/>
                </a:cubicBezTo>
                <a:cubicBezTo>
                  <a:pt x="63" y="41"/>
                  <a:pt x="62" y="42"/>
                  <a:pt x="64" y="43"/>
                </a:cubicBezTo>
                <a:cubicBezTo>
                  <a:pt x="65" y="44"/>
                  <a:pt x="65" y="45"/>
                  <a:pt x="66" y="46"/>
                </a:cubicBezTo>
                <a:cubicBezTo>
                  <a:pt x="68" y="47"/>
                  <a:pt x="69" y="51"/>
                  <a:pt x="68" y="53"/>
                </a:cubicBezTo>
                <a:cubicBezTo>
                  <a:pt x="67" y="53"/>
                  <a:pt x="67" y="53"/>
                  <a:pt x="67" y="54"/>
                </a:cubicBezTo>
                <a:cubicBezTo>
                  <a:pt x="66" y="56"/>
                  <a:pt x="65" y="59"/>
                  <a:pt x="64" y="61"/>
                </a:cubicBezTo>
                <a:cubicBezTo>
                  <a:pt x="64" y="61"/>
                  <a:pt x="64" y="62"/>
                  <a:pt x="64" y="62"/>
                </a:cubicBezTo>
                <a:cubicBezTo>
                  <a:pt x="64" y="64"/>
                  <a:pt x="62" y="67"/>
                  <a:pt x="61" y="67"/>
                </a:cubicBezTo>
                <a:cubicBezTo>
                  <a:pt x="60" y="68"/>
                  <a:pt x="59" y="68"/>
                  <a:pt x="59" y="67"/>
                </a:cubicBezTo>
                <a:cubicBezTo>
                  <a:pt x="59" y="66"/>
                  <a:pt x="58" y="65"/>
                  <a:pt x="57" y="65"/>
                </a:cubicBezTo>
                <a:cubicBezTo>
                  <a:pt x="56" y="65"/>
                  <a:pt x="54" y="63"/>
                  <a:pt x="54" y="61"/>
                </a:cubicBezTo>
                <a:cubicBezTo>
                  <a:pt x="54" y="59"/>
                  <a:pt x="54" y="58"/>
                  <a:pt x="54" y="57"/>
                </a:cubicBezTo>
                <a:cubicBezTo>
                  <a:pt x="53" y="54"/>
                  <a:pt x="51" y="52"/>
                  <a:pt x="49" y="51"/>
                </a:cubicBezTo>
                <a:cubicBezTo>
                  <a:pt x="49" y="50"/>
                  <a:pt x="48" y="50"/>
                  <a:pt x="48" y="50"/>
                </a:cubicBezTo>
                <a:cubicBezTo>
                  <a:pt x="46" y="49"/>
                  <a:pt x="43" y="47"/>
                  <a:pt x="42" y="45"/>
                </a:cubicBezTo>
                <a:cubicBezTo>
                  <a:pt x="42" y="44"/>
                  <a:pt x="42" y="44"/>
                  <a:pt x="41" y="44"/>
                </a:cubicBezTo>
                <a:cubicBezTo>
                  <a:pt x="40" y="42"/>
                  <a:pt x="41" y="41"/>
                  <a:pt x="44" y="41"/>
                </a:cubicBezTo>
                <a:cubicBezTo>
                  <a:pt x="45" y="41"/>
                  <a:pt x="47" y="40"/>
                  <a:pt x="48" y="40"/>
                </a:cubicBezTo>
                <a:cubicBezTo>
                  <a:pt x="50" y="40"/>
                  <a:pt x="54" y="40"/>
                  <a:pt x="56" y="39"/>
                </a:cubicBezTo>
                <a:cubicBezTo>
                  <a:pt x="59" y="39"/>
                  <a:pt x="60" y="36"/>
                  <a:pt x="60" y="34"/>
                </a:cubicBezTo>
                <a:cubicBezTo>
                  <a:pt x="61" y="32"/>
                  <a:pt x="59" y="31"/>
                  <a:pt x="57" y="32"/>
                </a:cubicBezTo>
                <a:cubicBezTo>
                  <a:pt x="55" y="32"/>
                  <a:pt x="52" y="33"/>
                  <a:pt x="50" y="34"/>
                </a:cubicBezTo>
                <a:cubicBezTo>
                  <a:pt x="49" y="36"/>
                  <a:pt x="46" y="37"/>
                  <a:pt x="44" y="37"/>
                </a:cubicBezTo>
                <a:cubicBezTo>
                  <a:pt x="42" y="37"/>
                  <a:pt x="40" y="35"/>
                  <a:pt x="40" y="33"/>
                </a:cubicBezTo>
                <a:cubicBezTo>
                  <a:pt x="40" y="31"/>
                  <a:pt x="42" y="28"/>
                  <a:pt x="44" y="27"/>
                </a:cubicBezTo>
                <a:cubicBezTo>
                  <a:pt x="46" y="26"/>
                  <a:pt x="49" y="25"/>
                  <a:pt x="50" y="24"/>
                </a:cubicBezTo>
                <a:cubicBezTo>
                  <a:pt x="52" y="24"/>
                  <a:pt x="54" y="23"/>
                  <a:pt x="55" y="20"/>
                </a:cubicBezTo>
                <a:cubicBezTo>
                  <a:pt x="55" y="18"/>
                  <a:pt x="57" y="16"/>
                  <a:pt x="59" y="16"/>
                </a:cubicBezTo>
                <a:cubicBezTo>
                  <a:pt x="60" y="16"/>
                  <a:pt x="62" y="16"/>
                  <a:pt x="63" y="16"/>
                </a:cubicBezTo>
                <a:cubicBezTo>
                  <a:pt x="65" y="15"/>
                  <a:pt x="68" y="15"/>
                  <a:pt x="70" y="15"/>
                </a:cubicBezTo>
                <a:cubicBezTo>
                  <a:pt x="71" y="15"/>
                  <a:pt x="73" y="15"/>
                  <a:pt x="74" y="15"/>
                </a:cubicBezTo>
                <a:cubicBezTo>
                  <a:pt x="76" y="15"/>
                  <a:pt x="78" y="15"/>
                  <a:pt x="80" y="15"/>
                </a:cubicBezTo>
                <a:cubicBezTo>
                  <a:pt x="72" y="6"/>
                  <a:pt x="60" y="0"/>
                  <a:pt x="46" y="0"/>
                </a:cubicBezTo>
                <a:cubicBezTo>
                  <a:pt x="33" y="0"/>
                  <a:pt x="21" y="6"/>
                  <a:pt x="13" y="14"/>
                </a:cubicBezTo>
                <a:cubicBezTo>
                  <a:pt x="15" y="14"/>
                  <a:pt x="16" y="14"/>
                  <a:pt x="18" y="14"/>
                </a:cubicBezTo>
                <a:cubicBezTo>
                  <a:pt x="20" y="14"/>
                  <a:pt x="24" y="14"/>
                  <a:pt x="26" y="14"/>
                </a:cubicBezTo>
                <a:cubicBezTo>
                  <a:pt x="27" y="15"/>
                  <a:pt x="28" y="15"/>
                  <a:pt x="29" y="15"/>
                </a:cubicBezTo>
                <a:cubicBezTo>
                  <a:pt x="32" y="15"/>
                  <a:pt x="33" y="18"/>
                  <a:pt x="34" y="20"/>
                </a:cubicBezTo>
                <a:cubicBezTo>
                  <a:pt x="34" y="21"/>
                  <a:pt x="34" y="23"/>
                  <a:pt x="34" y="24"/>
                </a:cubicBezTo>
                <a:cubicBezTo>
                  <a:pt x="34" y="26"/>
                  <a:pt x="33" y="29"/>
                  <a:pt x="32" y="30"/>
                </a:cubicBezTo>
                <a:cubicBezTo>
                  <a:pt x="30" y="32"/>
                  <a:pt x="28" y="34"/>
                  <a:pt x="25" y="37"/>
                </a:cubicBezTo>
                <a:cubicBezTo>
                  <a:pt x="24" y="38"/>
                  <a:pt x="24" y="41"/>
                  <a:pt x="26" y="42"/>
                </a:cubicBezTo>
                <a:cubicBezTo>
                  <a:pt x="28" y="43"/>
                  <a:pt x="30" y="44"/>
                  <a:pt x="32" y="46"/>
                </a:cubicBezTo>
                <a:cubicBezTo>
                  <a:pt x="34" y="47"/>
                  <a:pt x="37" y="49"/>
                  <a:pt x="39" y="50"/>
                </a:cubicBezTo>
                <a:cubicBezTo>
                  <a:pt x="39" y="50"/>
                  <a:pt x="40" y="50"/>
                  <a:pt x="40" y="50"/>
                </a:cubicBezTo>
                <a:cubicBezTo>
                  <a:pt x="42" y="51"/>
                  <a:pt x="44" y="53"/>
                  <a:pt x="44" y="55"/>
                </a:cubicBezTo>
                <a:cubicBezTo>
                  <a:pt x="43" y="57"/>
                  <a:pt x="42" y="59"/>
                  <a:pt x="41" y="59"/>
                </a:cubicBezTo>
                <a:cubicBezTo>
                  <a:pt x="40" y="59"/>
                  <a:pt x="38" y="61"/>
                  <a:pt x="37" y="63"/>
                </a:cubicBezTo>
                <a:cubicBezTo>
                  <a:pt x="37" y="64"/>
                  <a:pt x="37" y="64"/>
                  <a:pt x="37" y="64"/>
                </a:cubicBezTo>
                <a:cubicBezTo>
                  <a:pt x="35" y="66"/>
                  <a:pt x="33" y="69"/>
                  <a:pt x="32" y="70"/>
                </a:cubicBezTo>
                <a:cubicBezTo>
                  <a:pt x="31" y="72"/>
                  <a:pt x="31" y="74"/>
                  <a:pt x="32" y="75"/>
                </a:cubicBezTo>
                <a:cubicBezTo>
                  <a:pt x="33" y="75"/>
                  <a:pt x="33" y="77"/>
                  <a:pt x="33" y="78"/>
                </a:cubicBezTo>
                <a:cubicBezTo>
                  <a:pt x="33" y="79"/>
                  <a:pt x="32" y="80"/>
                  <a:pt x="30" y="79"/>
                </a:cubicBezTo>
                <a:cubicBezTo>
                  <a:pt x="30" y="79"/>
                  <a:pt x="29" y="79"/>
                  <a:pt x="29" y="79"/>
                </a:cubicBezTo>
                <a:cubicBezTo>
                  <a:pt x="27" y="78"/>
                  <a:pt x="26" y="76"/>
                  <a:pt x="26" y="73"/>
                </a:cubicBezTo>
                <a:cubicBezTo>
                  <a:pt x="26" y="71"/>
                  <a:pt x="26" y="70"/>
                  <a:pt x="27" y="68"/>
                </a:cubicBezTo>
                <a:cubicBezTo>
                  <a:pt x="27" y="65"/>
                  <a:pt x="26" y="63"/>
                  <a:pt x="25" y="62"/>
                </a:cubicBezTo>
                <a:cubicBezTo>
                  <a:pt x="23" y="61"/>
                  <a:pt x="22" y="60"/>
                  <a:pt x="20" y="59"/>
                </a:cubicBezTo>
                <a:cubicBezTo>
                  <a:pt x="19" y="58"/>
                  <a:pt x="18" y="55"/>
                  <a:pt x="18" y="52"/>
                </a:cubicBezTo>
                <a:cubicBezTo>
                  <a:pt x="18" y="50"/>
                  <a:pt x="17" y="47"/>
                  <a:pt x="16" y="46"/>
                </a:cubicBezTo>
                <a:cubicBezTo>
                  <a:pt x="15" y="45"/>
                  <a:pt x="14" y="44"/>
                  <a:pt x="14" y="44"/>
                </a:cubicBezTo>
                <a:cubicBezTo>
                  <a:pt x="14" y="44"/>
                  <a:pt x="14" y="44"/>
                  <a:pt x="10" y="44"/>
                </a:cubicBezTo>
                <a:cubicBezTo>
                  <a:pt x="6" y="44"/>
                  <a:pt x="6" y="39"/>
                  <a:pt x="6" y="39"/>
                </a:cubicBezTo>
                <a:cubicBezTo>
                  <a:pt x="6" y="37"/>
                  <a:pt x="7" y="34"/>
                  <a:pt x="7" y="31"/>
                </a:cubicBezTo>
                <a:cubicBezTo>
                  <a:pt x="8" y="30"/>
                  <a:pt x="8" y="29"/>
                  <a:pt x="9" y="27"/>
                </a:cubicBezTo>
                <a:cubicBezTo>
                  <a:pt x="10" y="25"/>
                  <a:pt x="9" y="24"/>
                  <a:pt x="7" y="25"/>
                </a:cubicBezTo>
                <a:cubicBezTo>
                  <a:pt x="6" y="25"/>
                  <a:pt x="6" y="25"/>
                  <a:pt x="5" y="25"/>
                </a:cubicBezTo>
                <a:cubicBezTo>
                  <a:pt x="2" y="31"/>
                  <a:pt x="0" y="39"/>
                  <a:pt x="0" y="46"/>
                </a:cubicBezTo>
                <a:cubicBezTo>
                  <a:pt x="0" y="72"/>
                  <a:pt x="21" y="92"/>
                  <a:pt x="46" y="92"/>
                </a:cubicBezTo>
                <a:cubicBezTo>
                  <a:pt x="71" y="92"/>
                  <a:pt x="92" y="72"/>
                  <a:pt x="92" y="47"/>
                </a:cubicBezTo>
                <a:cubicBezTo>
                  <a:pt x="91" y="48"/>
                  <a:pt x="89" y="49"/>
                  <a:pt x="88" y="49"/>
                </a:cubicBezTo>
                <a:close/>
                <a:moveTo>
                  <a:pt x="39" y="28"/>
                </a:moveTo>
                <a:cubicBezTo>
                  <a:pt x="38" y="29"/>
                  <a:pt x="37" y="28"/>
                  <a:pt x="36" y="26"/>
                </a:cubicBezTo>
                <a:cubicBezTo>
                  <a:pt x="36" y="25"/>
                  <a:pt x="36" y="23"/>
                  <a:pt x="36" y="22"/>
                </a:cubicBezTo>
                <a:cubicBezTo>
                  <a:pt x="37" y="20"/>
                  <a:pt x="39" y="18"/>
                  <a:pt x="41" y="18"/>
                </a:cubicBezTo>
                <a:cubicBezTo>
                  <a:pt x="42" y="18"/>
                  <a:pt x="43" y="18"/>
                  <a:pt x="45" y="18"/>
                </a:cubicBezTo>
                <a:cubicBezTo>
                  <a:pt x="47" y="18"/>
                  <a:pt x="49" y="19"/>
                  <a:pt x="49" y="20"/>
                </a:cubicBezTo>
                <a:cubicBezTo>
                  <a:pt x="49" y="21"/>
                  <a:pt x="47" y="23"/>
                  <a:pt x="45" y="24"/>
                </a:cubicBezTo>
                <a:cubicBezTo>
                  <a:pt x="45" y="24"/>
                  <a:pt x="44" y="24"/>
                  <a:pt x="44" y="24"/>
                </a:cubicBezTo>
                <a:cubicBezTo>
                  <a:pt x="42" y="25"/>
                  <a:pt x="39" y="27"/>
                  <a:pt x="39" y="28"/>
                </a:cubicBez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517"/>
          <p:cNvSpPr/>
          <p:nvPr/>
        </p:nvSpPr>
        <p:spPr bwMode="auto">
          <a:xfrm>
            <a:off x="2786063" y="5443538"/>
            <a:ext cx="190500" cy="166687"/>
          </a:xfrm>
          <a:custGeom>
            <a:avLst/>
            <a:gdLst>
              <a:gd name="T0" fmla="*/ 43 w 48"/>
              <a:gd name="T1" fmla="*/ 32 h 42"/>
              <a:gd name="T2" fmla="*/ 31 w 48"/>
              <a:gd name="T3" fmla="*/ 27 h 42"/>
              <a:gd name="T4" fmla="*/ 32 w 48"/>
              <a:gd name="T5" fmla="*/ 24 h 42"/>
              <a:gd name="T6" fmla="*/ 33 w 48"/>
              <a:gd name="T7" fmla="*/ 21 h 42"/>
              <a:gd name="T8" fmla="*/ 34 w 48"/>
              <a:gd name="T9" fmla="*/ 21 h 42"/>
              <a:gd name="T10" fmla="*/ 35 w 48"/>
              <a:gd name="T11" fmla="*/ 16 h 42"/>
              <a:gd name="T12" fmla="*/ 34 w 48"/>
              <a:gd name="T13" fmla="*/ 15 h 42"/>
              <a:gd name="T14" fmla="*/ 33 w 48"/>
              <a:gd name="T15" fmla="*/ 8 h 42"/>
              <a:gd name="T16" fmla="*/ 34 w 48"/>
              <a:gd name="T17" fmla="*/ 8 h 42"/>
              <a:gd name="T18" fmla="*/ 29 w 48"/>
              <a:gd name="T19" fmla="*/ 3 h 42"/>
              <a:gd name="T20" fmla="*/ 24 w 48"/>
              <a:gd name="T21" fmla="*/ 1 h 42"/>
              <a:gd name="T22" fmla="*/ 23 w 48"/>
              <a:gd name="T23" fmla="*/ 1 h 42"/>
              <a:gd name="T24" fmla="*/ 22 w 48"/>
              <a:gd name="T25" fmla="*/ 1 h 42"/>
              <a:gd name="T26" fmla="*/ 14 w 48"/>
              <a:gd name="T27" fmla="*/ 15 h 42"/>
              <a:gd name="T28" fmla="*/ 13 w 48"/>
              <a:gd name="T29" fmla="*/ 16 h 42"/>
              <a:gd name="T30" fmla="*/ 14 w 48"/>
              <a:gd name="T31" fmla="*/ 21 h 42"/>
              <a:gd name="T32" fmla="*/ 15 w 48"/>
              <a:gd name="T33" fmla="*/ 21 h 42"/>
              <a:gd name="T34" fmla="*/ 16 w 48"/>
              <a:gd name="T35" fmla="*/ 24 h 42"/>
              <a:gd name="T36" fmla="*/ 17 w 48"/>
              <a:gd name="T37" fmla="*/ 27 h 42"/>
              <a:gd name="T38" fmla="*/ 5 w 48"/>
              <a:gd name="T39" fmla="*/ 32 h 42"/>
              <a:gd name="T40" fmla="*/ 1 w 48"/>
              <a:gd name="T41" fmla="*/ 42 h 42"/>
              <a:gd name="T42" fmla="*/ 24 w 48"/>
              <a:gd name="T43" fmla="*/ 42 h 42"/>
              <a:gd name="T44" fmla="*/ 47 w 48"/>
              <a:gd name="T45" fmla="*/ 42 h 42"/>
              <a:gd name="T46" fmla="*/ 43 w 48"/>
              <a:gd name="T47" fmla="*/ 3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" h="42">
                <a:moveTo>
                  <a:pt x="43" y="32"/>
                </a:moveTo>
                <a:cubicBezTo>
                  <a:pt x="38" y="31"/>
                  <a:pt x="32" y="31"/>
                  <a:pt x="31" y="27"/>
                </a:cubicBezTo>
                <a:cubicBezTo>
                  <a:pt x="31" y="27"/>
                  <a:pt x="31" y="26"/>
                  <a:pt x="32" y="24"/>
                </a:cubicBezTo>
                <a:cubicBezTo>
                  <a:pt x="32" y="23"/>
                  <a:pt x="33" y="21"/>
                  <a:pt x="33" y="21"/>
                </a:cubicBezTo>
                <a:cubicBezTo>
                  <a:pt x="33" y="21"/>
                  <a:pt x="33" y="23"/>
                  <a:pt x="34" y="21"/>
                </a:cubicBezTo>
                <a:cubicBezTo>
                  <a:pt x="34" y="20"/>
                  <a:pt x="35" y="17"/>
                  <a:pt x="35" y="16"/>
                </a:cubicBezTo>
                <a:cubicBezTo>
                  <a:pt x="35" y="15"/>
                  <a:pt x="34" y="15"/>
                  <a:pt x="34" y="15"/>
                </a:cubicBezTo>
                <a:cubicBezTo>
                  <a:pt x="34" y="15"/>
                  <a:pt x="34" y="12"/>
                  <a:pt x="33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6"/>
                  <a:pt x="33" y="4"/>
                  <a:pt x="29" y="3"/>
                </a:cubicBezTo>
                <a:cubicBezTo>
                  <a:pt x="28" y="2"/>
                  <a:pt x="26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2" y="1"/>
                  <a:pt x="22" y="1"/>
                </a:cubicBezTo>
                <a:cubicBezTo>
                  <a:pt x="11" y="0"/>
                  <a:pt x="14" y="15"/>
                  <a:pt x="14" y="15"/>
                </a:cubicBezTo>
                <a:cubicBezTo>
                  <a:pt x="14" y="15"/>
                  <a:pt x="13" y="15"/>
                  <a:pt x="13" y="16"/>
                </a:cubicBezTo>
                <a:cubicBezTo>
                  <a:pt x="13" y="17"/>
                  <a:pt x="14" y="20"/>
                  <a:pt x="14" y="21"/>
                </a:cubicBezTo>
                <a:cubicBezTo>
                  <a:pt x="15" y="23"/>
                  <a:pt x="15" y="21"/>
                  <a:pt x="15" y="21"/>
                </a:cubicBezTo>
                <a:cubicBezTo>
                  <a:pt x="15" y="21"/>
                  <a:pt x="15" y="23"/>
                  <a:pt x="16" y="24"/>
                </a:cubicBezTo>
                <a:cubicBezTo>
                  <a:pt x="16" y="26"/>
                  <a:pt x="17" y="27"/>
                  <a:pt x="17" y="27"/>
                </a:cubicBezTo>
                <a:cubicBezTo>
                  <a:pt x="16" y="31"/>
                  <a:pt x="10" y="31"/>
                  <a:pt x="5" y="32"/>
                </a:cubicBezTo>
                <a:cubicBezTo>
                  <a:pt x="0" y="34"/>
                  <a:pt x="1" y="42"/>
                  <a:pt x="1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8" y="34"/>
                  <a:pt x="43" y="32"/>
                </a:cubicBez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518"/>
          <p:cNvSpPr>
            <a:spLocks noChangeArrowheads="1"/>
          </p:cNvSpPr>
          <p:nvPr/>
        </p:nvSpPr>
        <p:spPr bwMode="auto">
          <a:xfrm>
            <a:off x="2838450" y="5778500"/>
            <a:ext cx="74613" cy="71437"/>
          </a:xfrm>
          <a:prstGeom prst="ellipse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519"/>
          <p:cNvSpPr>
            <a:spLocks noChangeArrowheads="1"/>
          </p:cNvSpPr>
          <p:nvPr/>
        </p:nvSpPr>
        <p:spPr bwMode="auto">
          <a:xfrm>
            <a:off x="2735263" y="5778500"/>
            <a:ext cx="74613" cy="71437"/>
          </a:xfrm>
          <a:prstGeom prst="ellipse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520"/>
          <p:cNvSpPr>
            <a:spLocks noChangeArrowheads="1"/>
          </p:cNvSpPr>
          <p:nvPr/>
        </p:nvSpPr>
        <p:spPr bwMode="auto">
          <a:xfrm>
            <a:off x="2944813" y="5778500"/>
            <a:ext cx="71438" cy="71437"/>
          </a:xfrm>
          <a:prstGeom prst="ellipse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521"/>
          <p:cNvSpPr/>
          <p:nvPr/>
        </p:nvSpPr>
        <p:spPr bwMode="auto">
          <a:xfrm>
            <a:off x="2770188" y="5662613"/>
            <a:ext cx="219075" cy="74612"/>
          </a:xfrm>
          <a:custGeom>
            <a:avLst/>
            <a:gdLst>
              <a:gd name="T0" fmla="*/ 120 w 138"/>
              <a:gd name="T1" fmla="*/ 0 h 47"/>
              <a:gd name="T2" fmla="*/ 15 w 138"/>
              <a:gd name="T3" fmla="*/ 0 h 47"/>
              <a:gd name="T4" fmla="*/ 0 w 138"/>
              <a:gd name="T5" fmla="*/ 40 h 47"/>
              <a:gd name="T6" fmla="*/ 10 w 138"/>
              <a:gd name="T7" fmla="*/ 45 h 47"/>
              <a:gd name="T8" fmla="*/ 23 w 138"/>
              <a:gd name="T9" fmla="*/ 12 h 47"/>
              <a:gd name="T10" fmla="*/ 63 w 138"/>
              <a:gd name="T11" fmla="*/ 12 h 47"/>
              <a:gd name="T12" fmla="*/ 63 w 138"/>
              <a:gd name="T13" fmla="*/ 47 h 47"/>
              <a:gd name="T14" fmla="*/ 75 w 138"/>
              <a:gd name="T15" fmla="*/ 47 h 47"/>
              <a:gd name="T16" fmla="*/ 75 w 138"/>
              <a:gd name="T17" fmla="*/ 12 h 47"/>
              <a:gd name="T18" fmla="*/ 113 w 138"/>
              <a:gd name="T19" fmla="*/ 12 h 47"/>
              <a:gd name="T20" fmla="*/ 125 w 138"/>
              <a:gd name="T21" fmla="*/ 45 h 47"/>
              <a:gd name="T22" fmla="*/ 138 w 138"/>
              <a:gd name="T23" fmla="*/ 40 h 47"/>
              <a:gd name="T24" fmla="*/ 120 w 138"/>
              <a:gd name="T2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8" h="47">
                <a:moveTo>
                  <a:pt x="120" y="0"/>
                </a:moveTo>
                <a:lnTo>
                  <a:pt x="15" y="0"/>
                </a:lnTo>
                <a:lnTo>
                  <a:pt x="0" y="40"/>
                </a:lnTo>
                <a:lnTo>
                  <a:pt x="10" y="45"/>
                </a:lnTo>
                <a:lnTo>
                  <a:pt x="23" y="12"/>
                </a:lnTo>
                <a:lnTo>
                  <a:pt x="63" y="12"/>
                </a:lnTo>
                <a:lnTo>
                  <a:pt x="63" y="47"/>
                </a:lnTo>
                <a:lnTo>
                  <a:pt x="75" y="47"/>
                </a:lnTo>
                <a:lnTo>
                  <a:pt x="75" y="12"/>
                </a:lnTo>
                <a:lnTo>
                  <a:pt x="113" y="12"/>
                </a:lnTo>
                <a:lnTo>
                  <a:pt x="125" y="45"/>
                </a:lnTo>
                <a:lnTo>
                  <a:pt x="138" y="40"/>
                </a:lnTo>
                <a:lnTo>
                  <a:pt x="120" y="0"/>
                </a:ln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文本框 526"/>
          <p:cNvSpPr txBox="1"/>
          <p:nvPr/>
        </p:nvSpPr>
        <p:spPr>
          <a:xfrm>
            <a:off x="3091396" y="1613054"/>
            <a:ext cx="8008404" cy="39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）就是实现价值和的等效流通。狭义可以理解为金融是动态的货币经济学</a:t>
            </a:r>
            <a:endParaRPr lang="zh-CN" altLang="en-US" sz="16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8" name="文本框 527"/>
          <p:cNvSpPr txBox="1"/>
          <p:nvPr/>
        </p:nvSpPr>
        <p:spPr>
          <a:xfrm>
            <a:off x="3091397" y="129567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点此添加内容</a:t>
            </a:r>
            <a:endParaRPr lang="zh-CN" altLang="en-US" dirty="0">
              <a:solidFill>
                <a:srgbClr val="014195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530" name="文本框 529"/>
          <p:cNvSpPr txBox="1"/>
          <p:nvPr/>
        </p:nvSpPr>
        <p:spPr>
          <a:xfrm>
            <a:off x="3091397" y="266326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点此添加内容</a:t>
            </a:r>
            <a:endParaRPr lang="zh-CN" altLang="en-US" dirty="0">
              <a:solidFill>
                <a:srgbClr val="014195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532" name="文本框 531"/>
          <p:cNvSpPr txBox="1"/>
          <p:nvPr/>
        </p:nvSpPr>
        <p:spPr>
          <a:xfrm>
            <a:off x="3091397" y="40560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点此添加内容</a:t>
            </a:r>
            <a:endParaRPr lang="zh-CN" altLang="en-US" dirty="0">
              <a:solidFill>
                <a:srgbClr val="014195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534" name="文本框 533"/>
          <p:cNvSpPr txBox="1"/>
          <p:nvPr/>
        </p:nvSpPr>
        <p:spPr>
          <a:xfrm>
            <a:off x="3091397" y="54611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点此添加内容</a:t>
            </a:r>
            <a:endParaRPr lang="zh-CN" altLang="en-US" dirty="0">
              <a:solidFill>
                <a:srgbClr val="014195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535" name="文本框 534"/>
          <p:cNvSpPr txBox="1"/>
          <p:nvPr/>
        </p:nvSpPr>
        <p:spPr>
          <a:xfrm>
            <a:off x="3091396" y="3032592"/>
            <a:ext cx="8008404" cy="39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）就是实现价值和的等效流通。狭义可以理解为金融是动态的货币经济学</a:t>
            </a:r>
            <a:endParaRPr lang="zh-CN" altLang="en-US" sz="16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6" name="文本框 535"/>
          <p:cNvSpPr txBox="1"/>
          <p:nvPr/>
        </p:nvSpPr>
        <p:spPr>
          <a:xfrm>
            <a:off x="3091396" y="4407367"/>
            <a:ext cx="8008404" cy="39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）就是实现价值和的等效流通。狭义可以理解为金融是动态的货币经济学</a:t>
            </a:r>
            <a:endParaRPr lang="zh-CN" altLang="en-US" sz="16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7" name="文本框 536"/>
          <p:cNvSpPr txBox="1"/>
          <p:nvPr/>
        </p:nvSpPr>
        <p:spPr>
          <a:xfrm>
            <a:off x="3091396" y="5774418"/>
            <a:ext cx="8008404" cy="39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）就是实现价值和的等效流通。狭义可以理解为金融是动态的货币经济学</a:t>
            </a:r>
            <a:endParaRPr lang="zh-CN" altLang="en-US" sz="16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46" name="矩形 45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329111" y="1295679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2013</a:t>
            </a:r>
            <a:endParaRPr lang="zh-CN" altLang="en-US" sz="20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329111" y="2647871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2014</a:t>
            </a:r>
            <a:endParaRPr lang="zh-CN" altLang="en-US" sz="20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329111" y="4058414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2015</a:t>
            </a:r>
            <a:endParaRPr lang="zh-CN" altLang="en-US" sz="20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329111" y="5449827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2016</a:t>
            </a:r>
            <a:endParaRPr lang="zh-CN" altLang="en-US" sz="20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5000"/>
                <a:lumOff val="95000"/>
              </a:schemeClr>
            </a:gs>
            <a:gs pos="48000">
              <a:srgbClr val="ECEEF0"/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  <a:endParaRPr lang="zh-CN" altLang="en-US" sz="4400" dirty="0">
              <a:solidFill>
                <a:srgbClr val="4C4E4D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97973"/>
            <a:ext cx="979536" cy="647371"/>
          </a:xfrm>
          <a:custGeom>
            <a:avLst/>
            <a:gdLst>
              <a:gd name="connsiteX0" fmla="*/ 0 w 3104013"/>
              <a:gd name="connsiteY0" fmla="*/ 0 h 2286000"/>
              <a:gd name="connsiteX1" fmla="*/ 3104013 w 3104013"/>
              <a:gd name="connsiteY1" fmla="*/ 0 h 2286000"/>
              <a:gd name="connsiteX2" fmla="*/ 2421625 w 3104013"/>
              <a:gd name="connsiteY2" fmla="*/ 2286000 h 2286000"/>
              <a:gd name="connsiteX3" fmla="*/ 0 w 3104013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13" h="2286000">
                <a:moveTo>
                  <a:pt x="0" y="0"/>
                </a:moveTo>
                <a:lnTo>
                  <a:pt x="3104013" y="0"/>
                </a:lnTo>
                <a:lnTo>
                  <a:pt x="2421625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3816" y="260048"/>
            <a:ext cx="63190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Broadway" panose="04040905080B02020502" pitchFamily="82" charset="0"/>
              </a:rPr>
              <a:t>o3</a:t>
            </a:r>
            <a:endParaRPr lang="zh-CN" altLang="en-US" sz="2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32" name="Freeform 5"/>
          <p:cNvSpPr/>
          <p:nvPr/>
        </p:nvSpPr>
        <p:spPr bwMode="auto">
          <a:xfrm>
            <a:off x="1397000" y="1532236"/>
            <a:ext cx="3204438" cy="4382308"/>
          </a:xfrm>
          <a:custGeom>
            <a:avLst/>
            <a:gdLst>
              <a:gd name="T0" fmla="*/ 760 w 760"/>
              <a:gd name="T1" fmla="*/ 73 h 1000"/>
              <a:gd name="T2" fmla="*/ 500 w 760"/>
              <a:gd name="T3" fmla="*/ 0 h 1000"/>
              <a:gd name="T4" fmla="*/ 0 w 760"/>
              <a:gd name="T5" fmla="*/ 500 h 1000"/>
              <a:gd name="T6" fmla="*/ 500 w 760"/>
              <a:gd name="T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0" h="1000">
                <a:moveTo>
                  <a:pt x="760" y="73"/>
                </a:moveTo>
                <a:cubicBezTo>
                  <a:pt x="684" y="27"/>
                  <a:pt x="595" y="0"/>
                  <a:pt x="500" y="0"/>
                </a:cubicBezTo>
                <a:cubicBezTo>
                  <a:pt x="224" y="0"/>
                  <a:pt x="0" y="224"/>
                  <a:pt x="0" y="500"/>
                </a:cubicBezTo>
                <a:cubicBezTo>
                  <a:pt x="0" y="776"/>
                  <a:pt x="224" y="1000"/>
                  <a:pt x="500" y="1000"/>
                </a:cubicBezTo>
              </a:path>
            </a:pathLst>
          </a:custGeom>
          <a:noFill/>
          <a:ln w="211138" cap="rnd">
            <a:solidFill>
              <a:srgbClr val="8AA5B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6"/>
          <p:cNvSpPr/>
          <p:nvPr/>
        </p:nvSpPr>
        <p:spPr bwMode="auto">
          <a:xfrm>
            <a:off x="1733654" y="2058039"/>
            <a:ext cx="1770545" cy="3504736"/>
          </a:xfrm>
          <a:custGeom>
            <a:avLst/>
            <a:gdLst>
              <a:gd name="T0" fmla="*/ 420 w 420"/>
              <a:gd name="T1" fmla="*/ 800 h 800"/>
              <a:gd name="T2" fmla="*/ 0 w 420"/>
              <a:gd name="T3" fmla="*/ 380 h 800"/>
              <a:gd name="T4" fmla="*/ 240 w 420"/>
              <a:gd name="T5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800">
                <a:moveTo>
                  <a:pt x="420" y="800"/>
                </a:moveTo>
                <a:cubicBezTo>
                  <a:pt x="188" y="800"/>
                  <a:pt x="0" y="612"/>
                  <a:pt x="0" y="380"/>
                </a:cubicBezTo>
                <a:cubicBezTo>
                  <a:pt x="0" y="212"/>
                  <a:pt x="98" y="68"/>
                  <a:pt x="240" y="0"/>
                </a:cubicBezTo>
              </a:path>
            </a:pathLst>
          </a:custGeom>
          <a:noFill/>
          <a:ln w="211138" cap="rnd">
            <a:solidFill>
              <a:srgbClr val="01419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7"/>
          <p:cNvSpPr/>
          <p:nvPr/>
        </p:nvSpPr>
        <p:spPr bwMode="auto">
          <a:xfrm>
            <a:off x="2072088" y="3109644"/>
            <a:ext cx="1432111" cy="2103211"/>
          </a:xfrm>
          <a:custGeom>
            <a:avLst/>
            <a:gdLst>
              <a:gd name="T0" fmla="*/ 30 w 340"/>
              <a:gd name="T1" fmla="*/ 0 h 480"/>
              <a:gd name="T2" fmla="*/ 0 w 340"/>
              <a:gd name="T3" fmla="*/ 140 h 480"/>
              <a:gd name="T4" fmla="*/ 340 w 340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0" h="480">
                <a:moveTo>
                  <a:pt x="30" y="0"/>
                </a:moveTo>
                <a:cubicBezTo>
                  <a:pt x="11" y="43"/>
                  <a:pt x="0" y="90"/>
                  <a:pt x="0" y="140"/>
                </a:cubicBezTo>
                <a:cubicBezTo>
                  <a:pt x="0" y="328"/>
                  <a:pt x="152" y="480"/>
                  <a:pt x="340" y="480"/>
                </a:cubicBezTo>
              </a:path>
            </a:pathLst>
          </a:custGeom>
          <a:noFill/>
          <a:ln w="211138" cap="rnd">
            <a:solidFill>
              <a:srgbClr val="FFC04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42"/>
          <p:cNvSpPr/>
          <p:nvPr/>
        </p:nvSpPr>
        <p:spPr bwMode="auto">
          <a:xfrm>
            <a:off x="5894180" y="1701299"/>
            <a:ext cx="2698568" cy="1192313"/>
          </a:xfrm>
          <a:custGeom>
            <a:avLst/>
            <a:gdLst>
              <a:gd name="T0" fmla="*/ 504 w 640"/>
              <a:gd name="T1" fmla="*/ 268 h 272"/>
              <a:gd name="T2" fmla="*/ 509 w 640"/>
              <a:gd name="T3" fmla="*/ 263 h 272"/>
              <a:gd name="T4" fmla="*/ 509 w 640"/>
              <a:gd name="T5" fmla="*/ 244 h 272"/>
              <a:gd name="T6" fmla="*/ 499 w 640"/>
              <a:gd name="T7" fmla="*/ 239 h 272"/>
              <a:gd name="T8" fmla="*/ 492 w 640"/>
              <a:gd name="T9" fmla="*/ 239 h 272"/>
              <a:gd name="T10" fmla="*/ 478 w 640"/>
              <a:gd name="T11" fmla="*/ 225 h 272"/>
              <a:gd name="T12" fmla="*/ 478 w 640"/>
              <a:gd name="T13" fmla="*/ 210 h 272"/>
              <a:gd name="T14" fmla="*/ 492 w 640"/>
              <a:gd name="T15" fmla="*/ 196 h 272"/>
              <a:gd name="T16" fmla="*/ 499 w 640"/>
              <a:gd name="T17" fmla="*/ 196 h 272"/>
              <a:gd name="T18" fmla="*/ 512 w 640"/>
              <a:gd name="T19" fmla="*/ 183 h 272"/>
              <a:gd name="T20" fmla="*/ 509 w 640"/>
              <a:gd name="T21" fmla="*/ 172 h 272"/>
              <a:gd name="T22" fmla="*/ 504 w 640"/>
              <a:gd name="T23" fmla="*/ 167 h 272"/>
              <a:gd name="T24" fmla="*/ 500 w 640"/>
              <a:gd name="T25" fmla="*/ 157 h 272"/>
              <a:gd name="T26" fmla="*/ 504 w 640"/>
              <a:gd name="T27" fmla="*/ 148 h 272"/>
              <a:gd name="T28" fmla="*/ 515 w 640"/>
              <a:gd name="T29" fmla="*/ 137 h 272"/>
              <a:gd name="T30" fmla="*/ 534 w 640"/>
              <a:gd name="T31" fmla="*/ 137 h 272"/>
              <a:gd name="T32" fmla="*/ 540 w 640"/>
              <a:gd name="T33" fmla="*/ 142 h 272"/>
              <a:gd name="T34" fmla="*/ 546 w 640"/>
              <a:gd name="T35" fmla="*/ 143 h 272"/>
              <a:gd name="T36" fmla="*/ 558 w 640"/>
              <a:gd name="T37" fmla="*/ 141 h 272"/>
              <a:gd name="T38" fmla="*/ 564 w 640"/>
              <a:gd name="T39" fmla="*/ 132 h 272"/>
              <a:gd name="T40" fmla="*/ 564 w 640"/>
              <a:gd name="T41" fmla="*/ 125 h 272"/>
              <a:gd name="T42" fmla="*/ 577 w 640"/>
              <a:gd name="T43" fmla="*/ 111 h 272"/>
              <a:gd name="T44" fmla="*/ 593 w 640"/>
              <a:gd name="T45" fmla="*/ 111 h 272"/>
              <a:gd name="T46" fmla="*/ 606 w 640"/>
              <a:gd name="T47" fmla="*/ 125 h 272"/>
              <a:gd name="T48" fmla="*/ 606 w 640"/>
              <a:gd name="T49" fmla="*/ 132 h 272"/>
              <a:gd name="T50" fmla="*/ 620 w 640"/>
              <a:gd name="T51" fmla="*/ 145 h 272"/>
              <a:gd name="T52" fmla="*/ 622 w 640"/>
              <a:gd name="T53" fmla="*/ 145 h 272"/>
              <a:gd name="T54" fmla="*/ 630 w 640"/>
              <a:gd name="T55" fmla="*/ 142 h 272"/>
              <a:gd name="T56" fmla="*/ 636 w 640"/>
              <a:gd name="T57" fmla="*/ 137 h 272"/>
              <a:gd name="T58" fmla="*/ 640 w 640"/>
              <a:gd name="T59" fmla="*/ 134 h 272"/>
              <a:gd name="T60" fmla="*/ 640 w 640"/>
              <a:gd name="T61" fmla="*/ 0 h 272"/>
              <a:gd name="T62" fmla="*/ 0 w 640"/>
              <a:gd name="T63" fmla="*/ 0 h 272"/>
              <a:gd name="T64" fmla="*/ 0 w 640"/>
              <a:gd name="T65" fmla="*/ 272 h 272"/>
              <a:gd name="T66" fmla="*/ 501 w 640"/>
              <a:gd name="T67" fmla="*/ 272 h 272"/>
              <a:gd name="T68" fmla="*/ 504 w 640"/>
              <a:gd name="T69" fmla="*/ 26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0" h="272">
                <a:moveTo>
                  <a:pt x="504" y="268"/>
                </a:moveTo>
                <a:cubicBezTo>
                  <a:pt x="509" y="263"/>
                  <a:pt x="509" y="263"/>
                  <a:pt x="509" y="263"/>
                </a:cubicBezTo>
                <a:cubicBezTo>
                  <a:pt x="512" y="261"/>
                  <a:pt x="511" y="249"/>
                  <a:pt x="509" y="244"/>
                </a:cubicBezTo>
                <a:cubicBezTo>
                  <a:pt x="508" y="242"/>
                  <a:pt x="504" y="239"/>
                  <a:pt x="499" y="239"/>
                </a:cubicBezTo>
                <a:cubicBezTo>
                  <a:pt x="492" y="239"/>
                  <a:pt x="492" y="239"/>
                  <a:pt x="492" y="239"/>
                </a:cubicBezTo>
                <a:cubicBezTo>
                  <a:pt x="485" y="239"/>
                  <a:pt x="478" y="233"/>
                  <a:pt x="478" y="225"/>
                </a:cubicBezTo>
                <a:cubicBezTo>
                  <a:pt x="478" y="210"/>
                  <a:pt x="478" y="210"/>
                  <a:pt x="478" y="210"/>
                </a:cubicBezTo>
                <a:cubicBezTo>
                  <a:pt x="478" y="202"/>
                  <a:pt x="485" y="196"/>
                  <a:pt x="492" y="196"/>
                </a:cubicBezTo>
                <a:cubicBezTo>
                  <a:pt x="499" y="196"/>
                  <a:pt x="499" y="196"/>
                  <a:pt x="499" y="196"/>
                </a:cubicBezTo>
                <a:cubicBezTo>
                  <a:pt x="503" y="196"/>
                  <a:pt x="510" y="187"/>
                  <a:pt x="512" y="183"/>
                </a:cubicBezTo>
                <a:cubicBezTo>
                  <a:pt x="514" y="180"/>
                  <a:pt x="513" y="175"/>
                  <a:pt x="509" y="172"/>
                </a:cubicBezTo>
                <a:cubicBezTo>
                  <a:pt x="504" y="167"/>
                  <a:pt x="504" y="167"/>
                  <a:pt x="504" y="167"/>
                </a:cubicBezTo>
                <a:cubicBezTo>
                  <a:pt x="502" y="164"/>
                  <a:pt x="500" y="161"/>
                  <a:pt x="500" y="157"/>
                </a:cubicBezTo>
                <a:cubicBezTo>
                  <a:pt x="500" y="154"/>
                  <a:pt x="502" y="150"/>
                  <a:pt x="504" y="148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20" y="131"/>
                  <a:pt x="529" y="131"/>
                  <a:pt x="534" y="137"/>
                </a:cubicBezTo>
                <a:cubicBezTo>
                  <a:pt x="540" y="142"/>
                  <a:pt x="540" y="142"/>
                  <a:pt x="540" y="142"/>
                </a:cubicBezTo>
                <a:cubicBezTo>
                  <a:pt x="540" y="142"/>
                  <a:pt x="542" y="143"/>
                  <a:pt x="546" y="143"/>
                </a:cubicBezTo>
                <a:cubicBezTo>
                  <a:pt x="551" y="143"/>
                  <a:pt x="556" y="142"/>
                  <a:pt x="558" y="141"/>
                </a:cubicBezTo>
                <a:cubicBezTo>
                  <a:pt x="561" y="141"/>
                  <a:pt x="564" y="136"/>
                  <a:pt x="564" y="132"/>
                </a:cubicBezTo>
                <a:cubicBezTo>
                  <a:pt x="564" y="125"/>
                  <a:pt x="564" y="125"/>
                  <a:pt x="564" y="125"/>
                </a:cubicBezTo>
                <a:cubicBezTo>
                  <a:pt x="564" y="117"/>
                  <a:pt x="570" y="111"/>
                  <a:pt x="577" y="111"/>
                </a:cubicBezTo>
                <a:cubicBezTo>
                  <a:pt x="593" y="111"/>
                  <a:pt x="593" y="111"/>
                  <a:pt x="593" y="111"/>
                </a:cubicBezTo>
                <a:cubicBezTo>
                  <a:pt x="600" y="111"/>
                  <a:pt x="606" y="117"/>
                  <a:pt x="606" y="125"/>
                </a:cubicBezTo>
                <a:cubicBezTo>
                  <a:pt x="606" y="132"/>
                  <a:pt x="606" y="132"/>
                  <a:pt x="606" y="132"/>
                </a:cubicBezTo>
                <a:cubicBezTo>
                  <a:pt x="606" y="135"/>
                  <a:pt x="615" y="142"/>
                  <a:pt x="620" y="145"/>
                </a:cubicBezTo>
                <a:cubicBezTo>
                  <a:pt x="620" y="145"/>
                  <a:pt x="621" y="145"/>
                  <a:pt x="622" y="145"/>
                </a:cubicBezTo>
                <a:cubicBezTo>
                  <a:pt x="625" y="145"/>
                  <a:pt x="628" y="144"/>
                  <a:pt x="630" y="142"/>
                </a:cubicBezTo>
                <a:cubicBezTo>
                  <a:pt x="636" y="137"/>
                  <a:pt x="636" y="137"/>
                  <a:pt x="636" y="137"/>
                </a:cubicBezTo>
                <a:cubicBezTo>
                  <a:pt x="637" y="135"/>
                  <a:pt x="638" y="134"/>
                  <a:pt x="640" y="134"/>
                </a:cubicBezTo>
                <a:cubicBezTo>
                  <a:pt x="640" y="0"/>
                  <a:pt x="640" y="0"/>
                  <a:pt x="6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501" y="272"/>
                  <a:pt x="501" y="272"/>
                  <a:pt x="501" y="272"/>
                </a:cubicBezTo>
                <a:cubicBezTo>
                  <a:pt x="502" y="271"/>
                  <a:pt x="503" y="269"/>
                  <a:pt x="504" y="268"/>
                </a:cubicBez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Oval 43"/>
          <p:cNvSpPr>
            <a:spLocks noChangeArrowheads="1"/>
          </p:cNvSpPr>
          <p:nvPr/>
        </p:nvSpPr>
        <p:spPr bwMode="auto">
          <a:xfrm>
            <a:off x="8158127" y="2441867"/>
            <a:ext cx="404340" cy="425826"/>
          </a:xfrm>
          <a:prstGeom prst="ellipse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Freeform 96"/>
          <p:cNvSpPr/>
          <p:nvPr/>
        </p:nvSpPr>
        <p:spPr bwMode="auto">
          <a:xfrm>
            <a:off x="5894180" y="3256491"/>
            <a:ext cx="2698568" cy="1192313"/>
          </a:xfrm>
          <a:custGeom>
            <a:avLst/>
            <a:gdLst>
              <a:gd name="T0" fmla="*/ 504 w 640"/>
              <a:gd name="T1" fmla="*/ 268 h 272"/>
              <a:gd name="T2" fmla="*/ 509 w 640"/>
              <a:gd name="T3" fmla="*/ 262 h 272"/>
              <a:gd name="T4" fmla="*/ 509 w 640"/>
              <a:gd name="T5" fmla="*/ 244 h 272"/>
              <a:gd name="T6" fmla="*/ 499 w 640"/>
              <a:gd name="T7" fmla="*/ 238 h 272"/>
              <a:gd name="T8" fmla="*/ 492 w 640"/>
              <a:gd name="T9" fmla="*/ 238 h 272"/>
              <a:gd name="T10" fmla="*/ 478 w 640"/>
              <a:gd name="T11" fmla="*/ 225 h 272"/>
              <a:gd name="T12" fmla="*/ 478 w 640"/>
              <a:gd name="T13" fmla="*/ 209 h 272"/>
              <a:gd name="T14" fmla="*/ 492 w 640"/>
              <a:gd name="T15" fmla="*/ 196 h 272"/>
              <a:gd name="T16" fmla="*/ 499 w 640"/>
              <a:gd name="T17" fmla="*/ 196 h 272"/>
              <a:gd name="T18" fmla="*/ 512 w 640"/>
              <a:gd name="T19" fmla="*/ 182 h 272"/>
              <a:gd name="T20" fmla="*/ 509 w 640"/>
              <a:gd name="T21" fmla="*/ 172 h 272"/>
              <a:gd name="T22" fmla="*/ 504 w 640"/>
              <a:gd name="T23" fmla="*/ 167 h 272"/>
              <a:gd name="T24" fmla="*/ 500 w 640"/>
              <a:gd name="T25" fmla="*/ 157 h 272"/>
              <a:gd name="T26" fmla="*/ 504 w 640"/>
              <a:gd name="T27" fmla="*/ 147 h 272"/>
              <a:gd name="T28" fmla="*/ 515 w 640"/>
              <a:gd name="T29" fmla="*/ 136 h 272"/>
              <a:gd name="T30" fmla="*/ 534 w 640"/>
              <a:gd name="T31" fmla="*/ 136 h 272"/>
              <a:gd name="T32" fmla="*/ 540 w 640"/>
              <a:gd name="T33" fmla="*/ 141 h 272"/>
              <a:gd name="T34" fmla="*/ 546 w 640"/>
              <a:gd name="T35" fmla="*/ 143 h 272"/>
              <a:gd name="T36" fmla="*/ 558 w 640"/>
              <a:gd name="T37" fmla="*/ 141 h 272"/>
              <a:gd name="T38" fmla="*/ 564 w 640"/>
              <a:gd name="T39" fmla="*/ 131 h 272"/>
              <a:gd name="T40" fmla="*/ 564 w 640"/>
              <a:gd name="T41" fmla="*/ 124 h 272"/>
              <a:gd name="T42" fmla="*/ 577 w 640"/>
              <a:gd name="T43" fmla="*/ 111 h 272"/>
              <a:gd name="T44" fmla="*/ 593 w 640"/>
              <a:gd name="T45" fmla="*/ 111 h 272"/>
              <a:gd name="T46" fmla="*/ 606 w 640"/>
              <a:gd name="T47" fmla="*/ 124 h 272"/>
              <a:gd name="T48" fmla="*/ 606 w 640"/>
              <a:gd name="T49" fmla="*/ 131 h 272"/>
              <a:gd name="T50" fmla="*/ 620 w 640"/>
              <a:gd name="T51" fmla="*/ 144 h 272"/>
              <a:gd name="T52" fmla="*/ 622 w 640"/>
              <a:gd name="T53" fmla="*/ 145 h 272"/>
              <a:gd name="T54" fmla="*/ 630 w 640"/>
              <a:gd name="T55" fmla="*/ 141 h 272"/>
              <a:gd name="T56" fmla="*/ 636 w 640"/>
              <a:gd name="T57" fmla="*/ 136 h 272"/>
              <a:gd name="T58" fmla="*/ 640 w 640"/>
              <a:gd name="T59" fmla="*/ 134 h 272"/>
              <a:gd name="T60" fmla="*/ 640 w 640"/>
              <a:gd name="T61" fmla="*/ 0 h 272"/>
              <a:gd name="T62" fmla="*/ 0 w 640"/>
              <a:gd name="T63" fmla="*/ 0 h 272"/>
              <a:gd name="T64" fmla="*/ 0 w 640"/>
              <a:gd name="T65" fmla="*/ 272 h 272"/>
              <a:gd name="T66" fmla="*/ 501 w 640"/>
              <a:gd name="T67" fmla="*/ 272 h 272"/>
              <a:gd name="T68" fmla="*/ 504 w 640"/>
              <a:gd name="T69" fmla="*/ 26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0" h="272">
                <a:moveTo>
                  <a:pt x="504" y="268"/>
                </a:moveTo>
                <a:cubicBezTo>
                  <a:pt x="509" y="262"/>
                  <a:pt x="509" y="262"/>
                  <a:pt x="509" y="262"/>
                </a:cubicBezTo>
                <a:cubicBezTo>
                  <a:pt x="512" y="260"/>
                  <a:pt x="511" y="249"/>
                  <a:pt x="509" y="244"/>
                </a:cubicBezTo>
                <a:cubicBezTo>
                  <a:pt x="508" y="241"/>
                  <a:pt x="504" y="238"/>
                  <a:pt x="499" y="238"/>
                </a:cubicBezTo>
                <a:cubicBezTo>
                  <a:pt x="492" y="238"/>
                  <a:pt x="492" y="238"/>
                  <a:pt x="492" y="238"/>
                </a:cubicBezTo>
                <a:cubicBezTo>
                  <a:pt x="485" y="238"/>
                  <a:pt x="478" y="232"/>
                  <a:pt x="478" y="225"/>
                </a:cubicBezTo>
                <a:cubicBezTo>
                  <a:pt x="478" y="209"/>
                  <a:pt x="478" y="209"/>
                  <a:pt x="478" y="209"/>
                </a:cubicBezTo>
                <a:cubicBezTo>
                  <a:pt x="478" y="202"/>
                  <a:pt x="485" y="196"/>
                  <a:pt x="492" y="196"/>
                </a:cubicBezTo>
                <a:cubicBezTo>
                  <a:pt x="499" y="196"/>
                  <a:pt x="499" y="196"/>
                  <a:pt x="499" y="196"/>
                </a:cubicBezTo>
                <a:cubicBezTo>
                  <a:pt x="503" y="196"/>
                  <a:pt x="510" y="187"/>
                  <a:pt x="512" y="182"/>
                </a:cubicBezTo>
                <a:cubicBezTo>
                  <a:pt x="514" y="180"/>
                  <a:pt x="513" y="175"/>
                  <a:pt x="509" y="172"/>
                </a:cubicBezTo>
                <a:cubicBezTo>
                  <a:pt x="504" y="167"/>
                  <a:pt x="504" y="167"/>
                  <a:pt x="504" y="167"/>
                </a:cubicBezTo>
                <a:cubicBezTo>
                  <a:pt x="502" y="164"/>
                  <a:pt x="500" y="161"/>
                  <a:pt x="500" y="157"/>
                </a:cubicBezTo>
                <a:cubicBezTo>
                  <a:pt x="500" y="153"/>
                  <a:pt x="502" y="150"/>
                  <a:pt x="504" y="147"/>
                </a:cubicBezTo>
                <a:cubicBezTo>
                  <a:pt x="515" y="136"/>
                  <a:pt x="515" y="136"/>
                  <a:pt x="515" y="136"/>
                </a:cubicBezTo>
                <a:cubicBezTo>
                  <a:pt x="520" y="131"/>
                  <a:pt x="529" y="131"/>
                  <a:pt x="534" y="136"/>
                </a:cubicBezTo>
                <a:cubicBezTo>
                  <a:pt x="540" y="141"/>
                  <a:pt x="540" y="141"/>
                  <a:pt x="540" y="141"/>
                </a:cubicBezTo>
                <a:cubicBezTo>
                  <a:pt x="540" y="142"/>
                  <a:pt x="542" y="143"/>
                  <a:pt x="546" y="143"/>
                </a:cubicBezTo>
                <a:cubicBezTo>
                  <a:pt x="551" y="143"/>
                  <a:pt x="556" y="142"/>
                  <a:pt x="558" y="141"/>
                </a:cubicBezTo>
                <a:cubicBezTo>
                  <a:pt x="561" y="140"/>
                  <a:pt x="564" y="136"/>
                  <a:pt x="564" y="131"/>
                </a:cubicBezTo>
                <a:cubicBezTo>
                  <a:pt x="564" y="124"/>
                  <a:pt x="564" y="124"/>
                  <a:pt x="564" y="124"/>
                </a:cubicBezTo>
                <a:cubicBezTo>
                  <a:pt x="564" y="117"/>
                  <a:pt x="570" y="111"/>
                  <a:pt x="577" y="111"/>
                </a:cubicBezTo>
                <a:cubicBezTo>
                  <a:pt x="593" y="111"/>
                  <a:pt x="593" y="111"/>
                  <a:pt x="593" y="111"/>
                </a:cubicBezTo>
                <a:cubicBezTo>
                  <a:pt x="600" y="111"/>
                  <a:pt x="606" y="117"/>
                  <a:pt x="606" y="124"/>
                </a:cubicBezTo>
                <a:cubicBezTo>
                  <a:pt x="606" y="131"/>
                  <a:pt x="606" y="131"/>
                  <a:pt x="606" y="131"/>
                </a:cubicBezTo>
                <a:cubicBezTo>
                  <a:pt x="606" y="135"/>
                  <a:pt x="615" y="142"/>
                  <a:pt x="620" y="144"/>
                </a:cubicBezTo>
                <a:cubicBezTo>
                  <a:pt x="620" y="145"/>
                  <a:pt x="621" y="145"/>
                  <a:pt x="622" y="145"/>
                </a:cubicBezTo>
                <a:cubicBezTo>
                  <a:pt x="625" y="145"/>
                  <a:pt x="628" y="144"/>
                  <a:pt x="630" y="141"/>
                </a:cubicBezTo>
                <a:cubicBezTo>
                  <a:pt x="636" y="136"/>
                  <a:pt x="636" y="136"/>
                  <a:pt x="636" y="136"/>
                </a:cubicBezTo>
                <a:cubicBezTo>
                  <a:pt x="637" y="135"/>
                  <a:pt x="638" y="134"/>
                  <a:pt x="640" y="134"/>
                </a:cubicBezTo>
                <a:cubicBezTo>
                  <a:pt x="640" y="0"/>
                  <a:pt x="640" y="0"/>
                  <a:pt x="6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501" y="272"/>
                  <a:pt x="501" y="272"/>
                  <a:pt x="501" y="272"/>
                </a:cubicBezTo>
                <a:cubicBezTo>
                  <a:pt x="502" y="270"/>
                  <a:pt x="503" y="269"/>
                  <a:pt x="504" y="268"/>
                </a:cubicBezTo>
                <a:close/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Oval 97"/>
          <p:cNvSpPr>
            <a:spLocks noChangeArrowheads="1"/>
          </p:cNvSpPr>
          <p:nvPr/>
        </p:nvSpPr>
        <p:spPr bwMode="auto">
          <a:xfrm>
            <a:off x="8158127" y="3997058"/>
            <a:ext cx="404340" cy="422123"/>
          </a:xfrm>
          <a:prstGeom prst="ellipse">
            <a:avLst/>
          </a:pr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Freeform 151"/>
          <p:cNvSpPr/>
          <p:nvPr/>
        </p:nvSpPr>
        <p:spPr bwMode="auto">
          <a:xfrm>
            <a:off x="5894180" y="4787613"/>
            <a:ext cx="2698568" cy="1190463"/>
          </a:xfrm>
          <a:custGeom>
            <a:avLst/>
            <a:gdLst>
              <a:gd name="T0" fmla="*/ 504 w 640"/>
              <a:gd name="T1" fmla="*/ 268 h 272"/>
              <a:gd name="T2" fmla="*/ 509 w 640"/>
              <a:gd name="T3" fmla="*/ 263 h 272"/>
              <a:gd name="T4" fmla="*/ 509 w 640"/>
              <a:gd name="T5" fmla="*/ 244 h 272"/>
              <a:gd name="T6" fmla="*/ 499 w 640"/>
              <a:gd name="T7" fmla="*/ 239 h 272"/>
              <a:gd name="T8" fmla="*/ 492 w 640"/>
              <a:gd name="T9" fmla="*/ 239 h 272"/>
              <a:gd name="T10" fmla="*/ 478 w 640"/>
              <a:gd name="T11" fmla="*/ 225 h 272"/>
              <a:gd name="T12" fmla="*/ 478 w 640"/>
              <a:gd name="T13" fmla="*/ 210 h 272"/>
              <a:gd name="T14" fmla="*/ 492 w 640"/>
              <a:gd name="T15" fmla="*/ 196 h 272"/>
              <a:gd name="T16" fmla="*/ 499 w 640"/>
              <a:gd name="T17" fmla="*/ 196 h 272"/>
              <a:gd name="T18" fmla="*/ 512 w 640"/>
              <a:gd name="T19" fmla="*/ 183 h 272"/>
              <a:gd name="T20" fmla="*/ 509 w 640"/>
              <a:gd name="T21" fmla="*/ 172 h 272"/>
              <a:gd name="T22" fmla="*/ 504 w 640"/>
              <a:gd name="T23" fmla="*/ 167 h 272"/>
              <a:gd name="T24" fmla="*/ 500 w 640"/>
              <a:gd name="T25" fmla="*/ 157 h 272"/>
              <a:gd name="T26" fmla="*/ 504 w 640"/>
              <a:gd name="T27" fmla="*/ 148 h 272"/>
              <a:gd name="T28" fmla="*/ 515 w 640"/>
              <a:gd name="T29" fmla="*/ 137 h 272"/>
              <a:gd name="T30" fmla="*/ 534 w 640"/>
              <a:gd name="T31" fmla="*/ 137 h 272"/>
              <a:gd name="T32" fmla="*/ 540 w 640"/>
              <a:gd name="T33" fmla="*/ 142 h 272"/>
              <a:gd name="T34" fmla="*/ 546 w 640"/>
              <a:gd name="T35" fmla="*/ 143 h 272"/>
              <a:gd name="T36" fmla="*/ 558 w 640"/>
              <a:gd name="T37" fmla="*/ 141 h 272"/>
              <a:gd name="T38" fmla="*/ 564 w 640"/>
              <a:gd name="T39" fmla="*/ 132 h 272"/>
              <a:gd name="T40" fmla="*/ 564 w 640"/>
              <a:gd name="T41" fmla="*/ 125 h 272"/>
              <a:gd name="T42" fmla="*/ 577 w 640"/>
              <a:gd name="T43" fmla="*/ 111 h 272"/>
              <a:gd name="T44" fmla="*/ 593 w 640"/>
              <a:gd name="T45" fmla="*/ 111 h 272"/>
              <a:gd name="T46" fmla="*/ 606 w 640"/>
              <a:gd name="T47" fmla="*/ 125 h 272"/>
              <a:gd name="T48" fmla="*/ 606 w 640"/>
              <a:gd name="T49" fmla="*/ 132 h 272"/>
              <a:gd name="T50" fmla="*/ 620 w 640"/>
              <a:gd name="T51" fmla="*/ 145 h 272"/>
              <a:gd name="T52" fmla="*/ 622 w 640"/>
              <a:gd name="T53" fmla="*/ 145 h 272"/>
              <a:gd name="T54" fmla="*/ 630 w 640"/>
              <a:gd name="T55" fmla="*/ 142 h 272"/>
              <a:gd name="T56" fmla="*/ 636 w 640"/>
              <a:gd name="T57" fmla="*/ 137 h 272"/>
              <a:gd name="T58" fmla="*/ 640 w 640"/>
              <a:gd name="T59" fmla="*/ 134 h 272"/>
              <a:gd name="T60" fmla="*/ 640 w 640"/>
              <a:gd name="T61" fmla="*/ 0 h 272"/>
              <a:gd name="T62" fmla="*/ 0 w 640"/>
              <a:gd name="T63" fmla="*/ 0 h 272"/>
              <a:gd name="T64" fmla="*/ 0 w 640"/>
              <a:gd name="T65" fmla="*/ 272 h 272"/>
              <a:gd name="T66" fmla="*/ 501 w 640"/>
              <a:gd name="T67" fmla="*/ 272 h 272"/>
              <a:gd name="T68" fmla="*/ 504 w 640"/>
              <a:gd name="T69" fmla="*/ 26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0" h="272">
                <a:moveTo>
                  <a:pt x="504" y="268"/>
                </a:moveTo>
                <a:cubicBezTo>
                  <a:pt x="509" y="263"/>
                  <a:pt x="509" y="263"/>
                  <a:pt x="509" y="263"/>
                </a:cubicBezTo>
                <a:cubicBezTo>
                  <a:pt x="512" y="261"/>
                  <a:pt x="511" y="249"/>
                  <a:pt x="509" y="244"/>
                </a:cubicBezTo>
                <a:cubicBezTo>
                  <a:pt x="508" y="242"/>
                  <a:pt x="504" y="239"/>
                  <a:pt x="499" y="239"/>
                </a:cubicBezTo>
                <a:cubicBezTo>
                  <a:pt x="492" y="239"/>
                  <a:pt x="492" y="239"/>
                  <a:pt x="492" y="239"/>
                </a:cubicBezTo>
                <a:cubicBezTo>
                  <a:pt x="485" y="239"/>
                  <a:pt x="478" y="233"/>
                  <a:pt x="478" y="225"/>
                </a:cubicBezTo>
                <a:cubicBezTo>
                  <a:pt x="478" y="210"/>
                  <a:pt x="478" y="210"/>
                  <a:pt x="478" y="210"/>
                </a:cubicBezTo>
                <a:cubicBezTo>
                  <a:pt x="478" y="202"/>
                  <a:pt x="485" y="196"/>
                  <a:pt x="492" y="196"/>
                </a:cubicBezTo>
                <a:cubicBezTo>
                  <a:pt x="499" y="196"/>
                  <a:pt x="499" y="196"/>
                  <a:pt x="499" y="196"/>
                </a:cubicBezTo>
                <a:cubicBezTo>
                  <a:pt x="503" y="196"/>
                  <a:pt x="510" y="187"/>
                  <a:pt x="512" y="183"/>
                </a:cubicBezTo>
                <a:cubicBezTo>
                  <a:pt x="514" y="180"/>
                  <a:pt x="513" y="175"/>
                  <a:pt x="509" y="172"/>
                </a:cubicBezTo>
                <a:cubicBezTo>
                  <a:pt x="504" y="167"/>
                  <a:pt x="504" y="167"/>
                  <a:pt x="504" y="167"/>
                </a:cubicBezTo>
                <a:cubicBezTo>
                  <a:pt x="502" y="164"/>
                  <a:pt x="500" y="161"/>
                  <a:pt x="500" y="157"/>
                </a:cubicBezTo>
                <a:cubicBezTo>
                  <a:pt x="500" y="154"/>
                  <a:pt x="502" y="150"/>
                  <a:pt x="504" y="148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20" y="131"/>
                  <a:pt x="529" y="131"/>
                  <a:pt x="534" y="137"/>
                </a:cubicBezTo>
                <a:cubicBezTo>
                  <a:pt x="540" y="142"/>
                  <a:pt x="540" y="142"/>
                  <a:pt x="540" y="142"/>
                </a:cubicBezTo>
                <a:cubicBezTo>
                  <a:pt x="540" y="142"/>
                  <a:pt x="542" y="143"/>
                  <a:pt x="546" y="143"/>
                </a:cubicBezTo>
                <a:cubicBezTo>
                  <a:pt x="551" y="143"/>
                  <a:pt x="556" y="142"/>
                  <a:pt x="558" y="141"/>
                </a:cubicBezTo>
                <a:cubicBezTo>
                  <a:pt x="561" y="141"/>
                  <a:pt x="564" y="136"/>
                  <a:pt x="564" y="132"/>
                </a:cubicBezTo>
                <a:cubicBezTo>
                  <a:pt x="564" y="125"/>
                  <a:pt x="564" y="125"/>
                  <a:pt x="564" y="125"/>
                </a:cubicBezTo>
                <a:cubicBezTo>
                  <a:pt x="564" y="117"/>
                  <a:pt x="570" y="111"/>
                  <a:pt x="577" y="111"/>
                </a:cubicBezTo>
                <a:cubicBezTo>
                  <a:pt x="593" y="111"/>
                  <a:pt x="593" y="111"/>
                  <a:pt x="593" y="111"/>
                </a:cubicBezTo>
                <a:cubicBezTo>
                  <a:pt x="600" y="111"/>
                  <a:pt x="606" y="117"/>
                  <a:pt x="606" y="125"/>
                </a:cubicBezTo>
                <a:cubicBezTo>
                  <a:pt x="606" y="132"/>
                  <a:pt x="606" y="132"/>
                  <a:pt x="606" y="132"/>
                </a:cubicBezTo>
                <a:cubicBezTo>
                  <a:pt x="606" y="135"/>
                  <a:pt x="615" y="142"/>
                  <a:pt x="620" y="145"/>
                </a:cubicBezTo>
                <a:cubicBezTo>
                  <a:pt x="620" y="145"/>
                  <a:pt x="621" y="145"/>
                  <a:pt x="622" y="145"/>
                </a:cubicBezTo>
                <a:cubicBezTo>
                  <a:pt x="625" y="145"/>
                  <a:pt x="628" y="144"/>
                  <a:pt x="630" y="142"/>
                </a:cubicBezTo>
                <a:cubicBezTo>
                  <a:pt x="636" y="137"/>
                  <a:pt x="636" y="137"/>
                  <a:pt x="636" y="137"/>
                </a:cubicBezTo>
                <a:cubicBezTo>
                  <a:pt x="637" y="135"/>
                  <a:pt x="638" y="134"/>
                  <a:pt x="640" y="134"/>
                </a:cubicBezTo>
                <a:cubicBezTo>
                  <a:pt x="640" y="0"/>
                  <a:pt x="640" y="0"/>
                  <a:pt x="6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501" y="272"/>
                  <a:pt x="501" y="272"/>
                  <a:pt x="501" y="272"/>
                </a:cubicBezTo>
                <a:cubicBezTo>
                  <a:pt x="502" y="271"/>
                  <a:pt x="503" y="269"/>
                  <a:pt x="504" y="268"/>
                </a:cubicBezTo>
                <a:close/>
              </a:path>
            </a:pathLst>
          </a:cu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152"/>
          <p:cNvSpPr>
            <a:spLocks noChangeArrowheads="1"/>
          </p:cNvSpPr>
          <p:nvPr/>
        </p:nvSpPr>
        <p:spPr bwMode="auto">
          <a:xfrm>
            <a:off x="8158127" y="5528180"/>
            <a:ext cx="404340" cy="423975"/>
          </a:xfrm>
          <a:prstGeom prst="ellipse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4" name="文本框 333"/>
          <p:cNvSpPr txBox="1"/>
          <p:nvPr/>
        </p:nvSpPr>
        <p:spPr>
          <a:xfrm>
            <a:off x="4738593" y="1701191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8AA5B6"/>
                </a:solidFill>
                <a:latin typeface="Bodoni MT Black" panose="02070A03080606020203" pitchFamily="18" charset="0"/>
              </a:rPr>
              <a:t>59%</a:t>
            </a:r>
            <a:endParaRPr lang="zh-CN" altLang="en-US" sz="2000" dirty="0">
              <a:solidFill>
                <a:srgbClr val="8AA5B6"/>
              </a:solidFill>
              <a:latin typeface="Bodoni MT Black" panose="02070A03080606020203" pitchFamily="18" charset="0"/>
            </a:endParaRPr>
          </a:p>
        </p:txBody>
      </p:sp>
      <p:sp>
        <p:nvSpPr>
          <p:cNvPr id="335" name="文本框 334"/>
          <p:cNvSpPr txBox="1"/>
          <p:nvPr/>
        </p:nvSpPr>
        <p:spPr>
          <a:xfrm>
            <a:off x="2831869" y="184123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14195"/>
                </a:solidFill>
                <a:latin typeface="Bodoni MT Black" panose="02070A03080606020203" pitchFamily="18" charset="0"/>
              </a:rPr>
              <a:t>34%</a:t>
            </a:r>
            <a:endParaRPr lang="zh-CN" altLang="en-US" sz="2000" dirty="0">
              <a:solidFill>
                <a:srgbClr val="014195"/>
              </a:solidFill>
              <a:latin typeface="Bodoni MT Black" panose="02070A03080606020203" pitchFamily="18" charset="0"/>
            </a:endParaRPr>
          </a:p>
        </p:txBody>
      </p:sp>
      <p:sp>
        <p:nvSpPr>
          <p:cNvPr id="337" name="文本框 336"/>
          <p:cNvSpPr txBox="1"/>
          <p:nvPr/>
        </p:nvSpPr>
        <p:spPr>
          <a:xfrm>
            <a:off x="2258311" y="278368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4E"/>
                </a:solidFill>
                <a:latin typeface="Bodoni MT Black" panose="02070A03080606020203" pitchFamily="18" charset="0"/>
              </a:rPr>
              <a:t>27%</a:t>
            </a:r>
            <a:endParaRPr lang="zh-CN" altLang="en-US" sz="2000" dirty="0">
              <a:solidFill>
                <a:srgbClr val="FFC04E"/>
              </a:solidFill>
              <a:latin typeface="Bodoni MT Black" panose="02070A03080606020203" pitchFamily="18" charset="0"/>
            </a:endParaRPr>
          </a:p>
        </p:txBody>
      </p:sp>
      <p:sp>
        <p:nvSpPr>
          <p:cNvPr id="338" name="文本框 337"/>
          <p:cNvSpPr txBox="1"/>
          <p:nvPr/>
        </p:nvSpPr>
        <p:spPr>
          <a:xfrm>
            <a:off x="3688677" y="5729878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8AA5B6"/>
                </a:solidFill>
                <a:latin typeface="Bodoni MT Black" panose="02070A03080606020203" pitchFamily="18" charset="0"/>
              </a:rPr>
              <a:t>1</a:t>
            </a:r>
            <a:endParaRPr lang="zh-CN" altLang="en-US" dirty="0">
              <a:solidFill>
                <a:srgbClr val="8AA5B6"/>
              </a:solidFill>
              <a:latin typeface="Bodoni MT Black" panose="02070A03080606020203" pitchFamily="18" charset="0"/>
            </a:endParaRPr>
          </a:p>
        </p:txBody>
      </p:sp>
      <p:sp>
        <p:nvSpPr>
          <p:cNvPr id="339" name="文本框 338"/>
          <p:cNvSpPr txBox="1"/>
          <p:nvPr/>
        </p:nvSpPr>
        <p:spPr>
          <a:xfrm>
            <a:off x="3688677" y="543998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14195"/>
                </a:solidFill>
                <a:latin typeface="Bodoni MT Black" panose="02070A03080606020203" pitchFamily="18" charset="0"/>
              </a:rPr>
              <a:t>2</a:t>
            </a:r>
            <a:endParaRPr lang="zh-CN" altLang="en-US" dirty="0">
              <a:solidFill>
                <a:srgbClr val="014195"/>
              </a:solidFill>
              <a:latin typeface="Bodoni MT Black" panose="02070A03080606020203" pitchFamily="18" charset="0"/>
            </a:endParaRPr>
          </a:p>
        </p:txBody>
      </p:sp>
      <p:sp>
        <p:nvSpPr>
          <p:cNvPr id="340" name="文本框 339"/>
          <p:cNvSpPr txBox="1"/>
          <p:nvPr/>
        </p:nvSpPr>
        <p:spPr>
          <a:xfrm>
            <a:off x="3688677" y="512909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C04E"/>
                </a:solidFill>
                <a:latin typeface="Bodoni MT Black" panose="02070A03080606020203" pitchFamily="18" charset="0"/>
              </a:rPr>
              <a:t>3</a:t>
            </a:r>
            <a:endParaRPr lang="zh-CN" altLang="en-US" dirty="0">
              <a:solidFill>
                <a:srgbClr val="FFC04E"/>
              </a:solidFill>
              <a:latin typeface="Bodoni MT Black" panose="02070A03080606020203" pitchFamily="18" charset="0"/>
            </a:endParaRPr>
          </a:p>
        </p:txBody>
      </p:sp>
      <p:sp>
        <p:nvSpPr>
          <p:cNvPr id="341" name="文本框 340"/>
          <p:cNvSpPr txBox="1"/>
          <p:nvPr/>
        </p:nvSpPr>
        <p:spPr>
          <a:xfrm>
            <a:off x="6005426" y="17721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第一季度</a:t>
            </a:r>
            <a:endParaRPr lang="zh-CN" altLang="en-US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342" name="文本框 341"/>
          <p:cNvSpPr txBox="1"/>
          <p:nvPr/>
        </p:nvSpPr>
        <p:spPr>
          <a:xfrm>
            <a:off x="6005426" y="212103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6005426" y="245565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6005426" y="33096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第二季度</a:t>
            </a:r>
            <a:endParaRPr lang="zh-CN" altLang="en-US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345" name="文本框 344"/>
          <p:cNvSpPr txBox="1"/>
          <p:nvPr/>
        </p:nvSpPr>
        <p:spPr>
          <a:xfrm>
            <a:off x="6005426" y="365850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6" name="文本框 345"/>
          <p:cNvSpPr txBox="1"/>
          <p:nvPr/>
        </p:nvSpPr>
        <p:spPr>
          <a:xfrm>
            <a:off x="6005426" y="399312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7" name="文本框 346"/>
          <p:cNvSpPr txBox="1"/>
          <p:nvPr/>
        </p:nvSpPr>
        <p:spPr>
          <a:xfrm>
            <a:off x="6005426" y="48624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第三季度</a:t>
            </a:r>
            <a:endParaRPr lang="zh-CN" altLang="en-US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348" name="文本框 347"/>
          <p:cNvSpPr txBox="1"/>
          <p:nvPr/>
        </p:nvSpPr>
        <p:spPr>
          <a:xfrm>
            <a:off x="6005426" y="521127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" name="文本框 348"/>
          <p:cNvSpPr txBox="1"/>
          <p:nvPr/>
        </p:nvSpPr>
        <p:spPr>
          <a:xfrm>
            <a:off x="6005426" y="554589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31" name="矩形 30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477076" y="3222223"/>
            <a:ext cx="1356890" cy="1196958"/>
            <a:chOff x="9477076" y="3222223"/>
            <a:chExt cx="1356890" cy="119695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514955" y="4097635"/>
              <a:ext cx="375417" cy="321546"/>
            </a:xfrm>
            <a:prstGeom prst="rect">
              <a:avLst/>
            </a:prstGeom>
            <a:solidFill>
              <a:srgbClr val="FFC0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9986331" y="3851846"/>
              <a:ext cx="376259" cy="567335"/>
            </a:xfrm>
            <a:prstGeom prst="rect">
              <a:avLst/>
            </a:prstGeom>
            <a:solidFill>
              <a:srgbClr val="FFC0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0457707" y="3585856"/>
              <a:ext cx="376259" cy="833325"/>
            </a:xfrm>
            <a:prstGeom prst="rect">
              <a:avLst/>
            </a:prstGeom>
            <a:solidFill>
              <a:srgbClr val="FFC0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9477076" y="3222223"/>
              <a:ext cx="1339213" cy="801339"/>
            </a:xfrm>
            <a:custGeom>
              <a:avLst/>
              <a:gdLst>
                <a:gd name="T0" fmla="*/ 1591 w 1591"/>
                <a:gd name="T1" fmla="*/ 5 h 952"/>
                <a:gd name="T2" fmla="*/ 1321 w 1591"/>
                <a:gd name="T3" fmla="*/ 0 h 952"/>
                <a:gd name="T4" fmla="*/ 1371 w 1591"/>
                <a:gd name="T5" fmla="*/ 88 h 952"/>
                <a:gd name="T6" fmla="*/ 971 w 1591"/>
                <a:gd name="T7" fmla="*/ 311 h 952"/>
                <a:gd name="T8" fmla="*/ 543 w 1591"/>
                <a:gd name="T9" fmla="*/ 446 h 952"/>
                <a:gd name="T10" fmla="*/ 0 w 1591"/>
                <a:gd name="T11" fmla="*/ 902 h 952"/>
                <a:gd name="T12" fmla="*/ 42 w 1591"/>
                <a:gd name="T13" fmla="*/ 952 h 952"/>
                <a:gd name="T14" fmla="*/ 577 w 1591"/>
                <a:gd name="T15" fmla="*/ 508 h 952"/>
                <a:gd name="T16" fmla="*/ 995 w 1591"/>
                <a:gd name="T17" fmla="*/ 375 h 952"/>
                <a:gd name="T18" fmla="*/ 1404 w 1591"/>
                <a:gd name="T19" fmla="*/ 147 h 952"/>
                <a:gd name="T20" fmla="*/ 1452 w 1591"/>
                <a:gd name="T21" fmla="*/ 235 h 952"/>
                <a:gd name="T22" fmla="*/ 1591 w 1591"/>
                <a:gd name="T23" fmla="*/ 5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1" h="952">
                  <a:moveTo>
                    <a:pt x="1591" y="5"/>
                  </a:moveTo>
                  <a:lnTo>
                    <a:pt x="1321" y="0"/>
                  </a:lnTo>
                  <a:lnTo>
                    <a:pt x="1371" y="88"/>
                  </a:lnTo>
                  <a:lnTo>
                    <a:pt x="971" y="311"/>
                  </a:lnTo>
                  <a:lnTo>
                    <a:pt x="543" y="446"/>
                  </a:lnTo>
                  <a:lnTo>
                    <a:pt x="0" y="902"/>
                  </a:lnTo>
                  <a:lnTo>
                    <a:pt x="42" y="952"/>
                  </a:lnTo>
                  <a:lnTo>
                    <a:pt x="577" y="508"/>
                  </a:lnTo>
                  <a:lnTo>
                    <a:pt x="995" y="375"/>
                  </a:lnTo>
                  <a:lnTo>
                    <a:pt x="1404" y="147"/>
                  </a:lnTo>
                  <a:lnTo>
                    <a:pt x="1452" y="235"/>
                  </a:lnTo>
                  <a:lnTo>
                    <a:pt x="1591" y="5"/>
                  </a:lnTo>
                  <a:close/>
                </a:path>
              </a:pathLst>
            </a:custGeom>
            <a:solidFill>
              <a:srgbClr val="0141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00882" y="1653959"/>
            <a:ext cx="1491599" cy="1210183"/>
            <a:chOff x="9400882" y="1653959"/>
            <a:chExt cx="1491599" cy="1210183"/>
          </a:xfrm>
        </p:grpSpPr>
        <p:sp>
          <p:nvSpPr>
            <p:cNvPr id="13" name="Freeform 9"/>
            <p:cNvSpPr/>
            <p:nvPr/>
          </p:nvSpPr>
          <p:spPr bwMode="auto">
            <a:xfrm>
              <a:off x="9701996" y="1653959"/>
              <a:ext cx="1121166" cy="995535"/>
            </a:xfrm>
            <a:custGeom>
              <a:avLst/>
              <a:gdLst>
                <a:gd name="T0" fmla="*/ 1343 w 1343"/>
                <a:gd name="T1" fmla="*/ 0 h 911"/>
                <a:gd name="T2" fmla="*/ 941 w 1343"/>
                <a:gd name="T3" fmla="*/ 192 h 911"/>
                <a:gd name="T4" fmla="*/ 1061 w 1343"/>
                <a:gd name="T5" fmla="*/ 277 h 911"/>
                <a:gd name="T6" fmla="*/ 851 w 1343"/>
                <a:gd name="T7" fmla="*/ 586 h 911"/>
                <a:gd name="T8" fmla="*/ 288 w 1343"/>
                <a:gd name="T9" fmla="*/ 284 h 911"/>
                <a:gd name="T10" fmla="*/ 0 w 1343"/>
                <a:gd name="T11" fmla="*/ 842 h 911"/>
                <a:gd name="T12" fmla="*/ 130 w 1343"/>
                <a:gd name="T13" fmla="*/ 911 h 911"/>
                <a:gd name="T14" fmla="*/ 352 w 1343"/>
                <a:gd name="T15" fmla="*/ 486 h 911"/>
                <a:gd name="T16" fmla="*/ 898 w 1343"/>
                <a:gd name="T17" fmla="*/ 783 h 911"/>
                <a:gd name="T18" fmla="*/ 1184 w 1343"/>
                <a:gd name="T19" fmla="*/ 363 h 911"/>
                <a:gd name="T20" fmla="*/ 1307 w 1343"/>
                <a:gd name="T21" fmla="*/ 446 h 911"/>
                <a:gd name="T22" fmla="*/ 1343 w 1343"/>
                <a:gd name="T2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3" h="911">
                  <a:moveTo>
                    <a:pt x="1343" y="0"/>
                  </a:moveTo>
                  <a:lnTo>
                    <a:pt x="941" y="192"/>
                  </a:lnTo>
                  <a:lnTo>
                    <a:pt x="1061" y="277"/>
                  </a:lnTo>
                  <a:lnTo>
                    <a:pt x="851" y="586"/>
                  </a:lnTo>
                  <a:lnTo>
                    <a:pt x="288" y="284"/>
                  </a:lnTo>
                  <a:lnTo>
                    <a:pt x="0" y="842"/>
                  </a:lnTo>
                  <a:lnTo>
                    <a:pt x="130" y="911"/>
                  </a:lnTo>
                  <a:lnTo>
                    <a:pt x="352" y="486"/>
                  </a:lnTo>
                  <a:lnTo>
                    <a:pt x="898" y="783"/>
                  </a:lnTo>
                  <a:lnTo>
                    <a:pt x="1184" y="363"/>
                  </a:lnTo>
                  <a:lnTo>
                    <a:pt x="1307" y="4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8AA5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9400882" y="1674917"/>
              <a:ext cx="1491599" cy="1189225"/>
            </a:xfrm>
            <a:custGeom>
              <a:avLst/>
              <a:gdLst>
                <a:gd name="T0" fmla="*/ 689 w 689"/>
                <a:gd name="T1" fmla="*/ 545 h 545"/>
                <a:gd name="T2" fmla="*/ 86 w 689"/>
                <a:gd name="T3" fmla="*/ 545 h 545"/>
                <a:gd name="T4" fmla="*/ 0 w 689"/>
                <a:gd name="T5" fmla="*/ 460 h 545"/>
                <a:gd name="T6" fmla="*/ 0 w 689"/>
                <a:gd name="T7" fmla="*/ 0 h 545"/>
                <a:gd name="T8" fmla="*/ 45 w 689"/>
                <a:gd name="T9" fmla="*/ 0 h 545"/>
                <a:gd name="T10" fmla="*/ 45 w 689"/>
                <a:gd name="T11" fmla="*/ 460 h 545"/>
                <a:gd name="T12" fmla="*/ 86 w 689"/>
                <a:gd name="T13" fmla="*/ 500 h 545"/>
                <a:gd name="T14" fmla="*/ 689 w 689"/>
                <a:gd name="T15" fmla="*/ 500 h 545"/>
                <a:gd name="T16" fmla="*/ 689 w 689"/>
                <a:gd name="T17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9" h="545">
                  <a:moveTo>
                    <a:pt x="689" y="545"/>
                  </a:moveTo>
                  <a:cubicBezTo>
                    <a:pt x="86" y="545"/>
                    <a:pt x="86" y="545"/>
                    <a:pt x="86" y="545"/>
                  </a:cubicBezTo>
                  <a:cubicBezTo>
                    <a:pt x="38" y="545"/>
                    <a:pt x="0" y="507"/>
                    <a:pt x="0" y="4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60"/>
                    <a:pt x="45" y="460"/>
                    <a:pt x="45" y="460"/>
                  </a:cubicBezTo>
                  <a:cubicBezTo>
                    <a:pt x="45" y="482"/>
                    <a:pt x="63" y="500"/>
                    <a:pt x="86" y="500"/>
                  </a:cubicBezTo>
                  <a:cubicBezTo>
                    <a:pt x="689" y="500"/>
                    <a:pt x="689" y="500"/>
                    <a:pt x="689" y="500"/>
                  </a:cubicBezTo>
                  <a:lnTo>
                    <a:pt x="689" y="545"/>
                  </a:lnTo>
                  <a:close/>
                </a:path>
              </a:pathLst>
            </a:custGeom>
            <a:solidFill>
              <a:srgbClr val="0141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377369" y="4832177"/>
            <a:ext cx="1601899" cy="1270713"/>
            <a:chOff x="9377369" y="4832177"/>
            <a:chExt cx="1601899" cy="1270713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9607498" y="5587601"/>
              <a:ext cx="347195" cy="296166"/>
            </a:xfrm>
            <a:prstGeom prst="rect">
              <a:avLst/>
            </a:prstGeom>
            <a:solidFill>
              <a:srgbClr val="8AA5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0042743" y="5359473"/>
              <a:ext cx="350196" cy="524294"/>
            </a:xfrm>
            <a:prstGeom prst="rect">
              <a:avLst/>
            </a:prstGeom>
            <a:solidFill>
              <a:srgbClr val="8AA5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0479988" y="5112334"/>
              <a:ext cx="350196" cy="771433"/>
            </a:xfrm>
            <a:prstGeom prst="rect">
              <a:avLst/>
            </a:prstGeom>
            <a:solidFill>
              <a:srgbClr val="8AA5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9377369" y="4832177"/>
              <a:ext cx="1601899" cy="1270713"/>
            </a:xfrm>
            <a:custGeom>
              <a:avLst/>
              <a:gdLst>
                <a:gd name="T0" fmla="*/ 677 w 677"/>
                <a:gd name="T1" fmla="*/ 535 h 535"/>
                <a:gd name="T2" fmla="*/ 84 w 677"/>
                <a:gd name="T3" fmla="*/ 535 h 535"/>
                <a:gd name="T4" fmla="*/ 0 w 677"/>
                <a:gd name="T5" fmla="*/ 451 h 535"/>
                <a:gd name="T6" fmla="*/ 0 w 677"/>
                <a:gd name="T7" fmla="*/ 0 h 535"/>
                <a:gd name="T8" fmla="*/ 44 w 677"/>
                <a:gd name="T9" fmla="*/ 0 h 535"/>
                <a:gd name="T10" fmla="*/ 44 w 677"/>
                <a:gd name="T11" fmla="*/ 451 h 535"/>
                <a:gd name="T12" fmla="*/ 84 w 677"/>
                <a:gd name="T13" fmla="*/ 491 h 535"/>
                <a:gd name="T14" fmla="*/ 677 w 677"/>
                <a:gd name="T15" fmla="*/ 491 h 535"/>
                <a:gd name="T16" fmla="*/ 677 w 677"/>
                <a:gd name="T17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535">
                  <a:moveTo>
                    <a:pt x="677" y="535"/>
                  </a:moveTo>
                  <a:cubicBezTo>
                    <a:pt x="84" y="535"/>
                    <a:pt x="84" y="535"/>
                    <a:pt x="84" y="535"/>
                  </a:cubicBezTo>
                  <a:cubicBezTo>
                    <a:pt x="38" y="535"/>
                    <a:pt x="0" y="497"/>
                    <a:pt x="0" y="4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51"/>
                    <a:pt x="44" y="451"/>
                    <a:pt x="44" y="451"/>
                  </a:cubicBezTo>
                  <a:cubicBezTo>
                    <a:pt x="44" y="473"/>
                    <a:pt x="62" y="491"/>
                    <a:pt x="84" y="491"/>
                  </a:cubicBezTo>
                  <a:cubicBezTo>
                    <a:pt x="677" y="491"/>
                    <a:pt x="677" y="491"/>
                    <a:pt x="677" y="491"/>
                  </a:cubicBezTo>
                  <a:lnTo>
                    <a:pt x="677" y="535"/>
                  </a:lnTo>
                  <a:close/>
                </a:path>
              </a:pathLst>
            </a:custGeom>
            <a:solidFill>
              <a:srgbClr val="0141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rgbClr val="F1F3F6"/>
            </a:gs>
            <a:gs pos="2300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6" r="2582" b="12553"/>
          <a:stretch>
            <a:fillRect/>
          </a:stretch>
        </p:blipFill>
        <p:spPr>
          <a:xfrm>
            <a:off x="1251966" y="1856757"/>
            <a:ext cx="1850501" cy="1003974"/>
          </a:xfrm>
          <a:custGeom>
            <a:avLst/>
            <a:gdLst>
              <a:gd name="connsiteX0" fmla="*/ 0 w 2678825"/>
              <a:gd name="connsiteY0" fmla="*/ 0 h 1453375"/>
              <a:gd name="connsiteX1" fmla="*/ 2678825 w 2678825"/>
              <a:gd name="connsiteY1" fmla="*/ 0 h 1453375"/>
              <a:gd name="connsiteX2" fmla="*/ 2084162 w 2678825"/>
              <a:gd name="connsiteY2" fmla="*/ 1453375 h 1453375"/>
              <a:gd name="connsiteX3" fmla="*/ 0 w 2678825"/>
              <a:gd name="connsiteY3" fmla="*/ 1453375 h 1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825" h="1453375">
                <a:moveTo>
                  <a:pt x="0" y="0"/>
                </a:moveTo>
                <a:lnTo>
                  <a:pt x="2678825" y="0"/>
                </a:lnTo>
                <a:lnTo>
                  <a:pt x="2084162" y="1453375"/>
                </a:lnTo>
                <a:lnTo>
                  <a:pt x="0" y="1453375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658" r="968" b="19576"/>
          <a:stretch>
            <a:fillRect/>
          </a:stretch>
        </p:blipFill>
        <p:spPr>
          <a:xfrm>
            <a:off x="1242935" y="4708929"/>
            <a:ext cx="1868565" cy="1003974"/>
          </a:xfrm>
          <a:custGeom>
            <a:avLst/>
            <a:gdLst>
              <a:gd name="connsiteX0" fmla="*/ 0 w 2704975"/>
              <a:gd name="connsiteY0" fmla="*/ 0 h 1453375"/>
              <a:gd name="connsiteX1" fmla="*/ 2704975 w 2704975"/>
              <a:gd name="connsiteY1" fmla="*/ 0 h 1453375"/>
              <a:gd name="connsiteX2" fmla="*/ 2110312 w 2704975"/>
              <a:gd name="connsiteY2" fmla="*/ 1453375 h 1453375"/>
              <a:gd name="connsiteX3" fmla="*/ 0 w 2704975"/>
              <a:gd name="connsiteY3" fmla="*/ 1453375 h 1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975" h="1453375">
                <a:moveTo>
                  <a:pt x="0" y="0"/>
                </a:moveTo>
                <a:lnTo>
                  <a:pt x="2704975" y="0"/>
                </a:lnTo>
                <a:lnTo>
                  <a:pt x="2110312" y="1453375"/>
                </a:lnTo>
                <a:lnTo>
                  <a:pt x="0" y="1453375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1" b="12408"/>
          <a:stretch>
            <a:fillRect/>
          </a:stretch>
        </p:blipFill>
        <p:spPr>
          <a:xfrm>
            <a:off x="1269083" y="3294520"/>
            <a:ext cx="1850501" cy="1003974"/>
          </a:xfrm>
          <a:custGeom>
            <a:avLst/>
            <a:gdLst>
              <a:gd name="connsiteX0" fmla="*/ 0 w 2678825"/>
              <a:gd name="connsiteY0" fmla="*/ 0 h 1453375"/>
              <a:gd name="connsiteX1" fmla="*/ 2084163 w 2678825"/>
              <a:gd name="connsiteY1" fmla="*/ 0 h 1453375"/>
              <a:gd name="connsiteX2" fmla="*/ 2678825 w 2678825"/>
              <a:gd name="connsiteY2" fmla="*/ 1453373 h 1453375"/>
              <a:gd name="connsiteX3" fmla="*/ 2678825 w 2678825"/>
              <a:gd name="connsiteY3" fmla="*/ 1453375 h 1453375"/>
              <a:gd name="connsiteX4" fmla="*/ 0 w 2678825"/>
              <a:gd name="connsiteY4" fmla="*/ 1453375 h 1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8825" h="1453375">
                <a:moveTo>
                  <a:pt x="0" y="0"/>
                </a:moveTo>
                <a:lnTo>
                  <a:pt x="2084163" y="0"/>
                </a:lnTo>
                <a:lnTo>
                  <a:pt x="2678825" y="1453373"/>
                </a:lnTo>
                <a:lnTo>
                  <a:pt x="2678825" y="1453375"/>
                </a:lnTo>
                <a:lnTo>
                  <a:pt x="0" y="1453375"/>
                </a:lnTo>
                <a:close/>
              </a:path>
            </a:pathLst>
          </a:custGeom>
        </p:spPr>
      </p:pic>
      <p:sp>
        <p:nvSpPr>
          <p:cNvPr id="20" name="任意多边形 19"/>
          <p:cNvSpPr/>
          <p:nvPr/>
        </p:nvSpPr>
        <p:spPr>
          <a:xfrm>
            <a:off x="2778864" y="1856757"/>
            <a:ext cx="8175826" cy="1003974"/>
          </a:xfrm>
          <a:custGeom>
            <a:avLst/>
            <a:gdLst>
              <a:gd name="connsiteX0" fmla="*/ 410786 w 8175826"/>
              <a:gd name="connsiteY0" fmla="*/ 0 h 1003974"/>
              <a:gd name="connsiteX1" fmla="*/ 1691612 w 8175826"/>
              <a:gd name="connsiteY1" fmla="*/ 0 h 1003974"/>
              <a:gd name="connsiteX2" fmla="*/ 1850501 w 8175826"/>
              <a:gd name="connsiteY2" fmla="*/ 0 h 1003974"/>
              <a:gd name="connsiteX3" fmla="*/ 8175826 w 8175826"/>
              <a:gd name="connsiteY3" fmla="*/ 0 h 1003974"/>
              <a:gd name="connsiteX4" fmla="*/ 8175826 w 8175826"/>
              <a:gd name="connsiteY4" fmla="*/ 1003974 h 1003974"/>
              <a:gd name="connsiteX5" fmla="*/ 1850501 w 8175826"/>
              <a:gd name="connsiteY5" fmla="*/ 1003974 h 1003974"/>
              <a:gd name="connsiteX6" fmla="*/ 1691612 w 8175826"/>
              <a:gd name="connsiteY6" fmla="*/ 1003974 h 1003974"/>
              <a:gd name="connsiteX7" fmla="*/ 0 w 8175826"/>
              <a:gd name="connsiteY7" fmla="*/ 1003974 h 10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5826" h="1003974">
                <a:moveTo>
                  <a:pt x="410786" y="0"/>
                </a:moveTo>
                <a:lnTo>
                  <a:pt x="1691612" y="0"/>
                </a:lnTo>
                <a:lnTo>
                  <a:pt x="1850501" y="0"/>
                </a:lnTo>
                <a:lnTo>
                  <a:pt x="8175826" y="0"/>
                </a:lnTo>
                <a:lnTo>
                  <a:pt x="8175826" y="1003974"/>
                </a:lnTo>
                <a:lnTo>
                  <a:pt x="1850501" y="1003974"/>
                </a:lnTo>
                <a:lnTo>
                  <a:pt x="1691612" y="1003974"/>
                </a:lnTo>
                <a:lnTo>
                  <a:pt x="0" y="1003974"/>
                </a:lnTo>
                <a:close/>
              </a:path>
            </a:pathLst>
          </a:cu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381789" y="1993237"/>
            <a:ext cx="7107757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）就是对现有资源进行重新整合之后，实现价值和的等效流通。狭义的可以理解为金融是动态的货币经济学。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 flipV="1">
            <a:off x="2795982" y="3271166"/>
            <a:ext cx="8175826" cy="1003974"/>
          </a:xfrm>
          <a:custGeom>
            <a:avLst/>
            <a:gdLst>
              <a:gd name="connsiteX0" fmla="*/ 410786 w 8175826"/>
              <a:gd name="connsiteY0" fmla="*/ 0 h 1003974"/>
              <a:gd name="connsiteX1" fmla="*/ 1691612 w 8175826"/>
              <a:gd name="connsiteY1" fmla="*/ 0 h 1003974"/>
              <a:gd name="connsiteX2" fmla="*/ 1850501 w 8175826"/>
              <a:gd name="connsiteY2" fmla="*/ 0 h 1003974"/>
              <a:gd name="connsiteX3" fmla="*/ 8175826 w 8175826"/>
              <a:gd name="connsiteY3" fmla="*/ 0 h 1003974"/>
              <a:gd name="connsiteX4" fmla="*/ 8175826 w 8175826"/>
              <a:gd name="connsiteY4" fmla="*/ 1003974 h 1003974"/>
              <a:gd name="connsiteX5" fmla="*/ 1850501 w 8175826"/>
              <a:gd name="connsiteY5" fmla="*/ 1003974 h 1003974"/>
              <a:gd name="connsiteX6" fmla="*/ 1691612 w 8175826"/>
              <a:gd name="connsiteY6" fmla="*/ 1003974 h 1003974"/>
              <a:gd name="connsiteX7" fmla="*/ 0 w 8175826"/>
              <a:gd name="connsiteY7" fmla="*/ 1003974 h 10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5826" h="1003974">
                <a:moveTo>
                  <a:pt x="410786" y="0"/>
                </a:moveTo>
                <a:lnTo>
                  <a:pt x="1691612" y="0"/>
                </a:lnTo>
                <a:lnTo>
                  <a:pt x="1850501" y="0"/>
                </a:lnTo>
                <a:lnTo>
                  <a:pt x="8175826" y="0"/>
                </a:lnTo>
                <a:lnTo>
                  <a:pt x="8175826" y="1003974"/>
                </a:lnTo>
                <a:lnTo>
                  <a:pt x="1850501" y="1003974"/>
                </a:lnTo>
                <a:lnTo>
                  <a:pt x="1691612" y="1003974"/>
                </a:lnTo>
                <a:lnTo>
                  <a:pt x="0" y="1003974"/>
                </a:lnTo>
                <a:close/>
              </a:path>
            </a:pathLst>
          </a:custGeom>
          <a:solidFill>
            <a:srgbClr val="8AA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2795982" y="4708929"/>
            <a:ext cx="8175826" cy="1003974"/>
          </a:xfrm>
          <a:custGeom>
            <a:avLst/>
            <a:gdLst>
              <a:gd name="connsiteX0" fmla="*/ 410786 w 8175826"/>
              <a:gd name="connsiteY0" fmla="*/ 0 h 1003974"/>
              <a:gd name="connsiteX1" fmla="*/ 1691612 w 8175826"/>
              <a:gd name="connsiteY1" fmla="*/ 0 h 1003974"/>
              <a:gd name="connsiteX2" fmla="*/ 1850501 w 8175826"/>
              <a:gd name="connsiteY2" fmla="*/ 0 h 1003974"/>
              <a:gd name="connsiteX3" fmla="*/ 8175826 w 8175826"/>
              <a:gd name="connsiteY3" fmla="*/ 0 h 1003974"/>
              <a:gd name="connsiteX4" fmla="*/ 8175826 w 8175826"/>
              <a:gd name="connsiteY4" fmla="*/ 1003974 h 1003974"/>
              <a:gd name="connsiteX5" fmla="*/ 1850501 w 8175826"/>
              <a:gd name="connsiteY5" fmla="*/ 1003974 h 1003974"/>
              <a:gd name="connsiteX6" fmla="*/ 1691612 w 8175826"/>
              <a:gd name="connsiteY6" fmla="*/ 1003974 h 1003974"/>
              <a:gd name="connsiteX7" fmla="*/ 0 w 8175826"/>
              <a:gd name="connsiteY7" fmla="*/ 1003974 h 10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5826" h="1003974">
                <a:moveTo>
                  <a:pt x="410786" y="0"/>
                </a:moveTo>
                <a:lnTo>
                  <a:pt x="1691612" y="0"/>
                </a:lnTo>
                <a:lnTo>
                  <a:pt x="1850501" y="0"/>
                </a:lnTo>
                <a:lnTo>
                  <a:pt x="8175826" y="0"/>
                </a:lnTo>
                <a:lnTo>
                  <a:pt x="8175826" y="1003974"/>
                </a:lnTo>
                <a:lnTo>
                  <a:pt x="1850501" y="1003974"/>
                </a:lnTo>
                <a:lnTo>
                  <a:pt x="1691612" y="1003974"/>
                </a:lnTo>
                <a:lnTo>
                  <a:pt x="0" y="1003974"/>
                </a:lnTo>
                <a:close/>
              </a:path>
            </a:pathLst>
          </a:custGeom>
          <a:solidFill>
            <a:srgbClr val="FFC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330017" y="4838699"/>
            <a:ext cx="7107757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）就是对现有资源进行重新整合之后，实现价值和的等效流通。狭义的可以理解为金融是动态的货币经济学。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06503" y="3425008"/>
            <a:ext cx="7107757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）就是对现有资源进行重新整合之后，实现价值和的等效流通。狭义的可以理解为金融是动态的货币经济学。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  <a:endParaRPr lang="zh-CN" altLang="en-US" sz="4400" dirty="0">
              <a:solidFill>
                <a:srgbClr val="4C4E4D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97973"/>
            <a:ext cx="979536" cy="647371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32" name="任意多边形 31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3816" y="26004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</a:rPr>
                <a:t>o4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17" name="矩形 16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58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  <a:endParaRPr lang="zh-CN" altLang="en-US" sz="4400" dirty="0">
              <a:solidFill>
                <a:srgbClr val="4C4E4D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97973"/>
            <a:ext cx="979536" cy="647371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7" name="任意多边形 6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3816" y="26004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</a:rPr>
                <a:t>o5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sp>
        <p:nvSpPr>
          <p:cNvPr id="1712" name="Rectangle 5"/>
          <p:cNvSpPr>
            <a:spLocks noChangeArrowheads="1"/>
          </p:cNvSpPr>
          <p:nvPr/>
        </p:nvSpPr>
        <p:spPr bwMode="auto">
          <a:xfrm>
            <a:off x="1481412" y="3082828"/>
            <a:ext cx="1733928" cy="33723"/>
          </a:xfrm>
          <a:prstGeom prst="rect">
            <a:avLst/>
          </a:pr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9" name="Rectangle 142"/>
          <p:cNvSpPr>
            <a:spLocks noChangeArrowheads="1"/>
          </p:cNvSpPr>
          <p:nvPr/>
        </p:nvSpPr>
        <p:spPr bwMode="auto">
          <a:xfrm>
            <a:off x="1480005" y="4983688"/>
            <a:ext cx="1733928" cy="33723"/>
          </a:xfrm>
          <a:prstGeom prst="rect">
            <a:avLst/>
          </a:pr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2" name="Rectangle 226"/>
          <p:cNvSpPr>
            <a:spLocks noChangeArrowheads="1"/>
          </p:cNvSpPr>
          <p:nvPr/>
        </p:nvSpPr>
        <p:spPr bwMode="auto">
          <a:xfrm>
            <a:off x="9095998" y="2255925"/>
            <a:ext cx="1735674" cy="33723"/>
          </a:xfrm>
          <a:prstGeom prst="rect">
            <a:avLst/>
          </a:pr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3" name="Rectangle 387"/>
          <p:cNvSpPr>
            <a:spLocks noChangeArrowheads="1"/>
          </p:cNvSpPr>
          <p:nvPr/>
        </p:nvSpPr>
        <p:spPr bwMode="auto">
          <a:xfrm>
            <a:off x="9090215" y="4344743"/>
            <a:ext cx="1735674" cy="33723"/>
          </a:xfrm>
          <a:prstGeom prst="rect">
            <a:avLst/>
          </a:pr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475"/>
          <p:cNvSpPr/>
          <p:nvPr/>
        </p:nvSpPr>
        <p:spPr bwMode="auto">
          <a:xfrm>
            <a:off x="4444764" y="2557474"/>
            <a:ext cx="1657097" cy="1686104"/>
          </a:xfrm>
          <a:custGeom>
            <a:avLst/>
            <a:gdLst>
              <a:gd name="T0" fmla="*/ 279 w 401"/>
              <a:gd name="T1" fmla="*/ 53 h 401"/>
              <a:gd name="T2" fmla="*/ 269 w 401"/>
              <a:gd name="T3" fmla="*/ 68 h 401"/>
              <a:gd name="T4" fmla="*/ 200 w 401"/>
              <a:gd name="T5" fmla="*/ 0 h 401"/>
              <a:gd name="T6" fmla="*/ 126 w 401"/>
              <a:gd name="T7" fmla="*/ 74 h 401"/>
              <a:gd name="T8" fmla="*/ 152 w 401"/>
              <a:gd name="T9" fmla="*/ 87 h 401"/>
              <a:gd name="T10" fmla="*/ 152 w 401"/>
              <a:gd name="T11" fmla="*/ 155 h 401"/>
              <a:gd name="T12" fmla="*/ 84 w 401"/>
              <a:gd name="T13" fmla="*/ 155 h 401"/>
              <a:gd name="T14" fmla="*/ 71 w 401"/>
              <a:gd name="T15" fmla="*/ 129 h 401"/>
              <a:gd name="T16" fmla="*/ 0 w 401"/>
              <a:gd name="T17" fmla="*/ 200 h 401"/>
              <a:gd name="T18" fmla="*/ 69 w 401"/>
              <a:gd name="T19" fmla="*/ 269 h 401"/>
              <a:gd name="T20" fmla="*/ 54 w 401"/>
              <a:gd name="T21" fmla="*/ 279 h 401"/>
              <a:gd name="T22" fmla="*/ 54 w 401"/>
              <a:gd name="T23" fmla="*/ 347 h 401"/>
              <a:gd name="T24" fmla="*/ 122 w 401"/>
              <a:gd name="T25" fmla="*/ 347 h 401"/>
              <a:gd name="T26" fmla="*/ 132 w 401"/>
              <a:gd name="T27" fmla="*/ 332 h 401"/>
              <a:gd name="T28" fmla="*/ 200 w 401"/>
              <a:gd name="T29" fmla="*/ 401 h 401"/>
              <a:gd name="T30" fmla="*/ 269 w 401"/>
              <a:gd name="T31" fmla="*/ 332 h 401"/>
              <a:gd name="T32" fmla="*/ 249 w 401"/>
              <a:gd name="T33" fmla="*/ 320 h 401"/>
              <a:gd name="T34" fmla="*/ 249 w 401"/>
              <a:gd name="T35" fmla="*/ 252 h 401"/>
              <a:gd name="T36" fmla="*/ 317 w 401"/>
              <a:gd name="T37" fmla="*/ 252 h 401"/>
              <a:gd name="T38" fmla="*/ 329 w 401"/>
              <a:gd name="T39" fmla="*/ 272 h 401"/>
              <a:gd name="T40" fmla="*/ 401 w 401"/>
              <a:gd name="T41" fmla="*/ 200 h 401"/>
              <a:gd name="T42" fmla="*/ 332 w 401"/>
              <a:gd name="T43" fmla="*/ 132 h 401"/>
              <a:gd name="T44" fmla="*/ 347 w 401"/>
              <a:gd name="T45" fmla="*/ 121 h 401"/>
              <a:gd name="T46" fmla="*/ 347 w 401"/>
              <a:gd name="T47" fmla="*/ 53 h 401"/>
              <a:gd name="T48" fmla="*/ 279 w 401"/>
              <a:gd name="T49" fmla="*/ 53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1" h="401">
                <a:moveTo>
                  <a:pt x="279" y="53"/>
                </a:moveTo>
                <a:cubicBezTo>
                  <a:pt x="275" y="58"/>
                  <a:pt x="271" y="63"/>
                  <a:pt x="269" y="68"/>
                </a:cubicBezTo>
                <a:cubicBezTo>
                  <a:pt x="200" y="0"/>
                  <a:pt x="200" y="0"/>
                  <a:pt x="200" y="0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36" y="76"/>
                  <a:pt x="145" y="80"/>
                  <a:pt x="152" y="87"/>
                </a:cubicBezTo>
                <a:cubicBezTo>
                  <a:pt x="171" y="106"/>
                  <a:pt x="171" y="137"/>
                  <a:pt x="152" y="155"/>
                </a:cubicBezTo>
                <a:cubicBezTo>
                  <a:pt x="133" y="174"/>
                  <a:pt x="103" y="174"/>
                  <a:pt x="84" y="155"/>
                </a:cubicBezTo>
                <a:cubicBezTo>
                  <a:pt x="77" y="148"/>
                  <a:pt x="72" y="139"/>
                  <a:pt x="71" y="129"/>
                </a:cubicBezTo>
                <a:cubicBezTo>
                  <a:pt x="0" y="200"/>
                  <a:pt x="0" y="200"/>
                  <a:pt x="0" y="200"/>
                </a:cubicBezTo>
                <a:cubicBezTo>
                  <a:pt x="69" y="269"/>
                  <a:pt x="69" y="269"/>
                  <a:pt x="69" y="269"/>
                </a:cubicBezTo>
                <a:cubicBezTo>
                  <a:pt x="63" y="271"/>
                  <a:pt x="58" y="274"/>
                  <a:pt x="54" y="279"/>
                </a:cubicBezTo>
                <a:cubicBezTo>
                  <a:pt x="35" y="298"/>
                  <a:pt x="35" y="328"/>
                  <a:pt x="54" y="347"/>
                </a:cubicBezTo>
                <a:cubicBezTo>
                  <a:pt x="72" y="366"/>
                  <a:pt x="103" y="366"/>
                  <a:pt x="122" y="347"/>
                </a:cubicBezTo>
                <a:cubicBezTo>
                  <a:pt x="126" y="342"/>
                  <a:pt x="129" y="337"/>
                  <a:pt x="132" y="332"/>
                </a:cubicBezTo>
                <a:cubicBezTo>
                  <a:pt x="200" y="401"/>
                  <a:pt x="200" y="401"/>
                  <a:pt x="200" y="401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261" y="330"/>
                  <a:pt x="254" y="326"/>
                  <a:pt x="249" y="320"/>
                </a:cubicBezTo>
                <a:cubicBezTo>
                  <a:pt x="230" y="301"/>
                  <a:pt x="230" y="271"/>
                  <a:pt x="249" y="252"/>
                </a:cubicBezTo>
                <a:cubicBezTo>
                  <a:pt x="267" y="233"/>
                  <a:pt x="298" y="233"/>
                  <a:pt x="317" y="252"/>
                </a:cubicBezTo>
                <a:cubicBezTo>
                  <a:pt x="322" y="258"/>
                  <a:pt x="327" y="265"/>
                  <a:pt x="329" y="272"/>
                </a:cubicBezTo>
                <a:cubicBezTo>
                  <a:pt x="401" y="200"/>
                  <a:pt x="401" y="200"/>
                  <a:pt x="401" y="200"/>
                </a:cubicBezTo>
                <a:cubicBezTo>
                  <a:pt x="332" y="132"/>
                  <a:pt x="332" y="132"/>
                  <a:pt x="332" y="132"/>
                </a:cubicBezTo>
                <a:cubicBezTo>
                  <a:pt x="338" y="129"/>
                  <a:pt x="343" y="126"/>
                  <a:pt x="347" y="121"/>
                </a:cubicBezTo>
                <a:cubicBezTo>
                  <a:pt x="366" y="103"/>
                  <a:pt x="366" y="72"/>
                  <a:pt x="347" y="53"/>
                </a:cubicBezTo>
                <a:cubicBezTo>
                  <a:pt x="328" y="35"/>
                  <a:pt x="298" y="35"/>
                  <a:pt x="279" y="53"/>
                </a:cubicBezTo>
                <a:close/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476"/>
          <p:cNvSpPr>
            <a:spLocks noEditPoints="1"/>
          </p:cNvSpPr>
          <p:nvPr/>
        </p:nvSpPr>
        <p:spPr bwMode="auto">
          <a:xfrm>
            <a:off x="4423810" y="2536176"/>
            <a:ext cx="1699005" cy="1728700"/>
          </a:xfrm>
          <a:custGeom>
            <a:avLst/>
            <a:gdLst>
              <a:gd name="T0" fmla="*/ 138 w 411"/>
              <a:gd name="T1" fmla="*/ 343 h 411"/>
              <a:gd name="T2" fmla="*/ 93 w 411"/>
              <a:gd name="T3" fmla="*/ 370 h 411"/>
              <a:gd name="T4" fmla="*/ 56 w 411"/>
              <a:gd name="T5" fmla="*/ 281 h 411"/>
              <a:gd name="T6" fmla="*/ 0 w 411"/>
              <a:gd name="T7" fmla="*/ 205 h 411"/>
              <a:gd name="T8" fmla="*/ 79 w 411"/>
              <a:gd name="T9" fmla="*/ 134 h 411"/>
              <a:gd name="T10" fmla="*/ 123 w 411"/>
              <a:gd name="T11" fmla="*/ 171 h 411"/>
              <a:gd name="T12" fmla="*/ 155 w 411"/>
              <a:gd name="T13" fmla="*/ 95 h 411"/>
              <a:gd name="T14" fmla="*/ 124 w 411"/>
              <a:gd name="T15" fmla="*/ 81 h 411"/>
              <a:gd name="T16" fmla="*/ 273 w 411"/>
              <a:gd name="T17" fmla="*/ 67 h 411"/>
              <a:gd name="T18" fmla="*/ 318 w 411"/>
              <a:gd name="T19" fmla="*/ 41 h 411"/>
              <a:gd name="T20" fmla="*/ 355 w 411"/>
              <a:gd name="T21" fmla="*/ 129 h 411"/>
              <a:gd name="T22" fmla="*/ 411 w 411"/>
              <a:gd name="T23" fmla="*/ 205 h 411"/>
              <a:gd name="T24" fmla="*/ 330 w 411"/>
              <a:gd name="T25" fmla="*/ 278 h 411"/>
              <a:gd name="T26" fmla="*/ 288 w 411"/>
              <a:gd name="T27" fmla="*/ 247 h 411"/>
              <a:gd name="T28" fmla="*/ 256 w 411"/>
              <a:gd name="T29" fmla="*/ 323 h 411"/>
              <a:gd name="T30" fmla="*/ 281 w 411"/>
              <a:gd name="T31" fmla="*/ 335 h 411"/>
              <a:gd name="T32" fmla="*/ 136 w 411"/>
              <a:gd name="T33" fmla="*/ 331 h 411"/>
              <a:gd name="T34" fmla="*/ 267 w 411"/>
              <a:gd name="T35" fmla="*/ 339 h 411"/>
              <a:gd name="T36" fmla="*/ 251 w 411"/>
              <a:gd name="T37" fmla="*/ 255 h 411"/>
              <a:gd name="T38" fmla="*/ 324 w 411"/>
              <a:gd name="T39" fmla="*/ 255 h 411"/>
              <a:gd name="T40" fmla="*/ 401 w 411"/>
              <a:gd name="T41" fmla="*/ 205 h 411"/>
              <a:gd name="T42" fmla="*/ 336 w 411"/>
              <a:gd name="T43" fmla="*/ 133 h 411"/>
              <a:gd name="T44" fmla="*/ 350 w 411"/>
              <a:gd name="T45" fmla="*/ 61 h 411"/>
              <a:gd name="T46" fmla="*/ 287 w 411"/>
              <a:gd name="T47" fmla="*/ 61 h 411"/>
              <a:gd name="T48" fmla="*/ 275 w 411"/>
              <a:gd name="T49" fmla="*/ 80 h 411"/>
              <a:gd name="T50" fmla="*/ 138 w 411"/>
              <a:gd name="T51" fmla="*/ 77 h 411"/>
              <a:gd name="T52" fmla="*/ 160 w 411"/>
              <a:gd name="T53" fmla="*/ 163 h 411"/>
              <a:gd name="T54" fmla="*/ 87 w 411"/>
              <a:gd name="T55" fmla="*/ 163 h 411"/>
              <a:gd name="T56" fmla="*/ 10 w 411"/>
              <a:gd name="T57" fmla="*/ 205 h 411"/>
              <a:gd name="T58" fmla="*/ 75 w 411"/>
              <a:gd name="T59" fmla="*/ 277 h 411"/>
              <a:gd name="T60" fmla="*/ 61 w 411"/>
              <a:gd name="T61" fmla="*/ 349 h 411"/>
              <a:gd name="T62" fmla="*/ 124 w 411"/>
              <a:gd name="T63" fmla="*/ 349 h 411"/>
              <a:gd name="T64" fmla="*/ 136 w 411"/>
              <a:gd name="T65" fmla="*/ 33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1" h="411">
                <a:moveTo>
                  <a:pt x="205" y="411"/>
                </a:moveTo>
                <a:cubicBezTo>
                  <a:pt x="138" y="343"/>
                  <a:pt x="138" y="343"/>
                  <a:pt x="138" y="343"/>
                </a:cubicBezTo>
                <a:cubicBezTo>
                  <a:pt x="135" y="347"/>
                  <a:pt x="133" y="351"/>
                  <a:pt x="129" y="354"/>
                </a:cubicBezTo>
                <a:cubicBezTo>
                  <a:pt x="119" y="364"/>
                  <a:pt x="106" y="370"/>
                  <a:pt x="93" y="370"/>
                </a:cubicBezTo>
                <a:cubicBezTo>
                  <a:pt x="79" y="370"/>
                  <a:pt x="66" y="364"/>
                  <a:pt x="56" y="354"/>
                </a:cubicBezTo>
                <a:cubicBezTo>
                  <a:pt x="36" y="334"/>
                  <a:pt x="36" y="302"/>
                  <a:pt x="56" y="281"/>
                </a:cubicBezTo>
                <a:cubicBezTo>
                  <a:pt x="59" y="278"/>
                  <a:pt x="63" y="275"/>
                  <a:pt x="68" y="273"/>
                </a:cubicBezTo>
                <a:cubicBezTo>
                  <a:pt x="0" y="205"/>
                  <a:pt x="0" y="205"/>
                  <a:pt x="0" y="205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81" y="143"/>
                  <a:pt x="85" y="151"/>
                  <a:pt x="92" y="158"/>
                </a:cubicBezTo>
                <a:cubicBezTo>
                  <a:pt x="100" y="166"/>
                  <a:pt x="111" y="171"/>
                  <a:pt x="123" y="171"/>
                </a:cubicBezTo>
                <a:cubicBezTo>
                  <a:pt x="135" y="171"/>
                  <a:pt x="146" y="166"/>
                  <a:pt x="155" y="158"/>
                </a:cubicBezTo>
                <a:cubicBezTo>
                  <a:pt x="172" y="141"/>
                  <a:pt x="172" y="112"/>
                  <a:pt x="155" y="95"/>
                </a:cubicBezTo>
                <a:cubicBezTo>
                  <a:pt x="148" y="88"/>
                  <a:pt x="140" y="84"/>
                  <a:pt x="130" y="83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205" y="0"/>
                  <a:pt x="205" y="0"/>
                  <a:pt x="205" y="0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3"/>
                  <a:pt x="278" y="59"/>
                  <a:pt x="282" y="56"/>
                </a:cubicBezTo>
                <a:cubicBezTo>
                  <a:pt x="291" y="46"/>
                  <a:pt x="304" y="41"/>
                  <a:pt x="318" y="41"/>
                </a:cubicBezTo>
                <a:cubicBezTo>
                  <a:pt x="332" y="41"/>
                  <a:pt x="345" y="46"/>
                  <a:pt x="355" y="56"/>
                </a:cubicBezTo>
                <a:cubicBezTo>
                  <a:pt x="375" y="76"/>
                  <a:pt x="375" y="109"/>
                  <a:pt x="355" y="129"/>
                </a:cubicBezTo>
                <a:cubicBezTo>
                  <a:pt x="351" y="132"/>
                  <a:pt x="347" y="135"/>
                  <a:pt x="343" y="138"/>
                </a:cubicBezTo>
                <a:cubicBezTo>
                  <a:pt x="411" y="205"/>
                  <a:pt x="411" y="205"/>
                  <a:pt x="411" y="205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0" y="278"/>
                  <a:pt x="330" y="278"/>
                  <a:pt x="330" y="278"/>
                </a:cubicBezTo>
                <a:cubicBezTo>
                  <a:pt x="328" y="271"/>
                  <a:pt x="324" y="265"/>
                  <a:pt x="319" y="260"/>
                </a:cubicBezTo>
                <a:cubicBezTo>
                  <a:pt x="311" y="251"/>
                  <a:pt x="300" y="247"/>
                  <a:pt x="288" y="247"/>
                </a:cubicBezTo>
                <a:cubicBezTo>
                  <a:pt x="276" y="247"/>
                  <a:pt x="265" y="251"/>
                  <a:pt x="256" y="260"/>
                </a:cubicBezTo>
                <a:cubicBezTo>
                  <a:pt x="239" y="277"/>
                  <a:pt x="239" y="305"/>
                  <a:pt x="256" y="323"/>
                </a:cubicBezTo>
                <a:cubicBezTo>
                  <a:pt x="261" y="328"/>
                  <a:pt x="268" y="332"/>
                  <a:pt x="275" y="334"/>
                </a:cubicBezTo>
                <a:cubicBezTo>
                  <a:pt x="281" y="335"/>
                  <a:pt x="281" y="335"/>
                  <a:pt x="281" y="335"/>
                </a:cubicBezTo>
                <a:lnTo>
                  <a:pt x="205" y="411"/>
                </a:lnTo>
                <a:close/>
                <a:moveTo>
                  <a:pt x="136" y="331"/>
                </a:moveTo>
                <a:cubicBezTo>
                  <a:pt x="205" y="401"/>
                  <a:pt x="205" y="401"/>
                  <a:pt x="205" y="401"/>
                </a:cubicBezTo>
                <a:cubicBezTo>
                  <a:pt x="267" y="339"/>
                  <a:pt x="267" y="339"/>
                  <a:pt x="267" y="339"/>
                </a:cubicBezTo>
                <a:cubicBezTo>
                  <a:pt x="261" y="336"/>
                  <a:pt x="256" y="332"/>
                  <a:pt x="251" y="328"/>
                </a:cubicBezTo>
                <a:cubicBezTo>
                  <a:pt x="231" y="307"/>
                  <a:pt x="231" y="275"/>
                  <a:pt x="251" y="255"/>
                </a:cubicBezTo>
                <a:cubicBezTo>
                  <a:pt x="261" y="245"/>
                  <a:pt x="274" y="239"/>
                  <a:pt x="288" y="239"/>
                </a:cubicBezTo>
                <a:cubicBezTo>
                  <a:pt x="301" y="239"/>
                  <a:pt x="314" y="245"/>
                  <a:pt x="324" y="255"/>
                </a:cubicBezTo>
                <a:cubicBezTo>
                  <a:pt x="329" y="259"/>
                  <a:pt x="333" y="265"/>
                  <a:pt x="335" y="271"/>
                </a:cubicBezTo>
                <a:cubicBezTo>
                  <a:pt x="401" y="205"/>
                  <a:pt x="401" y="205"/>
                  <a:pt x="401" y="205"/>
                </a:cubicBezTo>
                <a:cubicBezTo>
                  <a:pt x="331" y="135"/>
                  <a:pt x="331" y="135"/>
                  <a:pt x="331" y="135"/>
                </a:cubicBezTo>
                <a:cubicBezTo>
                  <a:pt x="336" y="133"/>
                  <a:pt x="336" y="133"/>
                  <a:pt x="336" y="133"/>
                </a:cubicBezTo>
                <a:cubicBezTo>
                  <a:pt x="341" y="131"/>
                  <a:pt x="346" y="128"/>
                  <a:pt x="350" y="124"/>
                </a:cubicBezTo>
                <a:cubicBezTo>
                  <a:pt x="367" y="107"/>
                  <a:pt x="367" y="78"/>
                  <a:pt x="350" y="61"/>
                </a:cubicBezTo>
                <a:cubicBezTo>
                  <a:pt x="341" y="53"/>
                  <a:pt x="330" y="48"/>
                  <a:pt x="318" y="48"/>
                </a:cubicBezTo>
                <a:cubicBezTo>
                  <a:pt x="306" y="48"/>
                  <a:pt x="295" y="53"/>
                  <a:pt x="287" y="61"/>
                </a:cubicBezTo>
                <a:cubicBezTo>
                  <a:pt x="283" y="65"/>
                  <a:pt x="280" y="70"/>
                  <a:pt x="277" y="75"/>
                </a:cubicBezTo>
                <a:cubicBezTo>
                  <a:pt x="275" y="80"/>
                  <a:pt x="275" y="80"/>
                  <a:pt x="275" y="80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46" y="80"/>
                  <a:pt x="154" y="84"/>
                  <a:pt x="160" y="90"/>
                </a:cubicBezTo>
                <a:cubicBezTo>
                  <a:pt x="180" y="110"/>
                  <a:pt x="180" y="143"/>
                  <a:pt x="160" y="163"/>
                </a:cubicBezTo>
                <a:cubicBezTo>
                  <a:pt x="150" y="173"/>
                  <a:pt x="137" y="178"/>
                  <a:pt x="123" y="178"/>
                </a:cubicBezTo>
                <a:cubicBezTo>
                  <a:pt x="109" y="178"/>
                  <a:pt x="96" y="173"/>
                  <a:pt x="87" y="163"/>
                </a:cubicBezTo>
                <a:cubicBezTo>
                  <a:pt x="80" y="157"/>
                  <a:pt x="76" y="150"/>
                  <a:pt x="74" y="142"/>
                </a:cubicBezTo>
                <a:cubicBezTo>
                  <a:pt x="10" y="205"/>
                  <a:pt x="10" y="205"/>
                  <a:pt x="10" y="205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0" y="279"/>
                  <a:pt x="65" y="282"/>
                  <a:pt x="61" y="286"/>
                </a:cubicBezTo>
                <a:cubicBezTo>
                  <a:pt x="44" y="304"/>
                  <a:pt x="44" y="332"/>
                  <a:pt x="61" y="349"/>
                </a:cubicBezTo>
                <a:cubicBezTo>
                  <a:pt x="70" y="358"/>
                  <a:pt x="81" y="362"/>
                  <a:pt x="93" y="362"/>
                </a:cubicBezTo>
                <a:cubicBezTo>
                  <a:pt x="105" y="362"/>
                  <a:pt x="116" y="358"/>
                  <a:pt x="124" y="349"/>
                </a:cubicBezTo>
                <a:cubicBezTo>
                  <a:pt x="128" y="345"/>
                  <a:pt x="131" y="341"/>
                  <a:pt x="133" y="336"/>
                </a:cubicBezTo>
                <a:lnTo>
                  <a:pt x="136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477"/>
          <p:cNvSpPr/>
          <p:nvPr/>
        </p:nvSpPr>
        <p:spPr bwMode="auto">
          <a:xfrm>
            <a:off x="5251486" y="3398751"/>
            <a:ext cx="1657097" cy="1686104"/>
          </a:xfrm>
          <a:custGeom>
            <a:avLst/>
            <a:gdLst>
              <a:gd name="T0" fmla="*/ 347 w 401"/>
              <a:gd name="T1" fmla="*/ 279 h 401"/>
              <a:gd name="T2" fmla="*/ 332 w 401"/>
              <a:gd name="T3" fmla="*/ 269 h 401"/>
              <a:gd name="T4" fmla="*/ 401 w 401"/>
              <a:gd name="T5" fmla="*/ 201 h 401"/>
              <a:gd name="T6" fmla="*/ 326 w 401"/>
              <a:gd name="T7" fmla="*/ 126 h 401"/>
              <a:gd name="T8" fmla="*/ 313 w 401"/>
              <a:gd name="T9" fmla="*/ 152 h 401"/>
              <a:gd name="T10" fmla="*/ 245 w 401"/>
              <a:gd name="T11" fmla="*/ 152 h 401"/>
              <a:gd name="T12" fmla="*/ 245 w 401"/>
              <a:gd name="T13" fmla="*/ 84 h 401"/>
              <a:gd name="T14" fmla="*/ 271 w 401"/>
              <a:gd name="T15" fmla="*/ 71 h 401"/>
              <a:gd name="T16" fmla="*/ 200 w 401"/>
              <a:gd name="T17" fmla="*/ 0 h 401"/>
              <a:gd name="T18" fmla="*/ 132 w 401"/>
              <a:gd name="T19" fmla="*/ 69 h 401"/>
              <a:gd name="T20" fmla="*/ 122 w 401"/>
              <a:gd name="T21" fmla="*/ 54 h 401"/>
              <a:gd name="T22" fmla="*/ 54 w 401"/>
              <a:gd name="T23" fmla="*/ 54 h 401"/>
              <a:gd name="T24" fmla="*/ 54 w 401"/>
              <a:gd name="T25" fmla="*/ 122 h 401"/>
              <a:gd name="T26" fmla="*/ 69 w 401"/>
              <a:gd name="T27" fmla="*/ 132 h 401"/>
              <a:gd name="T28" fmla="*/ 0 w 401"/>
              <a:gd name="T29" fmla="*/ 201 h 401"/>
              <a:gd name="T30" fmla="*/ 68 w 401"/>
              <a:gd name="T31" fmla="*/ 269 h 401"/>
              <a:gd name="T32" fmla="*/ 80 w 401"/>
              <a:gd name="T33" fmla="*/ 249 h 401"/>
              <a:gd name="T34" fmla="*/ 148 w 401"/>
              <a:gd name="T35" fmla="*/ 249 h 401"/>
              <a:gd name="T36" fmla="*/ 148 w 401"/>
              <a:gd name="T37" fmla="*/ 317 h 401"/>
              <a:gd name="T38" fmla="*/ 128 w 401"/>
              <a:gd name="T39" fmla="*/ 329 h 401"/>
              <a:gd name="T40" fmla="*/ 200 w 401"/>
              <a:gd name="T41" fmla="*/ 401 h 401"/>
              <a:gd name="T42" fmla="*/ 269 w 401"/>
              <a:gd name="T43" fmla="*/ 332 h 401"/>
              <a:gd name="T44" fmla="*/ 279 w 401"/>
              <a:gd name="T45" fmla="*/ 347 h 401"/>
              <a:gd name="T46" fmla="*/ 347 w 401"/>
              <a:gd name="T47" fmla="*/ 347 h 401"/>
              <a:gd name="T48" fmla="*/ 347 w 401"/>
              <a:gd name="T49" fmla="*/ 279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1" h="401">
                <a:moveTo>
                  <a:pt x="347" y="279"/>
                </a:moveTo>
                <a:cubicBezTo>
                  <a:pt x="343" y="275"/>
                  <a:pt x="338" y="272"/>
                  <a:pt x="332" y="269"/>
                </a:cubicBezTo>
                <a:cubicBezTo>
                  <a:pt x="401" y="201"/>
                  <a:pt x="401" y="201"/>
                  <a:pt x="401" y="201"/>
                </a:cubicBezTo>
                <a:cubicBezTo>
                  <a:pt x="326" y="126"/>
                  <a:pt x="326" y="126"/>
                  <a:pt x="326" y="126"/>
                </a:cubicBezTo>
                <a:cubicBezTo>
                  <a:pt x="325" y="136"/>
                  <a:pt x="320" y="145"/>
                  <a:pt x="313" y="152"/>
                </a:cubicBezTo>
                <a:cubicBezTo>
                  <a:pt x="294" y="171"/>
                  <a:pt x="264" y="171"/>
                  <a:pt x="245" y="152"/>
                </a:cubicBezTo>
                <a:cubicBezTo>
                  <a:pt x="226" y="133"/>
                  <a:pt x="226" y="103"/>
                  <a:pt x="245" y="84"/>
                </a:cubicBezTo>
                <a:cubicBezTo>
                  <a:pt x="252" y="77"/>
                  <a:pt x="262" y="72"/>
                  <a:pt x="271" y="71"/>
                </a:cubicBezTo>
                <a:cubicBezTo>
                  <a:pt x="200" y="0"/>
                  <a:pt x="200" y="0"/>
                  <a:pt x="200" y="0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29" y="63"/>
                  <a:pt x="126" y="58"/>
                  <a:pt x="122" y="54"/>
                </a:cubicBezTo>
                <a:cubicBezTo>
                  <a:pt x="103" y="35"/>
                  <a:pt x="72" y="35"/>
                  <a:pt x="54" y="54"/>
                </a:cubicBezTo>
                <a:cubicBezTo>
                  <a:pt x="35" y="73"/>
                  <a:pt x="35" y="103"/>
                  <a:pt x="54" y="122"/>
                </a:cubicBezTo>
                <a:cubicBezTo>
                  <a:pt x="58" y="126"/>
                  <a:pt x="63" y="130"/>
                  <a:pt x="69" y="132"/>
                </a:cubicBezTo>
                <a:cubicBezTo>
                  <a:pt x="0" y="201"/>
                  <a:pt x="0" y="201"/>
                  <a:pt x="0" y="201"/>
                </a:cubicBezTo>
                <a:cubicBezTo>
                  <a:pt x="68" y="269"/>
                  <a:pt x="68" y="269"/>
                  <a:pt x="68" y="269"/>
                </a:cubicBezTo>
                <a:cubicBezTo>
                  <a:pt x="71" y="262"/>
                  <a:pt x="75" y="255"/>
                  <a:pt x="80" y="249"/>
                </a:cubicBezTo>
                <a:cubicBezTo>
                  <a:pt x="99" y="230"/>
                  <a:pt x="130" y="230"/>
                  <a:pt x="148" y="249"/>
                </a:cubicBezTo>
                <a:cubicBezTo>
                  <a:pt x="167" y="268"/>
                  <a:pt x="167" y="298"/>
                  <a:pt x="148" y="317"/>
                </a:cubicBezTo>
                <a:cubicBezTo>
                  <a:pt x="143" y="323"/>
                  <a:pt x="136" y="327"/>
                  <a:pt x="128" y="329"/>
                </a:cubicBezTo>
                <a:cubicBezTo>
                  <a:pt x="200" y="401"/>
                  <a:pt x="200" y="401"/>
                  <a:pt x="200" y="401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271" y="338"/>
                  <a:pt x="275" y="343"/>
                  <a:pt x="279" y="347"/>
                </a:cubicBezTo>
                <a:cubicBezTo>
                  <a:pt x="298" y="366"/>
                  <a:pt x="328" y="366"/>
                  <a:pt x="347" y="347"/>
                </a:cubicBezTo>
                <a:cubicBezTo>
                  <a:pt x="366" y="329"/>
                  <a:pt x="366" y="298"/>
                  <a:pt x="347" y="279"/>
                </a:cubicBezTo>
                <a:close/>
              </a:path>
            </a:pathLst>
          </a:cu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478"/>
          <p:cNvSpPr>
            <a:spLocks noEditPoints="1"/>
          </p:cNvSpPr>
          <p:nvPr/>
        </p:nvSpPr>
        <p:spPr bwMode="auto">
          <a:xfrm>
            <a:off x="5230532" y="3377453"/>
            <a:ext cx="1699005" cy="1726926"/>
          </a:xfrm>
          <a:custGeom>
            <a:avLst/>
            <a:gdLst>
              <a:gd name="T0" fmla="*/ 127 w 411"/>
              <a:gd name="T1" fmla="*/ 332 h 411"/>
              <a:gd name="T2" fmla="*/ 151 w 411"/>
              <a:gd name="T3" fmla="*/ 319 h 411"/>
              <a:gd name="T4" fmla="*/ 119 w 411"/>
              <a:gd name="T5" fmla="*/ 243 h 411"/>
              <a:gd name="T6" fmla="*/ 77 w 411"/>
              <a:gd name="T7" fmla="*/ 275 h 411"/>
              <a:gd name="T8" fmla="*/ 0 w 411"/>
              <a:gd name="T9" fmla="*/ 206 h 411"/>
              <a:gd name="T10" fmla="*/ 56 w 411"/>
              <a:gd name="T11" fmla="*/ 129 h 411"/>
              <a:gd name="T12" fmla="*/ 56 w 411"/>
              <a:gd name="T13" fmla="*/ 56 h 411"/>
              <a:gd name="T14" fmla="*/ 129 w 411"/>
              <a:gd name="T15" fmla="*/ 56 h 411"/>
              <a:gd name="T16" fmla="*/ 205 w 411"/>
              <a:gd name="T17" fmla="*/ 0 h 411"/>
              <a:gd name="T18" fmla="*/ 277 w 411"/>
              <a:gd name="T19" fmla="*/ 79 h 411"/>
              <a:gd name="T20" fmla="*/ 253 w 411"/>
              <a:gd name="T21" fmla="*/ 155 h 411"/>
              <a:gd name="T22" fmla="*/ 316 w 411"/>
              <a:gd name="T23" fmla="*/ 155 h 411"/>
              <a:gd name="T24" fmla="*/ 329 w 411"/>
              <a:gd name="T25" fmla="*/ 124 h 411"/>
              <a:gd name="T26" fmla="*/ 343 w 411"/>
              <a:gd name="T27" fmla="*/ 273 h 411"/>
              <a:gd name="T28" fmla="*/ 370 w 411"/>
              <a:gd name="T29" fmla="*/ 318 h 411"/>
              <a:gd name="T30" fmla="*/ 318 w 411"/>
              <a:gd name="T31" fmla="*/ 370 h 411"/>
              <a:gd name="T32" fmla="*/ 273 w 411"/>
              <a:gd name="T33" fmla="*/ 343 h 411"/>
              <a:gd name="T34" fmla="*/ 140 w 411"/>
              <a:gd name="T35" fmla="*/ 335 h 411"/>
              <a:gd name="T36" fmla="*/ 275 w 411"/>
              <a:gd name="T37" fmla="*/ 331 h 411"/>
              <a:gd name="T38" fmla="*/ 287 w 411"/>
              <a:gd name="T39" fmla="*/ 350 h 411"/>
              <a:gd name="T40" fmla="*/ 350 w 411"/>
              <a:gd name="T41" fmla="*/ 350 h 411"/>
              <a:gd name="T42" fmla="*/ 350 w 411"/>
              <a:gd name="T43" fmla="*/ 287 h 411"/>
              <a:gd name="T44" fmla="*/ 331 w 411"/>
              <a:gd name="T45" fmla="*/ 275 h 411"/>
              <a:gd name="T46" fmla="*/ 334 w 411"/>
              <a:gd name="T47" fmla="*/ 138 h 411"/>
              <a:gd name="T48" fmla="*/ 284 w 411"/>
              <a:gd name="T49" fmla="*/ 175 h 411"/>
              <a:gd name="T50" fmla="*/ 248 w 411"/>
              <a:gd name="T51" fmla="*/ 87 h 411"/>
              <a:gd name="T52" fmla="*/ 205 w 411"/>
              <a:gd name="T53" fmla="*/ 10 h 411"/>
              <a:gd name="T54" fmla="*/ 133 w 411"/>
              <a:gd name="T55" fmla="*/ 75 h 411"/>
              <a:gd name="T56" fmla="*/ 93 w 411"/>
              <a:gd name="T57" fmla="*/ 48 h 411"/>
              <a:gd name="T58" fmla="*/ 48 w 411"/>
              <a:gd name="T59" fmla="*/ 93 h 411"/>
              <a:gd name="T60" fmla="*/ 75 w 411"/>
              <a:gd name="T61" fmla="*/ 134 h 411"/>
              <a:gd name="T62" fmla="*/ 10 w 411"/>
              <a:gd name="T63" fmla="*/ 206 h 411"/>
              <a:gd name="T64" fmla="*/ 83 w 411"/>
              <a:gd name="T65" fmla="*/ 251 h 411"/>
              <a:gd name="T66" fmla="*/ 156 w 411"/>
              <a:gd name="T67" fmla="*/ 251 h 411"/>
              <a:gd name="T68" fmla="*/ 140 w 411"/>
              <a:gd name="T69" fmla="*/ 335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1" h="411">
                <a:moveTo>
                  <a:pt x="205" y="411"/>
                </a:moveTo>
                <a:cubicBezTo>
                  <a:pt x="127" y="332"/>
                  <a:pt x="127" y="332"/>
                  <a:pt x="127" y="332"/>
                </a:cubicBezTo>
                <a:cubicBezTo>
                  <a:pt x="132" y="331"/>
                  <a:pt x="132" y="331"/>
                  <a:pt x="132" y="331"/>
                </a:cubicBezTo>
                <a:cubicBezTo>
                  <a:pt x="139" y="328"/>
                  <a:pt x="146" y="325"/>
                  <a:pt x="151" y="319"/>
                </a:cubicBezTo>
                <a:cubicBezTo>
                  <a:pt x="168" y="302"/>
                  <a:pt x="168" y="274"/>
                  <a:pt x="151" y="256"/>
                </a:cubicBezTo>
                <a:cubicBezTo>
                  <a:pt x="143" y="248"/>
                  <a:pt x="131" y="243"/>
                  <a:pt x="119" y="243"/>
                </a:cubicBezTo>
                <a:cubicBezTo>
                  <a:pt x="108" y="243"/>
                  <a:pt x="96" y="248"/>
                  <a:pt x="88" y="256"/>
                </a:cubicBezTo>
                <a:cubicBezTo>
                  <a:pt x="83" y="262"/>
                  <a:pt x="79" y="268"/>
                  <a:pt x="77" y="275"/>
                </a:cubicBezTo>
                <a:cubicBezTo>
                  <a:pt x="75" y="281"/>
                  <a:pt x="75" y="281"/>
                  <a:pt x="75" y="281"/>
                </a:cubicBezTo>
                <a:cubicBezTo>
                  <a:pt x="0" y="206"/>
                  <a:pt x="0" y="206"/>
                  <a:pt x="0" y="206"/>
                </a:cubicBezTo>
                <a:cubicBezTo>
                  <a:pt x="68" y="138"/>
                  <a:pt x="68" y="138"/>
                  <a:pt x="68" y="138"/>
                </a:cubicBezTo>
                <a:cubicBezTo>
                  <a:pt x="63" y="136"/>
                  <a:pt x="60" y="133"/>
                  <a:pt x="56" y="129"/>
                </a:cubicBezTo>
                <a:cubicBezTo>
                  <a:pt x="46" y="120"/>
                  <a:pt x="41" y="107"/>
                  <a:pt x="41" y="93"/>
                </a:cubicBezTo>
                <a:cubicBezTo>
                  <a:pt x="41" y="79"/>
                  <a:pt x="46" y="66"/>
                  <a:pt x="56" y="56"/>
                </a:cubicBezTo>
                <a:cubicBezTo>
                  <a:pt x="66" y="47"/>
                  <a:pt x="79" y="41"/>
                  <a:pt x="93" y="41"/>
                </a:cubicBezTo>
                <a:cubicBezTo>
                  <a:pt x="106" y="41"/>
                  <a:pt x="119" y="47"/>
                  <a:pt x="129" y="56"/>
                </a:cubicBezTo>
                <a:cubicBezTo>
                  <a:pt x="133" y="60"/>
                  <a:pt x="135" y="64"/>
                  <a:pt x="138" y="68"/>
                </a:cubicBezTo>
                <a:cubicBezTo>
                  <a:pt x="205" y="0"/>
                  <a:pt x="205" y="0"/>
                  <a:pt x="205" y="0"/>
                </a:cubicBezTo>
                <a:cubicBezTo>
                  <a:pt x="284" y="78"/>
                  <a:pt x="284" y="78"/>
                  <a:pt x="284" y="78"/>
                </a:cubicBezTo>
                <a:cubicBezTo>
                  <a:pt x="277" y="79"/>
                  <a:pt x="277" y="79"/>
                  <a:pt x="277" y="79"/>
                </a:cubicBezTo>
                <a:cubicBezTo>
                  <a:pt x="268" y="81"/>
                  <a:pt x="259" y="85"/>
                  <a:pt x="253" y="92"/>
                </a:cubicBezTo>
                <a:cubicBezTo>
                  <a:pt x="235" y="109"/>
                  <a:pt x="235" y="137"/>
                  <a:pt x="253" y="155"/>
                </a:cubicBezTo>
                <a:cubicBezTo>
                  <a:pt x="261" y="163"/>
                  <a:pt x="272" y="168"/>
                  <a:pt x="284" y="168"/>
                </a:cubicBezTo>
                <a:cubicBezTo>
                  <a:pt x="296" y="168"/>
                  <a:pt x="307" y="163"/>
                  <a:pt x="316" y="155"/>
                </a:cubicBezTo>
                <a:cubicBezTo>
                  <a:pt x="322" y="148"/>
                  <a:pt x="326" y="140"/>
                  <a:pt x="328" y="131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411" y="206"/>
                  <a:pt x="411" y="206"/>
                  <a:pt x="411" y="206"/>
                </a:cubicBezTo>
                <a:cubicBezTo>
                  <a:pt x="343" y="273"/>
                  <a:pt x="343" y="273"/>
                  <a:pt x="343" y="273"/>
                </a:cubicBezTo>
                <a:cubicBezTo>
                  <a:pt x="347" y="276"/>
                  <a:pt x="351" y="278"/>
                  <a:pt x="355" y="282"/>
                </a:cubicBezTo>
                <a:cubicBezTo>
                  <a:pt x="364" y="292"/>
                  <a:pt x="370" y="305"/>
                  <a:pt x="370" y="318"/>
                </a:cubicBezTo>
                <a:cubicBezTo>
                  <a:pt x="370" y="332"/>
                  <a:pt x="364" y="345"/>
                  <a:pt x="355" y="355"/>
                </a:cubicBezTo>
                <a:cubicBezTo>
                  <a:pt x="345" y="365"/>
                  <a:pt x="332" y="370"/>
                  <a:pt x="318" y="370"/>
                </a:cubicBezTo>
                <a:cubicBezTo>
                  <a:pt x="304" y="370"/>
                  <a:pt x="291" y="365"/>
                  <a:pt x="282" y="355"/>
                </a:cubicBezTo>
                <a:cubicBezTo>
                  <a:pt x="278" y="351"/>
                  <a:pt x="275" y="348"/>
                  <a:pt x="273" y="343"/>
                </a:cubicBezTo>
                <a:lnTo>
                  <a:pt x="205" y="411"/>
                </a:lnTo>
                <a:close/>
                <a:moveTo>
                  <a:pt x="140" y="335"/>
                </a:moveTo>
                <a:cubicBezTo>
                  <a:pt x="205" y="401"/>
                  <a:pt x="205" y="401"/>
                  <a:pt x="205" y="401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7" y="336"/>
                  <a:pt x="277" y="336"/>
                  <a:pt x="277" y="336"/>
                </a:cubicBezTo>
                <a:cubicBezTo>
                  <a:pt x="280" y="341"/>
                  <a:pt x="283" y="346"/>
                  <a:pt x="287" y="350"/>
                </a:cubicBezTo>
                <a:cubicBezTo>
                  <a:pt x="295" y="358"/>
                  <a:pt x="306" y="363"/>
                  <a:pt x="318" y="363"/>
                </a:cubicBezTo>
                <a:cubicBezTo>
                  <a:pt x="330" y="363"/>
                  <a:pt x="341" y="358"/>
                  <a:pt x="350" y="350"/>
                </a:cubicBezTo>
                <a:cubicBezTo>
                  <a:pt x="358" y="341"/>
                  <a:pt x="363" y="330"/>
                  <a:pt x="363" y="318"/>
                </a:cubicBezTo>
                <a:cubicBezTo>
                  <a:pt x="363" y="306"/>
                  <a:pt x="358" y="295"/>
                  <a:pt x="350" y="287"/>
                </a:cubicBezTo>
                <a:cubicBezTo>
                  <a:pt x="346" y="283"/>
                  <a:pt x="341" y="280"/>
                  <a:pt x="336" y="277"/>
                </a:cubicBezTo>
                <a:cubicBezTo>
                  <a:pt x="331" y="275"/>
                  <a:pt x="331" y="275"/>
                  <a:pt x="331" y="275"/>
                </a:cubicBezTo>
                <a:cubicBezTo>
                  <a:pt x="401" y="206"/>
                  <a:pt x="401" y="206"/>
                  <a:pt x="401" y="206"/>
                </a:cubicBezTo>
                <a:cubicBezTo>
                  <a:pt x="334" y="138"/>
                  <a:pt x="334" y="138"/>
                  <a:pt x="334" y="138"/>
                </a:cubicBezTo>
                <a:cubicBezTo>
                  <a:pt x="331" y="146"/>
                  <a:pt x="327" y="154"/>
                  <a:pt x="321" y="160"/>
                </a:cubicBezTo>
                <a:cubicBezTo>
                  <a:pt x="311" y="170"/>
                  <a:pt x="298" y="175"/>
                  <a:pt x="284" y="175"/>
                </a:cubicBezTo>
                <a:cubicBezTo>
                  <a:pt x="270" y="175"/>
                  <a:pt x="257" y="170"/>
                  <a:pt x="248" y="160"/>
                </a:cubicBezTo>
                <a:cubicBezTo>
                  <a:pt x="227" y="140"/>
                  <a:pt x="227" y="107"/>
                  <a:pt x="248" y="87"/>
                </a:cubicBezTo>
                <a:cubicBezTo>
                  <a:pt x="254" y="81"/>
                  <a:pt x="261" y="76"/>
                  <a:pt x="269" y="74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3" y="75"/>
                  <a:pt x="133" y="75"/>
                  <a:pt x="133" y="75"/>
                </a:cubicBezTo>
                <a:cubicBezTo>
                  <a:pt x="131" y="70"/>
                  <a:pt x="128" y="65"/>
                  <a:pt x="124" y="61"/>
                </a:cubicBezTo>
                <a:cubicBezTo>
                  <a:pt x="116" y="53"/>
                  <a:pt x="105" y="48"/>
                  <a:pt x="93" y="48"/>
                </a:cubicBezTo>
                <a:cubicBezTo>
                  <a:pt x="81" y="48"/>
                  <a:pt x="70" y="53"/>
                  <a:pt x="61" y="61"/>
                </a:cubicBezTo>
                <a:cubicBezTo>
                  <a:pt x="53" y="70"/>
                  <a:pt x="48" y="81"/>
                  <a:pt x="48" y="93"/>
                </a:cubicBezTo>
                <a:cubicBezTo>
                  <a:pt x="48" y="105"/>
                  <a:pt x="53" y="116"/>
                  <a:pt x="61" y="124"/>
                </a:cubicBezTo>
                <a:cubicBezTo>
                  <a:pt x="65" y="128"/>
                  <a:pt x="70" y="131"/>
                  <a:pt x="75" y="134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72" y="268"/>
                  <a:pt x="72" y="268"/>
                  <a:pt x="72" y="268"/>
                </a:cubicBezTo>
                <a:cubicBezTo>
                  <a:pt x="75" y="262"/>
                  <a:pt x="78" y="256"/>
                  <a:pt x="83" y="251"/>
                </a:cubicBezTo>
                <a:cubicBezTo>
                  <a:pt x="93" y="242"/>
                  <a:pt x="106" y="236"/>
                  <a:pt x="119" y="236"/>
                </a:cubicBezTo>
                <a:cubicBezTo>
                  <a:pt x="133" y="236"/>
                  <a:pt x="146" y="242"/>
                  <a:pt x="156" y="251"/>
                </a:cubicBezTo>
                <a:cubicBezTo>
                  <a:pt x="176" y="272"/>
                  <a:pt x="176" y="304"/>
                  <a:pt x="156" y="324"/>
                </a:cubicBezTo>
                <a:cubicBezTo>
                  <a:pt x="151" y="329"/>
                  <a:pt x="146" y="333"/>
                  <a:pt x="140" y="3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479"/>
          <p:cNvSpPr/>
          <p:nvPr/>
        </p:nvSpPr>
        <p:spPr bwMode="auto">
          <a:xfrm>
            <a:off x="6049476" y="2582322"/>
            <a:ext cx="1655351" cy="1686104"/>
          </a:xfrm>
          <a:custGeom>
            <a:avLst/>
            <a:gdLst>
              <a:gd name="T0" fmla="*/ 122 w 401"/>
              <a:gd name="T1" fmla="*/ 347 h 401"/>
              <a:gd name="T2" fmla="*/ 132 w 401"/>
              <a:gd name="T3" fmla="*/ 332 h 401"/>
              <a:gd name="T4" fmla="*/ 201 w 401"/>
              <a:gd name="T5" fmla="*/ 401 h 401"/>
              <a:gd name="T6" fmla="*/ 275 w 401"/>
              <a:gd name="T7" fmla="*/ 327 h 401"/>
              <a:gd name="T8" fmla="*/ 249 w 401"/>
              <a:gd name="T9" fmla="*/ 313 h 401"/>
              <a:gd name="T10" fmla="*/ 249 w 401"/>
              <a:gd name="T11" fmla="*/ 245 h 401"/>
              <a:gd name="T12" fmla="*/ 317 w 401"/>
              <a:gd name="T13" fmla="*/ 245 h 401"/>
              <a:gd name="T14" fmla="*/ 330 w 401"/>
              <a:gd name="T15" fmla="*/ 271 h 401"/>
              <a:gd name="T16" fmla="*/ 401 w 401"/>
              <a:gd name="T17" fmla="*/ 201 h 401"/>
              <a:gd name="T18" fmla="*/ 332 w 401"/>
              <a:gd name="T19" fmla="*/ 132 h 401"/>
              <a:gd name="T20" fmla="*/ 347 w 401"/>
              <a:gd name="T21" fmla="*/ 122 h 401"/>
              <a:gd name="T22" fmla="*/ 347 w 401"/>
              <a:gd name="T23" fmla="*/ 54 h 401"/>
              <a:gd name="T24" fmla="*/ 279 w 401"/>
              <a:gd name="T25" fmla="*/ 54 h 401"/>
              <a:gd name="T26" fmla="*/ 269 w 401"/>
              <a:gd name="T27" fmla="*/ 69 h 401"/>
              <a:gd name="T28" fmla="*/ 201 w 401"/>
              <a:gd name="T29" fmla="*/ 0 h 401"/>
              <a:gd name="T30" fmla="*/ 132 w 401"/>
              <a:gd name="T31" fmla="*/ 69 h 401"/>
              <a:gd name="T32" fmla="*/ 152 w 401"/>
              <a:gd name="T33" fmla="*/ 81 h 401"/>
              <a:gd name="T34" fmla="*/ 152 w 401"/>
              <a:gd name="T35" fmla="*/ 149 h 401"/>
              <a:gd name="T36" fmla="*/ 84 w 401"/>
              <a:gd name="T37" fmla="*/ 149 h 401"/>
              <a:gd name="T38" fmla="*/ 72 w 401"/>
              <a:gd name="T39" fmla="*/ 129 h 401"/>
              <a:gd name="T40" fmla="*/ 0 w 401"/>
              <a:gd name="T41" fmla="*/ 201 h 401"/>
              <a:gd name="T42" fmla="*/ 69 w 401"/>
              <a:gd name="T43" fmla="*/ 269 h 401"/>
              <a:gd name="T44" fmla="*/ 54 w 401"/>
              <a:gd name="T45" fmla="*/ 279 h 401"/>
              <a:gd name="T46" fmla="*/ 54 w 401"/>
              <a:gd name="T47" fmla="*/ 347 h 401"/>
              <a:gd name="T48" fmla="*/ 122 w 401"/>
              <a:gd name="T49" fmla="*/ 347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1" h="401">
                <a:moveTo>
                  <a:pt x="122" y="347"/>
                </a:moveTo>
                <a:cubicBezTo>
                  <a:pt x="126" y="343"/>
                  <a:pt x="130" y="338"/>
                  <a:pt x="132" y="332"/>
                </a:cubicBezTo>
                <a:cubicBezTo>
                  <a:pt x="201" y="401"/>
                  <a:pt x="201" y="401"/>
                  <a:pt x="201" y="401"/>
                </a:cubicBezTo>
                <a:cubicBezTo>
                  <a:pt x="275" y="327"/>
                  <a:pt x="275" y="327"/>
                  <a:pt x="275" y="327"/>
                </a:cubicBezTo>
                <a:cubicBezTo>
                  <a:pt x="265" y="325"/>
                  <a:pt x="256" y="321"/>
                  <a:pt x="249" y="313"/>
                </a:cubicBezTo>
                <a:cubicBezTo>
                  <a:pt x="230" y="295"/>
                  <a:pt x="230" y="264"/>
                  <a:pt x="249" y="245"/>
                </a:cubicBezTo>
                <a:cubicBezTo>
                  <a:pt x="268" y="227"/>
                  <a:pt x="298" y="227"/>
                  <a:pt x="317" y="245"/>
                </a:cubicBezTo>
                <a:cubicBezTo>
                  <a:pt x="324" y="253"/>
                  <a:pt x="329" y="262"/>
                  <a:pt x="330" y="271"/>
                </a:cubicBezTo>
                <a:cubicBezTo>
                  <a:pt x="401" y="201"/>
                  <a:pt x="401" y="201"/>
                  <a:pt x="401" y="201"/>
                </a:cubicBezTo>
                <a:cubicBezTo>
                  <a:pt x="332" y="132"/>
                  <a:pt x="332" y="132"/>
                  <a:pt x="332" y="132"/>
                </a:cubicBezTo>
                <a:cubicBezTo>
                  <a:pt x="338" y="130"/>
                  <a:pt x="343" y="126"/>
                  <a:pt x="347" y="122"/>
                </a:cubicBezTo>
                <a:cubicBezTo>
                  <a:pt x="366" y="103"/>
                  <a:pt x="366" y="73"/>
                  <a:pt x="347" y="54"/>
                </a:cubicBezTo>
                <a:cubicBezTo>
                  <a:pt x="329" y="35"/>
                  <a:pt x="298" y="35"/>
                  <a:pt x="279" y="54"/>
                </a:cubicBezTo>
                <a:cubicBezTo>
                  <a:pt x="275" y="58"/>
                  <a:pt x="272" y="63"/>
                  <a:pt x="269" y="69"/>
                </a:cubicBezTo>
                <a:cubicBezTo>
                  <a:pt x="201" y="0"/>
                  <a:pt x="201" y="0"/>
                  <a:pt x="201" y="0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40" y="71"/>
                  <a:pt x="146" y="75"/>
                  <a:pt x="152" y="81"/>
                </a:cubicBezTo>
                <a:cubicBezTo>
                  <a:pt x="171" y="99"/>
                  <a:pt x="171" y="130"/>
                  <a:pt x="152" y="149"/>
                </a:cubicBezTo>
                <a:cubicBezTo>
                  <a:pt x="134" y="167"/>
                  <a:pt x="103" y="167"/>
                  <a:pt x="84" y="149"/>
                </a:cubicBezTo>
                <a:cubicBezTo>
                  <a:pt x="79" y="143"/>
                  <a:pt x="74" y="136"/>
                  <a:pt x="72" y="129"/>
                </a:cubicBezTo>
                <a:cubicBezTo>
                  <a:pt x="0" y="201"/>
                  <a:pt x="0" y="201"/>
                  <a:pt x="0" y="201"/>
                </a:cubicBezTo>
                <a:cubicBezTo>
                  <a:pt x="69" y="269"/>
                  <a:pt x="69" y="269"/>
                  <a:pt x="69" y="269"/>
                </a:cubicBezTo>
                <a:cubicBezTo>
                  <a:pt x="63" y="272"/>
                  <a:pt x="58" y="275"/>
                  <a:pt x="54" y="279"/>
                </a:cubicBezTo>
                <a:cubicBezTo>
                  <a:pt x="35" y="298"/>
                  <a:pt x="35" y="329"/>
                  <a:pt x="54" y="347"/>
                </a:cubicBezTo>
                <a:cubicBezTo>
                  <a:pt x="73" y="366"/>
                  <a:pt x="103" y="366"/>
                  <a:pt x="122" y="347"/>
                </a:cubicBezTo>
                <a:close/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480"/>
          <p:cNvSpPr>
            <a:spLocks noEditPoints="1"/>
          </p:cNvSpPr>
          <p:nvPr/>
        </p:nvSpPr>
        <p:spPr bwMode="auto">
          <a:xfrm>
            <a:off x="6028522" y="2561023"/>
            <a:ext cx="1697258" cy="1728700"/>
          </a:xfrm>
          <a:custGeom>
            <a:avLst/>
            <a:gdLst>
              <a:gd name="T0" fmla="*/ 138 w 411"/>
              <a:gd name="T1" fmla="*/ 343 h 411"/>
              <a:gd name="T2" fmla="*/ 93 w 411"/>
              <a:gd name="T3" fmla="*/ 370 h 411"/>
              <a:gd name="T4" fmla="*/ 56 w 411"/>
              <a:gd name="T5" fmla="*/ 282 h 411"/>
              <a:gd name="T6" fmla="*/ 0 w 411"/>
              <a:gd name="T7" fmla="*/ 206 h 411"/>
              <a:gd name="T8" fmla="*/ 81 w 411"/>
              <a:gd name="T9" fmla="*/ 133 h 411"/>
              <a:gd name="T10" fmla="*/ 123 w 411"/>
              <a:gd name="T11" fmla="*/ 164 h 411"/>
              <a:gd name="T12" fmla="*/ 155 w 411"/>
              <a:gd name="T13" fmla="*/ 88 h 411"/>
              <a:gd name="T14" fmla="*/ 130 w 411"/>
              <a:gd name="T15" fmla="*/ 75 h 411"/>
              <a:gd name="T16" fmla="*/ 273 w 411"/>
              <a:gd name="T17" fmla="*/ 68 h 411"/>
              <a:gd name="T18" fmla="*/ 318 w 411"/>
              <a:gd name="T19" fmla="*/ 41 h 411"/>
              <a:gd name="T20" fmla="*/ 355 w 411"/>
              <a:gd name="T21" fmla="*/ 129 h 411"/>
              <a:gd name="T22" fmla="*/ 411 w 411"/>
              <a:gd name="T23" fmla="*/ 206 h 411"/>
              <a:gd name="T24" fmla="*/ 332 w 411"/>
              <a:gd name="T25" fmla="*/ 277 h 411"/>
              <a:gd name="T26" fmla="*/ 288 w 411"/>
              <a:gd name="T27" fmla="*/ 240 h 411"/>
              <a:gd name="T28" fmla="*/ 256 w 411"/>
              <a:gd name="T29" fmla="*/ 316 h 411"/>
              <a:gd name="T30" fmla="*/ 287 w 411"/>
              <a:gd name="T31" fmla="*/ 329 h 411"/>
              <a:gd name="T32" fmla="*/ 136 w 411"/>
              <a:gd name="T33" fmla="*/ 331 h 411"/>
              <a:gd name="T34" fmla="*/ 273 w 411"/>
              <a:gd name="T35" fmla="*/ 334 h 411"/>
              <a:gd name="T36" fmla="*/ 251 w 411"/>
              <a:gd name="T37" fmla="*/ 248 h 411"/>
              <a:gd name="T38" fmla="*/ 324 w 411"/>
              <a:gd name="T39" fmla="*/ 248 h 411"/>
              <a:gd name="T40" fmla="*/ 401 w 411"/>
              <a:gd name="T41" fmla="*/ 206 h 411"/>
              <a:gd name="T42" fmla="*/ 336 w 411"/>
              <a:gd name="T43" fmla="*/ 134 h 411"/>
              <a:gd name="T44" fmla="*/ 350 w 411"/>
              <a:gd name="T45" fmla="*/ 61 h 411"/>
              <a:gd name="T46" fmla="*/ 287 w 411"/>
              <a:gd name="T47" fmla="*/ 61 h 411"/>
              <a:gd name="T48" fmla="*/ 275 w 411"/>
              <a:gd name="T49" fmla="*/ 80 h 411"/>
              <a:gd name="T50" fmla="*/ 144 w 411"/>
              <a:gd name="T51" fmla="*/ 72 h 411"/>
              <a:gd name="T52" fmla="*/ 160 w 411"/>
              <a:gd name="T53" fmla="*/ 156 h 411"/>
              <a:gd name="T54" fmla="*/ 87 w 411"/>
              <a:gd name="T55" fmla="*/ 156 h 411"/>
              <a:gd name="T56" fmla="*/ 10 w 411"/>
              <a:gd name="T57" fmla="*/ 206 h 411"/>
              <a:gd name="T58" fmla="*/ 75 w 411"/>
              <a:gd name="T59" fmla="*/ 278 h 411"/>
              <a:gd name="T60" fmla="*/ 61 w 411"/>
              <a:gd name="T61" fmla="*/ 350 h 411"/>
              <a:gd name="T62" fmla="*/ 124 w 411"/>
              <a:gd name="T63" fmla="*/ 350 h 411"/>
              <a:gd name="T64" fmla="*/ 136 w 411"/>
              <a:gd name="T65" fmla="*/ 33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1" h="411">
                <a:moveTo>
                  <a:pt x="206" y="411"/>
                </a:moveTo>
                <a:cubicBezTo>
                  <a:pt x="138" y="343"/>
                  <a:pt x="138" y="343"/>
                  <a:pt x="138" y="343"/>
                </a:cubicBezTo>
                <a:cubicBezTo>
                  <a:pt x="136" y="348"/>
                  <a:pt x="133" y="352"/>
                  <a:pt x="129" y="355"/>
                </a:cubicBezTo>
                <a:cubicBezTo>
                  <a:pt x="120" y="365"/>
                  <a:pt x="107" y="370"/>
                  <a:pt x="93" y="370"/>
                </a:cubicBezTo>
                <a:cubicBezTo>
                  <a:pt x="79" y="370"/>
                  <a:pt x="66" y="365"/>
                  <a:pt x="56" y="355"/>
                </a:cubicBezTo>
                <a:cubicBezTo>
                  <a:pt x="36" y="335"/>
                  <a:pt x="36" y="302"/>
                  <a:pt x="56" y="282"/>
                </a:cubicBezTo>
                <a:cubicBezTo>
                  <a:pt x="60" y="278"/>
                  <a:pt x="64" y="276"/>
                  <a:pt x="68" y="273"/>
                </a:cubicBezTo>
                <a:cubicBezTo>
                  <a:pt x="0" y="206"/>
                  <a:pt x="0" y="206"/>
                  <a:pt x="0" y="206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81" y="133"/>
                  <a:pt x="81" y="133"/>
                  <a:pt x="81" y="133"/>
                </a:cubicBezTo>
                <a:cubicBezTo>
                  <a:pt x="83" y="140"/>
                  <a:pt x="87" y="146"/>
                  <a:pt x="92" y="151"/>
                </a:cubicBezTo>
                <a:cubicBezTo>
                  <a:pt x="100" y="160"/>
                  <a:pt x="111" y="164"/>
                  <a:pt x="123" y="164"/>
                </a:cubicBezTo>
                <a:cubicBezTo>
                  <a:pt x="135" y="164"/>
                  <a:pt x="146" y="160"/>
                  <a:pt x="155" y="151"/>
                </a:cubicBezTo>
                <a:cubicBezTo>
                  <a:pt x="172" y="134"/>
                  <a:pt x="172" y="106"/>
                  <a:pt x="155" y="88"/>
                </a:cubicBezTo>
                <a:cubicBezTo>
                  <a:pt x="150" y="83"/>
                  <a:pt x="143" y="79"/>
                  <a:pt x="136" y="77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206" y="0"/>
                  <a:pt x="206" y="0"/>
                  <a:pt x="206" y="0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6" y="64"/>
                  <a:pt x="278" y="60"/>
                  <a:pt x="282" y="56"/>
                </a:cubicBezTo>
                <a:cubicBezTo>
                  <a:pt x="292" y="47"/>
                  <a:pt x="305" y="41"/>
                  <a:pt x="318" y="41"/>
                </a:cubicBezTo>
                <a:cubicBezTo>
                  <a:pt x="332" y="41"/>
                  <a:pt x="345" y="47"/>
                  <a:pt x="355" y="56"/>
                </a:cubicBezTo>
                <a:cubicBezTo>
                  <a:pt x="375" y="76"/>
                  <a:pt x="375" y="109"/>
                  <a:pt x="355" y="129"/>
                </a:cubicBezTo>
                <a:cubicBezTo>
                  <a:pt x="352" y="133"/>
                  <a:pt x="348" y="136"/>
                  <a:pt x="343" y="138"/>
                </a:cubicBezTo>
                <a:cubicBezTo>
                  <a:pt x="411" y="206"/>
                  <a:pt x="411" y="206"/>
                  <a:pt x="411" y="206"/>
                </a:cubicBezTo>
                <a:cubicBezTo>
                  <a:pt x="333" y="284"/>
                  <a:pt x="333" y="284"/>
                  <a:pt x="333" y="284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0" y="268"/>
                  <a:pt x="326" y="259"/>
                  <a:pt x="319" y="253"/>
                </a:cubicBezTo>
                <a:cubicBezTo>
                  <a:pt x="311" y="244"/>
                  <a:pt x="300" y="240"/>
                  <a:pt x="288" y="240"/>
                </a:cubicBezTo>
                <a:cubicBezTo>
                  <a:pt x="276" y="240"/>
                  <a:pt x="265" y="244"/>
                  <a:pt x="256" y="253"/>
                </a:cubicBezTo>
                <a:cubicBezTo>
                  <a:pt x="239" y="270"/>
                  <a:pt x="239" y="298"/>
                  <a:pt x="256" y="316"/>
                </a:cubicBezTo>
                <a:cubicBezTo>
                  <a:pt x="263" y="322"/>
                  <a:pt x="271" y="327"/>
                  <a:pt x="281" y="328"/>
                </a:cubicBezTo>
                <a:cubicBezTo>
                  <a:pt x="287" y="329"/>
                  <a:pt x="287" y="329"/>
                  <a:pt x="287" y="329"/>
                </a:cubicBezTo>
                <a:lnTo>
                  <a:pt x="206" y="411"/>
                </a:lnTo>
                <a:close/>
                <a:moveTo>
                  <a:pt x="136" y="331"/>
                </a:moveTo>
                <a:cubicBezTo>
                  <a:pt x="206" y="401"/>
                  <a:pt x="206" y="401"/>
                  <a:pt x="206" y="401"/>
                </a:cubicBezTo>
                <a:cubicBezTo>
                  <a:pt x="273" y="334"/>
                  <a:pt x="273" y="334"/>
                  <a:pt x="273" y="334"/>
                </a:cubicBezTo>
                <a:cubicBezTo>
                  <a:pt x="265" y="331"/>
                  <a:pt x="257" y="327"/>
                  <a:pt x="251" y="321"/>
                </a:cubicBezTo>
                <a:cubicBezTo>
                  <a:pt x="231" y="301"/>
                  <a:pt x="231" y="268"/>
                  <a:pt x="251" y="248"/>
                </a:cubicBezTo>
                <a:cubicBezTo>
                  <a:pt x="261" y="238"/>
                  <a:pt x="274" y="233"/>
                  <a:pt x="288" y="233"/>
                </a:cubicBezTo>
                <a:cubicBezTo>
                  <a:pt x="302" y="233"/>
                  <a:pt x="315" y="238"/>
                  <a:pt x="324" y="248"/>
                </a:cubicBezTo>
                <a:cubicBezTo>
                  <a:pt x="331" y="254"/>
                  <a:pt x="335" y="261"/>
                  <a:pt x="337" y="269"/>
                </a:cubicBezTo>
                <a:cubicBezTo>
                  <a:pt x="401" y="206"/>
                  <a:pt x="401" y="206"/>
                  <a:pt x="401" y="206"/>
                </a:cubicBezTo>
                <a:cubicBezTo>
                  <a:pt x="331" y="136"/>
                  <a:pt x="331" y="136"/>
                  <a:pt x="331" y="136"/>
                </a:cubicBezTo>
                <a:cubicBezTo>
                  <a:pt x="336" y="134"/>
                  <a:pt x="336" y="134"/>
                  <a:pt x="336" y="134"/>
                </a:cubicBezTo>
                <a:cubicBezTo>
                  <a:pt x="341" y="131"/>
                  <a:pt x="346" y="128"/>
                  <a:pt x="350" y="124"/>
                </a:cubicBezTo>
                <a:cubicBezTo>
                  <a:pt x="367" y="107"/>
                  <a:pt x="367" y="79"/>
                  <a:pt x="350" y="61"/>
                </a:cubicBezTo>
                <a:cubicBezTo>
                  <a:pt x="341" y="53"/>
                  <a:pt x="330" y="48"/>
                  <a:pt x="318" y="48"/>
                </a:cubicBezTo>
                <a:cubicBezTo>
                  <a:pt x="306" y="48"/>
                  <a:pt x="295" y="53"/>
                  <a:pt x="287" y="61"/>
                </a:cubicBezTo>
                <a:cubicBezTo>
                  <a:pt x="283" y="65"/>
                  <a:pt x="280" y="70"/>
                  <a:pt x="278" y="75"/>
                </a:cubicBezTo>
                <a:cubicBezTo>
                  <a:pt x="275" y="80"/>
                  <a:pt x="275" y="80"/>
                  <a:pt x="275" y="80"/>
                </a:cubicBezTo>
                <a:cubicBezTo>
                  <a:pt x="206" y="10"/>
                  <a:pt x="206" y="10"/>
                  <a:pt x="206" y="1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0" y="75"/>
                  <a:pt x="155" y="79"/>
                  <a:pt x="160" y="83"/>
                </a:cubicBezTo>
                <a:cubicBezTo>
                  <a:pt x="180" y="103"/>
                  <a:pt x="180" y="136"/>
                  <a:pt x="160" y="156"/>
                </a:cubicBezTo>
                <a:cubicBezTo>
                  <a:pt x="150" y="166"/>
                  <a:pt x="137" y="171"/>
                  <a:pt x="123" y="171"/>
                </a:cubicBezTo>
                <a:cubicBezTo>
                  <a:pt x="110" y="171"/>
                  <a:pt x="97" y="166"/>
                  <a:pt x="87" y="156"/>
                </a:cubicBezTo>
                <a:cubicBezTo>
                  <a:pt x="82" y="152"/>
                  <a:pt x="78" y="146"/>
                  <a:pt x="76" y="140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75" y="278"/>
                  <a:pt x="75" y="278"/>
                  <a:pt x="75" y="278"/>
                </a:cubicBezTo>
                <a:cubicBezTo>
                  <a:pt x="70" y="280"/>
                  <a:pt x="65" y="283"/>
                  <a:pt x="61" y="287"/>
                </a:cubicBezTo>
                <a:cubicBezTo>
                  <a:pt x="44" y="304"/>
                  <a:pt x="44" y="332"/>
                  <a:pt x="61" y="350"/>
                </a:cubicBezTo>
                <a:cubicBezTo>
                  <a:pt x="70" y="358"/>
                  <a:pt x="81" y="363"/>
                  <a:pt x="93" y="363"/>
                </a:cubicBezTo>
                <a:cubicBezTo>
                  <a:pt x="105" y="363"/>
                  <a:pt x="116" y="358"/>
                  <a:pt x="124" y="350"/>
                </a:cubicBezTo>
                <a:cubicBezTo>
                  <a:pt x="128" y="346"/>
                  <a:pt x="131" y="341"/>
                  <a:pt x="134" y="336"/>
                </a:cubicBezTo>
                <a:lnTo>
                  <a:pt x="136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481"/>
          <p:cNvSpPr/>
          <p:nvPr/>
        </p:nvSpPr>
        <p:spPr bwMode="auto">
          <a:xfrm>
            <a:off x="5242754" y="1741045"/>
            <a:ext cx="1657097" cy="1686104"/>
          </a:xfrm>
          <a:custGeom>
            <a:avLst/>
            <a:gdLst>
              <a:gd name="T0" fmla="*/ 54 w 401"/>
              <a:gd name="T1" fmla="*/ 121 h 401"/>
              <a:gd name="T2" fmla="*/ 69 w 401"/>
              <a:gd name="T3" fmla="*/ 132 h 401"/>
              <a:gd name="T4" fmla="*/ 0 w 401"/>
              <a:gd name="T5" fmla="*/ 200 h 401"/>
              <a:gd name="T6" fmla="*/ 74 w 401"/>
              <a:gd name="T7" fmla="*/ 274 h 401"/>
              <a:gd name="T8" fmla="*/ 88 w 401"/>
              <a:gd name="T9" fmla="*/ 249 h 401"/>
              <a:gd name="T10" fmla="*/ 156 w 401"/>
              <a:gd name="T11" fmla="*/ 249 h 401"/>
              <a:gd name="T12" fmla="*/ 156 w 401"/>
              <a:gd name="T13" fmla="*/ 317 h 401"/>
              <a:gd name="T14" fmla="*/ 130 w 401"/>
              <a:gd name="T15" fmla="*/ 330 h 401"/>
              <a:gd name="T16" fmla="*/ 201 w 401"/>
              <a:gd name="T17" fmla="*/ 401 h 401"/>
              <a:gd name="T18" fmla="*/ 269 w 401"/>
              <a:gd name="T19" fmla="*/ 332 h 401"/>
              <a:gd name="T20" fmla="*/ 279 w 401"/>
              <a:gd name="T21" fmla="*/ 347 h 401"/>
              <a:gd name="T22" fmla="*/ 347 w 401"/>
              <a:gd name="T23" fmla="*/ 347 h 401"/>
              <a:gd name="T24" fmla="*/ 347 w 401"/>
              <a:gd name="T25" fmla="*/ 279 h 401"/>
              <a:gd name="T26" fmla="*/ 332 w 401"/>
              <a:gd name="T27" fmla="*/ 269 h 401"/>
              <a:gd name="T28" fmla="*/ 401 w 401"/>
              <a:gd name="T29" fmla="*/ 200 h 401"/>
              <a:gd name="T30" fmla="*/ 333 w 401"/>
              <a:gd name="T31" fmla="*/ 132 h 401"/>
              <a:gd name="T32" fmla="*/ 320 w 401"/>
              <a:gd name="T33" fmla="*/ 152 h 401"/>
              <a:gd name="T34" fmla="*/ 252 w 401"/>
              <a:gd name="T35" fmla="*/ 152 h 401"/>
              <a:gd name="T36" fmla="*/ 252 w 401"/>
              <a:gd name="T37" fmla="*/ 84 h 401"/>
              <a:gd name="T38" fmla="*/ 273 w 401"/>
              <a:gd name="T39" fmla="*/ 72 h 401"/>
              <a:gd name="T40" fmla="*/ 201 w 401"/>
              <a:gd name="T41" fmla="*/ 0 h 401"/>
              <a:gd name="T42" fmla="*/ 132 w 401"/>
              <a:gd name="T43" fmla="*/ 68 h 401"/>
              <a:gd name="T44" fmla="*/ 122 w 401"/>
              <a:gd name="T45" fmla="*/ 53 h 401"/>
              <a:gd name="T46" fmla="*/ 54 w 401"/>
              <a:gd name="T47" fmla="*/ 53 h 401"/>
              <a:gd name="T48" fmla="*/ 54 w 401"/>
              <a:gd name="T49" fmla="*/ 1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1" h="401">
                <a:moveTo>
                  <a:pt x="54" y="121"/>
                </a:moveTo>
                <a:cubicBezTo>
                  <a:pt x="58" y="126"/>
                  <a:pt x="63" y="129"/>
                  <a:pt x="69" y="132"/>
                </a:cubicBezTo>
                <a:cubicBezTo>
                  <a:pt x="0" y="200"/>
                  <a:pt x="0" y="200"/>
                  <a:pt x="0" y="200"/>
                </a:cubicBezTo>
                <a:cubicBezTo>
                  <a:pt x="74" y="274"/>
                  <a:pt x="74" y="274"/>
                  <a:pt x="74" y="274"/>
                </a:cubicBezTo>
                <a:cubicBezTo>
                  <a:pt x="76" y="265"/>
                  <a:pt x="81" y="256"/>
                  <a:pt x="88" y="249"/>
                </a:cubicBezTo>
                <a:cubicBezTo>
                  <a:pt x="107" y="230"/>
                  <a:pt x="137" y="230"/>
                  <a:pt x="156" y="249"/>
                </a:cubicBezTo>
                <a:cubicBezTo>
                  <a:pt x="175" y="267"/>
                  <a:pt x="175" y="298"/>
                  <a:pt x="156" y="317"/>
                </a:cubicBezTo>
                <a:cubicBezTo>
                  <a:pt x="149" y="324"/>
                  <a:pt x="139" y="328"/>
                  <a:pt x="130" y="330"/>
                </a:cubicBezTo>
                <a:cubicBezTo>
                  <a:pt x="201" y="401"/>
                  <a:pt x="201" y="401"/>
                  <a:pt x="201" y="401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272" y="337"/>
                  <a:pt x="275" y="343"/>
                  <a:pt x="279" y="347"/>
                </a:cubicBezTo>
                <a:cubicBezTo>
                  <a:pt x="298" y="366"/>
                  <a:pt x="329" y="366"/>
                  <a:pt x="347" y="347"/>
                </a:cubicBezTo>
                <a:cubicBezTo>
                  <a:pt x="366" y="328"/>
                  <a:pt x="366" y="298"/>
                  <a:pt x="347" y="279"/>
                </a:cubicBezTo>
                <a:cubicBezTo>
                  <a:pt x="343" y="274"/>
                  <a:pt x="338" y="271"/>
                  <a:pt x="332" y="269"/>
                </a:cubicBezTo>
                <a:cubicBezTo>
                  <a:pt x="401" y="200"/>
                  <a:pt x="401" y="200"/>
                  <a:pt x="401" y="200"/>
                </a:cubicBezTo>
                <a:cubicBezTo>
                  <a:pt x="333" y="132"/>
                  <a:pt x="333" y="132"/>
                  <a:pt x="333" y="132"/>
                </a:cubicBezTo>
                <a:cubicBezTo>
                  <a:pt x="330" y="139"/>
                  <a:pt x="326" y="146"/>
                  <a:pt x="320" y="152"/>
                </a:cubicBezTo>
                <a:cubicBezTo>
                  <a:pt x="302" y="171"/>
                  <a:pt x="271" y="171"/>
                  <a:pt x="252" y="152"/>
                </a:cubicBezTo>
                <a:cubicBezTo>
                  <a:pt x="234" y="133"/>
                  <a:pt x="234" y="103"/>
                  <a:pt x="252" y="84"/>
                </a:cubicBezTo>
                <a:cubicBezTo>
                  <a:pt x="258" y="78"/>
                  <a:pt x="265" y="74"/>
                  <a:pt x="273" y="72"/>
                </a:cubicBezTo>
                <a:cubicBezTo>
                  <a:pt x="201" y="0"/>
                  <a:pt x="201" y="0"/>
                  <a:pt x="201" y="0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0" y="63"/>
                  <a:pt x="126" y="58"/>
                  <a:pt x="122" y="53"/>
                </a:cubicBezTo>
                <a:cubicBezTo>
                  <a:pt x="103" y="35"/>
                  <a:pt x="73" y="35"/>
                  <a:pt x="54" y="53"/>
                </a:cubicBezTo>
                <a:cubicBezTo>
                  <a:pt x="35" y="72"/>
                  <a:pt x="35" y="103"/>
                  <a:pt x="54" y="121"/>
                </a:cubicBez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482"/>
          <p:cNvSpPr>
            <a:spLocks noEditPoints="1"/>
          </p:cNvSpPr>
          <p:nvPr/>
        </p:nvSpPr>
        <p:spPr bwMode="auto">
          <a:xfrm>
            <a:off x="5221801" y="1719746"/>
            <a:ext cx="1699005" cy="1728700"/>
          </a:xfrm>
          <a:custGeom>
            <a:avLst/>
            <a:gdLst>
              <a:gd name="T0" fmla="*/ 127 w 411"/>
              <a:gd name="T1" fmla="*/ 332 h 411"/>
              <a:gd name="T2" fmla="*/ 158 w 411"/>
              <a:gd name="T3" fmla="*/ 319 h 411"/>
              <a:gd name="T4" fmla="*/ 127 w 411"/>
              <a:gd name="T5" fmla="*/ 243 h 411"/>
              <a:gd name="T6" fmla="*/ 83 w 411"/>
              <a:gd name="T7" fmla="*/ 280 h 411"/>
              <a:gd name="T8" fmla="*/ 0 w 411"/>
              <a:gd name="T9" fmla="*/ 205 h 411"/>
              <a:gd name="T10" fmla="*/ 56 w 411"/>
              <a:gd name="T11" fmla="*/ 129 h 411"/>
              <a:gd name="T12" fmla="*/ 56 w 411"/>
              <a:gd name="T13" fmla="*/ 56 h 411"/>
              <a:gd name="T14" fmla="*/ 129 w 411"/>
              <a:gd name="T15" fmla="*/ 56 h 411"/>
              <a:gd name="T16" fmla="*/ 206 w 411"/>
              <a:gd name="T17" fmla="*/ 0 h 411"/>
              <a:gd name="T18" fmla="*/ 279 w 411"/>
              <a:gd name="T19" fmla="*/ 80 h 411"/>
              <a:gd name="T20" fmla="*/ 260 w 411"/>
              <a:gd name="T21" fmla="*/ 154 h 411"/>
              <a:gd name="T22" fmla="*/ 323 w 411"/>
              <a:gd name="T23" fmla="*/ 154 h 411"/>
              <a:gd name="T24" fmla="*/ 336 w 411"/>
              <a:gd name="T25" fmla="*/ 130 h 411"/>
              <a:gd name="T26" fmla="*/ 343 w 411"/>
              <a:gd name="T27" fmla="*/ 273 h 411"/>
              <a:gd name="T28" fmla="*/ 370 w 411"/>
              <a:gd name="T29" fmla="*/ 318 h 411"/>
              <a:gd name="T30" fmla="*/ 318 w 411"/>
              <a:gd name="T31" fmla="*/ 370 h 411"/>
              <a:gd name="T32" fmla="*/ 273 w 411"/>
              <a:gd name="T33" fmla="*/ 343 h 411"/>
              <a:gd name="T34" fmla="*/ 142 w 411"/>
              <a:gd name="T35" fmla="*/ 337 h 411"/>
              <a:gd name="T36" fmla="*/ 275 w 411"/>
              <a:gd name="T37" fmla="*/ 331 h 411"/>
              <a:gd name="T38" fmla="*/ 287 w 411"/>
              <a:gd name="T39" fmla="*/ 349 h 411"/>
              <a:gd name="T40" fmla="*/ 350 w 411"/>
              <a:gd name="T41" fmla="*/ 349 h 411"/>
              <a:gd name="T42" fmla="*/ 350 w 411"/>
              <a:gd name="T43" fmla="*/ 286 h 411"/>
              <a:gd name="T44" fmla="*/ 331 w 411"/>
              <a:gd name="T45" fmla="*/ 275 h 411"/>
              <a:gd name="T46" fmla="*/ 339 w 411"/>
              <a:gd name="T47" fmla="*/ 143 h 411"/>
              <a:gd name="T48" fmla="*/ 292 w 411"/>
              <a:gd name="T49" fmla="*/ 175 h 411"/>
              <a:gd name="T50" fmla="*/ 255 w 411"/>
              <a:gd name="T51" fmla="*/ 86 h 411"/>
              <a:gd name="T52" fmla="*/ 206 w 411"/>
              <a:gd name="T53" fmla="*/ 10 h 411"/>
              <a:gd name="T54" fmla="*/ 134 w 411"/>
              <a:gd name="T55" fmla="*/ 75 h 411"/>
              <a:gd name="T56" fmla="*/ 93 w 411"/>
              <a:gd name="T57" fmla="*/ 48 h 411"/>
              <a:gd name="T58" fmla="*/ 48 w 411"/>
              <a:gd name="T59" fmla="*/ 92 h 411"/>
              <a:gd name="T60" fmla="*/ 75 w 411"/>
              <a:gd name="T61" fmla="*/ 133 h 411"/>
              <a:gd name="T62" fmla="*/ 10 w 411"/>
              <a:gd name="T63" fmla="*/ 205 h 411"/>
              <a:gd name="T64" fmla="*/ 90 w 411"/>
              <a:gd name="T65" fmla="*/ 251 h 411"/>
              <a:gd name="T66" fmla="*/ 163 w 411"/>
              <a:gd name="T67" fmla="*/ 251 h 411"/>
              <a:gd name="T68" fmla="*/ 142 w 411"/>
              <a:gd name="T69" fmla="*/ 337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1" h="411">
                <a:moveTo>
                  <a:pt x="206" y="411"/>
                </a:moveTo>
                <a:cubicBezTo>
                  <a:pt x="127" y="332"/>
                  <a:pt x="127" y="332"/>
                  <a:pt x="127" y="332"/>
                </a:cubicBezTo>
                <a:cubicBezTo>
                  <a:pt x="134" y="331"/>
                  <a:pt x="134" y="331"/>
                  <a:pt x="134" y="331"/>
                </a:cubicBezTo>
                <a:cubicBezTo>
                  <a:pt x="143" y="330"/>
                  <a:pt x="152" y="326"/>
                  <a:pt x="158" y="319"/>
                </a:cubicBezTo>
                <a:cubicBezTo>
                  <a:pt x="176" y="302"/>
                  <a:pt x="176" y="273"/>
                  <a:pt x="158" y="256"/>
                </a:cubicBezTo>
                <a:cubicBezTo>
                  <a:pt x="150" y="248"/>
                  <a:pt x="139" y="243"/>
                  <a:pt x="127" y="243"/>
                </a:cubicBezTo>
                <a:cubicBezTo>
                  <a:pt x="115" y="243"/>
                  <a:pt x="104" y="248"/>
                  <a:pt x="95" y="256"/>
                </a:cubicBezTo>
                <a:cubicBezTo>
                  <a:pt x="89" y="263"/>
                  <a:pt x="85" y="271"/>
                  <a:pt x="83" y="280"/>
                </a:cubicBezTo>
                <a:cubicBezTo>
                  <a:pt x="82" y="287"/>
                  <a:pt x="82" y="287"/>
                  <a:pt x="82" y="287"/>
                </a:cubicBezTo>
                <a:cubicBezTo>
                  <a:pt x="0" y="205"/>
                  <a:pt x="0" y="205"/>
                  <a:pt x="0" y="205"/>
                </a:cubicBezTo>
                <a:cubicBezTo>
                  <a:pt x="68" y="138"/>
                  <a:pt x="68" y="138"/>
                  <a:pt x="68" y="138"/>
                </a:cubicBezTo>
                <a:cubicBezTo>
                  <a:pt x="64" y="135"/>
                  <a:pt x="60" y="132"/>
                  <a:pt x="56" y="129"/>
                </a:cubicBezTo>
                <a:cubicBezTo>
                  <a:pt x="47" y="119"/>
                  <a:pt x="41" y="106"/>
                  <a:pt x="41" y="92"/>
                </a:cubicBezTo>
                <a:cubicBezTo>
                  <a:pt x="41" y="79"/>
                  <a:pt x="47" y="66"/>
                  <a:pt x="56" y="56"/>
                </a:cubicBezTo>
                <a:cubicBezTo>
                  <a:pt x="66" y="46"/>
                  <a:pt x="79" y="41"/>
                  <a:pt x="93" y="41"/>
                </a:cubicBezTo>
                <a:cubicBezTo>
                  <a:pt x="107" y="41"/>
                  <a:pt x="120" y="46"/>
                  <a:pt x="129" y="56"/>
                </a:cubicBezTo>
                <a:cubicBezTo>
                  <a:pt x="133" y="59"/>
                  <a:pt x="136" y="63"/>
                  <a:pt x="138" y="67"/>
                </a:cubicBezTo>
                <a:cubicBezTo>
                  <a:pt x="206" y="0"/>
                  <a:pt x="206" y="0"/>
                  <a:pt x="206" y="0"/>
                </a:cubicBezTo>
                <a:cubicBezTo>
                  <a:pt x="284" y="79"/>
                  <a:pt x="284" y="79"/>
                  <a:pt x="284" y="79"/>
                </a:cubicBezTo>
                <a:cubicBezTo>
                  <a:pt x="279" y="80"/>
                  <a:pt x="279" y="80"/>
                  <a:pt x="279" y="80"/>
                </a:cubicBezTo>
                <a:cubicBezTo>
                  <a:pt x="272" y="82"/>
                  <a:pt x="265" y="86"/>
                  <a:pt x="260" y="91"/>
                </a:cubicBezTo>
                <a:cubicBezTo>
                  <a:pt x="243" y="109"/>
                  <a:pt x="243" y="137"/>
                  <a:pt x="260" y="154"/>
                </a:cubicBezTo>
                <a:cubicBezTo>
                  <a:pt x="268" y="163"/>
                  <a:pt x="280" y="167"/>
                  <a:pt x="292" y="167"/>
                </a:cubicBezTo>
                <a:cubicBezTo>
                  <a:pt x="303" y="167"/>
                  <a:pt x="315" y="163"/>
                  <a:pt x="323" y="154"/>
                </a:cubicBezTo>
                <a:cubicBezTo>
                  <a:pt x="328" y="149"/>
                  <a:pt x="332" y="143"/>
                  <a:pt x="334" y="136"/>
                </a:cubicBezTo>
                <a:cubicBezTo>
                  <a:pt x="336" y="130"/>
                  <a:pt x="336" y="130"/>
                  <a:pt x="336" y="130"/>
                </a:cubicBezTo>
                <a:cubicBezTo>
                  <a:pt x="411" y="205"/>
                  <a:pt x="411" y="205"/>
                  <a:pt x="411" y="205"/>
                </a:cubicBezTo>
                <a:cubicBezTo>
                  <a:pt x="343" y="273"/>
                  <a:pt x="343" y="273"/>
                  <a:pt x="343" y="273"/>
                </a:cubicBezTo>
                <a:cubicBezTo>
                  <a:pt x="348" y="275"/>
                  <a:pt x="351" y="278"/>
                  <a:pt x="355" y="281"/>
                </a:cubicBezTo>
                <a:cubicBezTo>
                  <a:pt x="365" y="291"/>
                  <a:pt x="370" y="304"/>
                  <a:pt x="370" y="318"/>
                </a:cubicBezTo>
                <a:cubicBezTo>
                  <a:pt x="370" y="332"/>
                  <a:pt x="365" y="345"/>
                  <a:pt x="355" y="354"/>
                </a:cubicBezTo>
                <a:cubicBezTo>
                  <a:pt x="345" y="364"/>
                  <a:pt x="332" y="370"/>
                  <a:pt x="318" y="370"/>
                </a:cubicBezTo>
                <a:cubicBezTo>
                  <a:pt x="305" y="370"/>
                  <a:pt x="292" y="364"/>
                  <a:pt x="282" y="354"/>
                </a:cubicBezTo>
                <a:cubicBezTo>
                  <a:pt x="278" y="351"/>
                  <a:pt x="276" y="347"/>
                  <a:pt x="273" y="343"/>
                </a:cubicBezTo>
                <a:lnTo>
                  <a:pt x="206" y="411"/>
                </a:lnTo>
                <a:close/>
                <a:moveTo>
                  <a:pt x="142" y="337"/>
                </a:moveTo>
                <a:cubicBezTo>
                  <a:pt x="206" y="401"/>
                  <a:pt x="206" y="401"/>
                  <a:pt x="206" y="401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8" y="336"/>
                  <a:pt x="278" y="336"/>
                  <a:pt x="278" y="336"/>
                </a:cubicBezTo>
                <a:cubicBezTo>
                  <a:pt x="280" y="341"/>
                  <a:pt x="283" y="345"/>
                  <a:pt x="287" y="349"/>
                </a:cubicBezTo>
                <a:cubicBezTo>
                  <a:pt x="295" y="358"/>
                  <a:pt x="306" y="362"/>
                  <a:pt x="318" y="362"/>
                </a:cubicBezTo>
                <a:cubicBezTo>
                  <a:pt x="330" y="362"/>
                  <a:pt x="341" y="358"/>
                  <a:pt x="350" y="349"/>
                </a:cubicBezTo>
                <a:cubicBezTo>
                  <a:pt x="358" y="341"/>
                  <a:pt x="363" y="330"/>
                  <a:pt x="363" y="318"/>
                </a:cubicBezTo>
                <a:cubicBezTo>
                  <a:pt x="363" y="306"/>
                  <a:pt x="358" y="295"/>
                  <a:pt x="350" y="286"/>
                </a:cubicBezTo>
                <a:cubicBezTo>
                  <a:pt x="346" y="282"/>
                  <a:pt x="341" y="279"/>
                  <a:pt x="336" y="277"/>
                </a:cubicBezTo>
                <a:cubicBezTo>
                  <a:pt x="331" y="275"/>
                  <a:pt x="331" y="275"/>
                  <a:pt x="331" y="275"/>
                </a:cubicBezTo>
                <a:cubicBezTo>
                  <a:pt x="401" y="205"/>
                  <a:pt x="401" y="205"/>
                  <a:pt x="401" y="205"/>
                </a:cubicBezTo>
                <a:cubicBezTo>
                  <a:pt x="339" y="143"/>
                  <a:pt x="339" y="143"/>
                  <a:pt x="339" y="143"/>
                </a:cubicBezTo>
                <a:cubicBezTo>
                  <a:pt x="336" y="149"/>
                  <a:pt x="333" y="155"/>
                  <a:pt x="328" y="159"/>
                </a:cubicBezTo>
                <a:cubicBezTo>
                  <a:pt x="318" y="169"/>
                  <a:pt x="305" y="175"/>
                  <a:pt x="292" y="175"/>
                </a:cubicBezTo>
                <a:cubicBezTo>
                  <a:pt x="278" y="175"/>
                  <a:pt x="265" y="169"/>
                  <a:pt x="255" y="159"/>
                </a:cubicBezTo>
                <a:cubicBezTo>
                  <a:pt x="235" y="139"/>
                  <a:pt x="235" y="106"/>
                  <a:pt x="255" y="86"/>
                </a:cubicBezTo>
                <a:cubicBezTo>
                  <a:pt x="260" y="82"/>
                  <a:pt x="265" y="78"/>
                  <a:pt x="271" y="75"/>
                </a:cubicBezTo>
                <a:cubicBezTo>
                  <a:pt x="206" y="10"/>
                  <a:pt x="206" y="10"/>
                  <a:pt x="206" y="1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4" y="75"/>
                  <a:pt x="134" y="75"/>
                  <a:pt x="134" y="75"/>
                </a:cubicBezTo>
                <a:cubicBezTo>
                  <a:pt x="131" y="70"/>
                  <a:pt x="128" y="65"/>
                  <a:pt x="124" y="61"/>
                </a:cubicBezTo>
                <a:cubicBezTo>
                  <a:pt x="116" y="53"/>
                  <a:pt x="105" y="48"/>
                  <a:pt x="93" y="48"/>
                </a:cubicBezTo>
                <a:cubicBezTo>
                  <a:pt x="81" y="48"/>
                  <a:pt x="70" y="53"/>
                  <a:pt x="61" y="61"/>
                </a:cubicBezTo>
                <a:cubicBezTo>
                  <a:pt x="53" y="69"/>
                  <a:pt x="48" y="81"/>
                  <a:pt x="48" y="92"/>
                </a:cubicBezTo>
                <a:cubicBezTo>
                  <a:pt x="48" y="104"/>
                  <a:pt x="53" y="116"/>
                  <a:pt x="61" y="124"/>
                </a:cubicBezTo>
                <a:cubicBezTo>
                  <a:pt x="65" y="128"/>
                  <a:pt x="70" y="131"/>
                  <a:pt x="75" y="133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10" y="205"/>
                  <a:pt x="10" y="205"/>
                  <a:pt x="10" y="205"/>
                </a:cubicBezTo>
                <a:cubicBezTo>
                  <a:pt x="77" y="272"/>
                  <a:pt x="77" y="272"/>
                  <a:pt x="77" y="272"/>
                </a:cubicBezTo>
                <a:cubicBezTo>
                  <a:pt x="80" y="264"/>
                  <a:pt x="84" y="257"/>
                  <a:pt x="90" y="251"/>
                </a:cubicBezTo>
                <a:cubicBezTo>
                  <a:pt x="100" y="241"/>
                  <a:pt x="113" y="236"/>
                  <a:pt x="127" y="236"/>
                </a:cubicBezTo>
                <a:cubicBezTo>
                  <a:pt x="141" y="236"/>
                  <a:pt x="154" y="241"/>
                  <a:pt x="163" y="251"/>
                </a:cubicBezTo>
                <a:cubicBezTo>
                  <a:pt x="184" y="271"/>
                  <a:pt x="184" y="304"/>
                  <a:pt x="163" y="324"/>
                </a:cubicBezTo>
                <a:cubicBezTo>
                  <a:pt x="157" y="330"/>
                  <a:pt x="150" y="334"/>
                  <a:pt x="142" y="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Rectangle 486"/>
          <p:cNvSpPr>
            <a:spLocks noChangeArrowheads="1"/>
          </p:cNvSpPr>
          <p:nvPr/>
        </p:nvSpPr>
        <p:spPr bwMode="auto">
          <a:xfrm>
            <a:off x="5239262" y="2023245"/>
            <a:ext cx="33177" cy="33723"/>
          </a:xfrm>
          <a:prstGeom prst="rect">
            <a:avLst/>
          </a:prstGeom>
          <a:solidFill>
            <a:srgbClr val="D1E0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487"/>
          <p:cNvSpPr>
            <a:spLocks noEditPoints="1"/>
          </p:cNvSpPr>
          <p:nvPr/>
        </p:nvSpPr>
        <p:spPr bwMode="auto">
          <a:xfrm>
            <a:off x="1827139" y="1916854"/>
            <a:ext cx="3328309" cy="493307"/>
          </a:xfrm>
          <a:custGeom>
            <a:avLst/>
            <a:gdLst>
              <a:gd name="T0" fmla="*/ 0 w 632"/>
              <a:gd name="T1" fmla="*/ 92 h 92"/>
              <a:gd name="T2" fmla="*/ 8 w 632"/>
              <a:gd name="T3" fmla="*/ 72 h 92"/>
              <a:gd name="T4" fmla="*/ 8 w 632"/>
              <a:gd name="T5" fmla="*/ 52 h 92"/>
              <a:gd name="T6" fmla="*/ 0 w 632"/>
              <a:gd name="T7" fmla="*/ 44 h 92"/>
              <a:gd name="T8" fmla="*/ 9 w 632"/>
              <a:gd name="T9" fmla="*/ 34 h 92"/>
              <a:gd name="T10" fmla="*/ 8 w 632"/>
              <a:gd name="T11" fmla="*/ 52 h 92"/>
              <a:gd name="T12" fmla="*/ 13 w 632"/>
              <a:gd name="T13" fmla="*/ 13 h 92"/>
              <a:gd name="T14" fmla="*/ 34 w 632"/>
              <a:gd name="T15" fmla="*/ 9 h 92"/>
              <a:gd name="T16" fmla="*/ 632 w 632"/>
              <a:gd name="T17" fmla="*/ 8 h 92"/>
              <a:gd name="T18" fmla="*/ 612 w 632"/>
              <a:gd name="T19" fmla="*/ 0 h 92"/>
              <a:gd name="T20" fmla="*/ 632 w 632"/>
              <a:gd name="T21" fmla="*/ 8 h 92"/>
              <a:gd name="T22" fmla="*/ 572 w 632"/>
              <a:gd name="T23" fmla="*/ 8 h 92"/>
              <a:gd name="T24" fmla="*/ 592 w 632"/>
              <a:gd name="T25" fmla="*/ 0 h 92"/>
              <a:gd name="T26" fmla="*/ 552 w 632"/>
              <a:gd name="T27" fmla="*/ 8 h 92"/>
              <a:gd name="T28" fmla="*/ 532 w 632"/>
              <a:gd name="T29" fmla="*/ 0 h 92"/>
              <a:gd name="T30" fmla="*/ 552 w 632"/>
              <a:gd name="T31" fmla="*/ 8 h 92"/>
              <a:gd name="T32" fmla="*/ 492 w 632"/>
              <a:gd name="T33" fmla="*/ 8 h 92"/>
              <a:gd name="T34" fmla="*/ 512 w 632"/>
              <a:gd name="T35" fmla="*/ 0 h 92"/>
              <a:gd name="T36" fmla="*/ 472 w 632"/>
              <a:gd name="T37" fmla="*/ 8 h 92"/>
              <a:gd name="T38" fmla="*/ 452 w 632"/>
              <a:gd name="T39" fmla="*/ 0 h 92"/>
              <a:gd name="T40" fmla="*/ 472 w 632"/>
              <a:gd name="T41" fmla="*/ 8 h 92"/>
              <a:gd name="T42" fmla="*/ 412 w 632"/>
              <a:gd name="T43" fmla="*/ 8 h 92"/>
              <a:gd name="T44" fmla="*/ 432 w 632"/>
              <a:gd name="T45" fmla="*/ 0 h 92"/>
              <a:gd name="T46" fmla="*/ 392 w 632"/>
              <a:gd name="T47" fmla="*/ 8 h 92"/>
              <a:gd name="T48" fmla="*/ 372 w 632"/>
              <a:gd name="T49" fmla="*/ 0 h 92"/>
              <a:gd name="T50" fmla="*/ 392 w 632"/>
              <a:gd name="T51" fmla="*/ 8 h 92"/>
              <a:gd name="T52" fmla="*/ 332 w 632"/>
              <a:gd name="T53" fmla="*/ 8 h 92"/>
              <a:gd name="T54" fmla="*/ 352 w 632"/>
              <a:gd name="T55" fmla="*/ 0 h 92"/>
              <a:gd name="T56" fmla="*/ 312 w 632"/>
              <a:gd name="T57" fmla="*/ 8 h 92"/>
              <a:gd name="T58" fmla="*/ 292 w 632"/>
              <a:gd name="T59" fmla="*/ 0 h 92"/>
              <a:gd name="T60" fmla="*/ 312 w 632"/>
              <a:gd name="T61" fmla="*/ 8 h 92"/>
              <a:gd name="T62" fmla="*/ 252 w 632"/>
              <a:gd name="T63" fmla="*/ 8 h 92"/>
              <a:gd name="T64" fmla="*/ 272 w 632"/>
              <a:gd name="T65" fmla="*/ 0 h 92"/>
              <a:gd name="T66" fmla="*/ 232 w 632"/>
              <a:gd name="T67" fmla="*/ 8 h 92"/>
              <a:gd name="T68" fmla="*/ 212 w 632"/>
              <a:gd name="T69" fmla="*/ 0 h 92"/>
              <a:gd name="T70" fmla="*/ 232 w 632"/>
              <a:gd name="T71" fmla="*/ 8 h 92"/>
              <a:gd name="T72" fmla="*/ 172 w 632"/>
              <a:gd name="T73" fmla="*/ 8 h 92"/>
              <a:gd name="T74" fmla="*/ 192 w 632"/>
              <a:gd name="T75" fmla="*/ 0 h 92"/>
              <a:gd name="T76" fmla="*/ 152 w 632"/>
              <a:gd name="T77" fmla="*/ 8 h 92"/>
              <a:gd name="T78" fmla="*/ 132 w 632"/>
              <a:gd name="T79" fmla="*/ 0 h 92"/>
              <a:gd name="T80" fmla="*/ 152 w 632"/>
              <a:gd name="T81" fmla="*/ 8 h 92"/>
              <a:gd name="T82" fmla="*/ 92 w 632"/>
              <a:gd name="T83" fmla="*/ 8 h 92"/>
              <a:gd name="T84" fmla="*/ 112 w 632"/>
              <a:gd name="T85" fmla="*/ 0 h 92"/>
              <a:gd name="T86" fmla="*/ 72 w 632"/>
              <a:gd name="T87" fmla="*/ 8 h 92"/>
              <a:gd name="T88" fmla="*/ 52 w 632"/>
              <a:gd name="T89" fmla="*/ 0 h 92"/>
              <a:gd name="T90" fmla="*/ 72 w 632"/>
              <a:gd name="T91" fmla="*/ 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2" h="92">
                <a:moveTo>
                  <a:pt x="8" y="92"/>
                </a:moveTo>
                <a:cubicBezTo>
                  <a:pt x="0" y="92"/>
                  <a:pt x="0" y="92"/>
                  <a:pt x="0" y="92"/>
                </a:cubicBezTo>
                <a:cubicBezTo>
                  <a:pt x="0" y="72"/>
                  <a:pt x="0" y="72"/>
                  <a:pt x="0" y="72"/>
                </a:cubicBezTo>
                <a:cubicBezTo>
                  <a:pt x="8" y="72"/>
                  <a:pt x="8" y="72"/>
                  <a:pt x="8" y="72"/>
                </a:cubicBezTo>
                <a:lnTo>
                  <a:pt x="8" y="92"/>
                </a:lnTo>
                <a:close/>
                <a:moveTo>
                  <a:pt x="8" y="52"/>
                </a:moveTo>
                <a:cubicBezTo>
                  <a:pt x="0" y="52"/>
                  <a:pt x="0" y="52"/>
                  <a:pt x="0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0"/>
                  <a:pt x="1" y="36"/>
                  <a:pt x="2" y="31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7"/>
                  <a:pt x="8" y="41"/>
                  <a:pt x="8" y="44"/>
                </a:cubicBezTo>
                <a:lnTo>
                  <a:pt x="8" y="52"/>
                </a:lnTo>
                <a:close/>
                <a:moveTo>
                  <a:pt x="19" y="18"/>
                </a:moveTo>
                <a:cubicBezTo>
                  <a:pt x="13" y="13"/>
                  <a:pt x="13" y="13"/>
                  <a:pt x="13" y="13"/>
                </a:cubicBezTo>
                <a:cubicBezTo>
                  <a:pt x="18" y="8"/>
                  <a:pt x="25" y="4"/>
                  <a:pt x="32" y="2"/>
                </a:cubicBezTo>
                <a:cubicBezTo>
                  <a:pt x="34" y="9"/>
                  <a:pt x="34" y="9"/>
                  <a:pt x="34" y="9"/>
                </a:cubicBezTo>
                <a:cubicBezTo>
                  <a:pt x="28" y="11"/>
                  <a:pt x="23" y="14"/>
                  <a:pt x="19" y="18"/>
                </a:cubicBezTo>
                <a:close/>
                <a:moveTo>
                  <a:pt x="632" y="8"/>
                </a:moveTo>
                <a:cubicBezTo>
                  <a:pt x="612" y="8"/>
                  <a:pt x="612" y="8"/>
                  <a:pt x="612" y="8"/>
                </a:cubicBezTo>
                <a:cubicBezTo>
                  <a:pt x="612" y="0"/>
                  <a:pt x="612" y="0"/>
                  <a:pt x="612" y="0"/>
                </a:cubicBezTo>
                <a:cubicBezTo>
                  <a:pt x="632" y="0"/>
                  <a:pt x="632" y="0"/>
                  <a:pt x="632" y="0"/>
                </a:cubicBezTo>
                <a:lnTo>
                  <a:pt x="632" y="8"/>
                </a:lnTo>
                <a:close/>
                <a:moveTo>
                  <a:pt x="592" y="8"/>
                </a:moveTo>
                <a:cubicBezTo>
                  <a:pt x="572" y="8"/>
                  <a:pt x="572" y="8"/>
                  <a:pt x="572" y="8"/>
                </a:cubicBezTo>
                <a:cubicBezTo>
                  <a:pt x="572" y="0"/>
                  <a:pt x="572" y="0"/>
                  <a:pt x="572" y="0"/>
                </a:cubicBezTo>
                <a:cubicBezTo>
                  <a:pt x="592" y="0"/>
                  <a:pt x="592" y="0"/>
                  <a:pt x="592" y="0"/>
                </a:cubicBezTo>
                <a:lnTo>
                  <a:pt x="592" y="8"/>
                </a:lnTo>
                <a:close/>
                <a:moveTo>
                  <a:pt x="552" y="8"/>
                </a:moveTo>
                <a:cubicBezTo>
                  <a:pt x="532" y="8"/>
                  <a:pt x="532" y="8"/>
                  <a:pt x="532" y="8"/>
                </a:cubicBezTo>
                <a:cubicBezTo>
                  <a:pt x="532" y="0"/>
                  <a:pt x="532" y="0"/>
                  <a:pt x="532" y="0"/>
                </a:cubicBezTo>
                <a:cubicBezTo>
                  <a:pt x="552" y="0"/>
                  <a:pt x="552" y="0"/>
                  <a:pt x="552" y="0"/>
                </a:cubicBezTo>
                <a:lnTo>
                  <a:pt x="552" y="8"/>
                </a:lnTo>
                <a:close/>
                <a:moveTo>
                  <a:pt x="512" y="8"/>
                </a:moveTo>
                <a:cubicBezTo>
                  <a:pt x="492" y="8"/>
                  <a:pt x="492" y="8"/>
                  <a:pt x="492" y="8"/>
                </a:cubicBezTo>
                <a:cubicBezTo>
                  <a:pt x="492" y="0"/>
                  <a:pt x="492" y="0"/>
                  <a:pt x="492" y="0"/>
                </a:cubicBezTo>
                <a:cubicBezTo>
                  <a:pt x="512" y="0"/>
                  <a:pt x="512" y="0"/>
                  <a:pt x="512" y="0"/>
                </a:cubicBezTo>
                <a:lnTo>
                  <a:pt x="512" y="8"/>
                </a:lnTo>
                <a:close/>
                <a:moveTo>
                  <a:pt x="472" y="8"/>
                </a:moveTo>
                <a:cubicBezTo>
                  <a:pt x="452" y="8"/>
                  <a:pt x="452" y="8"/>
                  <a:pt x="452" y="8"/>
                </a:cubicBezTo>
                <a:cubicBezTo>
                  <a:pt x="452" y="0"/>
                  <a:pt x="452" y="0"/>
                  <a:pt x="452" y="0"/>
                </a:cubicBezTo>
                <a:cubicBezTo>
                  <a:pt x="472" y="0"/>
                  <a:pt x="472" y="0"/>
                  <a:pt x="472" y="0"/>
                </a:cubicBezTo>
                <a:lnTo>
                  <a:pt x="472" y="8"/>
                </a:lnTo>
                <a:close/>
                <a:moveTo>
                  <a:pt x="432" y="8"/>
                </a:moveTo>
                <a:cubicBezTo>
                  <a:pt x="412" y="8"/>
                  <a:pt x="412" y="8"/>
                  <a:pt x="412" y="8"/>
                </a:cubicBezTo>
                <a:cubicBezTo>
                  <a:pt x="412" y="0"/>
                  <a:pt x="412" y="0"/>
                  <a:pt x="412" y="0"/>
                </a:cubicBezTo>
                <a:cubicBezTo>
                  <a:pt x="432" y="0"/>
                  <a:pt x="432" y="0"/>
                  <a:pt x="432" y="0"/>
                </a:cubicBezTo>
                <a:lnTo>
                  <a:pt x="432" y="8"/>
                </a:lnTo>
                <a:close/>
                <a:moveTo>
                  <a:pt x="392" y="8"/>
                </a:moveTo>
                <a:cubicBezTo>
                  <a:pt x="372" y="8"/>
                  <a:pt x="372" y="8"/>
                  <a:pt x="372" y="8"/>
                </a:cubicBezTo>
                <a:cubicBezTo>
                  <a:pt x="372" y="0"/>
                  <a:pt x="372" y="0"/>
                  <a:pt x="372" y="0"/>
                </a:cubicBezTo>
                <a:cubicBezTo>
                  <a:pt x="392" y="0"/>
                  <a:pt x="392" y="0"/>
                  <a:pt x="392" y="0"/>
                </a:cubicBezTo>
                <a:lnTo>
                  <a:pt x="392" y="8"/>
                </a:lnTo>
                <a:close/>
                <a:moveTo>
                  <a:pt x="352" y="8"/>
                </a:moveTo>
                <a:cubicBezTo>
                  <a:pt x="332" y="8"/>
                  <a:pt x="332" y="8"/>
                  <a:pt x="332" y="8"/>
                </a:cubicBezTo>
                <a:cubicBezTo>
                  <a:pt x="332" y="0"/>
                  <a:pt x="332" y="0"/>
                  <a:pt x="332" y="0"/>
                </a:cubicBezTo>
                <a:cubicBezTo>
                  <a:pt x="352" y="0"/>
                  <a:pt x="352" y="0"/>
                  <a:pt x="352" y="0"/>
                </a:cubicBezTo>
                <a:lnTo>
                  <a:pt x="352" y="8"/>
                </a:lnTo>
                <a:close/>
                <a:moveTo>
                  <a:pt x="312" y="8"/>
                </a:moveTo>
                <a:cubicBezTo>
                  <a:pt x="292" y="8"/>
                  <a:pt x="292" y="8"/>
                  <a:pt x="292" y="8"/>
                </a:cubicBezTo>
                <a:cubicBezTo>
                  <a:pt x="292" y="0"/>
                  <a:pt x="292" y="0"/>
                  <a:pt x="292" y="0"/>
                </a:cubicBezTo>
                <a:cubicBezTo>
                  <a:pt x="312" y="0"/>
                  <a:pt x="312" y="0"/>
                  <a:pt x="312" y="0"/>
                </a:cubicBezTo>
                <a:lnTo>
                  <a:pt x="312" y="8"/>
                </a:lnTo>
                <a:close/>
                <a:moveTo>
                  <a:pt x="272" y="8"/>
                </a:moveTo>
                <a:cubicBezTo>
                  <a:pt x="252" y="8"/>
                  <a:pt x="252" y="8"/>
                  <a:pt x="252" y="8"/>
                </a:cubicBezTo>
                <a:cubicBezTo>
                  <a:pt x="252" y="0"/>
                  <a:pt x="252" y="0"/>
                  <a:pt x="252" y="0"/>
                </a:cubicBezTo>
                <a:cubicBezTo>
                  <a:pt x="272" y="0"/>
                  <a:pt x="272" y="0"/>
                  <a:pt x="272" y="0"/>
                </a:cubicBezTo>
                <a:lnTo>
                  <a:pt x="272" y="8"/>
                </a:lnTo>
                <a:close/>
                <a:moveTo>
                  <a:pt x="232" y="8"/>
                </a:moveTo>
                <a:cubicBezTo>
                  <a:pt x="212" y="8"/>
                  <a:pt x="212" y="8"/>
                  <a:pt x="212" y="8"/>
                </a:cubicBezTo>
                <a:cubicBezTo>
                  <a:pt x="212" y="0"/>
                  <a:pt x="212" y="0"/>
                  <a:pt x="212" y="0"/>
                </a:cubicBezTo>
                <a:cubicBezTo>
                  <a:pt x="232" y="0"/>
                  <a:pt x="232" y="0"/>
                  <a:pt x="232" y="0"/>
                </a:cubicBezTo>
                <a:lnTo>
                  <a:pt x="232" y="8"/>
                </a:lnTo>
                <a:close/>
                <a:moveTo>
                  <a:pt x="192" y="8"/>
                </a:moveTo>
                <a:cubicBezTo>
                  <a:pt x="172" y="8"/>
                  <a:pt x="172" y="8"/>
                  <a:pt x="172" y="8"/>
                </a:cubicBezTo>
                <a:cubicBezTo>
                  <a:pt x="172" y="0"/>
                  <a:pt x="172" y="0"/>
                  <a:pt x="172" y="0"/>
                </a:cubicBezTo>
                <a:cubicBezTo>
                  <a:pt x="192" y="0"/>
                  <a:pt x="192" y="0"/>
                  <a:pt x="192" y="0"/>
                </a:cubicBezTo>
                <a:lnTo>
                  <a:pt x="192" y="8"/>
                </a:lnTo>
                <a:close/>
                <a:moveTo>
                  <a:pt x="152" y="8"/>
                </a:moveTo>
                <a:cubicBezTo>
                  <a:pt x="132" y="8"/>
                  <a:pt x="132" y="8"/>
                  <a:pt x="132" y="8"/>
                </a:cubicBezTo>
                <a:cubicBezTo>
                  <a:pt x="132" y="0"/>
                  <a:pt x="132" y="0"/>
                  <a:pt x="132" y="0"/>
                </a:cubicBezTo>
                <a:cubicBezTo>
                  <a:pt x="152" y="0"/>
                  <a:pt x="152" y="0"/>
                  <a:pt x="152" y="0"/>
                </a:cubicBezTo>
                <a:lnTo>
                  <a:pt x="152" y="8"/>
                </a:lnTo>
                <a:close/>
                <a:moveTo>
                  <a:pt x="112" y="8"/>
                </a:moveTo>
                <a:cubicBezTo>
                  <a:pt x="92" y="8"/>
                  <a:pt x="92" y="8"/>
                  <a:pt x="92" y="8"/>
                </a:cubicBezTo>
                <a:cubicBezTo>
                  <a:pt x="92" y="0"/>
                  <a:pt x="92" y="0"/>
                  <a:pt x="92" y="0"/>
                </a:cubicBezTo>
                <a:cubicBezTo>
                  <a:pt x="112" y="0"/>
                  <a:pt x="112" y="0"/>
                  <a:pt x="112" y="0"/>
                </a:cubicBezTo>
                <a:lnTo>
                  <a:pt x="112" y="8"/>
                </a:lnTo>
                <a:close/>
                <a:moveTo>
                  <a:pt x="72" y="8"/>
                </a:move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  <a:cubicBezTo>
                  <a:pt x="72" y="0"/>
                  <a:pt x="72" y="0"/>
                  <a:pt x="72" y="0"/>
                </a:cubicBezTo>
                <a:lnTo>
                  <a:pt x="72" y="8"/>
                </a:lnTo>
                <a:close/>
              </a:path>
            </a:pathLst>
          </a:cu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Rectangle 489"/>
          <p:cNvSpPr>
            <a:spLocks noChangeArrowheads="1"/>
          </p:cNvSpPr>
          <p:nvPr/>
        </p:nvSpPr>
        <p:spPr bwMode="auto">
          <a:xfrm>
            <a:off x="5024486" y="4243578"/>
            <a:ext cx="33177" cy="33723"/>
          </a:xfrm>
          <a:prstGeom prst="rect">
            <a:avLst/>
          </a:pr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490"/>
          <p:cNvSpPr>
            <a:spLocks noEditPoints="1"/>
          </p:cNvSpPr>
          <p:nvPr/>
        </p:nvSpPr>
        <p:spPr bwMode="auto">
          <a:xfrm>
            <a:off x="3541486" y="4360717"/>
            <a:ext cx="1516177" cy="598813"/>
          </a:xfrm>
          <a:custGeom>
            <a:avLst/>
            <a:gdLst>
              <a:gd name="T0" fmla="*/ 244 w 288"/>
              <a:gd name="T1" fmla="*/ 112 h 112"/>
              <a:gd name="T2" fmla="*/ 236 w 288"/>
              <a:gd name="T3" fmla="*/ 112 h 112"/>
              <a:gd name="T4" fmla="*/ 236 w 288"/>
              <a:gd name="T5" fmla="*/ 104 h 112"/>
              <a:gd name="T6" fmla="*/ 244 w 288"/>
              <a:gd name="T7" fmla="*/ 104 h 112"/>
              <a:gd name="T8" fmla="*/ 255 w 288"/>
              <a:gd name="T9" fmla="*/ 102 h 112"/>
              <a:gd name="T10" fmla="*/ 258 w 288"/>
              <a:gd name="T11" fmla="*/ 110 h 112"/>
              <a:gd name="T12" fmla="*/ 244 w 288"/>
              <a:gd name="T13" fmla="*/ 112 h 112"/>
              <a:gd name="T14" fmla="*/ 216 w 288"/>
              <a:gd name="T15" fmla="*/ 112 h 112"/>
              <a:gd name="T16" fmla="*/ 196 w 288"/>
              <a:gd name="T17" fmla="*/ 112 h 112"/>
              <a:gd name="T18" fmla="*/ 196 w 288"/>
              <a:gd name="T19" fmla="*/ 104 h 112"/>
              <a:gd name="T20" fmla="*/ 216 w 288"/>
              <a:gd name="T21" fmla="*/ 104 h 112"/>
              <a:gd name="T22" fmla="*/ 216 w 288"/>
              <a:gd name="T23" fmla="*/ 112 h 112"/>
              <a:gd name="T24" fmla="*/ 176 w 288"/>
              <a:gd name="T25" fmla="*/ 112 h 112"/>
              <a:gd name="T26" fmla="*/ 160 w 288"/>
              <a:gd name="T27" fmla="*/ 112 h 112"/>
              <a:gd name="T28" fmla="*/ 160 w 288"/>
              <a:gd name="T29" fmla="*/ 104 h 112"/>
              <a:gd name="T30" fmla="*/ 176 w 288"/>
              <a:gd name="T31" fmla="*/ 104 h 112"/>
              <a:gd name="T32" fmla="*/ 176 w 288"/>
              <a:gd name="T33" fmla="*/ 112 h 112"/>
              <a:gd name="T34" fmla="*/ 140 w 288"/>
              <a:gd name="T35" fmla="*/ 112 h 112"/>
              <a:gd name="T36" fmla="*/ 120 w 288"/>
              <a:gd name="T37" fmla="*/ 112 h 112"/>
              <a:gd name="T38" fmla="*/ 120 w 288"/>
              <a:gd name="T39" fmla="*/ 104 h 112"/>
              <a:gd name="T40" fmla="*/ 140 w 288"/>
              <a:gd name="T41" fmla="*/ 104 h 112"/>
              <a:gd name="T42" fmla="*/ 140 w 288"/>
              <a:gd name="T43" fmla="*/ 112 h 112"/>
              <a:gd name="T44" fmla="*/ 100 w 288"/>
              <a:gd name="T45" fmla="*/ 112 h 112"/>
              <a:gd name="T46" fmla="*/ 80 w 288"/>
              <a:gd name="T47" fmla="*/ 112 h 112"/>
              <a:gd name="T48" fmla="*/ 80 w 288"/>
              <a:gd name="T49" fmla="*/ 104 h 112"/>
              <a:gd name="T50" fmla="*/ 100 w 288"/>
              <a:gd name="T51" fmla="*/ 104 h 112"/>
              <a:gd name="T52" fmla="*/ 100 w 288"/>
              <a:gd name="T53" fmla="*/ 112 h 112"/>
              <a:gd name="T54" fmla="*/ 60 w 288"/>
              <a:gd name="T55" fmla="*/ 112 h 112"/>
              <a:gd name="T56" fmla="*/ 40 w 288"/>
              <a:gd name="T57" fmla="*/ 112 h 112"/>
              <a:gd name="T58" fmla="*/ 40 w 288"/>
              <a:gd name="T59" fmla="*/ 104 h 112"/>
              <a:gd name="T60" fmla="*/ 60 w 288"/>
              <a:gd name="T61" fmla="*/ 104 h 112"/>
              <a:gd name="T62" fmla="*/ 60 w 288"/>
              <a:gd name="T63" fmla="*/ 112 h 112"/>
              <a:gd name="T64" fmla="*/ 20 w 288"/>
              <a:gd name="T65" fmla="*/ 112 h 112"/>
              <a:gd name="T66" fmla="*/ 0 w 288"/>
              <a:gd name="T67" fmla="*/ 112 h 112"/>
              <a:gd name="T68" fmla="*/ 0 w 288"/>
              <a:gd name="T69" fmla="*/ 104 h 112"/>
              <a:gd name="T70" fmla="*/ 20 w 288"/>
              <a:gd name="T71" fmla="*/ 104 h 112"/>
              <a:gd name="T72" fmla="*/ 20 w 288"/>
              <a:gd name="T73" fmla="*/ 112 h 112"/>
              <a:gd name="T74" fmla="*/ 275 w 288"/>
              <a:gd name="T75" fmla="*/ 98 h 112"/>
              <a:gd name="T76" fmla="*/ 270 w 288"/>
              <a:gd name="T77" fmla="*/ 93 h 112"/>
              <a:gd name="T78" fmla="*/ 278 w 288"/>
              <a:gd name="T79" fmla="*/ 77 h 112"/>
              <a:gd name="T80" fmla="*/ 286 w 288"/>
              <a:gd name="T81" fmla="*/ 80 h 112"/>
              <a:gd name="T82" fmla="*/ 275 w 288"/>
              <a:gd name="T83" fmla="*/ 98 h 112"/>
              <a:gd name="T84" fmla="*/ 288 w 288"/>
              <a:gd name="T85" fmla="*/ 60 h 112"/>
              <a:gd name="T86" fmla="*/ 280 w 288"/>
              <a:gd name="T87" fmla="*/ 60 h 112"/>
              <a:gd name="T88" fmla="*/ 280 w 288"/>
              <a:gd name="T89" fmla="*/ 40 h 112"/>
              <a:gd name="T90" fmla="*/ 288 w 288"/>
              <a:gd name="T91" fmla="*/ 40 h 112"/>
              <a:gd name="T92" fmla="*/ 288 w 288"/>
              <a:gd name="T93" fmla="*/ 60 h 112"/>
              <a:gd name="T94" fmla="*/ 288 w 288"/>
              <a:gd name="T95" fmla="*/ 20 h 112"/>
              <a:gd name="T96" fmla="*/ 280 w 288"/>
              <a:gd name="T97" fmla="*/ 20 h 112"/>
              <a:gd name="T98" fmla="*/ 280 w 288"/>
              <a:gd name="T99" fmla="*/ 0 h 112"/>
              <a:gd name="T100" fmla="*/ 288 w 288"/>
              <a:gd name="T101" fmla="*/ 0 h 112"/>
              <a:gd name="T102" fmla="*/ 288 w 288"/>
              <a:gd name="T103" fmla="*/ 2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8" h="112">
                <a:moveTo>
                  <a:pt x="244" y="112"/>
                </a:moveTo>
                <a:cubicBezTo>
                  <a:pt x="236" y="112"/>
                  <a:pt x="236" y="112"/>
                  <a:pt x="236" y="112"/>
                </a:cubicBezTo>
                <a:cubicBezTo>
                  <a:pt x="236" y="104"/>
                  <a:pt x="236" y="104"/>
                  <a:pt x="236" y="104"/>
                </a:cubicBezTo>
                <a:cubicBezTo>
                  <a:pt x="244" y="104"/>
                  <a:pt x="244" y="104"/>
                  <a:pt x="244" y="104"/>
                </a:cubicBezTo>
                <a:cubicBezTo>
                  <a:pt x="248" y="104"/>
                  <a:pt x="251" y="103"/>
                  <a:pt x="255" y="102"/>
                </a:cubicBezTo>
                <a:cubicBezTo>
                  <a:pt x="258" y="110"/>
                  <a:pt x="258" y="110"/>
                  <a:pt x="258" y="110"/>
                </a:cubicBezTo>
                <a:cubicBezTo>
                  <a:pt x="253" y="111"/>
                  <a:pt x="249" y="112"/>
                  <a:pt x="244" y="112"/>
                </a:cubicBezTo>
                <a:close/>
                <a:moveTo>
                  <a:pt x="216" y="112"/>
                </a:moveTo>
                <a:cubicBezTo>
                  <a:pt x="196" y="112"/>
                  <a:pt x="196" y="112"/>
                  <a:pt x="196" y="112"/>
                </a:cubicBezTo>
                <a:cubicBezTo>
                  <a:pt x="196" y="104"/>
                  <a:pt x="196" y="104"/>
                  <a:pt x="196" y="104"/>
                </a:cubicBezTo>
                <a:cubicBezTo>
                  <a:pt x="216" y="104"/>
                  <a:pt x="216" y="104"/>
                  <a:pt x="216" y="104"/>
                </a:cubicBezTo>
                <a:lnTo>
                  <a:pt x="216" y="112"/>
                </a:lnTo>
                <a:close/>
                <a:moveTo>
                  <a:pt x="176" y="112"/>
                </a:moveTo>
                <a:cubicBezTo>
                  <a:pt x="160" y="112"/>
                  <a:pt x="160" y="112"/>
                  <a:pt x="160" y="112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76" y="104"/>
                  <a:pt x="176" y="104"/>
                  <a:pt x="176" y="104"/>
                </a:cubicBezTo>
                <a:lnTo>
                  <a:pt x="176" y="112"/>
                </a:lnTo>
                <a:close/>
                <a:moveTo>
                  <a:pt x="140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40" y="104"/>
                  <a:pt x="140" y="104"/>
                  <a:pt x="140" y="104"/>
                </a:cubicBezTo>
                <a:lnTo>
                  <a:pt x="140" y="112"/>
                </a:lnTo>
                <a:close/>
                <a:moveTo>
                  <a:pt x="100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100" y="104"/>
                  <a:pt x="100" y="104"/>
                  <a:pt x="100" y="104"/>
                </a:cubicBezTo>
                <a:lnTo>
                  <a:pt x="100" y="112"/>
                </a:lnTo>
                <a:close/>
                <a:moveTo>
                  <a:pt x="60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60" y="104"/>
                  <a:pt x="60" y="104"/>
                  <a:pt x="60" y="104"/>
                </a:cubicBezTo>
                <a:lnTo>
                  <a:pt x="60" y="112"/>
                </a:lnTo>
                <a:close/>
                <a:moveTo>
                  <a:pt x="2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04"/>
                  <a:pt x="0" y="104"/>
                  <a:pt x="0" y="104"/>
                </a:cubicBezTo>
                <a:cubicBezTo>
                  <a:pt x="20" y="104"/>
                  <a:pt x="20" y="104"/>
                  <a:pt x="20" y="104"/>
                </a:cubicBezTo>
                <a:lnTo>
                  <a:pt x="20" y="112"/>
                </a:lnTo>
                <a:close/>
                <a:moveTo>
                  <a:pt x="275" y="98"/>
                </a:moveTo>
                <a:cubicBezTo>
                  <a:pt x="270" y="93"/>
                  <a:pt x="270" y="93"/>
                  <a:pt x="270" y="93"/>
                </a:cubicBezTo>
                <a:cubicBezTo>
                  <a:pt x="274" y="88"/>
                  <a:pt x="277" y="83"/>
                  <a:pt x="278" y="77"/>
                </a:cubicBezTo>
                <a:cubicBezTo>
                  <a:pt x="286" y="80"/>
                  <a:pt x="286" y="80"/>
                  <a:pt x="286" y="80"/>
                </a:cubicBezTo>
                <a:cubicBezTo>
                  <a:pt x="284" y="86"/>
                  <a:pt x="280" y="93"/>
                  <a:pt x="275" y="98"/>
                </a:cubicBezTo>
                <a:close/>
                <a:moveTo>
                  <a:pt x="288" y="60"/>
                </a:moveTo>
                <a:cubicBezTo>
                  <a:pt x="280" y="60"/>
                  <a:pt x="280" y="60"/>
                  <a:pt x="280" y="6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8" y="40"/>
                  <a:pt x="288" y="40"/>
                  <a:pt x="288" y="40"/>
                </a:cubicBezTo>
                <a:lnTo>
                  <a:pt x="288" y="60"/>
                </a:lnTo>
                <a:close/>
                <a:moveTo>
                  <a:pt x="288" y="20"/>
                </a:moveTo>
                <a:cubicBezTo>
                  <a:pt x="280" y="20"/>
                  <a:pt x="280" y="20"/>
                  <a:pt x="280" y="20"/>
                </a:cubicBezTo>
                <a:cubicBezTo>
                  <a:pt x="280" y="0"/>
                  <a:pt x="280" y="0"/>
                  <a:pt x="280" y="0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0"/>
                </a:lnTo>
                <a:close/>
              </a:path>
            </a:pathLst>
          </a:cu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4" name="Freeform 493"/>
          <p:cNvSpPr>
            <a:spLocks noEditPoints="1"/>
          </p:cNvSpPr>
          <p:nvPr/>
        </p:nvSpPr>
        <p:spPr bwMode="auto">
          <a:xfrm>
            <a:off x="7420205" y="1384300"/>
            <a:ext cx="2392370" cy="1025861"/>
          </a:xfrm>
          <a:custGeom>
            <a:avLst/>
            <a:gdLst>
              <a:gd name="T0" fmla="*/ 0 w 468"/>
              <a:gd name="T1" fmla="*/ 244 h 244"/>
              <a:gd name="T2" fmla="*/ 8 w 468"/>
              <a:gd name="T3" fmla="*/ 224 h 244"/>
              <a:gd name="T4" fmla="*/ 8 w 468"/>
              <a:gd name="T5" fmla="*/ 204 h 244"/>
              <a:gd name="T6" fmla="*/ 0 w 468"/>
              <a:gd name="T7" fmla="*/ 180 h 244"/>
              <a:gd name="T8" fmla="*/ 8 w 468"/>
              <a:gd name="T9" fmla="*/ 204 h 244"/>
              <a:gd name="T10" fmla="*/ 0 w 468"/>
              <a:gd name="T11" fmla="*/ 160 h 244"/>
              <a:gd name="T12" fmla="*/ 8 w 468"/>
              <a:gd name="T13" fmla="*/ 140 h 244"/>
              <a:gd name="T14" fmla="*/ 8 w 468"/>
              <a:gd name="T15" fmla="*/ 120 h 244"/>
              <a:gd name="T16" fmla="*/ 0 w 468"/>
              <a:gd name="T17" fmla="*/ 100 h 244"/>
              <a:gd name="T18" fmla="*/ 8 w 468"/>
              <a:gd name="T19" fmla="*/ 120 h 244"/>
              <a:gd name="T20" fmla="*/ 0 w 468"/>
              <a:gd name="T21" fmla="*/ 80 h 244"/>
              <a:gd name="T22" fmla="*/ 8 w 468"/>
              <a:gd name="T23" fmla="*/ 60 h 244"/>
              <a:gd name="T24" fmla="*/ 468 w 468"/>
              <a:gd name="T25" fmla="*/ 52 h 244"/>
              <a:gd name="T26" fmla="*/ 460 w 468"/>
              <a:gd name="T27" fmla="*/ 44 h 244"/>
              <a:gd name="T28" fmla="*/ 466 w 468"/>
              <a:gd name="T29" fmla="*/ 31 h 244"/>
              <a:gd name="T30" fmla="*/ 468 w 468"/>
              <a:gd name="T31" fmla="*/ 52 h 244"/>
              <a:gd name="T32" fmla="*/ 0 w 468"/>
              <a:gd name="T33" fmla="*/ 39 h 244"/>
              <a:gd name="T34" fmla="*/ 15 w 468"/>
              <a:gd name="T35" fmla="*/ 23 h 244"/>
              <a:gd name="T36" fmla="*/ 448 w 468"/>
              <a:gd name="T37" fmla="*/ 18 h 244"/>
              <a:gd name="T38" fmla="*/ 434 w 468"/>
              <a:gd name="T39" fmla="*/ 2 h 244"/>
              <a:gd name="T40" fmla="*/ 448 w 468"/>
              <a:gd name="T41" fmla="*/ 18 h 244"/>
              <a:gd name="T42" fmla="*/ 25 w 468"/>
              <a:gd name="T43" fmla="*/ 4 h 244"/>
              <a:gd name="T44" fmla="*/ 48 w 468"/>
              <a:gd name="T45" fmla="*/ 0 h 244"/>
              <a:gd name="T46" fmla="*/ 43 w 468"/>
              <a:gd name="T47" fmla="*/ 8 h 244"/>
              <a:gd name="T48" fmla="*/ 412 w 468"/>
              <a:gd name="T49" fmla="*/ 8 h 244"/>
              <a:gd name="T50" fmla="*/ 392 w 468"/>
              <a:gd name="T51" fmla="*/ 0 h 244"/>
              <a:gd name="T52" fmla="*/ 412 w 468"/>
              <a:gd name="T53" fmla="*/ 8 h 244"/>
              <a:gd name="T54" fmla="*/ 352 w 468"/>
              <a:gd name="T55" fmla="*/ 8 h 244"/>
              <a:gd name="T56" fmla="*/ 372 w 468"/>
              <a:gd name="T57" fmla="*/ 0 h 244"/>
              <a:gd name="T58" fmla="*/ 332 w 468"/>
              <a:gd name="T59" fmla="*/ 8 h 244"/>
              <a:gd name="T60" fmla="*/ 312 w 468"/>
              <a:gd name="T61" fmla="*/ 0 h 244"/>
              <a:gd name="T62" fmla="*/ 332 w 468"/>
              <a:gd name="T63" fmla="*/ 8 h 244"/>
              <a:gd name="T64" fmla="*/ 272 w 468"/>
              <a:gd name="T65" fmla="*/ 8 h 244"/>
              <a:gd name="T66" fmla="*/ 292 w 468"/>
              <a:gd name="T67" fmla="*/ 0 h 244"/>
              <a:gd name="T68" fmla="*/ 252 w 468"/>
              <a:gd name="T69" fmla="*/ 8 h 244"/>
              <a:gd name="T70" fmla="*/ 228 w 468"/>
              <a:gd name="T71" fmla="*/ 0 h 244"/>
              <a:gd name="T72" fmla="*/ 252 w 468"/>
              <a:gd name="T73" fmla="*/ 8 h 244"/>
              <a:gd name="T74" fmla="*/ 188 w 468"/>
              <a:gd name="T75" fmla="*/ 8 h 244"/>
              <a:gd name="T76" fmla="*/ 208 w 468"/>
              <a:gd name="T77" fmla="*/ 0 h 244"/>
              <a:gd name="T78" fmla="*/ 168 w 468"/>
              <a:gd name="T79" fmla="*/ 8 h 244"/>
              <a:gd name="T80" fmla="*/ 148 w 468"/>
              <a:gd name="T81" fmla="*/ 0 h 244"/>
              <a:gd name="T82" fmla="*/ 168 w 468"/>
              <a:gd name="T83" fmla="*/ 8 h 244"/>
              <a:gd name="T84" fmla="*/ 108 w 468"/>
              <a:gd name="T85" fmla="*/ 8 h 244"/>
              <a:gd name="T86" fmla="*/ 128 w 468"/>
              <a:gd name="T87" fmla="*/ 0 h 244"/>
              <a:gd name="T88" fmla="*/ 88 w 468"/>
              <a:gd name="T89" fmla="*/ 8 h 244"/>
              <a:gd name="T90" fmla="*/ 68 w 468"/>
              <a:gd name="T91" fmla="*/ 0 h 244"/>
              <a:gd name="T92" fmla="*/ 88 w 468"/>
              <a:gd name="T93" fmla="*/ 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8" h="244">
                <a:moveTo>
                  <a:pt x="8" y="244"/>
                </a:moveTo>
                <a:cubicBezTo>
                  <a:pt x="0" y="244"/>
                  <a:pt x="0" y="244"/>
                  <a:pt x="0" y="244"/>
                </a:cubicBezTo>
                <a:cubicBezTo>
                  <a:pt x="0" y="224"/>
                  <a:pt x="0" y="224"/>
                  <a:pt x="0" y="224"/>
                </a:cubicBezTo>
                <a:cubicBezTo>
                  <a:pt x="8" y="224"/>
                  <a:pt x="8" y="224"/>
                  <a:pt x="8" y="224"/>
                </a:cubicBezTo>
                <a:lnTo>
                  <a:pt x="8" y="244"/>
                </a:lnTo>
                <a:close/>
                <a:moveTo>
                  <a:pt x="8" y="204"/>
                </a:moveTo>
                <a:cubicBezTo>
                  <a:pt x="0" y="204"/>
                  <a:pt x="0" y="204"/>
                  <a:pt x="0" y="204"/>
                </a:cubicBezTo>
                <a:cubicBezTo>
                  <a:pt x="0" y="180"/>
                  <a:pt x="0" y="180"/>
                  <a:pt x="0" y="180"/>
                </a:cubicBezTo>
                <a:cubicBezTo>
                  <a:pt x="8" y="180"/>
                  <a:pt x="8" y="180"/>
                  <a:pt x="8" y="180"/>
                </a:cubicBezTo>
                <a:lnTo>
                  <a:pt x="8" y="204"/>
                </a:lnTo>
                <a:close/>
                <a:moveTo>
                  <a:pt x="8" y="160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40"/>
                  <a:pt x="0" y="140"/>
                  <a:pt x="0" y="140"/>
                </a:cubicBezTo>
                <a:cubicBezTo>
                  <a:pt x="8" y="140"/>
                  <a:pt x="8" y="140"/>
                  <a:pt x="8" y="140"/>
                </a:cubicBezTo>
                <a:lnTo>
                  <a:pt x="8" y="160"/>
                </a:lnTo>
                <a:close/>
                <a:moveTo>
                  <a:pt x="8" y="120"/>
                </a:moveTo>
                <a:cubicBezTo>
                  <a:pt x="0" y="120"/>
                  <a:pt x="0" y="120"/>
                  <a:pt x="0" y="120"/>
                </a:cubicBezTo>
                <a:cubicBezTo>
                  <a:pt x="0" y="100"/>
                  <a:pt x="0" y="100"/>
                  <a:pt x="0" y="100"/>
                </a:cubicBezTo>
                <a:cubicBezTo>
                  <a:pt x="8" y="100"/>
                  <a:pt x="8" y="100"/>
                  <a:pt x="8" y="100"/>
                </a:cubicBezTo>
                <a:lnTo>
                  <a:pt x="8" y="120"/>
                </a:lnTo>
                <a:close/>
                <a:moveTo>
                  <a:pt x="8" y="80"/>
                </a:moveTo>
                <a:cubicBezTo>
                  <a:pt x="0" y="80"/>
                  <a:pt x="0" y="80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8" y="60"/>
                  <a:pt x="8" y="60"/>
                  <a:pt x="8" y="60"/>
                </a:cubicBezTo>
                <a:lnTo>
                  <a:pt x="8" y="80"/>
                </a:lnTo>
                <a:close/>
                <a:moveTo>
                  <a:pt x="468" y="52"/>
                </a:moveTo>
                <a:cubicBezTo>
                  <a:pt x="460" y="52"/>
                  <a:pt x="460" y="52"/>
                  <a:pt x="460" y="52"/>
                </a:cubicBezTo>
                <a:cubicBezTo>
                  <a:pt x="460" y="44"/>
                  <a:pt x="460" y="44"/>
                  <a:pt x="460" y="44"/>
                </a:cubicBezTo>
                <a:cubicBezTo>
                  <a:pt x="460" y="40"/>
                  <a:pt x="459" y="37"/>
                  <a:pt x="458" y="33"/>
                </a:cubicBezTo>
                <a:cubicBezTo>
                  <a:pt x="466" y="31"/>
                  <a:pt x="466" y="31"/>
                  <a:pt x="466" y="31"/>
                </a:cubicBezTo>
                <a:cubicBezTo>
                  <a:pt x="467" y="35"/>
                  <a:pt x="468" y="40"/>
                  <a:pt x="468" y="44"/>
                </a:cubicBezTo>
                <a:lnTo>
                  <a:pt x="468" y="52"/>
                </a:lnTo>
                <a:close/>
                <a:moveTo>
                  <a:pt x="8" y="40"/>
                </a:moveTo>
                <a:cubicBezTo>
                  <a:pt x="0" y="39"/>
                  <a:pt x="0" y="39"/>
                  <a:pt x="0" y="39"/>
                </a:cubicBezTo>
                <a:cubicBezTo>
                  <a:pt x="2" y="32"/>
                  <a:pt x="4" y="25"/>
                  <a:pt x="9" y="19"/>
                </a:cubicBezTo>
                <a:cubicBezTo>
                  <a:pt x="15" y="23"/>
                  <a:pt x="15" y="23"/>
                  <a:pt x="15" y="23"/>
                </a:cubicBezTo>
                <a:cubicBezTo>
                  <a:pt x="12" y="28"/>
                  <a:pt x="9" y="34"/>
                  <a:pt x="8" y="40"/>
                </a:cubicBezTo>
                <a:close/>
                <a:moveTo>
                  <a:pt x="448" y="18"/>
                </a:moveTo>
                <a:cubicBezTo>
                  <a:pt x="443" y="14"/>
                  <a:pt x="438" y="11"/>
                  <a:pt x="432" y="9"/>
                </a:cubicBezTo>
                <a:cubicBezTo>
                  <a:pt x="434" y="2"/>
                  <a:pt x="434" y="2"/>
                  <a:pt x="434" y="2"/>
                </a:cubicBezTo>
                <a:cubicBezTo>
                  <a:pt x="441" y="4"/>
                  <a:pt x="448" y="7"/>
                  <a:pt x="453" y="12"/>
                </a:cubicBezTo>
                <a:lnTo>
                  <a:pt x="448" y="18"/>
                </a:lnTo>
                <a:close/>
                <a:moveTo>
                  <a:pt x="29" y="11"/>
                </a:moveTo>
                <a:cubicBezTo>
                  <a:pt x="25" y="4"/>
                  <a:pt x="25" y="4"/>
                  <a:pt x="25" y="4"/>
                </a:cubicBezTo>
                <a:cubicBezTo>
                  <a:pt x="31" y="1"/>
                  <a:pt x="37" y="0"/>
                  <a:pt x="4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8"/>
                  <a:pt x="48" y="8"/>
                  <a:pt x="48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38" y="8"/>
                  <a:pt x="33" y="9"/>
                  <a:pt x="29" y="11"/>
                </a:cubicBezTo>
                <a:close/>
                <a:moveTo>
                  <a:pt x="412" y="8"/>
                </a:moveTo>
                <a:cubicBezTo>
                  <a:pt x="392" y="8"/>
                  <a:pt x="392" y="8"/>
                  <a:pt x="392" y="8"/>
                </a:cubicBezTo>
                <a:cubicBezTo>
                  <a:pt x="392" y="0"/>
                  <a:pt x="392" y="0"/>
                  <a:pt x="392" y="0"/>
                </a:cubicBezTo>
                <a:cubicBezTo>
                  <a:pt x="412" y="0"/>
                  <a:pt x="412" y="0"/>
                  <a:pt x="412" y="0"/>
                </a:cubicBezTo>
                <a:lnTo>
                  <a:pt x="412" y="8"/>
                </a:lnTo>
                <a:close/>
                <a:moveTo>
                  <a:pt x="372" y="8"/>
                </a:moveTo>
                <a:cubicBezTo>
                  <a:pt x="352" y="8"/>
                  <a:pt x="352" y="8"/>
                  <a:pt x="352" y="8"/>
                </a:cubicBezTo>
                <a:cubicBezTo>
                  <a:pt x="352" y="0"/>
                  <a:pt x="352" y="0"/>
                  <a:pt x="352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8"/>
                </a:lnTo>
                <a:close/>
                <a:moveTo>
                  <a:pt x="332" y="8"/>
                </a:moveTo>
                <a:cubicBezTo>
                  <a:pt x="312" y="8"/>
                  <a:pt x="312" y="8"/>
                  <a:pt x="312" y="8"/>
                </a:cubicBezTo>
                <a:cubicBezTo>
                  <a:pt x="312" y="0"/>
                  <a:pt x="312" y="0"/>
                  <a:pt x="312" y="0"/>
                </a:cubicBezTo>
                <a:cubicBezTo>
                  <a:pt x="332" y="0"/>
                  <a:pt x="332" y="0"/>
                  <a:pt x="332" y="0"/>
                </a:cubicBezTo>
                <a:lnTo>
                  <a:pt x="332" y="8"/>
                </a:lnTo>
                <a:close/>
                <a:moveTo>
                  <a:pt x="292" y="8"/>
                </a:moveTo>
                <a:cubicBezTo>
                  <a:pt x="272" y="8"/>
                  <a:pt x="272" y="8"/>
                  <a:pt x="272" y="8"/>
                </a:cubicBezTo>
                <a:cubicBezTo>
                  <a:pt x="272" y="0"/>
                  <a:pt x="272" y="0"/>
                  <a:pt x="272" y="0"/>
                </a:cubicBezTo>
                <a:cubicBezTo>
                  <a:pt x="292" y="0"/>
                  <a:pt x="292" y="0"/>
                  <a:pt x="292" y="0"/>
                </a:cubicBezTo>
                <a:lnTo>
                  <a:pt x="292" y="8"/>
                </a:lnTo>
                <a:close/>
                <a:moveTo>
                  <a:pt x="252" y="8"/>
                </a:moveTo>
                <a:cubicBezTo>
                  <a:pt x="228" y="8"/>
                  <a:pt x="228" y="8"/>
                  <a:pt x="228" y="8"/>
                </a:cubicBezTo>
                <a:cubicBezTo>
                  <a:pt x="228" y="0"/>
                  <a:pt x="228" y="0"/>
                  <a:pt x="228" y="0"/>
                </a:cubicBezTo>
                <a:cubicBezTo>
                  <a:pt x="252" y="0"/>
                  <a:pt x="252" y="0"/>
                  <a:pt x="252" y="0"/>
                </a:cubicBezTo>
                <a:lnTo>
                  <a:pt x="252" y="8"/>
                </a:lnTo>
                <a:close/>
                <a:moveTo>
                  <a:pt x="208" y="8"/>
                </a:moveTo>
                <a:cubicBezTo>
                  <a:pt x="188" y="8"/>
                  <a:pt x="188" y="8"/>
                  <a:pt x="188" y="8"/>
                </a:cubicBezTo>
                <a:cubicBezTo>
                  <a:pt x="188" y="0"/>
                  <a:pt x="188" y="0"/>
                  <a:pt x="188" y="0"/>
                </a:cubicBezTo>
                <a:cubicBezTo>
                  <a:pt x="208" y="0"/>
                  <a:pt x="208" y="0"/>
                  <a:pt x="208" y="0"/>
                </a:cubicBezTo>
                <a:lnTo>
                  <a:pt x="208" y="8"/>
                </a:lnTo>
                <a:close/>
                <a:moveTo>
                  <a:pt x="168" y="8"/>
                </a:moveTo>
                <a:cubicBezTo>
                  <a:pt x="148" y="8"/>
                  <a:pt x="148" y="8"/>
                  <a:pt x="148" y="8"/>
                </a:cubicBezTo>
                <a:cubicBezTo>
                  <a:pt x="148" y="0"/>
                  <a:pt x="148" y="0"/>
                  <a:pt x="148" y="0"/>
                </a:cubicBezTo>
                <a:cubicBezTo>
                  <a:pt x="168" y="0"/>
                  <a:pt x="168" y="0"/>
                  <a:pt x="168" y="0"/>
                </a:cubicBezTo>
                <a:lnTo>
                  <a:pt x="168" y="8"/>
                </a:lnTo>
                <a:close/>
                <a:moveTo>
                  <a:pt x="128" y="8"/>
                </a:moveTo>
                <a:cubicBezTo>
                  <a:pt x="108" y="8"/>
                  <a:pt x="108" y="8"/>
                  <a:pt x="108" y="8"/>
                </a:cubicBezTo>
                <a:cubicBezTo>
                  <a:pt x="108" y="0"/>
                  <a:pt x="108" y="0"/>
                  <a:pt x="108" y="0"/>
                </a:cubicBezTo>
                <a:cubicBezTo>
                  <a:pt x="128" y="0"/>
                  <a:pt x="128" y="0"/>
                  <a:pt x="128" y="0"/>
                </a:cubicBezTo>
                <a:lnTo>
                  <a:pt x="128" y="8"/>
                </a:lnTo>
                <a:close/>
                <a:moveTo>
                  <a:pt x="88" y="8"/>
                </a:moveTo>
                <a:cubicBezTo>
                  <a:pt x="68" y="8"/>
                  <a:pt x="68" y="8"/>
                  <a:pt x="68" y="8"/>
                </a:cubicBezTo>
                <a:cubicBezTo>
                  <a:pt x="68" y="0"/>
                  <a:pt x="68" y="0"/>
                  <a:pt x="68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8"/>
                </a:lnTo>
                <a:close/>
              </a:path>
            </a:pathLst>
          </a:cu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5" name="Rectangle 494"/>
          <p:cNvSpPr>
            <a:spLocks noChangeArrowheads="1"/>
          </p:cNvSpPr>
          <p:nvPr/>
        </p:nvSpPr>
        <p:spPr bwMode="auto">
          <a:xfrm>
            <a:off x="7420205" y="2511328"/>
            <a:ext cx="33177" cy="33723"/>
          </a:xfrm>
          <a:prstGeom prst="rect">
            <a:avLst/>
          </a:pr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6" name="Rectangle 495"/>
          <p:cNvSpPr>
            <a:spLocks noChangeArrowheads="1"/>
          </p:cNvSpPr>
          <p:nvPr/>
        </p:nvSpPr>
        <p:spPr bwMode="auto">
          <a:xfrm>
            <a:off x="8081995" y="4176133"/>
            <a:ext cx="33177" cy="33723"/>
          </a:xfrm>
          <a:prstGeom prst="rect">
            <a:avLst/>
          </a:pr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0" name="Freeform 496"/>
          <p:cNvSpPr>
            <a:spLocks noEditPoints="1"/>
          </p:cNvSpPr>
          <p:nvPr/>
        </p:nvSpPr>
        <p:spPr bwMode="auto">
          <a:xfrm>
            <a:off x="7008112" y="4176133"/>
            <a:ext cx="1712059" cy="470335"/>
          </a:xfrm>
          <a:custGeom>
            <a:avLst/>
            <a:gdLst>
              <a:gd name="T0" fmla="*/ 125 w 240"/>
              <a:gd name="T1" fmla="*/ 112 h 112"/>
              <a:gd name="T2" fmla="*/ 124 w 240"/>
              <a:gd name="T3" fmla="*/ 112 h 112"/>
              <a:gd name="T4" fmla="*/ 124 w 240"/>
              <a:gd name="T5" fmla="*/ 104 h 112"/>
              <a:gd name="T6" fmla="*/ 125 w 240"/>
              <a:gd name="T7" fmla="*/ 104 h 112"/>
              <a:gd name="T8" fmla="*/ 142 w 240"/>
              <a:gd name="T9" fmla="*/ 100 h 112"/>
              <a:gd name="T10" fmla="*/ 146 w 240"/>
              <a:gd name="T11" fmla="*/ 107 h 112"/>
              <a:gd name="T12" fmla="*/ 125 w 240"/>
              <a:gd name="T13" fmla="*/ 112 h 112"/>
              <a:gd name="T14" fmla="*/ 104 w 240"/>
              <a:gd name="T15" fmla="*/ 112 h 112"/>
              <a:gd name="T16" fmla="*/ 84 w 240"/>
              <a:gd name="T17" fmla="*/ 112 h 112"/>
              <a:gd name="T18" fmla="*/ 84 w 240"/>
              <a:gd name="T19" fmla="*/ 104 h 112"/>
              <a:gd name="T20" fmla="*/ 104 w 240"/>
              <a:gd name="T21" fmla="*/ 104 h 112"/>
              <a:gd name="T22" fmla="*/ 104 w 240"/>
              <a:gd name="T23" fmla="*/ 112 h 112"/>
              <a:gd name="T24" fmla="*/ 64 w 240"/>
              <a:gd name="T25" fmla="*/ 112 h 112"/>
              <a:gd name="T26" fmla="*/ 40 w 240"/>
              <a:gd name="T27" fmla="*/ 112 h 112"/>
              <a:gd name="T28" fmla="*/ 40 w 240"/>
              <a:gd name="T29" fmla="*/ 104 h 112"/>
              <a:gd name="T30" fmla="*/ 64 w 240"/>
              <a:gd name="T31" fmla="*/ 104 h 112"/>
              <a:gd name="T32" fmla="*/ 64 w 240"/>
              <a:gd name="T33" fmla="*/ 112 h 112"/>
              <a:gd name="T34" fmla="*/ 20 w 240"/>
              <a:gd name="T35" fmla="*/ 112 h 112"/>
              <a:gd name="T36" fmla="*/ 0 w 240"/>
              <a:gd name="T37" fmla="*/ 112 h 112"/>
              <a:gd name="T38" fmla="*/ 0 w 240"/>
              <a:gd name="T39" fmla="*/ 104 h 112"/>
              <a:gd name="T40" fmla="*/ 20 w 240"/>
              <a:gd name="T41" fmla="*/ 104 h 112"/>
              <a:gd name="T42" fmla="*/ 20 w 240"/>
              <a:gd name="T43" fmla="*/ 112 h 112"/>
              <a:gd name="T44" fmla="*/ 162 w 240"/>
              <a:gd name="T45" fmla="*/ 91 h 112"/>
              <a:gd name="T46" fmla="*/ 155 w 240"/>
              <a:gd name="T47" fmla="*/ 87 h 112"/>
              <a:gd name="T48" fmla="*/ 160 w 240"/>
              <a:gd name="T49" fmla="*/ 69 h 112"/>
              <a:gd name="T50" fmla="*/ 168 w 240"/>
              <a:gd name="T51" fmla="*/ 69 h 112"/>
              <a:gd name="T52" fmla="*/ 162 w 240"/>
              <a:gd name="T53" fmla="*/ 91 h 112"/>
              <a:gd name="T54" fmla="*/ 168 w 240"/>
              <a:gd name="T55" fmla="*/ 48 h 112"/>
              <a:gd name="T56" fmla="*/ 160 w 240"/>
              <a:gd name="T57" fmla="*/ 48 h 112"/>
              <a:gd name="T58" fmla="*/ 160 w 240"/>
              <a:gd name="T59" fmla="*/ 44 h 112"/>
              <a:gd name="T60" fmla="*/ 164 w 240"/>
              <a:gd name="T61" fmla="*/ 27 h 112"/>
              <a:gd name="T62" fmla="*/ 171 w 240"/>
              <a:gd name="T63" fmla="*/ 30 h 112"/>
              <a:gd name="T64" fmla="*/ 168 w 240"/>
              <a:gd name="T65" fmla="*/ 44 h 112"/>
              <a:gd name="T66" fmla="*/ 168 w 240"/>
              <a:gd name="T67" fmla="*/ 48 h 112"/>
              <a:gd name="T68" fmla="*/ 182 w 240"/>
              <a:gd name="T69" fmla="*/ 16 h 112"/>
              <a:gd name="T70" fmla="*/ 178 w 240"/>
              <a:gd name="T71" fmla="*/ 9 h 112"/>
              <a:gd name="T72" fmla="*/ 198 w 240"/>
              <a:gd name="T73" fmla="*/ 1 h 112"/>
              <a:gd name="T74" fmla="*/ 199 w 240"/>
              <a:gd name="T75" fmla="*/ 8 h 112"/>
              <a:gd name="T76" fmla="*/ 182 w 240"/>
              <a:gd name="T77" fmla="*/ 16 h 112"/>
              <a:gd name="T78" fmla="*/ 240 w 240"/>
              <a:gd name="T79" fmla="*/ 8 h 112"/>
              <a:gd name="T80" fmla="*/ 220 w 240"/>
              <a:gd name="T81" fmla="*/ 8 h 112"/>
              <a:gd name="T82" fmla="*/ 220 w 240"/>
              <a:gd name="T83" fmla="*/ 0 h 112"/>
              <a:gd name="T84" fmla="*/ 240 w 240"/>
              <a:gd name="T85" fmla="*/ 0 h 112"/>
              <a:gd name="T86" fmla="*/ 240 w 240"/>
              <a:gd name="T87" fmla="*/ 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0" h="112">
                <a:moveTo>
                  <a:pt x="125" y="112"/>
                </a:moveTo>
                <a:cubicBezTo>
                  <a:pt x="124" y="112"/>
                  <a:pt x="124" y="112"/>
                  <a:pt x="124" y="112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5" y="104"/>
                  <a:pt x="125" y="104"/>
                  <a:pt x="125" y="104"/>
                </a:cubicBezTo>
                <a:cubicBezTo>
                  <a:pt x="131" y="104"/>
                  <a:pt x="137" y="103"/>
                  <a:pt x="142" y="100"/>
                </a:cubicBezTo>
                <a:cubicBezTo>
                  <a:pt x="146" y="107"/>
                  <a:pt x="146" y="107"/>
                  <a:pt x="146" y="107"/>
                </a:cubicBezTo>
                <a:cubicBezTo>
                  <a:pt x="140" y="110"/>
                  <a:pt x="133" y="112"/>
                  <a:pt x="125" y="112"/>
                </a:cubicBezTo>
                <a:close/>
                <a:moveTo>
                  <a:pt x="104" y="112"/>
                </a:moveTo>
                <a:cubicBezTo>
                  <a:pt x="84" y="112"/>
                  <a:pt x="84" y="112"/>
                  <a:pt x="84" y="112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12"/>
                </a:lnTo>
                <a:close/>
                <a:moveTo>
                  <a:pt x="64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64" y="104"/>
                  <a:pt x="64" y="104"/>
                  <a:pt x="64" y="104"/>
                </a:cubicBezTo>
                <a:lnTo>
                  <a:pt x="64" y="112"/>
                </a:lnTo>
                <a:close/>
                <a:moveTo>
                  <a:pt x="2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04"/>
                  <a:pt x="0" y="104"/>
                  <a:pt x="0" y="104"/>
                </a:cubicBezTo>
                <a:cubicBezTo>
                  <a:pt x="20" y="104"/>
                  <a:pt x="20" y="104"/>
                  <a:pt x="20" y="104"/>
                </a:cubicBezTo>
                <a:lnTo>
                  <a:pt x="20" y="112"/>
                </a:lnTo>
                <a:close/>
                <a:moveTo>
                  <a:pt x="162" y="91"/>
                </a:moveTo>
                <a:cubicBezTo>
                  <a:pt x="155" y="87"/>
                  <a:pt x="155" y="87"/>
                  <a:pt x="155" y="87"/>
                </a:cubicBezTo>
                <a:cubicBezTo>
                  <a:pt x="158" y="81"/>
                  <a:pt x="160" y="75"/>
                  <a:pt x="160" y="69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68" y="77"/>
                  <a:pt x="166" y="84"/>
                  <a:pt x="162" y="91"/>
                </a:cubicBezTo>
                <a:close/>
                <a:moveTo>
                  <a:pt x="168" y="48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38"/>
                  <a:pt x="161" y="32"/>
                  <a:pt x="164" y="27"/>
                </a:cubicBezTo>
                <a:cubicBezTo>
                  <a:pt x="171" y="30"/>
                  <a:pt x="171" y="30"/>
                  <a:pt x="171" y="30"/>
                </a:cubicBezTo>
                <a:cubicBezTo>
                  <a:pt x="169" y="34"/>
                  <a:pt x="168" y="39"/>
                  <a:pt x="168" y="44"/>
                </a:cubicBezTo>
                <a:lnTo>
                  <a:pt x="168" y="48"/>
                </a:lnTo>
                <a:close/>
                <a:moveTo>
                  <a:pt x="182" y="16"/>
                </a:moveTo>
                <a:cubicBezTo>
                  <a:pt x="178" y="9"/>
                  <a:pt x="178" y="9"/>
                  <a:pt x="178" y="9"/>
                </a:cubicBezTo>
                <a:cubicBezTo>
                  <a:pt x="184" y="5"/>
                  <a:pt x="191" y="2"/>
                  <a:pt x="198" y="1"/>
                </a:cubicBezTo>
                <a:cubicBezTo>
                  <a:pt x="199" y="8"/>
                  <a:pt x="199" y="8"/>
                  <a:pt x="199" y="8"/>
                </a:cubicBezTo>
                <a:cubicBezTo>
                  <a:pt x="193" y="9"/>
                  <a:pt x="187" y="12"/>
                  <a:pt x="182" y="16"/>
                </a:cubicBezTo>
                <a:close/>
                <a:moveTo>
                  <a:pt x="240" y="8"/>
                </a:moveTo>
                <a:cubicBezTo>
                  <a:pt x="220" y="8"/>
                  <a:pt x="220" y="8"/>
                  <a:pt x="220" y="8"/>
                </a:cubicBezTo>
                <a:cubicBezTo>
                  <a:pt x="220" y="0"/>
                  <a:pt x="220" y="0"/>
                  <a:pt x="220" y="0"/>
                </a:cubicBezTo>
                <a:cubicBezTo>
                  <a:pt x="240" y="0"/>
                  <a:pt x="240" y="0"/>
                  <a:pt x="240" y="0"/>
                </a:cubicBezTo>
                <a:lnTo>
                  <a:pt x="240" y="8"/>
                </a:lnTo>
                <a:close/>
              </a:path>
            </a:pathLst>
          </a:cu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1" name="Rectangle 497"/>
          <p:cNvSpPr>
            <a:spLocks noChangeArrowheads="1"/>
          </p:cNvSpPr>
          <p:nvPr/>
        </p:nvSpPr>
        <p:spPr bwMode="auto">
          <a:xfrm>
            <a:off x="6875406" y="4612746"/>
            <a:ext cx="48892" cy="33723"/>
          </a:xfrm>
          <a:prstGeom prst="rect">
            <a:avLst/>
          </a:pr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2" name="椭圆 1911"/>
          <p:cNvSpPr/>
          <p:nvPr/>
        </p:nvSpPr>
        <p:spPr>
          <a:xfrm>
            <a:off x="4521595" y="5175372"/>
            <a:ext cx="3101162" cy="44726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0000"/>
                  <a:lumMod val="93000"/>
                  <a:lumOff val="7000"/>
                </a:schemeClr>
              </a:gs>
              <a:gs pos="100000">
                <a:schemeClr val="tx1">
                  <a:alpha val="0"/>
                  <a:lumMod val="53000"/>
                  <a:lumOff val="4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7" name="文本框 506"/>
          <p:cNvSpPr txBox="1"/>
          <p:nvPr/>
        </p:nvSpPr>
        <p:spPr>
          <a:xfrm>
            <a:off x="1387960" y="5030349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  <a:endParaRPr lang="zh-CN" altLang="en-US" sz="14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9" name="文本框 508"/>
          <p:cNvSpPr txBox="1"/>
          <p:nvPr/>
        </p:nvSpPr>
        <p:spPr>
          <a:xfrm>
            <a:off x="9002041" y="4378466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  <a:endParaRPr lang="zh-CN" altLang="en-US" sz="14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1" name="文本框 510"/>
          <p:cNvSpPr txBox="1"/>
          <p:nvPr/>
        </p:nvSpPr>
        <p:spPr>
          <a:xfrm>
            <a:off x="9007824" y="2301008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  <a:endParaRPr lang="zh-CN" altLang="en-US" sz="14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5" name="文本框 1914"/>
          <p:cNvSpPr txBox="1"/>
          <p:nvPr/>
        </p:nvSpPr>
        <p:spPr>
          <a:xfrm>
            <a:off x="1392829" y="263717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金融的定义</a:t>
            </a:r>
            <a:endParaRPr lang="zh-CN" altLang="en-US" sz="2000" dirty="0">
              <a:solidFill>
                <a:srgbClr val="014195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514" name="文本框 513"/>
          <p:cNvSpPr txBox="1"/>
          <p:nvPr/>
        </p:nvSpPr>
        <p:spPr>
          <a:xfrm>
            <a:off x="1391422" y="458327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金融的定义</a:t>
            </a:r>
            <a:endParaRPr lang="zh-CN" altLang="en-US" sz="2000" dirty="0">
              <a:solidFill>
                <a:srgbClr val="014195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515" name="文本框 514"/>
          <p:cNvSpPr txBox="1"/>
          <p:nvPr/>
        </p:nvSpPr>
        <p:spPr>
          <a:xfrm>
            <a:off x="9002041" y="181321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金融的定义</a:t>
            </a:r>
            <a:endParaRPr lang="zh-CN" altLang="en-US" sz="2000" dirty="0">
              <a:solidFill>
                <a:srgbClr val="014195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516" name="文本框 515"/>
          <p:cNvSpPr txBox="1"/>
          <p:nvPr/>
        </p:nvSpPr>
        <p:spPr>
          <a:xfrm>
            <a:off x="8996258" y="387719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金融的定义</a:t>
            </a:r>
            <a:endParaRPr lang="zh-CN" altLang="en-US" sz="2000" dirty="0">
              <a:solidFill>
                <a:srgbClr val="014195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38" name="矩形 37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387960" y="3116551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  <a:endParaRPr lang="zh-CN" altLang="en-US" sz="14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>
                <a:lumMod val="95000"/>
              </a:schemeClr>
            </a:gs>
            <a:gs pos="53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 29"/>
          <p:cNvSpPr/>
          <p:nvPr/>
        </p:nvSpPr>
        <p:spPr>
          <a:xfrm>
            <a:off x="1497472" y="3955247"/>
            <a:ext cx="3341926" cy="1796166"/>
          </a:xfrm>
          <a:custGeom>
            <a:avLst/>
            <a:gdLst>
              <a:gd name="connsiteX0" fmla="*/ 0 w 3341926"/>
              <a:gd name="connsiteY0" fmla="*/ 0 h 1796166"/>
              <a:gd name="connsiteX1" fmla="*/ 3341926 w 3341926"/>
              <a:gd name="connsiteY1" fmla="*/ 0 h 1796166"/>
              <a:gd name="connsiteX2" fmla="*/ 2631681 w 3341926"/>
              <a:gd name="connsiteY2" fmla="*/ 1796166 h 1796166"/>
              <a:gd name="connsiteX3" fmla="*/ 0 w 3341926"/>
              <a:gd name="connsiteY3" fmla="*/ 1796166 h 179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1926" h="1796166">
                <a:moveTo>
                  <a:pt x="0" y="0"/>
                </a:moveTo>
                <a:lnTo>
                  <a:pt x="3341926" y="0"/>
                </a:lnTo>
                <a:lnTo>
                  <a:pt x="2631681" y="1796166"/>
                </a:lnTo>
                <a:lnTo>
                  <a:pt x="0" y="1796166"/>
                </a:lnTo>
                <a:close/>
              </a:path>
            </a:pathLst>
          </a:custGeom>
          <a:solidFill>
            <a:srgbClr val="8AA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254" b="5493"/>
          <a:stretch>
            <a:fillRect/>
          </a:stretch>
        </p:blipFill>
        <p:spPr>
          <a:xfrm>
            <a:off x="1499165" y="1751926"/>
            <a:ext cx="2170389" cy="2125048"/>
          </a:xfrm>
          <a:custGeom>
            <a:avLst/>
            <a:gdLst>
              <a:gd name="connsiteX0" fmla="*/ 0 w 2170389"/>
              <a:gd name="connsiteY0" fmla="*/ 0 h 2125048"/>
              <a:gd name="connsiteX1" fmla="*/ 1328928 w 2170389"/>
              <a:gd name="connsiteY1" fmla="*/ 0 h 2125048"/>
              <a:gd name="connsiteX2" fmla="*/ 2170389 w 2170389"/>
              <a:gd name="connsiteY2" fmla="*/ 2125048 h 2125048"/>
              <a:gd name="connsiteX3" fmla="*/ 0 w 2170389"/>
              <a:gd name="connsiteY3" fmla="*/ 2125048 h 212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0389" h="2125048">
                <a:moveTo>
                  <a:pt x="0" y="0"/>
                </a:moveTo>
                <a:lnTo>
                  <a:pt x="1328928" y="0"/>
                </a:lnTo>
                <a:lnTo>
                  <a:pt x="2170389" y="2125048"/>
                </a:lnTo>
                <a:lnTo>
                  <a:pt x="0" y="2125048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r="9745"/>
          <a:stretch>
            <a:fillRect/>
          </a:stretch>
        </p:blipFill>
        <p:spPr>
          <a:xfrm>
            <a:off x="6178140" y="1752600"/>
            <a:ext cx="2039239" cy="2124370"/>
          </a:xfrm>
          <a:custGeom>
            <a:avLst/>
            <a:gdLst>
              <a:gd name="connsiteX0" fmla="*/ 0 w 2039239"/>
              <a:gd name="connsiteY0" fmla="*/ 0 h 2056496"/>
              <a:gd name="connsiteX1" fmla="*/ 2039239 w 2039239"/>
              <a:gd name="connsiteY1" fmla="*/ 0 h 2056496"/>
              <a:gd name="connsiteX2" fmla="*/ 1506166 w 2039239"/>
              <a:gd name="connsiteY2" fmla="*/ 2056496 h 2056496"/>
              <a:gd name="connsiteX3" fmla="*/ 0 w 2039239"/>
              <a:gd name="connsiteY3" fmla="*/ 2056496 h 205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239" h="2056496">
                <a:moveTo>
                  <a:pt x="0" y="0"/>
                </a:moveTo>
                <a:lnTo>
                  <a:pt x="2039239" y="0"/>
                </a:lnTo>
                <a:lnTo>
                  <a:pt x="1506166" y="2056496"/>
                </a:lnTo>
                <a:lnTo>
                  <a:pt x="0" y="2056496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  <a:endParaRPr lang="zh-CN" altLang="en-US" sz="4400" dirty="0">
              <a:solidFill>
                <a:srgbClr val="4C4E4D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r="24143"/>
          <a:stretch>
            <a:fillRect/>
          </a:stretch>
        </p:blipFill>
        <p:spPr>
          <a:xfrm>
            <a:off x="6178139" y="3955244"/>
            <a:ext cx="1477558" cy="1796163"/>
          </a:xfrm>
          <a:custGeom>
            <a:avLst/>
            <a:gdLst>
              <a:gd name="connsiteX0" fmla="*/ 0 w 1788622"/>
              <a:gd name="connsiteY0" fmla="*/ 0 h 2174301"/>
              <a:gd name="connsiteX1" fmla="*/ 1788622 w 1788622"/>
              <a:gd name="connsiteY1" fmla="*/ 6350 h 2174301"/>
              <a:gd name="connsiteX2" fmla="*/ 1222088 w 1788622"/>
              <a:gd name="connsiteY2" fmla="*/ 2167955 h 2174301"/>
              <a:gd name="connsiteX3" fmla="*/ 767 w 1788622"/>
              <a:gd name="connsiteY3" fmla="*/ 2174301 h 2174301"/>
              <a:gd name="connsiteX4" fmla="*/ 0 w 1788622"/>
              <a:gd name="connsiteY4" fmla="*/ 2174301 h 21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622" h="2174301">
                <a:moveTo>
                  <a:pt x="0" y="0"/>
                </a:moveTo>
                <a:lnTo>
                  <a:pt x="1788622" y="6350"/>
                </a:lnTo>
                <a:lnTo>
                  <a:pt x="1222088" y="2167955"/>
                </a:lnTo>
                <a:lnTo>
                  <a:pt x="767" y="2174301"/>
                </a:lnTo>
                <a:lnTo>
                  <a:pt x="0" y="2174301"/>
                </a:lnTo>
                <a:close/>
              </a:path>
            </a:pathLst>
          </a:cu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r="7710" b="1140"/>
          <a:stretch>
            <a:fillRect/>
          </a:stretch>
        </p:blipFill>
        <p:spPr>
          <a:xfrm>
            <a:off x="2932751" y="1751926"/>
            <a:ext cx="3110612" cy="2125048"/>
          </a:xfrm>
          <a:custGeom>
            <a:avLst/>
            <a:gdLst>
              <a:gd name="connsiteX0" fmla="*/ 3765476 w 3765476"/>
              <a:gd name="connsiteY0" fmla="*/ 0 h 2572425"/>
              <a:gd name="connsiteX1" fmla="*/ 3765476 w 3765476"/>
              <a:gd name="connsiteY1" fmla="*/ 2572425 h 2572425"/>
              <a:gd name="connsiteX2" fmla="*/ 1007577 w 3765476"/>
              <a:gd name="connsiteY2" fmla="*/ 2572425 h 2572425"/>
              <a:gd name="connsiteX3" fmla="*/ 0 w 3765476"/>
              <a:gd name="connsiteY3" fmla="*/ 6350 h 257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5476" h="2572425">
                <a:moveTo>
                  <a:pt x="3765476" y="0"/>
                </a:moveTo>
                <a:lnTo>
                  <a:pt x="3765476" y="2572425"/>
                </a:lnTo>
                <a:lnTo>
                  <a:pt x="1007577" y="2572425"/>
                </a:lnTo>
                <a:cubicBezTo>
                  <a:pt x="680185" y="1714950"/>
                  <a:pt x="327392" y="863825"/>
                  <a:pt x="0" y="6350"/>
                </a:cubicBezTo>
                <a:close/>
              </a:path>
            </a:pathLst>
          </a:custGeom>
        </p:spPr>
      </p:pic>
      <p:sp>
        <p:nvSpPr>
          <p:cNvPr id="8" name="任意多边形 7"/>
          <p:cNvSpPr/>
          <p:nvPr/>
        </p:nvSpPr>
        <p:spPr>
          <a:xfrm>
            <a:off x="-16151" y="197973"/>
            <a:ext cx="979536" cy="647371"/>
          </a:xfrm>
          <a:custGeom>
            <a:avLst/>
            <a:gdLst>
              <a:gd name="connsiteX0" fmla="*/ 0 w 3104013"/>
              <a:gd name="connsiteY0" fmla="*/ 0 h 2286000"/>
              <a:gd name="connsiteX1" fmla="*/ 3104013 w 3104013"/>
              <a:gd name="connsiteY1" fmla="*/ 0 h 2286000"/>
              <a:gd name="connsiteX2" fmla="*/ 2421625 w 3104013"/>
              <a:gd name="connsiteY2" fmla="*/ 2286000 h 2286000"/>
              <a:gd name="connsiteX3" fmla="*/ 0 w 3104013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13" h="2286000">
                <a:moveTo>
                  <a:pt x="0" y="0"/>
                </a:moveTo>
                <a:lnTo>
                  <a:pt x="3104013" y="0"/>
                </a:lnTo>
                <a:lnTo>
                  <a:pt x="2421625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21065"/>
          <a:stretch>
            <a:fillRect/>
          </a:stretch>
        </p:blipFill>
        <p:spPr>
          <a:xfrm>
            <a:off x="4249639" y="3955243"/>
            <a:ext cx="1795150" cy="1796164"/>
          </a:xfrm>
          <a:custGeom>
            <a:avLst/>
            <a:gdLst>
              <a:gd name="connsiteX0" fmla="*/ 685149 w 1795150"/>
              <a:gd name="connsiteY0" fmla="*/ 0 h 1796164"/>
              <a:gd name="connsiteX1" fmla="*/ 1795150 w 1795150"/>
              <a:gd name="connsiteY1" fmla="*/ 0 h 1796164"/>
              <a:gd name="connsiteX2" fmla="*/ 1795150 w 1795150"/>
              <a:gd name="connsiteY2" fmla="*/ 1796164 h 1796164"/>
              <a:gd name="connsiteX3" fmla="*/ 0 w 1795150"/>
              <a:gd name="connsiteY3" fmla="*/ 1796164 h 1796164"/>
              <a:gd name="connsiteX4" fmla="*/ 685149 w 1795150"/>
              <a:gd name="connsiteY4" fmla="*/ 0 h 179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5150" h="1796164">
                <a:moveTo>
                  <a:pt x="685149" y="0"/>
                </a:moveTo>
                <a:lnTo>
                  <a:pt x="1795150" y="0"/>
                </a:lnTo>
                <a:lnTo>
                  <a:pt x="1795150" y="1796164"/>
                </a:lnTo>
                <a:lnTo>
                  <a:pt x="0" y="1796164"/>
                </a:lnTo>
                <a:cubicBezTo>
                  <a:pt x="220095" y="1197443"/>
                  <a:pt x="465054" y="598721"/>
                  <a:pt x="685149" y="0"/>
                </a:cubicBez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6" b="9012"/>
          <a:stretch>
            <a:fillRect/>
          </a:stretch>
        </p:blipFill>
        <p:spPr>
          <a:xfrm>
            <a:off x="7286619" y="3955243"/>
            <a:ext cx="3438531" cy="1796164"/>
          </a:xfrm>
          <a:custGeom>
            <a:avLst/>
            <a:gdLst>
              <a:gd name="connsiteX0" fmla="*/ 488510 w 3438531"/>
              <a:gd name="connsiteY0" fmla="*/ 0 h 1796164"/>
              <a:gd name="connsiteX1" fmla="*/ 3438531 w 3438531"/>
              <a:gd name="connsiteY1" fmla="*/ 3927 h 1796164"/>
              <a:gd name="connsiteX2" fmla="*/ 3438531 w 3438531"/>
              <a:gd name="connsiteY2" fmla="*/ 1796164 h 1796164"/>
              <a:gd name="connsiteX3" fmla="*/ 0 w 3438531"/>
              <a:gd name="connsiteY3" fmla="*/ 1796164 h 179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31" h="1796164">
                <a:moveTo>
                  <a:pt x="488510" y="0"/>
                </a:moveTo>
                <a:lnTo>
                  <a:pt x="3438531" y="3927"/>
                </a:lnTo>
                <a:lnTo>
                  <a:pt x="3438531" y="1796164"/>
                </a:lnTo>
                <a:lnTo>
                  <a:pt x="0" y="1796164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157665" y="260048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Broadway" panose="04040905080B02020502" pitchFamily="82" charset="0"/>
              </a:rPr>
              <a:t>o6</a:t>
            </a:r>
            <a:endParaRPr lang="zh-CN" altLang="en-US" sz="2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-1427858" y="398144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金融</a:t>
            </a:r>
            <a:endParaRPr lang="en-US" altLang="zh-CN" sz="2800" dirty="0">
              <a:solidFill>
                <a:schemeClr val="bg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-1954690" y="46274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1607" r="5723" b="487"/>
          <a:stretch>
            <a:fillRect/>
          </a:stretch>
        </p:blipFill>
        <p:spPr>
          <a:xfrm>
            <a:off x="7795417" y="1749377"/>
            <a:ext cx="2929733" cy="2124223"/>
          </a:xfrm>
          <a:custGeom>
            <a:avLst/>
            <a:gdLst>
              <a:gd name="connsiteX0" fmla="*/ 523543 w 2929733"/>
              <a:gd name="connsiteY0" fmla="*/ 0 h 2124223"/>
              <a:gd name="connsiteX1" fmla="*/ 2094170 w 2929733"/>
              <a:gd name="connsiteY1" fmla="*/ 0 h 2124223"/>
              <a:gd name="connsiteX2" fmla="*/ 2094170 w 2929733"/>
              <a:gd name="connsiteY2" fmla="*/ 1 h 2124223"/>
              <a:gd name="connsiteX3" fmla="*/ 2929733 w 2929733"/>
              <a:gd name="connsiteY3" fmla="*/ 1 h 2124223"/>
              <a:gd name="connsiteX4" fmla="*/ 2929733 w 2929733"/>
              <a:gd name="connsiteY4" fmla="*/ 2124223 h 2124223"/>
              <a:gd name="connsiteX5" fmla="*/ 1375003 w 2929733"/>
              <a:gd name="connsiteY5" fmla="*/ 2124223 h 2124223"/>
              <a:gd name="connsiteX6" fmla="*/ 1375003 w 2929733"/>
              <a:gd name="connsiteY6" fmla="*/ 2124222 h 2124223"/>
              <a:gd name="connsiteX7" fmla="*/ 0 w 2929733"/>
              <a:gd name="connsiteY7" fmla="*/ 2124222 h 212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733" h="2124223">
                <a:moveTo>
                  <a:pt x="523543" y="0"/>
                </a:moveTo>
                <a:lnTo>
                  <a:pt x="2094170" y="0"/>
                </a:lnTo>
                <a:lnTo>
                  <a:pt x="2094170" y="1"/>
                </a:lnTo>
                <a:lnTo>
                  <a:pt x="2929733" y="1"/>
                </a:lnTo>
                <a:lnTo>
                  <a:pt x="2929733" y="2124223"/>
                </a:lnTo>
                <a:lnTo>
                  <a:pt x="1375003" y="2124223"/>
                </a:lnTo>
                <a:lnTo>
                  <a:pt x="1375003" y="2124222"/>
                </a:lnTo>
                <a:lnTo>
                  <a:pt x="0" y="2124222"/>
                </a:lnTo>
                <a:close/>
              </a:path>
            </a:pathLst>
          </a:custGeom>
        </p:spPr>
      </p:pic>
      <p:sp>
        <p:nvSpPr>
          <p:cNvPr id="36" name="文本框 35"/>
          <p:cNvSpPr txBox="1"/>
          <p:nvPr/>
        </p:nvSpPr>
        <p:spPr>
          <a:xfrm>
            <a:off x="-1954690" y="502643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-1954690" y="54457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84370" y="456093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点击添加内容</a:t>
            </a:r>
            <a:endParaRPr lang="zh-CN" altLang="en-US" sz="3200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20" name="矩形 19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1">
                <a:lumMod val="95000"/>
              </a:schemeClr>
            </a:gs>
            <a:gs pos="48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  <a:endParaRPr lang="zh-CN" altLang="en-US" sz="4400" dirty="0">
              <a:solidFill>
                <a:srgbClr val="4C4E4D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97973"/>
            <a:ext cx="979536" cy="647371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7" name="任意多边形 6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3816" y="26004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</a:rPr>
                <a:t>o7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sp>
        <p:nvSpPr>
          <p:cNvPr id="11" name="Freeform 5"/>
          <p:cNvSpPr/>
          <p:nvPr/>
        </p:nvSpPr>
        <p:spPr bwMode="auto">
          <a:xfrm>
            <a:off x="1651000" y="1454150"/>
            <a:ext cx="1458913" cy="1463675"/>
          </a:xfrm>
          <a:custGeom>
            <a:avLst/>
            <a:gdLst>
              <a:gd name="T0" fmla="*/ 20 w 250"/>
              <a:gd name="T1" fmla="*/ 78 h 250"/>
              <a:gd name="T2" fmla="*/ 43 w 250"/>
              <a:gd name="T3" fmla="*/ 84 h 250"/>
              <a:gd name="T4" fmla="*/ 0 w 250"/>
              <a:gd name="T5" fmla="*/ 138 h 250"/>
              <a:gd name="T6" fmla="*/ 137 w 250"/>
              <a:gd name="T7" fmla="*/ 250 h 250"/>
              <a:gd name="T8" fmla="*/ 250 w 250"/>
              <a:gd name="T9" fmla="*/ 113 h 250"/>
              <a:gd name="T10" fmla="*/ 196 w 250"/>
              <a:gd name="T11" fmla="*/ 69 h 250"/>
              <a:gd name="T12" fmla="*/ 190 w 250"/>
              <a:gd name="T13" fmla="*/ 93 h 250"/>
              <a:gd name="T14" fmla="*/ 148 w 250"/>
              <a:gd name="T15" fmla="*/ 97 h 250"/>
              <a:gd name="T16" fmla="*/ 144 w 250"/>
              <a:gd name="T17" fmla="*/ 55 h 250"/>
              <a:gd name="T18" fmla="*/ 166 w 250"/>
              <a:gd name="T19" fmla="*/ 44 h 250"/>
              <a:gd name="T20" fmla="*/ 113 w 250"/>
              <a:gd name="T21" fmla="*/ 0 h 250"/>
              <a:gd name="T22" fmla="*/ 68 w 250"/>
              <a:gd name="T23" fmla="*/ 54 h 250"/>
              <a:gd name="T24" fmla="*/ 58 w 250"/>
              <a:gd name="T25" fmla="*/ 32 h 250"/>
              <a:gd name="T26" fmla="*/ 16 w 250"/>
              <a:gd name="T27" fmla="*/ 36 h 250"/>
              <a:gd name="T28" fmla="*/ 20 w 250"/>
              <a:gd name="T29" fmla="*/ 7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0" h="250">
                <a:moveTo>
                  <a:pt x="20" y="78"/>
                </a:moveTo>
                <a:cubicBezTo>
                  <a:pt x="27" y="84"/>
                  <a:pt x="35" y="85"/>
                  <a:pt x="43" y="84"/>
                </a:cubicBezTo>
                <a:cubicBezTo>
                  <a:pt x="0" y="138"/>
                  <a:pt x="0" y="138"/>
                  <a:pt x="0" y="138"/>
                </a:cubicBezTo>
                <a:cubicBezTo>
                  <a:pt x="137" y="250"/>
                  <a:pt x="137" y="250"/>
                  <a:pt x="137" y="250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7" y="78"/>
                  <a:pt x="195" y="86"/>
                  <a:pt x="190" y="93"/>
                </a:cubicBezTo>
                <a:cubicBezTo>
                  <a:pt x="179" y="105"/>
                  <a:pt x="161" y="107"/>
                  <a:pt x="148" y="97"/>
                </a:cubicBezTo>
                <a:cubicBezTo>
                  <a:pt x="135" y="87"/>
                  <a:pt x="134" y="68"/>
                  <a:pt x="144" y="55"/>
                </a:cubicBezTo>
                <a:cubicBezTo>
                  <a:pt x="150" y="48"/>
                  <a:pt x="158" y="45"/>
                  <a:pt x="166" y="44"/>
                </a:cubicBezTo>
                <a:cubicBezTo>
                  <a:pt x="113" y="0"/>
                  <a:pt x="113" y="0"/>
                  <a:pt x="113" y="0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46"/>
                  <a:pt x="64" y="38"/>
                  <a:pt x="58" y="32"/>
                </a:cubicBezTo>
                <a:cubicBezTo>
                  <a:pt x="45" y="22"/>
                  <a:pt x="26" y="24"/>
                  <a:pt x="16" y="36"/>
                </a:cubicBezTo>
                <a:cubicBezTo>
                  <a:pt x="5" y="49"/>
                  <a:pt x="7" y="68"/>
                  <a:pt x="20" y="78"/>
                </a:cubicBezTo>
                <a:close/>
              </a:path>
            </a:pathLst>
          </a:cu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1616075" y="1425575"/>
            <a:ext cx="1528763" cy="1527175"/>
          </a:xfrm>
          <a:custGeom>
            <a:avLst/>
            <a:gdLst>
              <a:gd name="T0" fmla="*/ 144 w 262"/>
              <a:gd name="T1" fmla="*/ 261 h 261"/>
              <a:gd name="T2" fmla="*/ 0 w 262"/>
              <a:gd name="T3" fmla="*/ 143 h 261"/>
              <a:gd name="T4" fmla="*/ 41 w 262"/>
              <a:gd name="T5" fmla="*/ 93 h 261"/>
              <a:gd name="T6" fmla="*/ 23 w 262"/>
              <a:gd name="T7" fmla="*/ 86 h 261"/>
              <a:gd name="T8" fmla="*/ 11 w 262"/>
              <a:gd name="T9" fmla="*/ 63 h 261"/>
              <a:gd name="T10" fmla="*/ 19 w 262"/>
              <a:gd name="T11" fmla="*/ 39 h 261"/>
              <a:gd name="T12" fmla="*/ 45 w 262"/>
              <a:gd name="T13" fmla="*/ 26 h 261"/>
              <a:gd name="T14" fmla="*/ 66 w 262"/>
              <a:gd name="T15" fmla="*/ 34 h 261"/>
              <a:gd name="T16" fmla="*/ 77 w 262"/>
              <a:gd name="T17" fmla="*/ 50 h 261"/>
              <a:gd name="T18" fmla="*/ 118 w 262"/>
              <a:gd name="T19" fmla="*/ 0 h 261"/>
              <a:gd name="T20" fmla="*/ 182 w 262"/>
              <a:gd name="T21" fmla="*/ 52 h 261"/>
              <a:gd name="T22" fmla="*/ 172 w 262"/>
              <a:gd name="T23" fmla="*/ 53 h 261"/>
              <a:gd name="T24" fmla="*/ 153 w 262"/>
              <a:gd name="T25" fmla="*/ 63 h 261"/>
              <a:gd name="T26" fmla="*/ 147 w 262"/>
              <a:gd name="T27" fmla="*/ 81 h 261"/>
              <a:gd name="T28" fmla="*/ 157 w 262"/>
              <a:gd name="T29" fmla="*/ 99 h 261"/>
              <a:gd name="T30" fmla="*/ 173 w 262"/>
              <a:gd name="T31" fmla="*/ 105 h 261"/>
              <a:gd name="T32" fmla="*/ 193 w 262"/>
              <a:gd name="T33" fmla="*/ 95 h 261"/>
              <a:gd name="T34" fmla="*/ 198 w 262"/>
              <a:gd name="T35" fmla="*/ 74 h 261"/>
              <a:gd name="T36" fmla="*/ 197 w 262"/>
              <a:gd name="T37" fmla="*/ 65 h 261"/>
              <a:gd name="T38" fmla="*/ 262 w 262"/>
              <a:gd name="T39" fmla="*/ 118 h 261"/>
              <a:gd name="T40" fmla="*/ 144 w 262"/>
              <a:gd name="T41" fmla="*/ 261 h 261"/>
              <a:gd name="T42" fmla="*/ 11 w 262"/>
              <a:gd name="T43" fmla="*/ 142 h 261"/>
              <a:gd name="T44" fmla="*/ 143 w 262"/>
              <a:gd name="T45" fmla="*/ 250 h 261"/>
              <a:gd name="T46" fmla="*/ 250 w 262"/>
              <a:gd name="T47" fmla="*/ 119 h 261"/>
              <a:gd name="T48" fmla="*/ 206 w 262"/>
              <a:gd name="T49" fmla="*/ 83 h 261"/>
              <a:gd name="T50" fmla="*/ 199 w 262"/>
              <a:gd name="T51" fmla="*/ 100 h 261"/>
              <a:gd name="T52" fmla="*/ 173 w 262"/>
              <a:gd name="T53" fmla="*/ 113 h 261"/>
              <a:gd name="T54" fmla="*/ 152 w 262"/>
              <a:gd name="T55" fmla="*/ 105 h 261"/>
              <a:gd name="T56" fmla="*/ 139 w 262"/>
              <a:gd name="T57" fmla="*/ 82 h 261"/>
              <a:gd name="T58" fmla="*/ 147 w 262"/>
              <a:gd name="T59" fmla="*/ 58 h 261"/>
              <a:gd name="T60" fmla="*/ 163 w 262"/>
              <a:gd name="T61" fmla="*/ 47 h 261"/>
              <a:gd name="T62" fmla="*/ 119 w 262"/>
              <a:gd name="T63" fmla="*/ 11 h 261"/>
              <a:gd name="T64" fmla="*/ 71 w 262"/>
              <a:gd name="T65" fmla="*/ 69 h 261"/>
              <a:gd name="T66" fmla="*/ 70 w 262"/>
              <a:gd name="T67" fmla="*/ 59 h 261"/>
              <a:gd name="T68" fmla="*/ 61 w 262"/>
              <a:gd name="T69" fmla="*/ 40 h 261"/>
              <a:gd name="T70" fmla="*/ 45 w 262"/>
              <a:gd name="T71" fmla="*/ 34 h 261"/>
              <a:gd name="T72" fmla="*/ 25 w 262"/>
              <a:gd name="T73" fmla="*/ 44 h 261"/>
              <a:gd name="T74" fmla="*/ 19 w 262"/>
              <a:gd name="T75" fmla="*/ 63 h 261"/>
              <a:gd name="T76" fmla="*/ 28 w 262"/>
              <a:gd name="T77" fmla="*/ 80 h 261"/>
              <a:gd name="T78" fmla="*/ 45 w 262"/>
              <a:gd name="T79" fmla="*/ 86 h 261"/>
              <a:gd name="T80" fmla="*/ 45 w 262"/>
              <a:gd name="T81" fmla="*/ 86 h 261"/>
              <a:gd name="T82" fmla="*/ 49 w 262"/>
              <a:gd name="T83" fmla="*/ 85 h 261"/>
              <a:gd name="T84" fmla="*/ 59 w 262"/>
              <a:gd name="T85" fmla="*/ 84 h 261"/>
              <a:gd name="T86" fmla="*/ 11 w 262"/>
              <a:gd name="T87" fmla="*/ 142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2" h="261">
                <a:moveTo>
                  <a:pt x="144" y="261"/>
                </a:moveTo>
                <a:cubicBezTo>
                  <a:pt x="0" y="143"/>
                  <a:pt x="0" y="143"/>
                  <a:pt x="0" y="143"/>
                </a:cubicBezTo>
                <a:cubicBezTo>
                  <a:pt x="41" y="93"/>
                  <a:pt x="41" y="93"/>
                  <a:pt x="41" y="93"/>
                </a:cubicBezTo>
                <a:cubicBezTo>
                  <a:pt x="34" y="93"/>
                  <a:pt x="28" y="90"/>
                  <a:pt x="23" y="86"/>
                </a:cubicBezTo>
                <a:cubicBezTo>
                  <a:pt x="16" y="80"/>
                  <a:pt x="12" y="72"/>
                  <a:pt x="11" y="63"/>
                </a:cubicBezTo>
                <a:cubicBezTo>
                  <a:pt x="10" y="54"/>
                  <a:pt x="13" y="46"/>
                  <a:pt x="19" y="39"/>
                </a:cubicBezTo>
                <a:cubicBezTo>
                  <a:pt x="25" y="31"/>
                  <a:pt x="35" y="26"/>
                  <a:pt x="45" y="26"/>
                </a:cubicBezTo>
                <a:cubicBezTo>
                  <a:pt x="52" y="26"/>
                  <a:pt x="60" y="29"/>
                  <a:pt x="66" y="34"/>
                </a:cubicBezTo>
                <a:cubicBezTo>
                  <a:pt x="71" y="38"/>
                  <a:pt x="75" y="44"/>
                  <a:pt x="77" y="50"/>
                </a:cubicBezTo>
                <a:cubicBezTo>
                  <a:pt x="118" y="0"/>
                  <a:pt x="118" y="0"/>
                  <a:pt x="118" y="0"/>
                </a:cubicBezTo>
                <a:cubicBezTo>
                  <a:pt x="182" y="52"/>
                  <a:pt x="182" y="52"/>
                  <a:pt x="182" y="52"/>
                </a:cubicBezTo>
                <a:cubicBezTo>
                  <a:pt x="172" y="53"/>
                  <a:pt x="172" y="53"/>
                  <a:pt x="172" y="53"/>
                </a:cubicBezTo>
                <a:cubicBezTo>
                  <a:pt x="164" y="54"/>
                  <a:pt x="158" y="57"/>
                  <a:pt x="153" y="63"/>
                </a:cubicBezTo>
                <a:cubicBezTo>
                  <a:pt x="149" y="68"/>
                  <a:pt x="147" y="75"/>
                  <a:pt x="147" y="81"/>
                </a:cubicBezTo>
                <a:cubicBezTo>
                  <a:pt x="148" y="88"/>
                  <a:pt x="151" y="94"/>
                  <a:pt x="157" y="99"/>
                </a:cubicBezTo>
                <a:cubicBezTo>
                  <a:pt x="161" y="103"/>
                  <a:pt x="167" y="105"/>
                  <a:pt x="173" y="105"/>
                </a:cubicBezTo>
                <a:cubicBezTo>
                  <a:pt x="181" y="105"/>
                  <a:pt x="188" y="101"/>
                  <a:pt x="193" y="95"/>
                </a:cubicBezTo>
                <a:cubicBezTo>
                  <a:pt x="197" y="90"/>
                  <a:pt x="199" y="82"/>
                  <a:pt x="198" y="74"/>
                </a:cubicBezTo>
                <a:cubicBezTo>
                  <a:pt x="197" y="65"/>
                  <a:pt x="197" y="65"/>
                  <a:pt x="197" y="65"/>
                </a:cubicBezTo>
                <a:cubicBezTo>
                  <a:pt x="262" y="118"/>
                  <a:pt x="262" y="118"/>
                  <a:pt x="262" y="118"/>
                </a:cubicBezTo>
                <a:lnTo>
                  <a:pt x="144" y="261"/>
                </a:lnTo>
                <a:close/>
                <a:moveTo>
                  <a:pt x="11" y="142"/>
                </a:moveTo>
                <a:cubicBezTo>
                  <a:pt x="143" y="250"/>
                  <a:pt x="143" y="250"/>
                  <a:pt x="143" y="250"/>
                </a:cubicBezTo>
                <a:cubicBezTo>
                  <a:pt x="250" y="119"/>
                  <a:pt x="250" y="119"/>
                  <a:pt x="250" y="119"/>
                </a:cubicBezTo>
                <a:cubicBezTo>
                  <a:pt x="206" y="83"/>
                  <a:pt x="206" y="83"/>
                  <a:pt x="206" y="83"/>
                </a:cubicBezTo>
                <a:cubicBezTo>
                  <a:pt x="206" y="89"/>
                  <a:pt x="203" y="95"/>
                  <a:pt x="199" y="100"/>
                </a:cubicBezTo>
                <a:cubicBezTo>
                  <a:pt x="192" y="108"/>
                  <a:pt x="183" y="113"/>
                  <a:pt x="173" y="113"/>
                </a:cubicBezTo>
                <a:cubicBezTo>
                  <a:pt x="165" y="113"/>
                  <a:pt x="158" y="110"/>
                  <a:pt x="152" y="105"/>
                </a:cubicBezTo>
                <a:cubicBezTo>
                  <a:pt x="145" y="99"/>
                  <a:pt x="140" y="91"/>
                  <a:pt x="139" y="82"/>
                </a:cubicBezTo>
                <a:cubicBezTo>
                  <a:pt x="139" y="73"/>
                  <a:pt x="141" y="64"/>
                  <a:pt x="147" y="58"/>
                </a:cubicBezTo>
                <a:cubicBezTo>
                  <a:pt x="151" y="52"/>
                  <a:pt x="157" y="49"/>
                  <a:pt x="163" y="47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71" y="69"/>
                  <a:pt x="71" y="69"/>
                  <a:pt x="71" y="6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1"/>
                  <a:pt x="67" y="45"/>
                  <a:pt x="61" y="40"/>
                </a:cubicBezTo>
                <a:cubicBezTo>
                  <a:pt x="56" y="37"/>
                  <a:pt x="51" y="34"/>
                  <a:pt x="45" y="34"/>
                </a:cubicBezTo>
                <a:cubicBezTo>
                  <a:pt x="37" y="34"/>
                  <a:pt x="30" y="38"/>
                  <a:pt x="25" y="44"/>
                </a:cubicBezTo>
                <a:cubicBezTo>
                  <a:pt x="21" y="49"/>
                  <a:pt x="19" y="56"/>
                  <a:pt x="19" y="63"/>
                </a:cubicBezTo>
                <a:cubicBezTo>
                  <a:pt x="20" y="69"/>
                  <a:pt x="23" y="76"/>
                  <a:pt x="28" y="80"/>
                </a:cubicBezTo>
                <a:cubicBezTo>
                  <a:pt x="33" y="84"/>
                  <a:pt x="39" y="86"/>
                  <a:pt x="45" y="86"/>
                </a:cubicBezTo>
                <a:cubicBezTo>
                  <a:pt x="45" y="86"/>
                  <a:pt x="45" y="86"/>
                  <a:pt x="45" y="86"/>
                </a:cubicBezTo>
                <a:cubicBezTo>
                  <a:pt x="46" y="86"/>
                  <a:pt x="48" y="86"/>
                  <a:pt x="49" y="85"/>
                </a:cubicBezTo>
                <a:cubicBezTo>
                  <a:pt x="59" y="84"/>
                  <a:pt x="59" y="84"/>
                  <a:pt x="59" y="84"/>
                </a:cubicBezTo>
                <a:lnTo>
                  <a:pt x="11" y="142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1400175" y="2366963"/>
            <a:ext cx="1476375" cy="1293813"/>
          </a:xfrm>
          <a:custGeom>
            <a:avLst/>
            <a:gdLst>
              <a:gd name="T0" fmla="*/ 63 w 253"/>
              <a:gd name="T1" fmla="*/ 221 h 221"/>
              <a:gd name="T2" fmla="*/ 45 w 253"/>
              <a:gd name="T3" fmla="*/ 216 h 221"/>
              <a:gd name="T4" fmla="*/ 3 w 253"/>
              <a:gd name="T5" fmla="*/ 138 h 221"/>
              <a:gd name="T6" fmla="*/ 12 w 253"/>
              <a:gd name="T7" fmla="*/ 122 h 221"/>
              <a:gd name="T8" fmla="*/ 55 w 253"/>
              <a:gd name="T9" fmla="*/ 62 h 221"/>
              <a:gd name="T10" fmla="*/ 73 w 253"/>
              <a:gd name="T11" fmla="*/ 22 h 221"/>
              <a:gd name="T12" fmla="*/ 77 w 253"/>
              <a:gd name="T13" fmla="*/ 14 h 221"/>
              <a:gd name="T14" fmla="*/ 121 w 253"/>
              <a:gd name="T15" fmla="*/ 51 h 221"/>
              <a:gd name="T16" fmla="*/ 121 w 253"/>
              <a:gd name="T17" fmla="*/ 52 h 221"/>
              <a:gd name="T18" fmla="*/ 212 w 253"/>
              <a:gd name="T19" fmla="*/ 2 h 221"/>
              <a:gd name="T20" fmla="*/ 222 w 253"/>
              <a:gd name="T21" fmla="*/ 0 h 221"/>
              <a:gd name="T22" fmla="*/ 244 w 253"/>
              <a:gd name="T23" fmla="*/ 18 h 221"/>
              <a:gd name="T24" fmla="*/ 234 w 253"/>
              <a:gd name="T25" fmla="*/ 42 h 221"/>
              <a:gd name="T26" fmla="*/ 233 w 253"/>
              <a:gd name="T27" fmla="*/ 43 h 221"/>
              <a:gd name="T28" fmla="*/ 246 w 253"/>
              <a:gd name="T29" fmla="*/ 62 h 221"/>
              <a:gd name="T30" fmla="*/ 241 w 253"/>
              <a:gd name="T31" fmla="*/ 82 h 221"/>
              <a:gd name="T32" fmla="*/ 250 w 253"/>
              <a:gd name="T33" fmla="*/ 97 h 221"/>
              <a:gd name="T34" fmla="*/ 240 w 253"/>
              <a:gd name="T35" fmla="*/ 128 h 221"/>
              <a:gd name="T36" fmla="*/ 235 w 253"/>
              <a:gd name="T37" fmla="*/ 131 h 221"/>
              <a:gd name="T38" fmla="*/ 243 w 253"/>
              <a:gd name="T39" fmla="*/ 145 h 221"/>
              <a:gd name="T40" fmla="*/ 232 w 253"/>
              <a:gd name="T41" fmla="*/ 176 h 221"/>
              <a:gd name="T42" fmla="*/ 138 w 253"/>
              <a:gd name="T43" fmla="*/ 214 h 221"/>
              <a:gd name="T44" fmla="*/ 110 w 253"/>
              <a:gd name="T45" fmla="*/ 217 h 221"/>
              <a:gd name="T46" fmla="*/ 63 w 253"/>
              <a:gd name="T4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3" h="221">
                <a:moveTo>
                  <a:pt x="63" y="221"/>
                </a:moveTo>
                <a:cubicBezTo>
                  <a:pt x="53" y="221"/>
                  <a:pt x="47" y="219"/>
                  <a:pt x="45" y="216"/>
                </a:cubicBezTo>
                <a:cubicBezTo>
                  <a:pt x="41" y="207"/>
                  <a:pt x="8" y="147"/>
                  <a:pt x="3" y="138"/>
                </a:cubicBezTo>
                <a:cubicBezTo>
                  <a:pt x="0" y="132"/>
                  <a:pt x="5" y="128"/>
                  <a:pt x="12" y="122"/>
                </a:cubicBezTo>
                <a:cubicBezTo>
                  <a:pt x="22" y="113"/>
                  <a:pt x="40" y="98"/>
                  <a:pt x="55" y="62"/>
                </a:cubicBezTo>
                <a:cubicBezTo>
                  <a:pt x="62" y="46"/>
                  <a:pt x="68" y="33"/>
                  <a:pt x="73" y="22"/>
                </a:cubicBezTo>
                <a:cubicBezTo>
                  <a:pt x="77" y="14"/>
                  <a:pt x="77" y="14"/>
                  <a:pt x="77" y="14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6" y="0"/>
                  <a:pt x="219" y="0"/>
                  <a:pt x="222" y="0"/>
                </a:cubicBezTo>
                <a:cubicBezTo>
                  <a:pt x="234" y="0"/>
                  <a:pt x="242" y="9"/>
                  <a:pt x="244" y="18"/>
                </a:cubicBezTo>
                <a:cubicBezTo>
                  <a:pt x="247" y="29"/>
                  <a:pt x="243" y="38"/>
                  <a:pt x="234" y="42"/>
                </a:cubicBezTo>
                <a:cubicBezTo>
                  <a:pt x="234" y="43"/>
                  <a:pt x="233" y="43"/>
                  <a:pt x="233" y="43"/>
                </a:cubicBezTo>
                <a:cubicBezTo>
                  <a:pt x="239" y="47"/>
                  <a:pt x="244" y="55"/>
                  <a:pt x="246" y="62"/>
                </a:cubicBezTo>
                <a:cubicBezTo>
                  <a:pt x="248" y="71"/>
                  <a:pt x="246" y="78"/>
                  <a:pt x="241" y="82"/>
                </a:cubicBezTo>
                <a:cubicBezTo>
                  <a:pt x="245" y="85"/>
                  <a:pt x="248" y="90"/>
                  <a:pt x="250" y="97"/>
                </a:cubicBezTo>
                <a:cubicBezTo>
                  <a:pt x="253" y="108"/>
                  <a:pt x="251" y="122"/>
                  <a:pt x="240" y="128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8" y="134"/>
                  <a:pt x="241" y="139"/>
                  <a:pt x="243" y="145"/>
                </a:cubicBezTo>
                <a:cubicBezTo>
                  <a:pt x="245" y="156"/>
                  <a:pt x="243" y="170"/>
                  <a:pt x="232" y="176"/>
                </a:cubicBezTo>
                <a:cubicBezTo>
                  <a:pt x="216" y="185"/>
                  <a:pt x="161" y="213"/>
                  <a:pt x="138" y="214"/>
                </a:cubicBezTo>
                <a:cubicBezTo>
                  <a:pt x="132" y="214"/>
                  <a:pt x="121" y="216"/>
                  <a:pt x="110" y="217"/>
                </a:cubicBezTo>
                <a:cubicBezTo>
                  <a:pt x="94" y="219"/>
                  <a:pt x="76" y="221"/>
                  <a:pt x="63" y="221"/>
                </a:cubicBezTo>
                <a:close/>
              </a:path>
            </a:pathLst>
          </a:cu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1370013" y="2344738"/>
            <a:ext cx="1530350" cy="1339850"/>
          </a:xfrm>
          <a:custGeom>
            <a:avLst/>
            <a:gdLst>
              <a:gd name="T0" fmla="*/ 227 w 262"/>
              <a:gd name="T1" fmla="*/ 8 h 229"/>
              <a:gd name="T2" fmla="*/ 237 w 262"/>
              <a:gd name="T3" fmla="*/ 43 h 229"/>
              <a:gd name="T4" fmla="*/ 234 w 262"/>
              <a:gd name="T5" fmla="*/ 45 h 229"/>
              <a:gd name="T6" fmla="*/ 235 w 262"/>
              <a:gd name="T7" fmla="*/ 44 h 229"/>
              <a:gd name="T8" fmla="*/ 224 w 262"/>
              <a:gd name="T9" fmla="*/ 50 h 229"/>
              <a:gd name="T10" fmla="*/ 229 w 262"/>
              <a:gd name="T11" fmla="*/ 49 h 229"/>
              <a:gd name="T12" fmla="*/ 242 w 262"/>
              <a:gd name="T13" fmla="*/ 83 h 229"/>
              <a:gd name="T14" fmla="*/ 233 w 262"/>
              <a:gd name="T15" fmla="*/ 88 h 229"/>
              <a:gd name="T16" fmla="*/ 238 w 262"/>
              <a:gd name="T17" fmla="*/ 87 h 229"/>
              <a:gd name="T18" fmla="*/ 244 w 262"/>
              <a:gd name="T19" fmla="*/ 129 h 229"/>
              <a:gd name="T20" fmla="*/ 226 w 262"/>
              <a:gd name="T21" fmla="*/ 138 h 229"/>
              <a:gd name="T22" fmla="*/ 232 w 262"/>
              <a:gd name="T23" fmla="*/ 137 h 229"/>
              <a:gd name="T24" fmla="*/ 236 w 262"/>
              <a:gd name="T25" fmla="*/ 176 h 229"/>
              <a:gd name="T26" fmla="*/ 143 w 262"/>
              <a:gd name="T27" fmla="*/ 214 h 229"/>
              <a:gd name="T28" fmla="*/ 68 w 262"/>
              <a:gd name="T29" fmla="*/ 221 h 229"/>
              <a:gd name="T30" fmla="*/ 54 w 262"/>
              <a:gd name="T31" fmla="*/ 218 h 229"/>
              <a:gd name="T32" fmla="*/ 12 w 262"/>
              <a:gd name="T33" fmla="*/ 140 h 229"/>
              <a:gd name="T34" fmla="*/ 63 w 262"/>
              <a:gd name="T35" fmla="*/ 68 h 229"/>
              <a:gd name="T36" fmla="*/ 83 w 262"/>
              <a:gd name="T37" fmla="*/ 25 h 229"/>
              <a:gd name="T38" fmla="*/ 122 w 262"/>
              <a:gd name="T39" fmla="*/ 57 h 229"/>
              <a:gd name="T40" fmla="*/ 125 w 262"/>
              <a:gd name="T41" fmla="*/ 60 h 229"/>
              <a:gd name="T42" fmla="*/ 128 w 262"/>
              <a:gd name="T43" fmla="*/ 59 h 229"/>
              <a:gd name="T44" fmla="*/ 145 w 262"/>
              <a:gd name="T45" fmla="*/ 50 h 229"/>
              <a:gd name="T46" fmla="*/ 219 w 262"/>
              <a:gd name="T47" fmla="*/ 10 h 229"/>
              <a:gd name="T48" fmla="*/ 227 w 262"/>
              <a:gd name="T49" fmla="*/ 8 h 229"/>
              <a:gd name="T50" fmla="*/ 227 w 262"/>
              <a:gd name="T51" fmla="*/ 0 h 229"/>
              <a:gd name="T52" fmla="*/ 215 w 262"/>
              <a:gd name="T53" fmla="*/ 3 h 229"/>
              <a:gd name="T54" fmla="*/ 141 w 262"/>
              <a:gd name="T55" fmla="*/ 43 h 229"/>
              <a:gd name="T56" fmla="*/ 127 w 262"/>
              <a:gd name="T57" fmla="*/ 51 h 229"/>
              <a:gd name="T58" fmla="*/ 88 w 262"/>
              <a:gd name="T59" fmla="*/ 19 h 229"/>
              <a:gd name="T60" fmla="*/ 80 w 262"/>
              <a:gd name="T61" fmla="*/ 12 h 229"/>
              <a:gd name="T62" fmla="*/ 76 w 262"/>
              <a:gd name="T63" fmla="*/ 21 h 229"/>
              <a:gd name="T64" fmla="*/ 74 w 262"/>
              <a:gd name="T65" fmla="*/ 24 h 229"/>
              <a:gd name="T66" fmla="*/ 56 w 262"/>
              <a:gd name="T67" fmla="*/ 65 h 229"/>
              <a:gd name="T68" fmla="*/ 14 w 262"/>
              <a:gd name="T69" fmla="*/ 123 h 229"/>
              <a:gd name="T70" fmla="*/ 5 w 262"/>
              <a:gd name="T71" fmla="*/ 144 h 229"/>
              <a:gd name="T72" fmla="*/ 47 w 262"/>
              <a:gd name="T73" fmla="*/ 222 h 229"/>
              <a:gd name="T74" fmla="*/ 68 w 262"/>
              <a:gd name="T75" fmla="*/ 229 h 229"/>
              <a:gd name="T76" fmla="*/ 115 w 262"/>
              <a:gd name="T77" fmla="*/ 225 h 229"/>
              <a:gd name="T78" fmla="*/ 143 w 262"/>
              <a:gd name="T79" fmla="*/ 222 h 229"/>
              <a:gd name="T80" fmla="*/ 239 w 262"/>
              <a:gd name="T81" fmla="*/ 183 h 229"/>
              <a:gd name="T82" fmla="*/ 252 w 262"/>
              <a:gd name="T83" fmla="*/ 148 h 229"/>
              <a:gd name="T84" fmla="*/ 246 w 262"/>
              <a:gd name="T85" fmla="*/ 136 h 229"/>
              <a:gd name="T86" fmla="*/ 247 w 262"/>
              <a:gd name="T87" fmla="*/ 136 h 229"/>
              <a:gd name="T88" fmla="*/ 259 w 262"/>
              <a:gd name="T89" fmla="*/ 100 h 229"/>
              <a:gd name="T90" fmla="*/ 252 w 262"/>
              <a:gd name="T91" fmla="*/ 86 h 229"/>
              <a:gd name="T92" fmla="*/ 255 w 262"/>
              <a:gd name="T93" fmla="*/ 65 h 229"/>
              <a:gd name="T94" fmla="*/ 245 w 262"/>
              <a:gd name="T95" fmla="*/ 48 h 229"/>
              <a:gd name="T96" fmla="*/ 253 w 262"/>
              <a:gd name="T97" fmla="*/ 22 h 229"/>
              <a:gd name="T98" fmla="*/ 227 w 262"/>
              <a:gd name="T99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2" h="229">
                <a:moveTo>
                  <a:pt x="227" y="8"/>
                </a:moveTo>
                <a:cubicBezTo>
                  <a:pt x="243" y="8"/>
                  <a:pt x="255" y="34"/>
                  <a:pt x="237" y="43"/>
                </a:cubicBezTo>
                <a:cubicBezTo>
                  <a:pt x="235" y="44"/>
                  <a:pt x="234" y="45"/>
                  <a:pt x="234" y="45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5" y="44"/>
                  <a:pt x="233" y="45"/>
                  <a:pt x="224" y="50"/>
                </a:cubicBezTo>
                <a:cubicBezTo>
                  <a:pt x="226" y="49"/>
                  <a:pt x="228" y="49"/>
                  <a:pt x="229" y="49"/>
                </a:cubicBezTo>
                <a:cubicBezTo>
                  <a:pt x="243" y="49"/>
                  <a:pt x="256" y="76"/>
                  <a:pt x="242" y="83"/>
                </a:cubicBezTo>
                <a:cubicBezTo>
                  <a:pt x="238" y="86"/>
                  <a:pt x="237" y="86"/>
                  <a:pt x="233" y="88"/>
                </a:cubicBezTo>
                <a:cubicBezTo>
                  <a:pt x="235" y="87"/>
                  <a:pt x="236" y="87"/>
                  <a:pt x="238" y="87"/>
                </a:cubicBezTo>
                <a:cubicBezTo>
                  <a:pt x="252" y="87"/>
                  <a:pt x="259" y="120"/>
                  <a:pt x="244" y="129"/>
                </a:cubicBezTo>
                <a:cubicBezTo>
                  <a:pt x="239" y="131"/>
                  <a:pt x="233" y="135"/>
                  <a:pt x="226" y="138"/>
                </a:cubicBezTo>
                <a:cubicBezTo>
                  <a:pt x="228" y="137"/>
                  <a:pt x="230" y="137"/>
                  <a:pt x="232" y="137"/>
                </a:cubicBezTo>
                <a:cubicBezTo>
                  <a:pt x="245" y="137"/>
                  <a:pt x="251" y="168"/>
                  <a:pt x="236" y="176"/>
                </a:cubicBezTo>
                <a:cubicBezTo>
                  <a:pt x="218" y="186"/>
                  <a:pt x="165" y="214"/>
                  <a:pt x="143" y="214"/>
                </a:cubicBezTo>
                <a:cubicBezTo>
                  <a:pt x="127" y="215"/>
                  <a:pt x="89" y="221"/>
                  <a:pt x="68" y="221"/>
                </a:cubicBezTo>
                <a:cubicBezTo>
                  <a:pt x="61" y="221"/>
                  <a:pt x="55" y="220"/>
                  <a:pt x="54" y="218"/>
                </a:cubicBezTo>
                <a:cubicBezTo>
                  <a:pt x="49" y="209"/>
                  <a:pt x="16" y="149"/>
                  <a:pt x="12" y="140"/>
                </a:cubicBezTo>
                <a:cubicBezTo>
                  <a:pt x="7" y="132"/>
                  <a:pt x="39" y="126"/>
                  <a:pt x="63" y="68"/>
                </a:cubicBezTo>
                <a:cubicBezTo>
                  <a:pt x="71" y="49"/>
                  <a:pt x="78" y="35"/>
                  <a:pt x="83" y="25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9"/>
                  <a:pt x="124" y="60"/>
                  <a:pt x="125" y="60"/>
                </a:cubicBezTo>
                <a:cubicBezTo>
                  <a:pt x="126" y="60"/>
                  <a:pt x="127" y="60"/>
                  <a:pt x="128" y="59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45" y="50"/>
                  <a:pt x="202" y="19"/>
                  <a:pt x="219" y="10"/>
                </a:cubicBezTo>
                <a:cubicBezTo>
                  <a:pt x="222" y="8"/>
                  <a:pt x="225" y="8"/>
                  <a:pt x="227" y="8"/>
                </a:cubicBezTo>
                <a:moveTo>
                  <a:pt x="227" y="0"/>
                </a:moveTo>
                <a:cubicBezTo>
                  <a:pt x="223" y="0"/>
                  <a:pt x="219" y="1"/>
                  <a:pt x="215" y="3"/>
                </a:cubicBezTo>
                <a:cubicBezTo>
                  <a:pt x="141" y="43"/>
                  <a:pt x="141" y="43"/>
                  <a:pt x="141" y="43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88" y="19"/>
                  <a:pt x="88" y="19"/>
                  <a:pt x="88" y="19"/>
                </a:cubicBezTo>
                <a:cubicBezTo>
                  <a:pt x="80" y="12"/>
                  <a:pt x="80" y="12"/>
                  <a:pt x="80" y="12"/>
                </a:cubicBezTo>
                <a:cubicBezTo>
                  <a:pt x="76" y="21"/>
                  <a:pt x="76" y="21"/>
                  <a:pt x="76" y="21"/>
                </a:cubicBezTo>
                <a:cubicBezTo>
                  <a:pt x="74" y="24"/>
                  <a:pt x="74" y="24"/>
                  <a:pt x="74" y="24"/>
                </a:cubicBezTo>
                <a:cubicBezTo>
                  <a:pt x="69" y="35"/>
                  <a:pt x="63" y="48"/>
                  <a:pt x="56" y="65"/>
                </a:cubicBezTo>
                <a:cubicBezTo>
                  <a:pt x="41" y="99"/>
                  <a:pt x="24" y="114"/>
                  <a:pt x="14" y="123"/>
                </a:cubicBezTo>
                <a:cubicBezTo>
                  <a:pt x="7" y="129"/>
                  <a:pt x="0" y="135"/>
                  <a:pt x="5" y="144"/>
                </a:cubicBezTo>
                <a:cubicBezTo>
                  <a:pt x="9" y="153"/>
                  <a:pt x="42" y="213"/>
                  <a:pt x="47" y="222"/>
                </a:cubicBezTo>
                <a:cubicBezTo>
                  <a:pt x="50" y="228"/>
                  <a:pt x="59" y="229"/>
                  <a:pt x="68" y="229"/>
                </a:cubicBezTo>
                <a:cubicBezTo>
                  <a:pt x="81" y="229"/>
                  <a:pt x="99" y="227"/>
                  <a:pt x="115" y="225"/>
                </a:cubicBezTo>
                <a:cubicBezTo>
                  <a:pt x="126" y="224"/>
                  <a:pt x="137" y="222"/>
                  <a:pt x="143" y="222"/>
                </a:cubicBezTo>
                <a:cubicBezTo>
                  <a:pt x="167" y="221"/>
                  <a:pt x="218" y="195"/>
                  <a:pt x="239" y="183"/>
                </a:cubicBezTo>
                <a:cubicBezTo>
                  <a:pt x="252" y="176"/>
                  <a:pt x="255" y="160"/>
                  <a:pt x="252" y="148"/>
                </a:cubicBezTo>
                <a:cubicBezTo>
                  <a:pt x="250" y="143"/>
                  <a:pt x="249" y="139"/>
                  <a:pt x="246" y="136"/>
                </a:cubicBezTo>
                <a:cubicBezTo>
                  <a:pt x="247" y="136"/>
                  <a:pt x="247" y="136"/>
                  <a:pt x="247" y="136"/>
                </a:cubicBezTo>
                <a:cubicBezTo>
                  <a:pt x="260" y="129"/>
                  <a:pt x="262" y="113"/>
                  <a:pt x="259" y="100"/>
                </a:cubicBezTo>
                <a:cubicBezTo>
                  <a:pt x="258" y="94"/>
                  <a:pt x="255" y="89"/>
                  <a:pt x="252" y="86"/>
                </a:cubicBezTo>
                <a:cubicBezTo>
                  <a:pt x="256" y="80"/>
                  <a:pt x="257" y="73"/>
                  <a:pt x="255" y="65"/>
                </a:cubicBezTo>
                <a:cubicBezTo>
                  <a:pt x="254" y="59"/>
                  <a:pt x="250" y="52"/>
                  <a:pt x="245" y="48"/>
                </a:cubicBezTo>
                <a:cubicBezTo>
                  <a:pt x="253" y="42"/>
                  <a:pt x="256" y="32"/>
                  <a:pt x="253" y="22"/>
                </a:cubicBezTo>
                <a:cubicBezTo>
                  <a:pt x="250" y="9"/>
                  <a:pt x="239" y="0"/>
                  <a:pt x="227" y="0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/>
          <p:nvPr/>
        </p:nvSpPr>
        <p:spPr bwMode="auto">
          <a:xfrm>
            <a:off x="7651750" y="1852613"/>
            <a:ext cx="1039813" cy="1346200"/>
          </a:xfrm>
          <a:custGeom>
            <a:avLst/>
            <a:gdLst>
              <a:gd name="T0" fmla="*/ 59 w 178"/>
              <a:gd name="T1" fmla="*/ 29 h 230"/>
              <a:gd name="T2" fmla="*/ 69 w 178"/>
              <a:gd name="T3" fmla="*/ 52 h 230"/>
              <a:gd name="T4" fmla="*/ 0 w 178"/>
              <a:gd name="T5" fmla="*/ 52 h 230"/>
              <a:gd name="T6" fmla="*/ 0 w 178"/>
              <a:gd name="T7" fmla="*/ 229 h 230"/>
              <a:gd name="T8" fmla="*/ 178 w 178"/>
              <a:gd name="T9" fmla="*/ 230 h 230"/>
              <a:gd name="T10" fmla="*/ 178 w 178"/>
              <a:gd name="T11" fmla="*/ 160 h 230"/>
              <a:gd name="T12" fmla="*/ 155 w 178"/>
              <a:gd name="T13" fmla="*/ 170 h 230"/>
              <a:gd name="T14" fmla="*/ 126 w 178"/>
              <a:gd name="T15" fmla="*/ 141 h 230"/>
              <a:gd name="T16" fmla="*/ 156 w 178"/>
              <a:gd name="T17" fmla="*/ 111 h 230"/>
              <a:gd name="T18" fmla="*/ 178 w 178"/>
              <a:gd name="T19" fmla="*/ 121 h 230"/>
              <a:gd name="T20" fmla="*/ 178 w 178"/>
              <a:gd name="T21" fmla="*/ 52 h 230"/>
              <a:gd name="T22" fmla="*/ 108 w 178"/>
              <a:gd name="T23" fmla="*/ 52 h 230"/>
              <a:gd name="T24" fmla="*/ 118 w 178"/>
              <a:gd name="T25" fmla="*/ 29 h 230"/>
              <a:gd name="T26" fmla="*/ 89 w 178"/>
              <a:gd name="T27" fmla="*/ 0 h 230"/>
              <a:gd name="T28" fmla="*/ 59 w 178"/>
              <a:gd name="T29" fmla="*/ 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30">
                <a:moveTo>
                  <a:pt x="59" y="29"/>
                </a:moveTo>
                <a:cubicBezTo>
                  <a:pt x="59" y="38"/>
                  <a:pt x="63" y="46"/>
                  <a:pt x="69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29"/>
                  <a:pt x="0" y="229"/>
                  <a:pt x="0" y="229"/>
                </a:cubicBezTo>
                <a:cubicBezTo>
                  <a:pt x="178" y="230"/>
                  <a:pt x="178" y="230"/>
                  <a:pt x="178" y="230"/>
                </a:cubicBezTo>
                <a:cubicBezTo>
                  <a:pt x="178" y="160"/>
                  <a:pt x="178" y="160"/>
                  <a:pt x="178" y="160"/>
                </a:cubicBezTo>
                <a:cubicBezTo>
                  <a:pt x="172" y="166"/>
                  <a:pt x="164" y="170"/>
                  <a:pt x="155" y="170"/>
                </a:cubicBezTo>
                <a:cubicBezTo>
                  <a:pt x="139" y="170"/>
                  <a:pt x="126" y="157"/>
                  <a:pt x="126" y="141"/>
                </a:cubicBezTo>
                <a:cubicBezTo>
                  <a:pt x="126" y="124"/>
                  <a:pt x="139" y="111"/>
                  <a:pt x="156" y="111"/>
                </a:cubicBezTo>
                <a:cubicBezTo>
                  <a:pt x="164" y="111"/>
                  <a:pt x="172" y="115"/>
                  <a:pt x="178" y="121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14" y="46"/>
                  <a:pt x="118" y="38"/>
                  <a:pt x="118" y="29"/>
                </a:cubicBezTo>
                <a:cubicBezTo>
                  <a:pt x="118" y="13"/>
                  <a:pt x="105" y="0"/>
                  <a:pt x="89" y="0"/>
                </a:cubicBezTo>
                <a:cubicBezTo>
                  <a:pt x="72" y="0"/>
                  <a:pt x="59" y="13"/>
                  <a:pt x="59" y="29"/>
                </a:cubicBezTo>
                <a:close/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7627938" y="1828800"/>
            <a:ext cx="1085850" cy="1393825"/>
          </a:xfrm>
          <a:custGeom>
            <a:avLst/>
            <a:gdLst>
              <a:gd name="T0" fmla="*/ 186 w 186"/>
              <a:gd name="T1" fmla="*/ 238 h 238"/>
              <a:gd name="T2" fmla="*/ 0 w 186"/>
              <a:gd name="T3" fmla="*/ 237 h 238"/>
              <a:gd name="T4" fmla="*/ 0 w 186"/>
              <a:gd name="T5" fmla="*/ 52 h 238"/>
              <a:gd name="T6" fmla="*/ 65 w 186"/>
              <a:gd name="T7" fmla="*/ 52 h 238"/>
              <a:gd name="T8" fmla="*/ 59 w 186"/>
              <a:gd name="T9" fmla="*/ 33 h 238"/>
              <a:gd name="T10" fmla="*/ 93 w 186"/>
              <a:gd name="T11" fmla="*/ 0 h 238"/>
              <a:gd name="T12" fmla="*/ 126 w 186"/>
              <a:gd name="T13" fmla="*/ 33 h 238"/>
              <a:gd name="T14" fmla="*/ 121 w 186"/>
              <a:gd name="T15" fmla="*/ 52 h 238"/>
              <a:gd name="T16" fmla="*/ 186 w 186"/>
              <a:gd name="T17" fmla="*/ 52 h 238"/>
              <a:gd name="T18" fmla="*/ 186 w 186"/>
              <a:gd name="T19" fmla="*/ 135 h 238"/>
              <a:gd name="T20" fmla="*/ 179 w 186"/>
              <a:gd name="T21" fmla="*/ 128 h 238"/>
              <a:gd name="T22" fmla="*/ 160 w 186"/>
              <a:gd name="T23" fmla="*/ 119 h 238"/>
              <a:gd name="T24" fmla="*/ 134 w 186"/>
              <a:gd name="T25" fmla="*/ 145 h 238"/>
              <a:gd name="T26" fmla="*/ 141 w 186"/>
              <a:gd name="T27" fmla="*/ 163 h 238"/>
              <a:gd name="T28" fmla="*/ 159 w 186"/>
              <a:gd name="T29" fmla="*/ 170 h 238"/>
              <a:gd name="T30" fmla="*/ 179 w 186"/>
              <a:gd name="T31" fmla="*/ 161 h 238"/>
              <a:gd name="T32" fmla="*/ 186 w 186"/>
              <a:gd name="T33" fmla="*/ 154 h 238"/>
              <a:gd name="T34" fmla="*/ 186 w 186"/>
              <a:gd name="T35" fmla="*/ 238 h 238"/>
              <a:gd name="T36" fmla="*/ 8 w 186"/>
              <a:gd name="T37" fmla="*/ 229 h 238"/>
              <a:gd name="T38" fmla="*/ 178 w 186"/>
              <a:gd name="T39" fmla="*/ 230 h 238"/>
              <a:gd name="T40" fmla="*/ 178 w 186"/>
              <a:gd name="T41" fmla="*/ 173 h 238"/>
              <a:gd name="T42" fmla="*/ 159 w 186"/>
              <a:gd name="T43" fmla="*/ 178 h 238"/>
              <a:gd name="T44" fmla="*/ 136 w 186"/>
              <a:gd name="T45" fmla="*/ 168 h 238"/>
              <a:gd name="T46" fmla="*/ 126 w 186"/>
              <a:gd name="T47" fmla="*/ 145 h 238"/>
              <a:gd name="T48" fmla="*/ 160 w 186"/>
              <a:gd name="T49" fmla="*/ 111 h 238"/>
              <a:gd name="T50" fmla="*/ 178 w 186"/>
              <a:gd name="T51" fmla="*/ 116 h 238"/>
              <a:gd name="T52" fmla="*/ 178 w 186"/>
              <a:gd name="T53" fmla="*/ 60 h 238"/>
              <a:gd name="T54" fmla="*/ 102 w 186"/>
              <a:gd name="T55" fmla="*/ 60 h 238"/>
              <a:gd name="T56" fmla="*/ 109 w 186"/>
              <a:gd name="T57" fmla="*/ 53 h 238"/>
              <a:gd name="T58" fmla="*/ 118 w 186"/>
              <a:gd name="T59" fmla="*/ 33 h 238"/>
              <a:gd name="T60" fmla="*/ 93 w 186"/>
              <a:gd name="T61" fmla="*/ 8 h 238"/>
              <a:gd name="T62" fmla="*/ 67 w 186"/>
              <a:gd name="T63" fmla="*/ 33 h 238"/>
              <a:gd name="T64" fmla="*/ 76 w 186"/>
              <a:gd name="T65" fmla="*/ 53 h 238"/>
              <a:gd name="T66" fmla="*/ 83 w 186"/>
              <a:gd name="T67" fmla="*/ 60 h 238"/>
              <a:gd name="T68" fmla="*/ 8 w 186"/>
              <a:gd name="T69" fmla="*/ 60 h 238"/>
              <a:gd name="T70" fmla="*/ 8 w 186"/>
              <a:gd name="T71" fmla="*/ 22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6" h="238">
                <a:moveTo>
                  <a:pt x="186" y="238"/>
                </a:moveTo>
                <a:cubicBezTo>
                  <a:pt x="0" y="237"/>
                  <a:pt x="0" y="237"/>
                  <a:pt x="0" y="237"/>
                </a:cubicBezTo>
                <a:cubicBezTo>
                  <a:pt x="0" y="52"/>
                  <a:pt x="0" y="52"/>
                  <a:pt x="0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1" y="46"/>
                  <a:pt x="59" y="40"/>
                  <a:pt x="59" y="33"/>
                </a:cubicBezTo>
                <a:cubicBezTo>
                  <a:pt x="59" y="15"/>
                  <a:pt x="74" y="0"/>
                  <a:pt x="93" y="0"/>
                </a:cubicBezTo>
                <a:cubicBezTo>
                  <a:pt x="111" y="0"/>
                  <a:pt x="126" y="15"/>
                  <a:pt x="126" y="33"/>
                </a:cubicBezTo>
                <a:cubicBezTo>
                  <a:pt x="126" y="40"/>
                  <a:pt x="124" y="46"/>
                  <a:pt x="121" y="52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6" y="135"/>
                  <a:pt x="186" y="135"/>
                  <a:pt x="186" y="135"/>
                </a:cubicBezTo>
                <a:cubicBezTo>
                  <a:pt x="179" y="128"/>
                  <a:pt x="179" y="128"/>
                  <a:pt x="179" y="128"/>
                </a:cubicBezTo>
                <a:cubicBezTo>
                  <a:pt x="174" y="122"/>
                  <a:pt x="167" y="119"/>
                  <a:pt x="160" y="119"/>
                </a:cubicBezTo>
                <a:cubicBezTo>
                  <a:pt x="145" y="119"/>
                  <a:pt x="134" y="130"/>
                  <a:pt x="134" y="145"/>
                </a:cubicBezTo>
                <a:cubicBezTo>
                  <a:pt x="134" y="151"/>
                  <a:pt x="136" y="158"/>
                  <a:pt x="141" y="163"/>
                </a:cubicBezTo>
                <a:cubicBezTo>
                  <a:pt x="146" y="168"/>
                  <a:pt x="153" y="170"/>
                  <a:pt x="159" y="170"/>
                </a:cubicBezTo>
                <a:cubicBezTo>
                  <a:pt x="167" y="170"/>
                  <a:pt x="174" y="167"/>
                  <a:pt x="179" y="161"/>
                </a:cubicBezTo>
                <a:cubicBezTo>
                  <a:pt x="186" y="154"/>
                  <a:pt x="186" y="154"/>
                  <a:pt x="186" y="154"/>
                </a:cubicBezTo>
                <a:lnTo>
                  <a:pt x="186" y="238"/>
                </a:lnTo>
                <a:close/>
                <a:moveTo>
                  <a:pt x="8" y="229"/>
                </a:moveTo>
                <a:cubicBezTo>
                  <a:pt x="178" y="230"/>
                  <a:pt x="178" y="230"/>
                  <a:pt x="178" y="230"/>
                </a:cubicBezTo>
                <a:cubicBezTo>
                  <a:pt x="178" y="173"/>
                  <a:pt x="178" y="173"/>
                  <a:pt x="178" y="173"/>
                </a:cubicBezTo>
                <a:cubicBezTo>
                  <a:pt x="172" y="176"/>
                  <a:pt x="166" y="178"/>
                  <a:pt x="159" y="178"/>
                </a:cubicBezTo>
                <a:cubicBezTo>
                  <a:pt x="150" y="178"/>
                  <a:pt x="142" y="175"/>
                  <a:pt x="136" y="168"/>
                </a:cubicBezTo>
                <a:cubicBezTo>
                  <a:pt x="129" y="162"/>
                  <a:pt x="126" y="154"/>
                  <a:pt x="126" y="145"/>
                </a:cubicBezTo>
                <a:cubicBezTo>
                  <a:pt x="126" y="126"/>
                  <a:pt x="141" y="111"/>
                  <a:pt x="160" y="111"/>
                </a:cubicBezTo>
                <a:cubicBezTo>
                  <a:pt x="166" y="111"/>
                  <a:pt x="172" y="113"/>
                  <a:pt x="178" y="116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9" y="53"/>
                  <a:pt x="109" y="53"/>
                  <a:pt x="109" y="53"/>
                </a:cubicBezTo>
                <a:cubicBezTo>
                  <a:pt x="115" y="47"/>
                  <a:pt x="118" y="41"/>
                  <a:pt x="118" y="33"/>
                </a:cubicBezTo>
                <a:cubicBezTo>
                  <a:pt x="118" y="19"/>
                  <a:pt x="107" y="8"/>
                  <a:pt x="93" y="8"/>
                </a:cubicBezTo>
                <a:cubicBezTo>
                  <a:pt x="79" y="8"/>
                  <a:pt x="67" y="19"/>
                  <a:pt x="67" y="33"/>
                </a:cubicBezTo>
                <a:cubicBezTo>
                  <a:pt x="67" y="41"/>
                  <a:pt x="70" y="47"/>
                  <a:pt x="76" y="53"/>
                </a:cubicBezTo>
                <a:cubicBezTo>
                  <a:pt x="83" y="60"/>
                  <a:pt x="83" y="60"/>
                  <a:pt x="83" y="60"/>
                </a:cubicBezTo>
                <a:cubicBezTo>
                  <a:pt x="8" y="60"/>
                  <a:pt x="8" y="60"/>
                  <a:pt x="8" y="60"/>
                </a:cubicBezTo>
                <a:lnTo>
                  <a:pt x="8" y="229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/>
          <p:nvPr/>
        </p:nvSpPr>
        <p:spPr bwMode="auto">
          <a:xfrm>
            <a:off x="6583363" y="2414588"/>
            <a:ext cx="1687513" cy="1311275"/>
          </a:xfrm>
          <a:custGeom>
            <a:avLst/>
            <a:gdLst>
              <a:gd name="T0" fmla="*/ 160 w 289"/>
              <a:gd name="T1" fmla="*/ 224 h 224"/>
              <a:gd name="T2" fmla="*/ 153 w 289"/>
              <a:gd name="T3" fmla="*/ 223 h 224"/>
              <a:gd name="T4" fmla="*/ 63 w 289"/>
              <a:gd name="T5" fmla="*/ 174 h 224"/>
              <a:gd name="T6" fmla="*/ 43 w 289"/>
              <a:gd name="T7" fmla="*/ 154 h 224"/>
              <a:gd name="T8" fmla="*/ 3 w 289"/>
              <a:gd name="T9" fmla="*/ 104 h 224"/>
              <a:gd name="T10" fmla="*/ 36 w 289"/>
              <a:gd name="T11" fmla="*/ 22 h 224"/>
              <a:gd name="T12" fmla="*/ 45 w 289"/>
              <a:gd name="T13" fmla="*/ 17 h 224"/>
              <a:gd name="T14" fmla="*/ 54 w 289"/>
              <a:gd name="T15" fmla="*/ 18 h 224"/>
              <a:gd name="T16" fmla="*/ 81 w 289"/>
              <a:gd name="T17" fmla="*/ 21 h 224"/>
              <a:gd name="T18" fmla="*/ 128 w 289"/>
              <a:gd name="T19" fmla="*/ 13 h 224"/>
              <a:gd name="T20" fmla="*/ 170 w 289"/>
              <a:gd name="T21" fmla="*/ 2 h 224"/>
              <a:gd name="T22" fmla="*/ 179 w 289"/>
              <a:gd name="T23" fmla="*/ 0 h 224"/>
              <a:gd name="T24" fmla="*/ 178 w 289"/>
              <a:gd name="T25" fmla="*/ 57 h 224"/>
              <a:gd name="T26" fmla="*/ 178 w 289"/>
              <a:gd name="T27" fmla="*/ 58 h 224"/>
              <a:gd name="T28" fmla="*/ 274 w 289"/>
              <a:gd name="T29" fmla="*/ 97 h 224"/>
              <a:gd name="T30" fmla="*/ 286 w 289"/>
              <a:gd name="T31" fmla="*/ 121 h 224"/>
              <a:gd name="T32" fmla="*/ 265 w 289"/>
              <a:gd name="T33" fmla="*/ 141 h 224"/>
              <a:gd name="T34" fmla="*/ 265 w 289"/>
              <a:gd name="T35" fmla="*/ 141 h 224"/>
              <a:gd name="T36" fmla="*/ 257 w 289"/>
              <a:gd name="T37" fmla="*/ 140 h 224"/>
              <a:gd name="T38" fmla="*/ 255 w 289"/>
              <a:gd name="T39" fmla="*/ 139 h 224"/>
              <a:gd name="T40" fmla="*/ 255 w 289"/>
              <a:gd name="T41" fmla="*/ 148 h 224"/>
              <a:gd name="T42" fmla="*/ 234 w 289"/>
              <a:gd name="T43" fmla="*/ 170 h 224"/>
              <a:gd name="T44" fmla="*/ 231 w 289"/>
              <a:gd name="T45" fmla="*/ 170 h 224"/>
              <a:gd name="T46" fmla="*/ 230 w 289"/>
              <a:gd name="T47" fmla="*/ 175 h 224"/>
              <a:gd name="T48" fmla="*/ 201 w 289"/>
              <a:gd name="T49" fmla="*/ 200 h 224"/>
              <a:gd name="T50" fmla="*/ 195 w 289"/>
              <a:gd name="T51" fmla="*/ 199 h 224"/>
              <a:gd name="T52" fmla="*/ 188 w 289"/>
              <a:gd name="T53" fmla="*/ 196 h 224"/>
              <a:gd name="T54" fmla="*/ 188 w 289"/>
              <a:gd name="T55" fmla="*/ 200 h 224"/>
              <a:gd name="T56" fmla="*/ 160 w 289"/>
              <a:gd name="T57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9" h="224">
                <a:moveTo>
                  <a:pt x="160" y="224"/>
                </a:moveTo>
                <a:cubicBezTo>
                  <a:pt x="157" y="224"/>
                  <a:pt x="155" y="224"/>
                  <a:pt x="153" y="223"/>
                </a:cubicBezTo>
                <a:cubicBezTo>
                  <a:pt x="136" y="216"/>
                  <a:pt x="78" y="192"/>
                  <a:pt x="63" y="174"/>
                </a:cubicBezTo>
                <a:cubicBezTo>
                  <a:pt x="59" y="169"/>
                  <a:pt x="51" y="162"/>
                  <a:pt x="43" y="154"/>
                </a:cubicBezTo>
                <a:cubicBezTo>
                  <a:pt x="13" y="126"/>
                  <a:pt x="0" y="111"/>
                  <a:pt x="3" y="104"/>
                </a:cubicBezTo>
                <a:cubicBezTo>
                  <a:pt x="36" y="22"/>
                  <a:pt x="36" y="22"/>
                  <a:pt x="36" y="22"/>
                </a:cubicBezTo>
                <a:cubicBezTo>
                  <a:pt x="37" y="18"/>
                  <a:pt x="40" y="17"/>
                  <a:pt x="45" y="17"/>
                </a:cubicBezTo>
                <a:cubicBezTo>
                  <a:pt x="47" y="17"/>
                  <a:pt x="50" y="17"/>
                  <a:pt x="54" y="18"/>
                </a:cubicBezTo>
                <a:cubicBezTo>
                  <a:pt x="61" y="19"/>
                  <a:pt x="69" y="21"/>
                  <a:pt x="81" y="21"/>
                </a:cubicBezTo>
                <a:cubicBezTo>
                  <a:pt x="96" y="21"/>
                  <a:pt x="111" y="18"/>
                  <a:pt x="128" y="13"/>
                </a:cubicBezTo>
                <a:cubicBezTo>
                  <a:pt x="145" y="8"/>
                  <a:pt x="159" y="5"/>
                  <a:pt x="170" y="2"/>
                </a:cubicBezTo>
                <a:cubicBezTo>
                  <a:pt x="179" y="0"/>
                  <a:pt x="179" y="0"/>
                  <a:pt x="179" y="0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84" y="101"/>
                  <a:pt x="289" y="111"/>
                  <a:pt x="286" y="121"/>
                </a:cubicBezTo>
                <a:cubicBezTo>
                  <a:pt x="285" y="131"/>
                  <a:pt x="276" y="141"/>
                  <a:pt x="265" y="141"/>
                </a:cubicBezTo>
                <a:cubicBezTo>
                  <a:pt x="265" y="141"/>
                  <a:pt x="265" y="141"/>
                  <a:pt x="265" y="141"/>
                </a:cubicBezTo>
                <a:cubicBezTo>
                  <a:pt x="262" y="141"/>
                  <a:pt x="260" y="141"/>
                  <a:pt x="257" y="140"/>
                </a:cubicBezTo>
                <a:cubicBezTo>
                  <a:pt x="256" y="139"/>
                  <a:pt x="256" y="139"/>
                  <a:pt x="255" y="139"/>
                </a:cubicBezTo>
                <a:cubicBezTo>
                  <a:pt x="256" y="142"/>
                  <a:pt x="256" y="145"/>
                  <a:pt x="255" y="148"/>
                </a:cubicBezTo>
                <a:cubicBezTo>
                  <a:pt x="253" y="159"/>
                  <a:pt x="245" y="170"/>
                  <a:pt x="234" y="170"/>
                </a:cubicBezTo>
                <a:cubicBezTo>
                  <a:pt x="233" y="170"/>
                  <a:pt x="232" y="170"/>
                  <a:pt x="231" y="170"/>
                </a:cubicBezTo>
                <a:cubicBezTo>
                  <a:pt x="231" y="171"/>
                  <a:pt x="231" y="173"/>
                  <a:pt x="230" y="175"/>
                </a:cubicBezTo>
                <a:cubicBezTo>
                  <a:pt x="228" y="186"/>
                  <a:pt x="215" y="200"/>
                  <a:pt x="201" y="200"/>
                </a:cubicBezTo>
                <a:cubicBezTo>
                  <a:pt x="199" y="200"/>
                  <a:pt x="197" y="200"/>
                  <a:pt x="195" y="199"/>
                </a:cubicBezTo>
                <a:cubicBezTo>
                  <a:pt x="188" y="196"/>
                  <a:pt x="188" y="196"/>
                  <a:pt x="188" y="196"/>
                </a:cubicBezTo>
                <a:cubicBezTo>
                  <a:pt x="188" y="198"/>
                  <a:pt x="188" y="199"/>
                  <a:pt x="188" y="200"/>
                </a:cubicBezTo>
                <a:cubicBezTo>
                  <a:pt x="186" y="211"/>
                  <a:pt x="173" y="224"/>
                  <a:pt x="160" y="224"/>
                </a:cubicBezTo>
                <a:close/>
              </a:path>
            </a:pathLst>
          </a:cu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2"/>
          <p:cNvSpPr>
            <a:spLocks noEditPoints="1"/>
          </p:cNvSpPr>
          <p:nvPr/>
        </p:nvSpPr>
        <p:spPr bwMode="auto">
          <a:xfrm>
            <a:off x="6554788" y="2386013"/>
            <a:ext cx="1739900" cy="1362075"/>
          </a:xfrm>
          <a:custGeom>
            <a:avLst/>
            <a:gdLst>
              <a:gd name="T0" fmla="*/ 180 w 298"/>
              <a:gd name="T1" fmla="*/ 10 h 233"/>
              <a:gd name="T2" fmla="*/ 179 w 298"/>
              <a:gd name="T3" fmla="*/ 61 h 233"/>
              <a:gd name="T4" fmla="*/ 181 w 298"/>
              <a:gd name="T5" fmla="*/ 67 h 233"/>
              <a:gd name="T6" fmla="*/ 199 w 298"/>
              <a:gd name="T7" fmla="*/ 74 h 233"/>
              <a:gd name="T8" fmla="*/ 278 w 298"/>
              <a:gd name="T9" fmla="*/ 106 h 233"/>
              <a:gd name="T10" fmla="*/ 270 w 298"/>
              <a:gd name="T11" fmla="*/ 142 h 233"/>
              <a:gd name="T12" fmla="*/ 263 w 298"/>
              <a:gd name="T13" fmla="*/ 141 h 233"/>
              <a:gd name="T14" fmla="*/ 260 w 298"/>
              <a:gd name="T15" fmla="*/ 140 h 233"/>
              <a:gd name="T16" fmla="*/ 261 w 298"/>
              <a:gd name="T17" fmla="*/ 140 h 233"/>
              <a:gd name="T18" fmla="*/ 249 w 298"/>
              <a:gd name="T19" fmla="*/ 135 h 233"/>
              <a:gd name="T20" fmla="*/ 239 w 298"/>
              <a:gd name="T21" fmla="*/ 171 h 233"/>
              <a:gd name="T22" fmla="*/ 235 w 298"/>
              <a:gd name="T23" fmla="*/ 170 h 233"/>
              <a:gd name="T24" fmla="*/ 225 w 298"/>
              <a:gd name="T25" fmla="*/ 166 h 233"/>
              <a:gd name="T26" fmla="*/ 206 w 298"/>
              <a:gd name="T27" fmla="*/ 201 h 233"/>
              <a:gd name="T28" fmla="*/ 201 w 298"/>
              <a:gd name="T29" fmla="*/ 200 h 233"/>
              <a:gd name="T30" fmla="*/ 183 w 298"/>
              <a:gd name="T31" fmla="*/ 193 h 233"/>
              <a:gd name="T32" fmla="*/ 165 w 298"/>
              <a:gd name="T33" fmla="*/ 225 h 233"/>
              <a:gd name="T34" fmla="*/ 159 w 298"/>
              <a:gd name="T35" fmla="*/ 224 h 233"/>
              <a:gd name="T36" fmla="*/ 71 w 298"/>
              <a:gd name="T37" fmla="*/ 177 h 233"/>
              <a:gd name="T38" fmla="*/ 12 w 298"/>
              <a:gd name="T39" fmla="*/ 110 h 233"/>
              <a:gd name="T40" fmla="*/ 45 w 298"/>
              <a:gd name="T41" fmla="*/ 28 h 233"/>
              <a:gd name="T42" fmla="*/ 50 w 298"/>
              <a:gd name="T43" fmla="*/ 26 h 233"/>
              <a:gd name="T44" fmla="*/ 86 w 298"/>
              <a:gd name="T45" fmla="*/ 30 h 233"/>
              <a:gd name="T46" fmla="*/ 134 w 298"/>
              <a:gd name="T47" fmla="*/ 22 h 233"/>
              <a:gd name="T48" fmla="*/ 180 w 298"/>
              <a:gd name="T49" fmla="*/ 10 h 233"/>
              <a:gd name="T50" fmla="*/ 188 w 298"/>
              <a:gd name="T51" fmla="*/ 0 h 233"/>
              <a:gd name="T52" fmla="*/ 178 w 298"/>
              <a:gd name="T53" fmla="*/ 2 h 233"/>
              <a:gd name="T54" fmla="*/ 174 w 298"/>
              <a:gd name="T55" fmla="*/ 3 h 233"/>
              <a:gd name="T56" fmla="*/ 132 w 298"/>
              <a:gd name="T57" fmla="*/ 15 h 233"/>
              <a:gd name="T58" fmla="*/ 86 w 298"/>
              <a:gd name="T59" fmla="*/ 22 h 233"/>
              <a:gd name="T60" fmla="*/ 60 w 298"/>
              <a:gd name="T61" fmla="*/ 19 h 233"/>
              <a:gd name="T62" fmla="*/ 50 w 298"/>
              <a:gd name="T63" fmla="*/ 18 h 233"/>
              <a:gd name="T64" fmla="*/ 37 w 298"/>
              <a:gd name="T65" fmla="*/ 25 h 233"/>
              <a:gd name="T66" fmla="*/ 13 w 298"/>
              <a:gd name="T67" fmla="*/ 87 h 233"/>
              <a:gd name="T68" fmla="*/ 4 w 298"/>
              <a:gd name="T69" fmla="*/ 107 h 233"/>
              <a:gd name="T70" fmla="*/ 45 w 298"/>
              <a:gd name="T71" fmla="*/ 162 h 233"/>
              <a:gd name="T72" fmla="*/ 65 w 298"/>
              <a:gd name="T73" fmla="*/ 182 h 233"/>
              <a:gd name="T74" fmla="*/ 156 w 298"/>
              <a:gd name="T75" fmla="*/ 232 h 233"/>
              <a:gd name="T76" fmla="*/ 165 w 298"/>
              <a:gd name="T77" fmla="*/ 233 h 233"/>
              <a:gd name="T78" fmla="*/ 197 w 298"/>
              <a:gd name="T79" fmla="*/ 207 h 233"/>
              <a:gd name="T80" fmla="*/ 198 w 298"/>
              <a:gd name="T81" fmla="*/ 208 h 233"/>
              <a:gd name="T82" fmla="*/ 206 w 298"/>
              <a:gd name="T83" fmla="*/ 209 h 233"/>
              <a:gd name="T84" fmla="*/ 239 w 298"/>
              <a:gd name="T85" fmla="*/ 180 h 233"/>
              <a:gd name="T86" fmla="*/ 239 w 298"/>
              <a:gd name="T87" fmla="*/ 179 h 233"/>
              <a:gd name="T88" fmla="*/ 264 w 298"/>
              <a:gd name="T89" fmla="*/ 154 h 233"/>
              <a:gd name="T90" fmla="*/ 265 w 298"/>
              <a:gd name="T91" fmla="*/ 150 h 233"/>
              <a:gd name="T92" fmla="*/ 270 w 298"/>
              <a:gd name="T93" fmla="*/ 150 h 233"/>
              <a:gd name="T94" fmla="*/ 295 w 298"/>
              <a:gd name="T95" fmla="*/ 127 h 233"/>
              <a:gd name="T96" fmla="*/ 281 w 298"/>
              <a:gd name="T97" fmla="*/ 99 h 233"/>
              <a:gd name="T98" fmla="*/ 202 w 298"/>
              <a:gd name="T99" fmla="*/ 67 h 233"/>
              <a:gd name="T100" fmla="*/ 187 w 298"/>
              <a:gd name="T101" fmla="*/ 61 h 233"/>
              <a:gd name="T102" fmla="*/ 188 w 298"/>
              <a:gd name="T103" fmla="*/ 10 h 233"/>
              <a:gd name="T104" fmla="*/ 188 w 298"/>
              <a:gd name="T105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8" h="233">
                <a:moveTo>
                  <a:pt x="180" y="10"/>
                </a:moveTo>
                <a:cubicBezTo>
                  <a:pt x="179" y="61"/>
                  <a:pt x="179" y="61"/>
                  <a:pt x="179" y="61"/>
                </a:cubicBezTo>
                <a:cubicBezTo>
                  <a:pt x="178" y="63"/>
                  <a:pt x="178" y="65"/>
                  <a:pt x="181" y="67"/>
                </a:cubicBezTo>
                <a:cubicBezTo>
                  <a:pt x="199" y="74"/>
                  <a:pt x="199" y="74"/>
                  <a:pt x="199" y="74"/>
                </a:cubicBezTo>
                <a:cubicBezTo>
                  <a:pt x="199" y="74"/>
                  <a:pt x="259" y="98"/>
                  <a:pt x="278" y="106"/>
                </a:cubicBezTo>
                <a:cubicBezTo>
                  <a:pt x="296" y="114"/>
                  <a:pt x="287" y="142"/>
                  <a:pt x="270" y="142"/>
                </a:cubicBezTo>
                <a:cubicBezTo>
                  <a:pt x="268" y="142"/>
                  <a:pt x="266" y="142"/>
                  <a:pt x="263" y="141"/>
                </a:cubicBezTo>
                <a:cubicBezTo>
                  <a:pt x="261" y="140"/>
                  <a:pt x="260" y="140"/>
                  <a:pt x="260" y="140"/>
                </a:cubicBezTo>
                <a:cubicBezTo>
                  <a:pt x="261" y="140"/>
                  <a:pt x="261" y="140"/>
                  <a:pt x="261" y="140"/>
                </a:cubicBezTo>
                <a:cubicBezTo>
                  <a:pt x="261" y="140"/>
                  <a:pt x="259" y="139"/>
                  <a:pt x="249" y="135"/>
                </a:cubicBezTo>
                <a:cubicBezTo>
                  <a:pt x="264" y="141"/>
                  <a:pt x="254" y="171"/>
                  <a:pt x="239" y="171"/>
                </a:cubicBezTo>
                <a:cubicBezTo>
                  <a:pt x="238" y="171"/>
                  <a:pt x="236" y="171"/>
                  <a:pt x="235" y="170"/>
                </a:cubicBezTo>
                <a:cubicBezTo>
                  <a:pt x="230" y="168"/>
                  <a:pt x="229" y="168"/>
                  <a:pt x="225" y="166"/>
                </a:cubicBezTo>
                <a:cubicBezTo>
                  <a:pt x="242" y="173"/>
                  <a:pt x="224" y="201"/>
                  <a:pt x="206" y="201"/>
                </a:cubicBezTo>
                <a:cubicBezTo>
                  <a:pt x="205" y="201"/>
                  <a:pt x="203" y="201"/>
                  <a:pt x="201" y="200"/>
                </a:cubicBezTo>
                <a:cubicBezTo>
                  <a:pt x="196" y="198"/>
                  <a:pt x="190" y="195"/>
                  <a:pt x="183" y="193"/>
                </a:cubicBezTo>
                <a:cubicBezTo>
                  <a:pt x="199" y="199"/>
                  <a:pt x="182" y="225"/>
                  <a:pt x="165" y="225"/>
                </a:cubicBezTo>
                <a:cubicBezTo>
                  <a:pt x="163" y="225"/>
                  <a:pt x="161" y="225"/>
                  <a:pt x="159" y="224"/>
                </a:cubicBezTo>
                <a:cubicBezTo>
                  <a:pt x="141" y="217"/>
                  <a:pt x="86" y="193"/>
                  <a:pt x="71" y="177"/>
                </a:cubicBezTo>
                <a:cubicBezTo>
                  <a:pt x="57" y="160"/>
                  <a:pt x="8" y="119"/>
                  <a:pt x="12" y="110"/>
                </a:cubicBezTo>
                <a:cubicBezTo>
                  <a:pt x="15" y="101"/>
                  <a:pt x="41" y="37"/>
                  <a:pt x="45" y="28"/>
                </a:cubicBezTo>
                <a:cubicBezTo>
                  <a:pt x="46" y="26"/>
                  <a:pt x="47" y="26"/>
                  <a:pt x="50" y="26"/>
                </a:cubicBezTo>
                <a:cubicBezTo>
                  <a:pt x="56" y="26"/>
                  <a:pt x="67" y="30"/>
                  <a:pt x="86" y="30"/>
                </a:cubicBezTo>
                <a:cubicBezTo>
                  <a:pt x="99" y="30"/>
                  <a:pt x="114" y="28"/>
                  <a:pt x="134" y="22"/>
                </a:cubicBezTo>
                <a:cubicBezTo>
                  <a:pt x="153" y="17"/>
                  <a:pt x="168" y="13"/>
                  <a:pt x="180" y="10"/>
                </a:cubicBezTo>
                <a:moveTo>
                  <a:pt x="188" y="0"/>
                </a:moveTo>
                <a:cubicBezTo>
                  <a:pt x="178" y="2"/>
                  <a:pt x="178" y="2"/>
                  <a:pt x="178" y="2"/>
                </a:cubicBezTo>
                <a:cubicBezTo>
                  <a:pt x="174" y="3"/>
                  <a:pt x="174" y="3"/>
                  <a:pt x="174" y="3"/>
                </a:cubicBezTo>
                <a:cubicBezTo>
                  <a:pt x="163" y="6"/>
                  <a:pt x="149" y="9"/>
                  <a:pt x="132" y="15"/>
                </a:cubicBezTo>
                <a:cubicBezTo>
                  <a:pt x="116" y="19"/>
                  <a:pt x="100" y="22"/>
                  <a:pt x="86" y="22"/>
                </a:cubicBezTo>
                <a:cubicBezTo>
                  <a:pt x="75" y="22"/>
                  <a:pt x="66" y="20"/>
                  <a:pt x="60" y="19"/>
                </a:cubicBezTo>
                <a:cubicBezTo>
                  <a:pt x="56" y="18"/>
                  <a:pt x="52" y="18"/>
                  <a:pt x="50" y="18"/>
                </a:cubicBezTo>
                <a:cubicBezTo>
                  <a:pt x="42" y="18"/>
                  <a:pt x="39" y="22"/>
                  <a:pt x="37" y="25"/>
                </a:cubicBezTo>
                <a:cubicBezTo>
                  <a:pt x="35" y="32"/>
                  <a:pt x="22" y="64"/>
                  <a:pt x="13" y="87"/>
                </a:cubicBezTo>
                <a:cubicBezTo>
                  <a:pt x="4" y="107"/>
                  <a:pt x="4" y="107"/>
                  <a:pt x="4" y="107"/>
                </a:cubicBezTo>
                <a:cubicBezTo>
                  <a:pt x="0" y="117"/>
                  <a:pt x="10" y="128"/>
                  <a:pt x="45" y="162"/>
                </a:cubicBezTo>
                <a:cubicBezTo>
                  <a:pt x="53" y="170"/>
                  <a:pt x="61" y="177"/>
                  <a:pt x="65" y="182"/>
                </a:cubicBezTo>
                <a:cubicBezTo>
                  <a:pt x="81" y="200"/>
                  <a:pt x="134" y="223"/>
                  <a:pt x="156" y="232"/>
                </a:cubicBezTo>
                <a:cubicBezTo>
                  <a:pt x="159" y="233"/>
                  <a:pt x="162" y="233"/>
                  <a:pt x="165" y="233"/>
                </a:cubicBezTo>
                <a:cubicBezTo>
                  <a:pt x="180" y="233"/>
                  <a:pt x="194" y="220"/>
                  <a:pt x="197" y="207"/>
                </a:cubicBezTo>
                <a:cubicBezTo>
                  <a:pt x="198" y="208"/>
                  <a:pt x="198" y="208"/>
                  <a:pt x="198" y="208"/>
                </a:cubicBezTo>
                <a:cubicBezTo>
                  <a:pt x="201" y="209"/>
                  <a:pt x="204" y="209"/>
                  <a:pt x="206" y="209"/>
                </a:cubicBezTo>
                <a:cubicBezTo>
                  <a:pt x="222" y="209"/>
                  <a:pt x="237" y="194"/>
                  <a:pt x="239" y="180"/>
                </a:cubicBezTo>
                <a:cubicBezTo>
                  <a:pt x="239" y="180"/>
                  <a:pt x="239" y="180"/>
                  <a:pt x="239" y="179"/>
                </a:cubicBezTo>
                <a:cubicBezTo>
                  <a:pt x="252" y="179"/>
                  <a:pt x="262" y="166"/>
                  <a:pt x="264" y="154"/>
                </a:cubicBezTo>
                <a:cubicBezTo>
                  <a:pt x="264" y="153"/>
                  <a:pt x="264" y="151"/>
                  <a:pt x="265" y="150"/>
                </a:cubicBezTo>
                <a:cubicBezTo>
                  <a:pt x="266" y="150"/>
                  <a:pt x="268" y="150"/>
                  <a:pt x="270" y="150"/>
                </a:cubicBezTo>
                <a:cubicBezTo>
                  <a:pt x="284" y="150"/>
                  <a:pt x="293" y="139"/>
                  <a:pt x="295" y="127"/>
                </a:cubicBezTo>
                <a:cubicBezTo>
                  <a:pt x="298" y="114"/>
                  <a:pt x="292" y="103"/>
                  <a:pt x="281" y="99"/>
                </a:cubicBezTo>
                <a:cubicBezTo>
                  <a:pt x="202" y="67"/>
                  <a:pt x="202" y="67"/>
                  <a:pt x="202" y="67"/>
                </a:cubicBezTo>
                <a:cubicBezTo>
                  <a:pt x="187" y="61"/>
                  <a:pt x="187" y="61"/>
                  <a:pt x="187" y="61"/>
                </a:cubicBezTo>
                <a:cubicBezTo>
                  <a:pt x="188" y="10"/>
                  <a:pt x="188" y="10"/>
                  <a:pt x="188" y="10"/>
                </a:cubicBezTo>
                <a:cubicBezTo>
                  <a:pt x="188" y="0"/>
                  <a:pt x="188" y="0"/>
                  <a:pt x="188" y="0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3"/>
          <p:cNvSpPr/>
          <p:nvPr/>
        </p:nvSpPr>
        <p:spPr bwMode="auto">
          <a:xfrm>
            <a:off x="3436938" y="1460500"/>
            <a:ext cx="1458913" cy="1468438"/>
          </a:xfrm>
          <a:custGeom>
            <a:avLst/>
            <a:gdLst>
              <a:gd name="T0" fmla="*/ 29 w 250"/>
              <a:gd name="T1" fmla="*/ 61 h 251"/>
              <a:gd name="T2" fmla="*/ 51 w 250"/>
              <a:gd name="T3" fmla="*/ 71 h 251"/>
              <a:gd name="T4" fmla="*/ 0 w 250"/>
              <a:gd name="T5" fmla="*/ 117 h 251"/>
              <a:gd name="T6" fmla="*/ 116 w 250"/>
              <a:gd name="T7" fmla="*/ 251 h 251"/>
              <a:gd name="T8" fmla="*/ 250 w 250"/>
              <a:gd name="T9" fmla="*/ 134 h 251"/>
              <a:gd name="T10" fmla="*/ 205 w 250"/>
              <a:gd name="T11" fmla="*/ 81 h 251"/>
              <a:gd name="T12" fmla="*/ 194 w 250"/>
              <a:gd name="T13" fmla="*/ 104 h 251"/>
              <a:gd name="T14" fmla="*/ 152 w 250"/>
              <a:gd name="T15" fmla="*/ 101 h 251"/>
              <a:gd name="T16" fmla="*/ 155 w 250"/>
              <a:gd name="T17" fmla="*/ 59 h 251"/>
              <a:gd name="T18" fmla="*/ 179 w 250"/>
              <a:gd name="T19" fmla="*/ 52 h 251"/>
              <a:gd name="T20" fmla="*/ 133 w 250"/>
              <a:gd name="T21" fmla="*/ 0 h 251"/>
              <a:gd name="T22" fmla="*/ 81 w 250"/>
              <a:gd name="T23" fmla="*/ 46 h 251"/>
              <a:gd name="T24" fmla="*/ 74 w 250"/>
              <a:gd name="T25" fmla="*/ 22 h 251"/>
              <a:gd name="T26" fmla="*/ 32 w 250"/>
              <a:gd name="T27" fmla="*/ 19 h 251"/>
              <a:gd name="T28" fmla="*/ 29 w 250"/>
              <a:gd name="T29" fmla="*/ 6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0" h="251">
                <a:moveTo>
                  <a:pt x="29" y="61"/>
                </a:moveTo>
                <a:cubicBezTo>
                  <a:pt x="35" y="68"/>
                  <a:pt x="43" y="71"/>
                  <a:pt x="51" y="71"/>
                </a:cubicBezTo>
                <a:cubicBezTo>
                  <a:pt x="0" y="117"/>
                  <a:pt x="0" y="117"/>
                  <a:pt x="0" y="117"/>
                </a:cubicBezTo>
                <a:cubicBezTo>
                  <a:pt x="116" y="251"/>
                  <a:pt x="116" y="251"/>
                  <a:pt x="116" y="251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05" y="81"/>
                  <a:pt x="205" y="81"/>
                  <a:pt x="205" y="81"/>
                </a:cubicBezTo>
                <a:cubicBezTo>
                  <a:pt x="204" y="90"/>
                  <a:pt x="201" y="98"/>
                  <a:pt x="194" y="104"/>
                </a:cubicBezTo>
                <a:cubicBezTo>
                  <a:pt x="182" y="114"/>
                  <a:pt x="163" y="113"/>
                  <a:pt x="152" y="101"/>
                </a:cubicBezTo>
                <a:cubicBezTo>
                  <a:pt x="142" y="89"/>
                  <a:pt x="143" y="70"/>
                  <a:pt x="155" y="59"/>
                </a:cubicBezTo>
                <a:cubicBezTo>
                  <a:pt x="162" y="53"/>
                  <a:pt x="170" y="51"/>
                  <a:pt x="179" y="52"/>
                </a:cubicBezTo>
                <a:cubicBezTo>
                  <a:pt x="133" y="0"/>
                  <a:pt x="133" y="0"/>
                  <a:pt x="133" y="0"/>
                </a:cubicBezTo>
                <a:cubicBezTo>
                  <a:pt x="81" y="46"/>
                  <a:pt x="81" y="46"/>
                  <a:pt x="81" y="46"/>
                </a:cubicBezTo>
                <a:cubicBezTo>
                  <a:pt x="82" y="37"/>
                  <a:pt x="80" y="29"/>
                  <a:pt x="74" y="22"/>
                </a:cubicBezTo>
                <a:cubicBezTo>
                  <a:pt x="63" y="10"/>
                  <a:pt x="44" y="9"/>
                  <a:pt x="32" y="19"/>
                </a:cubicBezTo>
                <a:cubicBezTo>
                  <a:pt x="20" y="30"/>
                  <a:pt x="18" y="49"/>
                  <a:pt x="29" y="61"/>
                </a:cubicBezTo>
                <a:close/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3402013" y="1425575"/>
            <a:ext cx="1528763" cy="1533525"/>
          </a:xfrm>
          <a:custGeom>
            <a:avLst/>
            <a:gdLst>
              <a:gd name="T0" fmla="*/ 122 w 262"/>
              <a:gd name="T1" fmla="*/ 262 h 262"/>
              <a:gd name="T2" fmla="*/ 0 w 262"/>
              <a:gd name="T3" fmla="*/ 122 h 262"/>
              <a:gd name="T4" fmla="*/ 48 w 262"/>
              <a:gd name="T5" fmla="*/ 80 h 262"/>
              <a:gd name="T6" fmla="*/ 32 w 262"/>
              <a:gd name="T7" fmla="*/ 70 h 262"/>
              <a:gd name="T8" fmla="*/ 24 w 262"/>
              <a:gd name="T9" fmla="*/ 45 h 262"/>
              <a:gd name="T10" fmla="*/ 35 w 262"/>
              <a:gd name="T11" fmla="*/ 22 h 262"/>
              <a:gd name="T12" fmla="*/ 57 w 262"/>
              <a:gd name="T13" fmla="*/ 14 h 262"/>
              <a:gd name="T14" fmla="*/ 83 w 262"/>
              <a:gd name="T15" fmla="*/ 26 h 262"/>
              <a:gd name="T16" fmla="*/ 91 w 262"/>
              <a:gd name="T17" fmla="*/ 43 h 262"/>
              <a:gd name="T18" fmla="*/ 140 w 262"/>
              <a:gd name="T19" fmla="*/ 0 h 262"/>
              <a:gd name="T20" fmla="*/ 194 w 262"/>
              <a:gd name="T21" fmla="*/ 63 h 262"/>
              <a:gd name="T22" fmla="*/ 185 w 262"/>
              <a:gd name="T23" fmla="*/ 62 h 262"/>
              <a:gd name="T24" fmla="*/ 164 w 262"/>
              <a:gd name="T25" fmla="*/ 68 h 262"/>
              <a:gd name="T26" fmla="*/ 155 w 262"/>
              <a:gd name="T27" fmla="*/ 86 h 262"/>
              <a:gd name="T28" fmla="*/ 162 w 262"/>
              <a:gd name="T29" fmla="*/ 104 h 262"/>
              <a:gd name="T30" fmla="*/ 181 w 262"/>
              <a:gd name="T31" fmla="*/ 113 h 262"/>
              <a:gd name="T32" fmla="*/ 198 w 262"/>
              <a:gd name="T33" fmla="*/ 107 h 262"/>
              <a:gd name="T34" fmla="*/ 207 w 262"/>
              <a:gd name="T35" fmla="*/ 87 h 262"/>
              <a:gd name="T36" fmla="*/ 207 w 262"/>
              <a:gd name="T37" fmla="*/ 77 h 262"/>
              <a:gd name="T38" fmla="*/ 262 w 262"/>
              <a:gd name="T39" fmla="*/ 140 h 262"/>
              <a:gd name="T40" fmla="*/ 122 w 262"/>
              <a:gd name="T41" fmla="*/ 262 h 262"/>
              <a:gd name="T42" fmla="*/ 11 w 262"/>
              <a:gd name="T43" fmla="*/ 123 h 262"/>
              <a:gd name="T44" fmla="*/ 123 w 262"/>
              <a:gd name="T45" fmla="*/ 251 h 262"/>
              <a:gd name="T46" fmla="*/ 251 w 262"/>
              <a:gd name="T47" fmla="*/ 139 h 262"/>
              <a:gd name="T48" fmla="*/ 213 w 262"/>
              <a:gd name="T49" fmla="*/ 96 h 262"/>
              <a:gd name="T50" fmla="*/ 203 w 262"/>
              <a:gd name="T51" fmla="*/ 113 h 262"/>
              <a:gd name="T52" fmla="*/ 181 w 262"/>
              <a:gd name="T53" fmla="*/ 121 h 262"/>
              <a:gd name="T54" fmla="*/ 155 w 262"/>
              <a:gd name="T55" fmla="*/ 110 h 262"/>
              <a:gd name="T56" fmla="*/ 147 w 262"/>
              <a:gd name="T57" fmla="*/ 85 h 262"/>
              <a:gd name="T58" fmla="*/ 159 w 262"/>
              <a:gd name="T59" fmla="*/ 62 h 262"/>
              <a:gd name="T60" fmla="*/ 176 w 262"/>
              <a:gd name="T61" fmla="*/ 54 h 262"/>
              <a:gd name="T62" fmla="*/ 139 w 262"/>
              <a:gd name="T63" fmla="*/ 11 h 262"/>
              <a:gd name="T64" fmla="*/ 82 w 262"/>
              <a:gd name="T65" fmla="*/ 61 h 262"/>
              <a:gd name="T66" fmla="*/ 83 w 262"/>
              <a:gd name="T67" fmla="*/ 51 h 262"/>
              <a:gd name="T68" fmla="*/ 77 w 262"/>
              <a:gd name="T69" fmla="*/ 31 h 262"/>
              <a:gd name="T70" fmla="*/ 57 w 262"/>
              <a:gd name="T71" fmla="*/ 22 h 262"/>
              <a:gd name="T72" fmla="*/ 41 w 262"/>
              <a:gd name="T73" fmla="*/ 28 h 262"/>
              <a:gd name="T74" fmla="*/ 32 w 262"/>
              <a:gd name="T75" fmla="*/ 46 h 262"/>
              <a:gd name="T76" fmla="*/ 38 w 262"/>
              <a:gd name="T77" fmla="*/ 65 h 262"/>
              <a:gd name="T78" fmla="*/ 58 w 262"/>
              <a:gd name="T79" fmla="*/ 73 h 262"/>
              <a:gd name="T80" fmla="*/ 67 w 262"/>
              <a:gd name="T81" fmla="*/ 74 h 262"/>
              <a:gd name="T82" fmla="*/ 11 w 262"/>
              <a:gd name="T83" fmla="*/ 12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" h="262">
                <a:moveTo>
                  <a:pt x="122" y="262"/>
                </a:moveTo>
                <a:cubicBezTo>
                  <a:pt x="0" y="122"/>
                  <a:pt x="0" y="122"/>
                  <a:pt x="0" y="122"/>
                </a:cubicBezTo>
                <a:cubicBezTo>
                  <a:pt x="48" y="80"/>
                  <a:pt x="48" y="80"/>
                  <a:pt x="48" y="80"/>
                </a:cubicBezTo>
                <a:cubicBezTo>
                  <a:pt x="42" y="78"/>
                  <a:pt x="36" y="75"/>
                  <a:pt x="32" y="70"/>
                </a:cubicBezTo>
                <a:cubicBezTo>
                  <a:pt x="26" y="63"/>
                  <a:pt x="23" y="54"/>
                  <a:pt x="24" y="45"/>
                </a:cubicBezTo>
                <a:cubicBezTo>
                  <a:pt x="25" y="36"/>
                  <a:pt x="29" y="28"/>
                  <a:pt x="35" y="22"/>
                </a:cubicBezTo>
                <a:cubicBezTo>
                  <a:pt x="41" y="17"/>
                  <a:pt x="49" y="14"/>
                  <a:pt x="57" y="14"/>
                </a:cubicBezTo>
                <a:cubicBezTo>
                  <a:pt x="67" y="14"/>
                  <a:pt x="76" y="18"/>
                  <a:pt x="83" y="26"/>
                </a:cubicBezTo>
                <a:cubicBezTo>
                  <a:pt x="87" y="30"/>
                  <a:pt x="90" y="36"/>
                  <a:pt x="91" y="43"/>
                </a:cubicBezTo>
                <a:cubicBezTo>
                  <a:pt x="140" y="0"/>
                  <a:pt x="140" y="0"/>
                  <a:pt x="140" y="0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85" y="62"/>
                  <a:pt x="185" y="62"/>
                  <a:pt x="185" y="62"/>
                </a:cubicBezTo>
                <a:cubicBezTo>
                  <a:pt x="177" y="61"/>
                  <a:pt x="170" y="63"/>
                  <a:pt x="164" y="68"/>
                </a:cubicBezTo>
                <a:cubicBezTo>
                  <a:pt x="159" y="73"/>
                  <a:pt x="156" y="79"/>
                  <a:pt x="155" y="86"/>
                </a:cubicBezTo>
                <a:cubicBezTo>
                  <a:pt x="155" y="93"/>
                  <a:pt x="157" y="99"/>
                  <a:pt x="162" y="104"/>
                </a:cubicBezTo>
                <a:cubicBezTo>
                  <a:pt x="166" y="110"/>
                  <a:pt x="173" y="113"/>
                  <a:pt x="181" y="113"/>
                </a:cubicBezTo>
                <a:cubicBezTo>
                  <a:pt x="187" y="113"/>
                  <a:pt x="193" y="111"/>
                  <a:pt x="198" y="107"/>
                </a:cubicBezTo>
                <a:cubicBezTo>
                  <a:pt x="203" y="102"/>
                  <a:pt x="206" y="95"/>
                  <a:pt x="207" y="87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62" y="140"/>
                  <a:pt x="262" y="140"/>
                  <a:pt x="262" y="140"/>
                </a:cubicBezTo>
                <a:lnTo>
                  <a:pt x="122" y="262"/>
                </a:lnTo>
                <a:close/>
                <a:moveTo>
                  <a:pt x="11" y="123"/>
                </a:moveTo>
                <a:cubicBezTo>
                  <a:pt x="123" y="251"/>
                  <a:pt x="123" y="251"/>
                  <a:pt x="123" y="251"/>
                </a:cubicBezTo>
                <a:cubicBezTo>
                  <a:pt x="251" y="139"/>
                  <a:pt x="251" y="139"/>
                  <a:pt x="251" y="139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1" y="103"/>
                  <a:pt x="208" y="108"/>
                  <a:pt x="203" y="113"/>
                </a:cubicBezTo>
                <a:cubicBezTo>
                  <a:pt x="197" y="118"/>
                  <a:pt x="189" y="121"/>
                  <a:pt x="181" y="121"/>
                </a:cubicBezTo>
                <a:cubicBezTo>
                  <a:pt x="171" y="121"/>
                  <a:pt x="162" y="117"/>
                  <a:pt x="155" y="110"/>
                </a:cubicBezTo>
                <a:cubicBezTo>
                  <a:pt x="150" y="103"/>
                  <a:pt x="147" y="94"/>
                  <a:pt x="147" y="85"/>
                </a:cubicBezTo>
                <a:cubicBezTo>
                  <a:pt x="148" y="76"/>
                  <a:pt x="152" y="68"/>
                  <a:pt x="159" y="62"/>
                </a:cubicBezTo>
                <a:cubicBezTo>
                  <a:pt x="164" y="58"/>
                  <a:pt x="170" y="55"/>
                  <a:pt x="176" y="54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82" y="61"/>
                  <a:pt x="82" y="61"/>
                  <a:pt x="82" y="61"/>
                </a:cubicBezTo>
                <a:cubicBezTo>
                  <a:pt x="83" y="51"/>
                  <a:pt x="83" y="51"/>
                  <a:pt x="83" y="51"/>
                </a:cubicBezTo>
                <a:cubicBezTo>
                  <a:pt x="84" y="43"/>
                  <a:pt x="82" y="36"/>
                  <a:pt x="77" y="31"/>
                </a:cubicBezTo>
                <a:cubicBezTo>
                  <a:pt x="72" y="25"/>
                  <a:pt x="65" y="22"/>
                  <a:pt x="57" y="22"/>
                </a:cubicBezTo>
                <a:cubicBezTo>
                  <a:pt x="51" y="22"/>
                  <a:pt x="45" y="24"/>
                  <a:pt x="41" y="28"/>
                </a:cubicBezTo>
                <a:cubicBezTo>
                  <a:pt x="35" y="33"/>
                  <a:pt x="32" y="39"/>
                  <a:pt x="32" y="46"/>
                </a:cubicBezTo>
                <a:cubicBezTo>
                  <a:pt x="31" y="53"/>
                  <a:pt x="34" y="59"/>
                  <a:pt x="38" y="65"/>
                </a:cubicBezTo>
                <a:cubicBezTo>
                  <a:pt x="43" y="70"/>
                  <a:pt x="49" y="73"/>
                  <a:pt x="58" y="73"/>
                </a:cubicBezTo>
                <a:cubicBezTo>
                  <a:pt x="67" y="74"/>
                  <a:pt x="67" y="74"/>
                  <a:pt x="67" y="74"/>
                </a:cubicBezTo>
                <a:lnTo>
                  <a:pt x="11" y="12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5"/>
          <p:cNvSpPr/>
          <p:nvPr/>
        </p:nvSpPr>
        <p:spPr bwMode="auto">
          <a:xfrm>
            <a:off x="3687763" y="2403475"/>
            <a:ext cx="1471613" cy="1250950"/>
          </a:xfrm>
          <a:custGeom>
            <a:avLst/>
            <a:gdLst>
              <a:gd name="T0" fmla="*/ 185 w 252"/>
              <a:gd name="T1" fmla="*/ 214 h 214"/>
              <a:gd name="T2" fmla="*/ 146 w 252"/>
              <a:gd name="T3" fmla="*/ 211 h 214"/>
              <a:gd name="T4" fmla="*/ 120 w 252"/>
              <a:gd name="T5" fmla="*/ 209 h 214"/>
              <a:gd name="T6" fmla="*/ 119 w 252"/>
              <a:gd name="T7" fmla="*/ 209 h 214"/>
              <a:gd name="T8" fmla="*/ 23 w 252"/>
              <a:gd name="T9" fmla="*/ 176 h 214"/>
              <a:gd name="T10" fmla="*/ 12 w 252"/>
              <a:gd name="T11" fmla="*/ 146 h 214"/>
              <a:gd name="T12" fmla="*/ 20 w 252"/>
              <a:gd name="T13" fmla="*/ 133 h 214"/>
              <a:gd name="T14" fmla="*/ 14 w 252"/>
              <a:gd name="T15" fmla="*/ 130 h 214"/>
              <a:gd name="T16" fmla="*/ 3 w 252"/>
              <a:gd name="T17" fmla="*/ 98 h 214"/>
              <a:gd name="T18" fmla="*/ 11 w 252"/>
              <a:gd name="T19" fmla="*/ 84 h 214"/>
              <a:gd name="T20" fmla="*/ 11 w 252"/>
              <a:gd name="T21" fmla="*/ 84 h 214"/>
              <a:gd name="T22" fmla="*/ 4 w 252"/>
              <a:gd name="T23" fmla="*/ 75 h 214"/>
              <a:gd name="T24" fmla="*/ 22 w 252"/>
              <a:gd name="T25" fmla="*/ 47 h 214"/>
              <a:gd name="T26" fmla="*/ 14 w 252"/>
              <a:gd name="T27" fmla="*/ 43 h 214"/>
              <a:gd name="T28" fmla="*/ 3 w 252"/>
              <a:gd name="T29" fmla="*/ 19 h 214"/>
              <a:gd name="T30" fmla="*/ 25 w 252"/>
              <a:gd name="T31" fmla="*/ 0 h 214"/>
              <a:gd name="T32" fmla="*/ 34 w 252"/>
              <a:gd name="T33" fmla="*/ 2 h 214"/>
              <a:gd name="T34" fmla="*/ 130 w 252"/>
              <a:gd name="T35" fmla="*/ 48 h 214"/>
              <a:gd name="T36" fmla="*/ 130 w 252"/>
              <a:gd name="T37" fmla="*/ 48 h 214"/>
              <a:gd name="T38" fmla="*/ 131 w 252"/>
              <a:gd name="T39" fmla="*/ 47 h 214"/>
              <a:gd name="T40" fmla="*/ 172 w 252"/>
              <a:gd name="T41" fmla="*/ 9 h 214"/>
              <a:gd name="T42" fmla="*/ 174 w 252"/>
              <a:gd name="T43" fmla="*/ 13 h 214"/>
              <a:gd name="T44" fmla="*/ 195 w 252"/>
              <a:gd name="T45" fmla="*/ 55 h 214"/>
              <a:gd name="T46" fmla="*/ 240 w 252"/>
              <a:gd name="T47" fmla="*/ 113 h 214"/>
              <a:gd name="T48" fmla="*/ 249 w 252"/>
              <a:gd name="T49" fmla="*/ 128 h 214"/>
              <a:gd name="T50" fmla="*/ 211 w 252"/>
              <a:gd name="T51" fmla="*/ 208 h 214"/>
              <a:gd name="T52" fmla="*/ 185 w 252"/>
              <a:gd name="T53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2" h="214">
                <a:moveTo>
                  <a:pt x="185" y="214"/>
                </a:moveTo>
                <a:cubicBezTo>
                  <a:pt x="173" y="214"/>
                  <a:pt x="159" y="212"/>
                  <a:pt x="146" y="211"/>
                </a:cubicBezTo>
                <a:cubicBezTo>
                  <a:pt x="136" y="211"/>
                  <a:pt x="126" y="209"/>
                  <a:pt x="120" y="209"/>
                </a:cubicBezTo>
                <a:cubicBezTo>
                  <a:pt x="119" y="209"/>
                  <a:pt x="119" y="209"/>
                  <a:pt x="119" y="209"/>
                </a:cubicBezTo>
                <a:cubicBezTo>
                  <a:pt x="95" y="209"/>
                  <a:pt x="40" y="184"/>
                  <a:pt x="23" y="176"/>
                </a:cubicBezTo>
                <a:cubicBezTo>
                  <a:pt x="12" y="171"/>
                  <a:pt x="10" y="157"/>
                  <a:pt x="12" y="146"/>
                </a:cubicBezTo>
                <a:cubicBezTo>
                  <a:pt x="13" y="140"/>
                  <a:pt x="16" y="136"/>
                  <a:pt x="20" y="133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3" y="125"/>
                  <a:pt x="0" y="110"/>
                  <a:pt x="3" y="98"/>
                </a:cubicBezTo>
                <a:cubicBezTo>
                  <a:pt x="4" y="92"/>
                  <a:pt x="7" y="87"/>
                  <a:pt x="11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6" y="81"/>
                  <a:pt x="5" y="78"/>
                  <a:pt x="4" y="75"/>
                </a:cubicBezTo>
                <a:cubicBezTo>
                  <a:pt x="3" y="66"/>
                  <a:pt x="15" y="54"/>
                  <a:pt x="22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5" y="39"/>
                  <a:pt x="0" y="29"/>
                  <a:pt x="3" y="19"/>
                </a:cubicBezTo>
                <a:cubicBezTo>
                  <a:pt x="5" y="9"/>
                  <a:pt x="13" y="0"/>
                  <a:pt x="25" y="0"/>
                </a:cubicBezTo>
                <a:cubicBezTo>
                  <a:pt x="28" y="0"/>
                  <a:pt x="31" y="0"/>
                  <a:pt x="34" y="2"/>
                </a:cubicBezTo>
                <a:cubicBezTo>
                  <a:pt x="130" y="48"/>
                  <a:pt x="130" y="48"/>
                  <a:pt x="130" y="48"/>
                </a:cubicBezTo>
                <a:cubicBezTo>
                  <a:pt x="130" y="48"/>
                  <a:pt x="130" y="48"/>
                  <a:pt x="130" y="48"/>
                </a:cubicBezTo>
                <a:cubicBezTo>
                  <a:pt x="131" y="47"/>
                  <a:pt x="131" y="47"/>
                  <a:pt x="131" y="47"/>
                </a:cubicBezTo>
                <a:cubicBezTo>
                  <a:pt x="172" y="9"/>
                  <a:pt x="172" y="9"/>
                  <a:pt x="172" y="9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80" y="24"/>
                  <a:pt x="187" y="38"/>
                  <a:pt x="195" y="55"/>
                </a:cubicBezTo>
                <a:cubicBezTo>
                  <a:pt x="212" y="90"/>
                  <a:pt x="230" y="104"/>
                  <a:pt x="240" y="113"/>
                </a:cubicBezTo>
                <a:cubicBezTo>
                  <a:pt x="247" y="118"/>
                  <a:pt x="252" y="122"/>
                  <a:pt x="249" y="128"/>
                </a:cubicBezTo>
                <a:cubicBezTo>
                  <a:pt x="245" y="137"/>
                  <a:pt x="215" y="199"/>
                  <a:pt x="211" y="208"/>
                </a:cubicBezTo>
                <a:cubicBezTo>
                  <a:pt x="208" y="212"/>
                  <a:pt x="201" y="214"/>
                  <a:pt x="185" y="214"/>
                </a:cubicBezTo>
                <a:close/>
              </a:path>
            </a:pathLst>
          </a:cu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3663950" y="2379663"/>
            <a:ext cx="1524000" cy="1298575"/>
          </a:xfrm>
          <a:custGeom>
            <a:avLst/>
            <a:gdLst>
              <a:gd name="T0" fmla="*/ 29 w 261"/>
              <a:gd name="T1" fmla="*/ 8 h 222"/>
              <a:gd name="T2" fmla="*/ 36 w 261"/>
              <a:gd name="T3" fmla="*/ 9 h 222"/>
              <a:gd name="T4" fmla="*/ 114 w 261"/>
              <a:gd name="T5" fmla="*/ 48 h 222"/>
              <a:gd name="T6" fmla="*/ 132 w 261"/>
              <a:gd name="T7" fmla="*/ 56 h 222"/>
              <a:gd name="T8" fmla="*/ 134 w 261"/>
              <a:gd name="T9" fmla="*/ 57 h 222"/>
              <a:gd name="T10" fmla="*/ 137 w 261"/>
              <a:gd name="T11" fmla="*/ 54 h 222"/>
              <a:gd name="T12" fmla="*/ 175 w 261"/>
              <a:gd name="T13" fmla="*/ 19 h 222"/>
              <a:gd name="T14" fmla="*/ 196 w 261"/>
              <a:gd name="T15" fmla="*/ 61 h 222"/>
              <a:gd name="T16" fmla="*/ 250 w 261"/>
              <a:gd name="T17" fmla="*/ 130 h 222"/>
              <a:gd name="T18" fmla="*/ 211 w 261"/>
              <a:gd name="T19" fmla="*/ 210 h 222"/>
              <a:gd name="T20" fmla="*/ 189 w 261"/>
              <a:gd name="T21" fmla="*/ 213 h 222"/>
              <a:gd name="T22" fmla="*/ 124 w 261"/>
              <a:gd name="T23" fmla="*/ 209 h 222"/>
              <a:gd name="T24" fmla="*/ 123 w 261"/>
              <a:gd name="T25" fmla="*/ 209 h 222"/>
              <a:gd name="T26" fmla="*/ 122 w 261"/>
              <a:gd name="T27" fmla="*/ 209 h 222"/>
              <a:gd name="T28" fmla="*/ 29 w 261"/>
              <a:gd name="T29" fmla="*/ 176 h 222"/>
              <a:gd name="T30" fmla="*/ 32 w 261"/>
              <a:gd name="T31" fmla="*/ 137 h 222"/>
              <a:gd name="T32" fmla="*/ 37 w 261"/>
              <a:gd name="T33" fmla="*/ 139 h 222"/>
              <a:gd name="T34" fmla="*/ 19 w 261"/>
              <a:gd name="T35" fmla="*/ 130 h 222"/>
              <a:gd name="T36" fmla="*/ 24 w 261"/>
              <a:gd name="T37" fmla="*/ 89 h 222"/>
              <a:gd name="T38" fmla="*/ 28 w 261"/>
              <a:gd name="T39" fmla="*/ 90 h 222"/>
              <a:gd name="T40" fmla="*/ 17 w 261"/>
              <a:gd name="T41" fmla="*/ 84 h 222"/>
              <a:gd name="T42" fmla="*/ 33 w 261"/>
              <a:gd name="T43" fmla="*/ 50 h 222"/>
              <a:gd name="T44" fmla="*/ 20 w 261"/>
              <a:gd name="T45" fmla="*/ 44 h 222"/>
              <a:gd name="T46" fmla="*/ 29 w 261"/>
              <a:gd name="T47" fmla="*/ 8 h 222"/>
              <a:gd name="T48" fmla="*/ 29 w 261"/>
              <a:gd name="T49" fmla="*/ 0 h 222"/>
              <a:gd name="T50" fmla="*/ 29 w 261"/>
              <a:gd name="T51" fmla="*/ 0 h 222"/>
              <a:gd name="T52" fmla="*/ 3 w 261"/>
              <a:gd name="T53" fmla="*/ 22 h 222"/>
              <a:gd name="T54" fmla="*/ 16 w 261"/>
              <a:gd name="T55" fmla="*/ 51 h 222"/>
              <a:gd name="T56" fmla="*/ 19 w 261"/>
              <a:gd name="T57" fmla="*/ 52 h 222"/>
              <a:gd name="T58" fmla="*/ 4 w 261"/>
              <a:gd name="T59" fmla="*/ 80 h 222"/>
              <a:gd name="T60" fmla="*/ 9 w 261"/>
              <a:gd name="T61" fmla="*/ 88 h 222"/>
              <a:gd name="T62" fmla="*/ 3 w 261"/>
              <a:gd name="T63" fmla="*/ 102 h 222"/>
              <a:gd name="T64" fmla="*/ 16 w 261"/>
              <a:gd name="T65" fmla="*/ 138 h 222"/>
              <a:gd name="T66" fmla="*/ 17 w 261"/>
              <a:gd name="T67" fmla="*/ 138 h 222"/>
              <a:gd name="T68" fmla="*/ 12 w 261"/>
              <a:gd name="T69" fmla="*/ 149 h 222"/>
              <a:gd name="T70" fmla="*/ 26 w 261"/>
              <a:gd name="T71" fmla="*/ 184 h 222"/>
              <a:gd name="T72" fmla="*/ 122 w 261"/>
              <a:gd name="T73" fmla="*/ 217 h 222"/>
              <a:gd name="T74" fmla="*/ 123 w 261"/>
              <a:gd name="T75" fmla="*/ 217 h 222"/>
              <a:gd name="T76" fmla="*/ 124 w 261"/>
              <a:gd name="T77" fmla="*/ 217 h 222"/>
              <a:gd name="T78" fmla="*/ 150 w 261"/>
              <a:gd name="T79" fmla="*/ 219 h 222"/>
              <a:gd name="T80" fmla="*/ 189 w 261"/>
              <a:gd name="T81" fmla="*/ 222 h 222"/>
              <a:gd name="T82" fmla="*/ 218 w 261"/>
              <a:gd name="T83" fmla="*/ 213 h 222"/>
              <a:gd name="T84" fmla="*/ 257 w 261"/>
              <a:gd name="T85" fmla="*/ 134 h 222"/>
              <a:gd name="T86" fmla="*/ 247 w 261"/>
              <a:gd name="T87" fmla="*/ 113 h 222"/>
              <a:gd name="T88" fmla="*/ 203 w 261"/>
              <a:gd name="T89" fmla="*/ 57 h 222"/>
              <a:gd name="T90" fmla="*/ 182 w 261"/>
              <a:gd name="T91" fmla="*/ 16 h 222"/>
              <a:gd name="T92" fmla="*/ 177 w 261"/>
              <a:gd name="T93" fmla="*/ 7 h 222"/>
              <a:gd name="T94" fmla="*/ 170 w 261"/>
              <a:gd name="T95" fmla="*/ 13 h 222"/>
              <a:gd name="T96" fmla="*/ 132 w 261"/>
              <a:gd name="T97" fmla="*/ 47 h 222"/>
              <a:gd name="T98" fmla="*/ 118 w 261"/>
              <a:gd name="T99" fmla="*/ 40 h 222"/>
              <a:gd name="T100" fmla="*/ 40 w 261"/>
              <a:gd name="T101" fmla="*/ 2 h 222"/>
              <a:gd name="T102" fmla="*/ 29 w 261"/>
              <a:gd name="T10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" h="222">
                <a:moveTo>
                  <a:pt x="29" y="8"/>
                </a:moveTo>
                <a:cubicBezTo>
                  <a:pt x="31" y="8"/>
                  <a:pt x="34" y="8"/>
                  <a:pt x="36" y="9"/>
                </a:cubicBezTo>
                <a:cubicBezTo>
                  <a:pt x="54" y="18"/>
                  <a:pt x="114" y="48"/>
                  <a:pt x="114" y="48"/>
                </a:cubicBezTo>
                <a:cubicBezTo>
                  <a:pt x="114" y="48"/>
                  <a:pt x="114" y="48"/>
                  <a:pt x="132" y="56"/>
                </a:cubicBezTo>
                <a:cubicBezTo>
                  <a:pt x="133" y="56"/>
                  <a:pt x="134" y="57"/>
                  <a:pt x="134" y="57"/>
                </a:cubicBezTo>
                <a:cubicBezTo>
                  <a:pt x="136" y="57"/>
                  <a:pt x="137" y="55"/>
                  <a:pt x="137" y="54"/>
                </a:cubicBezTo>
                <a:cubicBezTo>
                  <a:pt x="175" y="19"/>
                  <a:pt x="175" y="19"/>
                  <a:pt x="175" y="19"/>
                </a:cubicBezTo>
                <a:cubicBezTo>
                  <a:pt x="181" y="30"/>
                  <a:pt x="187" y="43"/>
                  <a:pt x="196" y="61"/>
                </a:cubicBezTo>
                <a:cubicBezTo>
                  <a:pt x="223" y="118"/>
                  <a:pt x="254" y="122"/>
                  <a:pt x="250" y="130"/>
                </a:cubicBezTo>
                <a:cubicBezTo>
                  <a:pt x="245" y="139"/>
                  <a:pt x="215" y="201"/>
                  <a:pt x="211" y="210"/>
                </a:cubicBezTo>
                <a:cubicBezTo>
                  <a:pt x="209" y="213"/>
                  <a:pt x="201" y="213"/>
                  <a:pt x="189" y="213"/>
                </a:cubicBezTo>
                <a:cubicBezTo>
                  <a:pt x="168" y="213"/>
                  <a:pt x="138" y="209"/>
                  <a:pt x="124" y="209"/>
                </a:cubicBezTo>
                <a:cubicBezTo>
                  <a:pt x="123" y="209"/>
                  <a:pt x="123" y="209"/>
                  <a:pt x="123" y="209"/>
                </a:cubicBezTo>
                <a:cubicBezTo>
                  <a:pt x="123" y="209"/>
                  <a:pt x="122" y="209"/>
                  <a:pt x="122" y="209"/>
                </a:cubicBezTo>
                <a:cubicBezTo>
                  <a:pt x="100" y="209"/>
                  <a:pt x="47" y="185"/>
                  <a:pt x="29" y="176"/>
                </a:cubicBezTo>
                <a:cubicBezTo>
                  <a:pt x="13" y="169"/>
                  <a:pt x="18" y="137"/>
                  <a:pt x="32" y="137"/>
                </a:cubicBezTo>
                <a:cubicBezTo>
                  <a:pt x="34" y="137"/>
                  <a:pt x="35" y="138"/>
                  <a:pt x="37" y="139"/>
                </a:cubicBezTo>
                <a:cubicBezTo>
                  <a:pt x="31" y="136"/>
                  <a:pt x="24" y="133"/>
                  <a:pt x="19" y="130"/>
                </a:cubicBezTo>
                <a:cubicBezTo>
                  <a:pt x="4" y="123"/>
                  <a:pt x="9" y="89"/>
                  <a:pt x="24" y="89"/>
                </a:cubicBezTo>
                <a:cubicBezTo>
                  <a:pt x="25" y="89"/>
                  <a:pt x="27" y="89"/>
                  <a:pt x="28" y="90"/>
                </a:cubicBezTo>
                <a:cubicBezTo>
                  <a:pt x="24" y="88"/>
                  <a:pt x="21" y="86"/>
                  <a:pt x="17" y="84"/>
                </a:cubicBezTo>
                <a:cubicBezTo>
                  <a:pt x="1" y="76"/>
                  <a:pt x="33" y="50"/>
                  <a:pt x="33" y="50"/>
                </a:cubicBezTo>
                <a:cubicBezTo>
                  <a:pt x="33" y="50"/>
                  <a:pt x="29" y="48"/>
                  <a:pt x="20" y="44"/>
                </a:cubicBezTo>
                <a:cubicBezTo>
                  <a:pt x="2" y="35"/>
                  <a:pt x="12" y="8"/>
                  <a:pt x="29" y="8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15" y="0"/>
                  <a:pt x="6" y="11"/>
                  <a:pt x="3" y="22"/>
                </a:cubicBezTo>
                <a:cubicBezTo>
                  <a:pt x="0" y="34"/>
                  <a:pt x="5" y="46"/>
                  <a:pt x="16" y="51"/>
                </a:cubicBezTo>
                <a:cubicBezTo>
                  <a:pt x="19" y="52"/>
                  <a:pt x="19" y="52"/>
                  <a:pt x="19" y="52"/>
                </a:cubicBezTo>
                <a:cubicBezTo>
                  <a:pt x="5" y="66"/>
                  <a:pt x="4" y="76"/>
                  <a:pt x="4" y="80"/>
                </a:cubicBezTo>
                <a:cubicBezTo>
                  <a:pt x="5" y="83"/>
                  <a:pt x="6" y="86"/>
                  <a:pt x="9" y="88"/>
                </a:cubicBezTo>
                <a:cubicBezTo>
                  <a:pt x="6" y="92"/>
                  <a:pt x="4" y="96"/>
                  <a:pt x="3" y="102"/>
                </a:cubicBezTo>
                <a:cubicBezTo>
                  <a:pt x="0" y="114"/>
                  <a:pt x="3" y="131"/>
                  <a:pt x="16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5" y="141"/>
                  <a:pt x="13" y="145"/>
                  <a:pt x="12" y="149"/>
                </a:cubicBezTo>
                <a:cubicBezTo>
                  <a:pt x="9" y="162"/>
                  <a:pt x="12" y="177"/>
                  <a:pt x="26" y="184"/>
                </a:cubicBezTo>
                <a:cubicBezTo>
                  <a:pt x="47" y="194"/>
                  <a:pt x="99" y="217"/>
                  <a:pt x="122" y="217"/>
                </a:cubicBezTo>
                <a:cubicBezTo>
                  <a:pt x="123" y="217"/>
                  <a:pt x="123" y="217"/>
                  <a:pt x="123" y="217"/>
                </a:cubicBezTo>
                <a:cubicBezTo>
                  <a:pt x="124" y="217"/>
                  <a:pt x="124" y="217"/>
                  <a:pt x="124" y="217"/>
                </a:cubicBezTo>
                <a:cubicBezTo>
                  <a:pt x="130" y="217"/>
                  <a:pt x="140" y="219"/>
                  <a:pt x="150" y="219"/>
                </a:cubicBezTo>
                <a:cubicBezTo>
                  <a:pt x="163" y="220"/>
                  <a:pt x="177" y="222"/>
                  <a:pt x="189" y="222"/>
                </a:cubicBezTo>
                <a:cubicBezTo>
                  <a:pt x="204" y="222"/>
                  <a:pt x="215" y="220"/>
                  <a:pt x="218" y="213"/>
                </a:cubicBezTo>
                <a:cubicBezTo>
                  <a:pt x="222" y="204"/>
                  <a:pt x="252" y="143"/>
                  <a:pt x="257" y="134"/>
                </a:cubicBezTo>
                <a:cubicBezTo>
                  <a:pt x="261" y="125"/>
                  <a:pt x="253" y="119"/>
                  <a:pt x="247" y="113"/>
                </a:cubicBezTo>
                <a:cubicBezTo>
                  <a:pt x="236" y="105"/>
                  <a:pt x="219" y="92"/>
                  <a:pt x="203" y="57"/>
                </a:cubicBezTo>
                <a:cubicBezTo>
                  <a:pt x="195" y="40"/>
                  <a:pt x="188" y="27"/>
                  <a:pt x="182" y="16"/>
                </a:cubicBezTo>
                <a:cubicBezTo>
                  <a:pt x="177" y="7"/>
                  <a:pt x="177" y="7"/>
                  <a:pt x="177" y="7"/>
                </a:cubicBezTo>
                <a:cubicBezTo>
                  <a:pt x="170" y="13"/>
                  <a:pt x="170" y="13"/>
                  <a:pt x="170" y="13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40" y="2"/>
                  <a:pt x="40" y="2"/>
                  <a:pt x="40" y="2"/>
                </a:cubicBezTo>
                <a:cubicBezTo>
                  <a:pt x="36" y="1"/>
                  <a:pt x="32" y="0"/>
                  <a:pt x="29" y="0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7"/>
          <p:cNvSpPr/>
          <p:nvPr/>
        </p:nvSpPr>
        <p:spPr bwMode="auto">
          <a:xfrm>
            <a:off x="8386763" y="2157413"/>
            <a:ext cx="1343025" cy="1041400"/>
          </a:xfrm>
          <a:custGeom>
            <a:avLst/>
            <a:gdLst>
              <a:gd name="T0" fmla="*/ 29 w 230"/>
              <a:gd name="T1" fmla="*/ 119 h 178"/>
              <a:gd name="T2" fmla="*/ 52 w 230"/>
              <a:gd name="T3" fmla="*/ 109 h 178"/>
              <a:gd name="T4" fmla="*/ 52 w 230"/>
              <a:gd name="T5" fmla="*/ 177 h 178"/>
              <a:gd name="T6" fmla="*/ 229 w 230"/>
              <a:gd name="T7" fmla="*/ 178 h 178"/>
              <a:gd name="T8" fmla="*/ 230 w 230"/>
              <a:gd name="T9" fmla="*/ 0 h 178"/>
              <a:gd name="T10" fmla="*/ 160 w 230"/>
              <a:gd name="T11" fmla="*/ 0 h 178"/>
              <a:gd name="T12" fmla="*/ 170 w 230"/>
              <a:gd name="T13" fmla="*/ 22 h 178"/>
              <a:gd name="T14" fmla="*/ 141 w 230"/>
              <a:gd name="T15" fmla="*/ 52 h 178"/>
              <a:gd name="T16" fmla="*/ 111 w 230"/>
              <a:gd name="T17" fmla="*/ 22 h 178"/>
              <a:gd name="T18" fmla="*/ 121 w 230"/>
              <a:gd name="T19" fmla="*/ 0 h 178"/>
              <a:gd name="T20" fmla="*/ 52 w 230"/>
              <a:gd name="T21" fmla="*/ 0 h 178"/>
              <a:gd name="T22" fmla="*/ 52 w 230"/>
              <a:gd name="T23" fmla="*/ 69 h 178"/>
              <a:gd name="T24" fmla="*/ 29 w 230"/>
              <a:gd name="T25" fmla="*/ 59 h 178"/>
              <a:gd name="T26" fmla="*/ 0 w 230"/>
              <a:gd name="T27" fmla="*/ 89 h 178"/>
              <a:gd name="T28" fmla="*/ 29 w 230"/>
              <a:gd name="T29" fmla="*/ 11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0" h="178">
                <a:moveTo>
                  <a:pt x="29" y="119"/>
                </a:moveTo>
                <a:cubicBezTo>
                  <a:pt x="38" y="119"/>
                  <a:pt x="46" y="115"/>
                  <a:pt x="52" y="109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229" y="178"/>
                  <a:pt x="229" y="178"/>
                  <a:pt x="229" y="178"/>
                </a:cubicBezTo>
                <a:cubicBezTo>
                  <a:pt x="230" y="0"/>
                  <a:pt x="230" y="0"/>
                  <a:pt x="23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6" y="6"/>
                  <a:pt x="170" y="14"/>
                  <a:pt x="170" y="22"/>
                </a:cubicBezTo>
                <a:cubicBezTo>
                  <a:pt x="170" y="39"/>
                  <a:pt x="157" y="52"/>
                  <a:pt x="141" y="52"/>
                </a:cubicBezTo>
                <a:cubicBezTo>
                  <a:pt x="124" y="52"/>
                  <a:pt x="111" y="39"/>
                  <a:pt x="111" y="22"/>
                </a:cubicBezTo>
                <a:cubicBezTo>
                  <a:pt x="111" y="13"/>
                  <a:pt x="115" y="6"/>
                  <a:pt x="121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69"/>
                  <a:pt x="52" y="69"/>
                  <a:pt x="52" y="69"/>
                </a:cubicBezTo>
                <a:cubicBezTo>
                  <a:pt x="46" y="63"/>
                  <a:pt x="38" y="59"/>
                  <a:pt x="29" y="59"/>
                </a:cubicBezTo>
                <a:cubicBezTo>
                  <a:pt x="13" y="59"/>
                  <a:pt x="0" y="73"/>
                  <a:pt x="0" y="89"/>
                </a:cubicBezTo>
                <a:cubicBezTo>
                  <a:pt x="0" y="105"/>
                  <a:pt x="13" y="119"/>
                  <a:pt x="29" y="119"/>
                </a:cubicBezTo>
                <a:close/>
              </a:path>
            </a:pathLst>
          </a:cu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8"/>
          <p:cNvSpPr>
            <a:spLocks noEditPoints="1"/>
          </p:cNvSpPr>
          <p:nvPr/>
        </p:nvSpPr>
        <p:spPr bwMode="auto">
          <a:xfrm>
            <a:off x="8364538" y="2133600"/>
            <a:ext cx="1389063" cy="1089025"/>
          </a:xfrm>
          <a:custGeom>
            <a:avLst/>
            <a:gdLst>
              <a:gd name="T0" fmla="*/ 237 w 238"/>
              <a:gd name="T1" fmla="*/ 186 h 186"/>
              <a:gd name="T2" fmla="*/ 52 w 238"/>
              <a:gd name="T3" fmla="*/ 185 h 186"/>
              <a:gd name="T4" fmla="*/ 52 w 238"/>
              <a:gd name="T5" fmla="*/ 121 h 186"/>
              <a:gd name="T6" fmla="*/ 33 w 238"/>
              <a:gd name="T7" fmla="*/ 127 h 186"/>
              <a:gd name="T8" fmla="*/ 0 w 238"/>
              <a:gd name="T9" fmla="*/ 93 h 186"/>
              <a:gd name="T10" fmla="*/ 33 w 238"/>
              <a:gd name="T11" fmla="*/ 59 h 186"/>
              <a:gd name="T12" fmla="*/ 52 w 238"/>
              <a:gd name="T13" fmla="*/ 65 h 186"/>
              <a:gd name="T14" fmla="*/ 52 w 238"/>
              <a:gd name="T15" fmla="*/ 0 h 186"/>
              <a:gd name="T16" fmla="*/ 135 w 238"/>
              <a:gd name="T17" fmla="*/ 0 h 186"/>
              <a:gd name="T18" fmla="*/ 128 w 238"/>
              <a:gd name="T19" fmla="*/ 7 h 186"/>
              <a:gd name="T20" fmla="*/ 119 w 238"/>
              <a:gd name="T21" fmla="*/ 26 h 186"/>
              <a:gd name="T22" fmla="*/ 126 w 238"/>
              <a:gd name="T23" fmla="*/ 44 h 186"/>
              <a:gd name="T24" fmla="*/ 145 w 238"/>
              <a:gd name="T25" fmla="*/ 52 h 186"/>
              <a:gd name="T26" fmla="*/ 170 w 238"/>
              <a:gd name="T27" fmla="*/ 26 h 186"/>
              <a:gd name="T28" fmla="*/ 161 w 238"/>
              <a:gd name="T29" fmla="*/ 7 h 186"/>
              <a:gd name="T30" fmla="*/ 154 w 238"/>
              <a:gd name="T31" fmla="*/ 0 h 186"/>
              <a:gd name="T32" fmla="*/ 238 w 238"/>
              <a:gd name="T33" fmla="*/ 0 h 186"/>
              <a:gd name="T34" fmla="*/ 237 w 238"/>
              <a:gd name="T35" fmla="*/ 186 h 186"/>
              <a:gd name="T36" fmla="*/ 60 w 238"/>
              <a:gd name="T37" fmla="*/ 177 h 186"/>
              <a:gd name="T38" fmla="*/ 229 w 238"/>
              <a:gd name="T39" fmla="*/ 178 h 186"/>
              <a:gd name="T40" fmla="*/ 230 w 238"/>
              <a:gd name="T41" fmla="*/ 8 h 186"/>
              <a:gd name="T42" fmla="*/ 173 w 238"/>
              <a:gd name="T43" fmla="*/ 8 h 186"/>
              <a:gd name="T44" fmla="*/ 178 w 238"/>
              <a:gd name="T45" fmla="*/ 26 h 186"/>
              <a:gd name="T46" fmla="*/ 145 w 238"/>
              <a:gd name="T47" fmla="*/ 60 h 186"/>
              <a:gd name="T48" fmla="*/ 121 w 238"/>
              <a:gd name="T49" fmla="*/ 50 h 186"/>
              <a:gd name="T50" fmla="*/ 111 w 238"/>
              <a:gd name="T51" fmla="*/ 26 h 186"/>
              <a:gd name="T52" fmla="*/ 117 w 238"/>
              <a:gd name="T53" fmla="*/ 8 h 186"/>
              <a:gd name="T54" fmla="*/ 60 w 238"/>
              <a:gd name="T55" fmla="*/ 8 h 186"/>
              <a:gd name="T56" fmla="*/ 60 w 238"/>
              <a:gd name="T57" fmla="*/ 83 h 186"/>
              <a:gd name="T58" fmla="*/ 53 w 238"/>
              <a:gd name="T59" fmla="*/ 76 h 186"/>
              <a:gd name="T60" fmla="*/ 33 w 238"/>
              <a:gd name="T61" fmla="*/ 67 h 186"/>
              <a:gd name="T62" fmla="*/ 8 w 238"/>
              <a:gd name="T63" fmla="*/ 93 h 186"/>
              <a:gd name="T64" fmla="*/ 15 w 238"/>
              <a:gd name="T65" fmla="*/ 111 h 186"/>
              <a:gd name="T66" fmla="*/ 33 w 238"/>
              <a:gd name="T67" fmla="*/ 119 h 186"/>
              <a:gd name="T68" fmla="*/ 53 w 238"/>
              <a:gd name="T69" fmla="*/ 110 h 186"/>
              <a:gd name="T70" fmla="*/ 60 w 238"/>
              <a:gd name="T71" fmla="*/ 103 h 186"/>
              <a:gd name="T72" fmla="*/ 60 w 238"/>
              <a:gd name="T73" fmla="*/ 17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8" h="186">
                <a:moveTo>
                  <a:pt x="237" y="186"/>
                </a:moveTo>
                <a:cubicBezTo>
                  <a:pt x="52" y="185"/>
                  <a:pt x="52" y="185"/>
                  <a:pt x="52" y="185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46" y="125"/>
                  <a:pt x="40" y="127"/>
                  <a:pt x="33" y="127"/>
                </a:cubicBezTo>
                <a:cubicBezTo>
                  <a:pt x="15" y="127"/>
                  <a:pt x="0" y="111"/>
                  <a:pt x="0" y="93"/>
                </a:cubicBezTo>
                <a:cubicBezTo>
                  <a:pt x="0" y="74"/>
                  <a:pt x="15" y="59"/>
                  <a:pt x="33" y="59"/>
                </a:cubicBezTo>
                <a:cubicBezTo>
                  <a:pt x="40" y="59"/>
                  <a:pt x="46" y="61"/>
                  <a:pt x="52" y="65"/>
                </a:cubicBezTo>
                <a:cubicBezTo>
                  <a:pt x="52" y="0"/>
                  <a:pt x="52" y="0"/>
                  <a:pt x="52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28" y="7"/>
                  <a:pt x="128" y="7"/>
                  <a:pt x="128" y="7"/>
                </a:cubicBezTo>
                <a:cubicBezTo>
                  <a:pt x="122" y="12"/>
                  <a:pt x="119" y="19"/>
                  <a:pt x="119" y="26"/>
                </a:cubicBezTo>
                <a:cubicBezTo>
                  <a:pt x="119" y="33"/>
                  <a:pt x="122" y="40"/>
                  <a:pt x="126" y="44"/>
                </a:cubicBezTo>
                <a:cubicBezTo>
                  <a:pt x="131" y="49"/>
                  <a:pt x="138" y="52"/>
                  <a:pt x="145" y="52"/>
                </a:cubicBezTo>
                <a:cubicBezTo>
                  <a:pt x="159" y="52"/>
                  <a:pt x="170" y="41"/>
                  <a:pt x="170" y="26"/>
                </a:cubicBezTo>
                <a:cubicBezTo>
                  <a:pt x="170" y="19"/>
                  <a:pt x="167" y="12"/>
                  <a:pt x="161" y="7"/>
                </a:cubicBezTo>
                <a:cubicBezTo>
                  <a:pt x="154" y="0"/>
                  <a:pt x="154" y="0"/>
                  <a:pt x="154" y="0"/>
                </a:cubicBezTo>
                <a:cubicBezTo>
                  <a:pt x="238" y="0"/>
                  <a:pt x="238" y="0"/>
                  <a:pt x="238" y="0"/>
                </a:cubicBezTo>
                <a:lnTo>
                  <a:pt x="237" y="186"/>
                </a:lnTo>
                <a:close/>
                <a:moveTo>
                  <a:pt x="60" y="177"/>
                </a:moveTo>
                <a:cubicBezTo>
                  <a:pt x="229" y="178"/>
                  <a:pt x="229" y="178"/>
                  <a:pt x="229" y="178"/>
                </a:cubicBezTo>
                <a:cubicBezTo>
                  <a:pt x="230" y="8"/>
                  <a:pt x="230" y="8"/>
                  <a:pt x="230" y="8"/>
                </a:cubicBezTo>
                <a:cubicBezTo>
                  <a:pt x="173" y="8"/>
                  <a:pt x="173" y="8"/>
                  <a:pt x="173" y="8"/>
                </a:cubicBezTo>
                <a:cubicBezTo>
                  <a:pt x="176" y="14"/>
                  <a:pt x="178" y="20"/>
                  <a:pt x="178" y="26"/>
                </a:cubicBezTo>
                <a:cubicBezTo>
                  <a:pt x="178" y="45"/>
                  <a:pt x="163" y="60"/>
                  <a:pt x="145" y="60"/>
                </a:cubicBezTo>
                <a:cubicBezTo>
                  <a:pt x="136" y="60"/>
                  <a:pt x="127" y="56"/>
                  <a:pt x="121" y="50"/>
                </a:cubicBezTo>
                <a:cubicBezTo>
                  <a:pt x="114" y="44"/>
                  <a:pt x="111" y="35"/>
                  <a:pt x="111" y="26"/>
                </a:cubicBezTo>
                <a:cubicBezTo>
                  <a:pt x="111" y="20"/>
                  <a:pt x="113" y="13"/>
                  <a:pt x="117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83"/>
                  <a:pt x="60" y="83"/>
                  <a:pt x="60" y="83"/>
                </a:cubicBezTo>
                <a:cubicBezTo>
                  <a:pt x="53" y="76"/>
                  <a:pt x="53" y="76"/>
                  <a:pt x="53" y="76"/>
                </a:cubicBezTo>
                <a:cubicBezTo>
                  <a:pt x="47" y="70"/>
                  <a:pt x="41" y="67"/>
                  <a:pt x="33" y="67"/>
                </a:cubicBezTo>
                <a:cubicBezTo>
                  <a:pt x="19" y="67"/>
                  <a:pt x="8" y="79"/>
                  <a:pt x="8" y="93"/>
                </a:cubicBezTo>
                <a:cubicBezTo>
                  <a:pt x="8" y="100"/>
                  <a:pt x="10" y="106"/>
                  <a:pt x="15" y="111"/>
                </a:cubicBezTo>
                <a:cubicBezTo>
                  <a:pt x="20" y="116"/>
                  <a:pt x="27" y="119"/>
                  <a:pt x="33" y="119"/>
                </a:cubicBezTo>
                <a:cubicBezTo>
                  <a:pt x="41" y="119"/>
                  <a:pt x="47" y="116"/>
                  <a:pt x="53" y="110"/>
                </a:cubicBezTo>
                <a:cubicBezTo>
                  <a:pt x="60" y="103"/>
                  <a:pt x="60" y="103"/>
                  <a:pt x="60" y="103"/>
                </a:cubicBezTo>
                <a:lnTo>
                  <a:pt x="60" y="177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9"/>
          <p:cNvSpPr/>
          <p:nvPr/>
        </p:nvSpPr>
        <p:spPr bwMode="auto">
          <a:xfrm>
            <a:off x="9105900" y="2455863"/>
            <a:ext cx="1685925" cy="1309688"/>
          </a:xfrm>
          <a:custGeom>
            <a:avLst/>
            <a:gdLst>
              <a:gd name="T0" fmla="*/ 132 w 289"/>
              <a:gd name="T1" fmla="*/ 224 h 224"/>
              <a:gd name="T2" fmla="*/ 104 w 289"/>
              <a:gd name="T3" fmla="*/ 200 h 224"/>
              <a:gd name="T4" fmla="*/ 104 w 289"/>
              <a:gd name="T5" fmla="*/ 196 h 224"/>
              <a:gd name="T6" fmla="*/ 98 w 289"/>
              <a:gd name="T7" fmla="*/ 199 h 224"/>
              <a:gd name="T8" fmla="*/ 91 w 289"/>
              <a:gd name="T9" fmla="*/ 200 h 224"/>
              <a:gd name="T10" fmla="*/ 62 w 289"/>
              <a:gd name="T11" fmla="*/ 175 h 224"/>
              <a:gd name="T12" fmla="*/ 61 w 289"/>
              <a:gd name="T13" fmla="*/ 170 h 224"/>
              <a:gd name="T14" fmla="*/ 61 w 289"/>
              <a:gd name="T15" fmla="*/ 170 h 224"/>
              <a:gd name="T16" fmla="*/ 55 w 289"/>
              <a:gd name="T17" fmla="*/ 172 h 224"/>
              <a:gd name="T18" fmla="*/ 55 w 289"/>
              <a:gd name="T19" fmla="*/ 172 h 224"/>
              <a:gd name="T20" fmla="*/ 34 w 289"/>
              <a:gd name="T21" fmla="*/ 150 h 224"/>
              <a:gd name="T22" fmla="*/ 34 w 289"/>
              <a:gd name="T23" fmla="*/ 141 h 224"/>
              <a:gd name="T24" fmla="*/ 32 w 289"/>
              <a:gd name="T25" fmla="*/ 141 h 224"/>
              <a:gd name="T26" fmla="*/ 24 w 289"/>
              <a:gd name="T27" fmla="*/ 143 h 224"/>
              <a:gd name="T28" fmla="*/ 3 w 289"/>
              <a:gd name="T29" fmla="*/ 123 h 224"/>
              <a:gd name="T30" fmla="*/ 15 w 289"/>
              <a:gd name="T31" fmla="*/ 99 h 224"/>
              <a:gd name="T32" fmla="*/ 113 w 289"/>
              <a:gd name="T33" fmla="*/ 58 h 224"/>
              <a:gd name="T34" fmla="*/ 112 w 289"/>
              <a:gd name="T35" fmla="*/ 57 h 224"/>
              <a:gd name="T36" fmla="*/ 112 w 289"/>
              <a:gd name="T37" fmla="*/ 56 h 224"/>
              <a:gd name="T38" fmla="*/ 111 w 289"/>
              <a:gd name="T39" fmla="*/ 0 h 224"/>
              <a:gd name="T40" fmla="*/ 116 w 289"/>
              <a:gd name="T41" fmla="*/ 1 h 224"/>
              <a:gd name="T42" fmla="*/ 161 w 289"/>
              <a:gd name="T43" fmla="*/ 13 h 224"/>
              <a:gd name="T44" fmla="*/ 206 w 289"/>
              <a:gd name="T45" fmla="*/ 20 h 224"/>
              <a:gd name="T46" fmla="*/ 234 w 289"/>
              <a:gd name="T47" fmla="*/ 17 h 224"/>
              <a:gd name="T48" fmla="*/ 243 w 289"/>
              <a:gd name="T49" fmla="*/ 16 h 224"/>
              <a:gd name="T50" fmla="*/ 252 w 289"/>
              <a:gd name="T51" fmla="*/ 21 h 224"/>
              <a:gd name="T52" fmla="*/ 286 w 289"/>
              <a:gd name="T53" fmla="*/ 102 h 224"/>
              <a:gd name="T54" fmla="*/ 247 w 289"/>
              <a:gd name="T55" fmla="*/ 153 h 224"/>
              <a:gd name="T56" fmla="*/ 228 w 289"/>
              <a:gd name="T57" fmla="*/ 173 h 224"/>
              <a:gd name="T58" fmla="*/ 139 w 289"/>
              <a:gd name="T59" fmla="*/ 223 h 224"/>
              <a:gd name="T60" fmla="*/ 132 w 289"/>
              <a:gd name="T61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9" h="224">
                <a:moveTo>
                  <a:pt x="132" y="224"/>
                </a:moveTo>
                <a:cubicBezTo>
                  <a:pt x="119" y="224"/>
                  <a:pt x="106" y="212"/>
                  <a:pt x="104" y="200"/>
                </a:cubicBezTo>
                <a:cubicBezTo>
                  <a:pt x="104" y="199"/>
                  <a:pt x="104" y="198"/>
                  <a:pt x="104" y="196"/>
                </a:cubicBezTo>
                <a:cubicBezTo>
                  <a:pt x="98" y="199"/>
                  <a:pt x="98" y="199"/>
                  <a:pt x="98" y="199"/>
                </a:cubicBezTo>
                <a:cubicBezTo>
                  <a:pt x="96" y="200"/>
                  <a:pt x="93" y="200"/>
                  <a:pt x="91" y="200"/>
                </a:cubicBezTo>
                <a:cubicBezTo>
                  <a:pt x="77" y="200"/>
                  <a:pt x="64" y="187"/>
                  <a:pt x="62" y="175"/>
                </a:cubicBezTo>
                <a:cubicBezTo>
                  <a:pt x="61" y="173"/>
                  <a:pt x="61" y="172"/>
                  <a:pt x="61" y="170"/>
                </a:cubicBezTo>
                <a:cubicBezTo>
                  <a:pt x="61" y="170"/>
                  <a:pt x="61" y="170"/>
                  <a:pt x="61" y="170"/>
                </a:cubicBezTo>
                <a:cubicBezTo>
                  <a:pt x="59" y="171"/>
                  <a:pt x="57" y="172"/>
                  <a:pt x="55" y="172"/>
                </a:cubicBezTo>
                <a:cubicBezTo>
                  <a:pt x="55" y="172"/>
                  <a:pt x="55" y="172"/>
                  <a:pt x="55" y="172"/>
                </a:cubicBezTo>
                <a:cubicBezTo>
                  <a:pt x="45" y="172"/>
                  <a:pt x="36" y="160"/>
                  <a:pt x="34" y="150"/>
                </a:cubicBezTo>
                <a:cubicBezTo>
                  <a:pt x="34" y="147"/>
                  <a:pt x="34" y="144"/>
                  <a:pt x="34" y="141"/>
                </a:cubicBezTo>
                <a:cubicBezTo>
                  <a:pt x="32" y="141"/>
                  <a:pt x="32" y="141"/>
                  <a:pt x="32" y="141"/>
                </a:cubicBezTo>
                <a:cubicBezTo>
                  <a:pt x="30" y="143"/>
                  <a:pt x="27" y="143"/>
                  <a:pt x="24" y="143"/>
                </a:cubicBezTo>
                <a:cubicBezTo>
                  <a:pt x="13" y="143"/>
                  <a:pt x="5" y="133"/>
                  <a:pt x="3" y="123"/>
                </a:cubicBezTo>
                <a:cubicBezTo>
                  <a:pt x="0" y="113"/>
                  <a:pt x="5" y="103"/>
                  <a:pt x="15" y="99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1" y="0"/>
                  <a:pt x="111" y="0"/>
                  <a:pt x="111" y="0"/>
                </a:cubicBezTo>
                <a:cubicBezTo>
                  <a:pt x="116" y="1"/>
                  <a:pt x="116" y="1"/>
                  <a:pt x="116" y="1"/>
                </a:cubicBezTo>
                <a:cubicBezTo>
                  <a:pt x="128" y="4"/>
                  <a:pt x="143" y="8"/>
                  <a:pt x="161" y="13"/>
                </a:cubicBezTo>
                <a:cubicBezTo>
                  <a:pt x="177" y="18"/>
                  <a:pt x="192" y="20"/>
                  <a:pt x="206" y="20"/>
                </a:cubicBezTo>
                <a:cubicBezTo>
                  <a:pt x="218" y="20"/>
                  <a:pt x="227" y="18"/>
                  <a:pt x="234" y="17"/>
                </a:cubicBezTo>
                <a:cubicBezTo>
                  <a:pt x="238" y="16"/>
                  <a:pt x="241" y="16"/>
                  <a:pt x="243" y="16"/>
                </a:cubicBezTo>
                <a:cubicBezTo>
                  <a:pt x="247" y="16"/>
                  <a:pt x="250" y="17"/>
                  <a:pt x="252" y="21"/>
                </a:cubicBezTo>
                <a:cubicBezTo>
                  <a:pt x="255" y="30"/>
                  <a:pt x="282" y="93"/>
                  <a:pt x="286" y="102"/>
                </a:cubicBezTo>
                <a:cubicBezTo>
                  <a:pt x="289" y="110"/>
                  <a:pt x="276" y="124"/>
                  <a:pt x="247" y="153"/>
                </a:cubicBezTo>
                <a:cubicBezTo>
                  <a:pt x="239" y="161"/>
                  <a:pt x="232" y="168"/>
                  <a:pt x="228" y="173"/>
                </a:cubicBezTo>
                <a:cubicBezTo>
                  <a:pt x="213" y="191"/>
                  <a:pt x="156" y="215"/>
                  <a:pt x="139" y="223"/>
                </a:cubicBezTo>
                <a:cubicBezTo>
                  <a:pt x="137" y="224"/>
                  <a:pt x="134" y="224"/>
                  <a:pt x="132" y="224"/>
                </a:cubicBezTo>
                <a:close/>
              </a:path>
            </a:pathLst>
          </a:cu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0"/>
          <p:cNvSpPr>
            <a:spLocks noEditPoints="1"/>
          </p:cNvSpPr>
          <p:nvPr/>
        </p:nvSpPr>
        <p:spPr bwMode="auto">
          <a:xfrm>
            <a:off x="9082088" y="2425700"/>
            <a:ext cx="1739900" cy="1363663"/>
          </a:xfrm>
          <a:custGeom>
            <a:avLst/>
            <a:gdLst>
              <a:gd name="T0" fmla="*/ 119 w 298"/>
              <a:gd name="T1" fmla="*/ 10 h 233"/>
              <a:gd name="T2" fmla="*/ 164 w 298"/>
              <a:gd name="T3" fmla="*/ 22 h 233"/>
              <a:gd name="T4" fmla="*/ 210 w 298"/>
              <a:gd name="T5" fmla="*/ 29 h 233"/>
              <a:gd name="T6" fmla="*/ 247 w 298"/>
              <a:gd name="T7" fmla="*/ 25 h 233"/>
              <a:gd name="T8" fmla="*/ 252 w 298"/>
              <a:gd name="T9" fmla="*/ 27 h 233"/>
              <a:gd name="T10" fmla="*/ 286 w 298"/>
              <a:gd name="T11" fmla="*/ 108 h 233"/>
              <a:gd name="T12" fmla="*/ 229 w 298"/>
              <a:gd name="T13" fmla="*/ 176 h 233"/>
              <a:gd name="T14" fmla="*/ 142 w 298"/>
              <a:gd name="T15" fmla="*/ 224 h 233"/>
              <a:gd name="T16" fmla="*/ 136 w 298"/>
              <a:gd name="T17" fmla="*/ 225 h 233"/>
              <a:gd name="T18" fmla="*/ 118 w 298"/>
              <a:gd name="T19" fmla="*/ 193 h 233"/>
              <a:gd name="T20" fmla="*/ 100 w 298"/>
              <a:gd name="T21" fmla="*/ 200 h 233"/>
              <a:gd name="T22" fmla="*/ 95 w 298"/>
              <a:gd name="T23" fmla="*/ 201 h 233"/>
              <a:gd name="T24" fmla="*/ 76 w 298"/>
              <a:gd name="T25" fmla="*/ 167 h 233"/>
              <a:gd name="T26" fmla="*/ 64 w 298"/>
              <a:gd name="T27" fmla="*/ 172 h 233"/>
              <a:gd name="T28" fmla="*/ 59 w 298"/>
              <a:gd name="T29" fmla="*/ 173 h 233"/>
              <a:gd name="T30" fmla="*/ 49 w 298"/>
              <a:gd name="T31" fmla="*/ 137 h 233"/>
              <a:gd name="T32" fmla="*/ 37 w 298"/>
              <a:gd name="T33" fmla="*/ 142 h 233"/>
              <a:gd name="T34" fmla="*/ 38 w 298"/>
              <a:gd name="T35" fmla="*/ 141 h 233"/>
              <a:gd name="T36" fmla="*/ 37 w 298"/>
              <a:gd name="T37" fmla="*/ 142 h 233"/>
              <a:gd name="T38" fmla="*/ 37 w 298"/>
              <a:gd name="T39" fmla="*/ 142 h 233"/>
              <a:gd name="T40" fmla="*/ 35 w 298"/>
              <a:gd name="T41" fmla="*/ 143 h 233"/>
              <a:gd name="T42" fmla="*/ 28 w 298"/>
              <a:gd name="T43" fmla="*/ 144 h 233"/>
              <a:gd name="T44" fmla="*/ 20 w 298"/>
              <a:gd name="T45" fmla="*/ 108 h 233"/>
              <a:gd name="T46" fmla="*/ 100 w 298"/>
              <a:gd name="T47" fmla="*/ 74 h 233"/>
              <a:gd name="T48" fmla="*/ 118 w 298"/>
              <a:gd name="T49" fmla="*/ 66 h 233"/>
              <a:gd name="T50" fmla="*/ 120 w 298"/>
              <a:gd name="T51" fmla="*/ 61 h 233"/>
              <a:gd name="T52" fmla="*/ 119 w 298"/>
              <a:gd name="T53" fmla="*/ 10 h 233"/>
              <a:gd name="T54" fmla="*/ 111 w 298"/>
              <a:gd name="T55" fmla="*/ 0 h 233"/>
              <a:gd name="T56" fmla="*/ 111 w 298"/>
              <a:gd name="T57" fmla="*/ 10 h 233"/>
              <a:gd name="T58" fmla="*/ 112 w 298"/>
              <a:gd name="T59" fmla="*/ 60 h 233"/>
              <a:gd name="T60" fmla="*/ 97 w 298"/>
              <a:gd name="T61" fmla="*/ 67 h 233"/>
              <a:gd name="T62" fmla="*/ 17 w 298"/>
              <a:gd name="T63" fmla="*/ 100 h 233"/>
              <a:gd name="T64" fmla="*/ 3 w 298"/>
              <a:gd name="T65" fmla="*/ 129 h 233"/>
              <a:gd name="T66" fmla="*/ 28 w 298"/>
              <a:gd name="T67" fmla="*/ 152 h 233"/>
              <a:gd name="T68" fmla="*/ 34 w 298"/>
              <a:gd name="T69" fmla="*/ 151 h 233"/>
              <a:gd name="T70" fmla="*/ 34 w 298"/>
              <a:gd name="T71" fmla="*/ 155 h 233"/>
              <a:gd name="T72" fmla="*/ 59 w 298"/>
              <a:gd name="T73" fmla="*/ 181 h 233"/>
              <a:gd name="T74" fmla="*/ 62 w 298"/>
              <a:gd name="T75" fmla="*/ 181 h 233"/>
              <a:gd name="T76" fmla="*/ 62 w 298"/>
              <a:gd name="T77" fmla="*/ 181 h 233"/>
              <a:gd name="T78" fmla="*/ 95 w 298"/>
              <a:gd name="T79" fmla="*/ 209 h 233"/>
              <a:gd name="T80" fmla="*/ 103 w 298"/>
              <a:gd name="T81" fmla="*/ 208 h 233"/>
              <a:gd name="T82" fmla="*/ 104 w 298"/>
              <a:gd name="T83" fmla="*/ 207 h 233"/>
              <a:gd name="T84" fmla="*/ 136 w 298"/>
              <a:gd name="T85" fmla="*/ 233 h 233"/>
              <a:gd name="T86" fmla="*/ 145 w 298"/>
              <a:gd name="T87" fmla="*/ 231 h 233"/>
              <a:gd name="T88" fmla="*/ 235 w 298"/>
              <a:gd name="T89" fmla="*/ 181 h 233"/>
              <a:gd name="T90" fmla="*/ 254 w 298"/>
              <a:gd name="T91" fmla="*/ 161 h 233"/>
              <a:gd name="T92" fmla="*/ 294 w 298"/>
              <a:gd name="T93" fmla="*/ 105 h 233"/>
              <a:gd name="T94" fmla="*/ 259 w 298"/>
              <a:gd name="T95" fmla="*/ 24 h 233"/>
              <a:gd name="T96" fmla="*/ 247 w 298"/>
              <a:gd name="T97" fmla="*/ 17 h 233"/>
              <a:gd name="T98" fmla="*/ 237 w 298"/>
              <a:gd name="T99" fmla="*/ 18 h 233"/>
              <a:gd name="T100" fmla="*/ 210 w 298"/>
              <a:gd name="T101" fmla="*/ 21 h 233"/>
              <a:gd name="T102" fmla="*/ 166 w 298"/>
              <a:gd name="T103" fmla="*/ 14 h 233"/>
              <a:gd name="T104" fmla="*/ 121 w 298"/>
              <a:gd name="T105" fmla="*/ 2 h 233"/>
              <a:gd name="T106" fmla="*/ 111 w 298"/>
              <a:gd name="T107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8" h="233">
                <a:moveTo>
                  <a:pt x="119" y="10"/>
                </a:moveTo>
                <a:cubicBezTo>
                  <a:pt x="131" y="13"/>
                  <a:pt x="145" y="16"/>
                  <a:pt x="164" y="22"/>
                </a:cubicBezTo>
                <a:cubicBezTo>
                  <a:pt x="183" y="27"/>
                  <a:pt x="198" y="29"/>
                  <a:pt x="210" y="29"/>
                </a:cubicBezTo>
                <a:cubicBezTo>
                  <a:pt x="230" y="29"/>
                  <a:pt x="241" y="25"/>
                  <a:pt x="247" y="25"/>
                </a:cubicBezTo>
                <a:cubicBezTo>
                  <a:pt x="250" y="25"/>
                  <a:pt x="251" y="25"/>
                  <a:pt x="252" y="27"/>
                </a:cubicBezTo>
                <a:cubicBezTo>
                  <a:pt x="256" y="36"/>
                  <a:pt x="282" y="99"/>
                  <a:pt x="286" y="108"/>
                </a:cubicBezTo>
                <a:cubicBezTo>
                  <a:pt x="290" y="118"/>
                  <a:pt x="243" y="159"/>
                  <a:pt x="229" y="176"/>
                </a:cubicBezTo>
                <a:cubicBezTo>
                  <a:pt x="214" y="192"/>
                  <a:pt x="160" y="216"/>
                  <a:pt x="142" y="224"/>
                </a:cubicBezTo>
                <a:cubicBezTo>
                  <a:pt x="140" y="225"/>
                  <a:pt x="138" y="225"/>
                  <a:pt x="136" y="225"/>
                </a:cubicBezTo>
                <a:cubicBezTo>
                  <a:pt x="119" y="225"/>
                  <a:pt x="102" y="199"/>
                  <a:pt x="118" y="193"/>
                </a:cubicBezTo>
                <a:cubicBezTo>
                  <a:pt x="112" y="195"/>
                  <a:pt x="105" y="198"/>
                  <a:pt x="100" y="200"/>
                </a:cubicBezTo>
                <a:cubicBezTo>
                  <a:pt x="98" y="201"/>
                  <a:pt x="97" y="201"/>
                  <a:pt x="95" y="201"/>
                </a:cubicBezTo>
                <a:cubicBezTo>
                  <a:pt x="78" y="201"/>
                  <a:pt x="59" y="174"/>
                  <a:pt x="76" y="167"/>
                </a:cubicBezTo>
                <a:cubicBezTo>
                  <a:pt x="71" y="168"/>
                  <a:pt x="68" y="170"/>
                  <a:pt x="64" y="172"/>
                </a:cubicBezTo>
                <a:cubicBezTo>
                  <a:pt x="62" y="172"/>
                  <a:pt x="61" y="173"/>
                  <a:pt x="59" y="173"/>
                </a:cubicBezTo>
                <a:cubicBezTo>
                  <a:pt x="45" y="173"/>
                  <a:pt x="34" y="143"/>
                  <a:pt x="49" y="137"/>
                </a:cubicBezTo>
                <a:cubicBezTo>
                  <a:pt x="39" y="141"/>
                  <a:pt x="38" y="142"/>
                  <a:pt x="37" y="142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7" y="142"/>
                  <a:pt x="37" y="142"/>
                  <a:pt x="37" y="142"/>
                </a:cubicBezTo>
                <a:cubicBezTo>
                  <a:pt x="37" y="142"/>
                  <a:pt x="37" y="142"/>
                  <a:pt x="37" y="142"/>
                </a:cubicBezTo>
                <a:cubicBezTo>
                  <a:pt x="37" y="142"/>
                  <a:pt x="36" y="142"/>
                  <a:pt x="35" y="143"/>
                </a:cubicBezTo>
                <a:cubicBezTo>
                  <a:pt x="33" y="144"/>
                  <a:pt x="30" y="144"/>
                  <a:pt x="28" y="144"/>
                </a:cubicBezTo>
                <a:cubicBezTo>
                  <a:pt x="11" y="144"/>
                  <a:pt x="2" y="116"/>
                  <a:pt x="20" y="108"/>
                </a:cubicBezTo>
                <a:cubicBezTo>
                  <a:pt x="39" y="100"/>
                  <a:pt x="100" y="74"/>
                  <a:pt x="100" y="74"/>
                </a:cubicBezTo>
                <a:cubicBezTo>
                  <a:pt x="100" y="74"/>
                  <a:pt x="100" y="74"/>
                  <a:pt x="118" y="66"/>
                </a:cubicBezTo>
                <a:cubicBezTo>
                  <a:pt x="122" y="65"/>
                  <a:pt x="122" y="62"/>
                  <a:pt x="120" y="61"/>
                </a:cubicBezTo>
                <a:cubicBezTo>
                  <a:pt x="119" y="10"/>
                  <a:pt x="119" y="10"/>
                  <a:pt x="119" y="10"/>
                </a:cubicBezTo>
                <a:moveTo>
                  <a:pt x="111" y="0"/>
                </a:moveTo>
                <a:cubicBezTo>
                  <a:pt x="111" y="10"/>
                  <a:pt x="111" y="10"/>
                  <a:pt x="111" y="1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97" y="67"/>
                  <a:pt x="97" y="67"/>
                  <a:pt x="97" y="67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6" y="105"/>
                  <a:pt x="0" y="116"/>
                  <a:pt x="3" y="129"/>
                </a:cubicBezTo>
                <a:cubicBezTo>
                  <a:pt x="5" y="141"/>
                  <a:pt x="14" y="152"/>
                  <a:pt x="28" y="152"/>
                </a:cubicBezTo>
                <a:cubicBezTo>
                  <a:pt x="30" y="152"/>
                  <a:pt x="32" y="152"/>
                  <a:pt x="34" y="151"/>
                </a:cubicBezTo>
                <a:cubicBezTo>
                  <a:pt x="34" y="153"/>
                  <a:pt x="34" y="154"/>
                  <a:pt x="34" y="155"/>
                </a:cubicBezTo>
                <a:cubicBezTo>
                  <a:pt x="37" y="168"/>
                  <a:pt x="46" y="181"/>
                  <a:pt x="59" y="181"/>
                </a:cubicBezTo>
                <a:cubicBezTo>
                  <a:pt x="60" y="181"/>
                  <a:pt x="61" y="181"/>
                  <a:pt x="62" y="181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4" y="194"/>
                  <a:pt x="79" y="209"/>
                  <a:pt x="95" y="209"/>
                </a:cubicBezTo>
                <a:cubicBezTo>
                  <a:pt x="98" y="209"/>
                  <a:pt x="101" y="209"/>
                  <a:pt x="103" y="208"/>
                </a:cubicBezTo>
                <a:cubicBezTo>
                  <a:pt x="104" y="207"/>
                  <a:pt x="104" y="207"/>
                  <a:pt x="104" y="207"/>
                </a:cubicBezTo>
                <a:cubicBezTo>
                  <a:pt x="107" y="219"/>
                  <a:pt x="121" y="233"/>
                  <a:pt x="136" y="233"/>
                </a:cubicBezTo>
                <a:cubicBezTo>
                  <a:pt x="139" y="233"/>
                  <a:pt x="142" y="232"/>
                  <a:pt x="145" y="231"/>
                </a:cubicBezTo>
                <a:cubicBezTo>
                  <a:pt x="167" y="222"/>
                  <a:pt x="220" y="199"/>
                  <a:pt x="235" y="181"/>
                </a:cubicBezTo>
                <a:cubicBezTo>
                  <a:pt x="239" y="176"/>
                  <a:pt x="246" y="169"/>
                  <a:pt x="254" y="161"/>
                </a:cubicBezTo>
                <a:cubicBezTo>
                  <a:pt x="288" y="127"/>
                  <a:pt x="298" y="115"/>
                  <a:pt x="294" y="105"/>
                </a:cubicBezTo>
                <a:cubicBezTo>
                  <a:pt x="290" y="96"/>
                  <a:pt x="263" y="33"/>
                  <a:pt x="259" y="24"/>
                </a:cubicBezTo>
                <a:cubicBezTo>
                  <a:pt x="258" y="21"/>
                  <a:pt x="255" y="17"/>
                  <a:pt x="247" y="17"/>
                </a:cubicBezTo>
                <a:cubicBezTo>
                  <a:pt x="244" y="17"/>
                  <a:pt x="241" y="17"/>
                  <a:pt x="237" y="18"/>
                </a:cubicBezTo>
                <a:cubicBezTo>
                  <a:pt x="231" y="19"/>
                  <a:pt x="222" y="21"/>
                  <a:pt x="210" y="21"/>
                </a:cubicBezTo>
                <a:cubicBezTo>
                  <a:pt x="197" y="21"/>
                  <a:pt x="182" y="19"/>
                  <a:pt x="166" y="14"/>
                </a:cubicBezTo>
                <a:cubicBezTo>
                  <a:pt x="148" y="9"/>
                  <a:pt x="133" y="5"/>
                  <a:pt x="121" y="2"/>
                </a:cubicBezTo>
                <a:cubicBezTo>
                  <a:pt x="111" y="0"/>
                  <a:pt x="111" y="0"/>
                  <a:pt x="111" y="0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文本框 198"/>
          <p:cNvSpPr txBox="1"/>
          <p:nvPr/>
        </p:nvSpPr>
        <p:spPr>
          <a:xfrm>
            <a:off x="1341477" y="425835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主题</a:t>
            </a:r>
            <a:endParaRPr lang="zh-CN" altLang="en-US" sz="3600" dirty="0">
              <a:solidFill>
                <a:srgbClr val="014195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4277112" y="4225408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4C4E4D"/>
                </a:solidFill>
                <a:latin typeface="Bernard MT Condensed" panose="02050806060905020404" pitchFamily="18" charset="0"/>
                <a:ea typeface="MStiffHei HKS UltraBold" panose="00000900000000000000" pitchFamily="2" charset="-120"/>
              </a:rPr>
              <a:t>80%</a:t>
            </a:r>
            <a:endParaRPr lang="zh-CN" altLang="en-US" sz="3600" dirty="0">
              <a:solidFill>
                <a:srgbClr val="4C4E4D"/>
              </a:solidFill>
              <a:latin typeface="Bernard MT Condensed" panose="02050806060905020404" pitchFamily="18" charset="0"/>
              <a:ea typeface="MStiffHei HKS UltraBold" panose="00000900000000000000" pitchFamily="2" charset="-12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9652644" y="4182845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4C4E4D"/>
                </a:solidFill>
                <a:latin typeface="Bernard MT Condensed" panose="02050806060905020404" pitchFamily="18" charset="0"/>
                <a:ea typeface="MStiffHei HKS UltraBold" panose="00000900000000000000" pitchFamily="2" charset="-120"/>
              </a:rPr>
              <a:t>20%</a:t>
            </a:r>
            <a:endParaRPr lang="zh-CN" altLang="en-US" sz="3600" dirty="0">
              <a:solidFill>
                <a:srgbClr val="4C4E4D"/>
              </a:solidFill>
              <a:latin typeface="Bernard MT Condensed" panose="02050806060905020404" pitchFamily="18" charset="0"/>
              <a:ea typeface="MStiffHei HKS UltraBold" panose="00000900000000000000" pitchFamily="2" charset="-120"/>
            </a:endParaRPr>
          </a:p>
        </p:txBody>
      </p:sp>
      <p:sp>
        <p:nvSpPr>
          <p:cNvPr id="202" name="文本框 201"/>
          <p:cNvSpPr txBox="1"/>
          <p:nvPr/>
        </p:nvSpPr>
        <p:spPr>
          <a:xfrm>
            <a:off x="6806486" y="425835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主题</a:t>
            </a:r>
            <a:endParaRPr lang="zh-CN" altLang="en-US" sz="3600" dirty="0">
              <a:solidFill>
                <a:srgbClr val="014195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1355527" y="4904690"/>
            <a:ext cx="4092971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）就是实现价值和的等效流通。狭义的可以理解为金融是动态的货币经济学。</a:t>
            </a:r>
            <a:endParaRPr lang="zh-CN" altLang="en-US" sz="16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6806486" y="4904690"/>
            <a:ext cx="4092971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）就是实现价值和的等效流通。狭义的可以理解为金融是动态的货币经济学。</a:t>
            </a:r>
            <a:endParaRPr lang="zh-CN" altLang="en-US" sz="16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30" name="矩形 29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1">
                <a:lumMod val="95000"/>
              </a:schemeClr>
            </a:gs>
            <a:gs pos="48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  <a:endParaRPr lang="zh-CN" altLang="en-US" sz="4400" dirty="0">
              <a:solidFill>
                <a:srgbClr val="4C4E4D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197973"/>
            <a:ext cx="979536" cy="647371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5" name="任意多边形 4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3816" y="26004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</a:rPr>
                <a:t>o8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sp>
        <p:nvSpPr>
          <p:cNvPr id="33" name="Rectangle 226"/>
          <p:cNvSpPr>
            <a:spLocks noChangeArrowheads="1"/>
          </p:cNvSpPr>
          <p:nvPr/>
        </p:nvSpPr>
        <p:spPr bwMode="auto">
          <a:xfrm>
            <a:off x="4889228" y="2301385"/>
            <a:ext cx="1375330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Rectangle 227"/>
          <p:cNvSpPr>
            <a:spLocks noChangeArrowheads="1"/>
          </p:cNvSpPr>
          <p:nvPr/>
        </p:nvSpPr>
        <p:spPr bwMode="auto">
          <a:xfrm>
            <a:off x="4889228" y="2578895"/>
            <a:ext cx="851727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228"/>
          <p:cNvSpPr>
            <a:spLocks noChangeArrowheads="1"/>
          </p:cNvSpPr>
          <p:nvPr/>
        </p:nvSpPr>
        <p:spPr bwMode="auto">
          <a:xfrm>
            <a:off x="4889228" y="2851168"/>
            <a:ext cx="1162398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29"/>
          <p:cNvSpPr/>
          <p:nvPr/>
        </p:nvSpPr>
        <p:spPr bwMode="auto">
          <a:xfrm>
            <a:off x="3733811" y="3477746"/>
            <a:ext cx="891870" cy="884889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7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30"/>
          <p:cNvSpPr/>
          <p:nvPr/>
        </p:nvSpPr>
        <p:spPr bwMode="auto">
          <a:xfrm>
            <a:off x="4140476" y="3695914"/>
            <a:ext cx="485205" cy="666721"/>
          </a:xfrm>
          <a:custGeom>
            <a:avLst/>
            <a:gdLst>
              <a:gd name="T0" fmla="*/ 45 w 75"/>
              <a:gd name="T1" fmla="*/ 0 h 103"/>
              <a:gd name="T2" fmla="*/ 0 w 75"/>
              <a:gd name="T3" fmla="*/ 75 h 103"/>
              <a:gd name="T4" fmla="*/ 28 w 75"/>
              <a:gd name="T5" fmla="*/ 103 h 103"/>
              <a:gd name="T6" fmla="*/ 59 w 75"/>
              <a:gd name="T7" fmla="*/ 103 h 103"/>
              <a:gd name="T8" fmla="*/ 75 w 75"/>
              <a:gd name="T9" fmla="*/ 88 h 103"/>
              <a:gd name="T10" fmla="*/ 75 w 75"/>
              <a:gd name="T11" fmla="*/ 29 h 103"/>
              <a:gd name="T12" fmla="*/ 45 w 75"/>
              <a:gd name="T1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3">
                <a:moveTo>
                  <a:pt x="45" y="0"/>
                </a:moveTo>
                <a:cubicBezTo>
                  <a:pt x="0" y="75"/>
                  <a:pt x="0" y="75"/>
                  <a:pt x="0" y="75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8" y="103"/>
                  <a:pt x="75" y="96"/>
                  <a:pt x="75" y="88"/>
                </a:cubicBezTo>
                <a:cubicBezTo>
                  <a:pt x="75" y="29"/>
                  <a:pt x="75" y="29"/>
                  <a:pt x="75" y="29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0132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31"/>
          <p:cNvSpPr/>
          <p:nvPr/>
        </p:nvSpPr>
        <p:spPr bwMode="auto">
          <a:xfrm>
            <a:off x="3922308" y="3676715"/>
            <a:ext cx="528839" cy="516621"/>
          </a:xfrm>
          <a:custGeom>
            <a:avLst/>
            <a:gdLst>
              <a:gd name="T0" fmla="*/ 39 w 82"/>
              <a:gd name="T1" fmla="*/ 80 h 80"/>
              <a:gd name="T2" fmla="*/ 33 w 82"/>
              <a:gd name="T3" fmla="*/ 77 h 80"/>
              <a:gd name="T4" fmla="*/ 3 w 82"/>
              <a:gd name="T5" fmla="*/ 42 h 80"/>
              <a:gd name="T6" fmla="*/ 19 w 82"/>
              <a:gd name="T7" fmla="*/ 42 h 80"/>
              <a:gd name="T8" fmla="*/ 37 w 82"/>
              <a:gd name="T9" fmla="*/ 61 h 80"/>
              <a:gd name="T10" fmla="*/ 45 w 82"/>
              <a:gd name="T11" fmla="*/ 42 h 80"/>
              <a:gd name="T12" fmla="*/ 68 w 82"/>
              <a:gd name="T13" fmla="*/ 4 h 80"/>
              <a:gd name="T14" fmla="*/ 80 w 82"/>
              <a:gd name="T15" fmla="*/ 3 h 80"/>
              <a:gd name="T16" fmla="*/ 57 w 82"/>
              <a:gd name="T17" fmla="*/ 47 h 80"/>
              <a:gd name="T18" fmla="*/ 46 w 82"/>
              <a:gd name="T19" fmla="*/ 75 h 80"/>
              <a:gd name="T20" fmla="*/ 41 w 82"/>
              <a:gd name="T21" fmla="*/ 80 h 80"/>
              <a:gd name="T22" fmla="*/ 39 w 82"/>
              <a:gd name="T2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80">
                <a:moveTo>
                  <a:pt x="39" y="80"/>
                </a:moveTo>
                <a:cubicBezTo>
                  <a:pt x="37" y="80"/>
                  <a:pt x="35" y="79"/>
                  <a:pt x="33" y="77"/>
                </a:cubicBezTo>
                <a:cubicBezTo>
                  <a:pt x="33" y="77"/>
                  <a:pt x="0" y="45"/>
                  <a:pt x="3" y="42"/>
                </a:cubicBezTo>
                <a:cubicBezTo>
                  <a:pt x="6" y="40"/>
                  <a:pt x="17" y="39"/>
                  <a:pt x="19" y="42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6"/>
                  <a:pt x="41" y="49"/>
                  <a:pt x="45" y="42"/>
                </a:cubicBezTo>
                <a:cubicBezTo>
                  <a:pt x="50" y="28"/>
                  <a:pt x="59" y="10"/>
                  <a:pt x="68" y="4"/>
                </a:cubicBezTo>
                <a:cubicBezTo>
                  <a:pt x="71" y="2"/>
                  <a:pt x="78" y="0"/>
                  <a:pt x="80" y="3"/>
                </a:cubicBezTo>
                <a:cubicBezTo>
                  <a:pt x="82" y="6"/>
                  <a:pt x="68" y="21"/>
                  <a:pt x="57" y="47"/>
                </a:cubicBezTo>
                <a:cubicBezTo>
                  <a:pt x="51" y="61"/>
                  <a:pt x="46" y="74"/>
                  <a:pt x="46" y="75"/>
                </a:cubicBezTo>
                <a:cubicBezTo>
                  <a:pt x="45" y="77"/>
                  <a:pt x="43" y="79"/>
                  <a:pt x="41" y="80"/>
                </a:cubicBezTo>
                <a:cubicBezTo>
                  <a:pt x="40" y="80"/>
                  <a:pt x="40" y="80"/>
                  <a:pt x="3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Rectangle 232"/>
          <p:cNvSpPr>
            <a:spLocks noChangeArrowheads="1"/>
          </p:cNvSpPr>
          <p:nvPr/>
        </p:nvSpPr>
        <p:spPr bwMode="auto">
          <a:xfrm>
            <a:off x="4889228" y="3470765"/>
            <a:ext cx="1375330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233"/>
          <p:cNvSpPr>
            <a:spLocks noChangeArrowheads="1"/>
          </p:cNvSpPr>
          <p:nvPr/>
        </p:nvSpPr>
        <p:spPr bwMode="auto">
          <a:xfrm>
            <a:off x="4889228" y="3741293"/>
            <a:ext cx="851727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234"/>
          <p:cNvSpPr>
            <a:spLocks noChangeArrowheads="1"/>
          </p:cNvSpPr>
          <p:nvPr/>
        </p:nvSpPr>
        <p:spPr bwMode="auto">
          <a:xfrm>
            <a:off x="4889228" y="4013566"/>
            <a:ext cx="1162398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35"/>
          <p:cNvSpPr/>
          <p:nvPr/>
        </p:nvSpPr>
        <p:spPr bwMode="auto">
          <a:xfrm>
            <a:off x="3733811" y="4664579"/>
            <a:ext cx="891870" cy="884889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6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36"/>
          <p:cNvSpPr/>
          <p:nvPr/>
        </p:nvSpPr>
        <p:spPr bwMode="auto">
          <a:xfrm>
            <a:off x="4140476" y="4879257"/>
            <a:ext cx="485205" cy="670212"/>
          </a:xfrm>
          <a:custGeom>
            <a:avLst/>
            <a:gdLst>
              <a:gd name="T0" fmla="*/ 45 w 75"/>
              <a:gd name="T1" fmla="*/ 0 h 104"/>
              <a:gd name="T2" fmla="*/ 0 w 75"/>
              <a:gd name="T3" fmla="*/ 75 h 104"/>
              <a:gd name="T4" fmla="*/ 28 w 75"/>
              <a:gd name="T5" fmla="*/ 104 h 104"/>
              <a:gd name="T6" fmla="*/ 59 w 75"/>
              <a:gd name="T7" fmla="*/ 104 h 104"/>
              <a:gd name="T8" fmla="*/ 75 w 75"/>
              <a:gd name="T9" fmla="*/ 89 h 104"/>
              <a:gd name="T10" fmla="*/ 75 w 75"/>
              <a:gd name="T11" fmla="*/ 29 h 104"/>
              <a:gd name="T12" fmla="*/ 45 w 75"/>
              <a:gd name="T1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45" y="0"/>
                </a:moveTo>
                <a:cubicBezTo>
                  <a:pt x="0" y="75"/>
                  <a:pt x="0" y="75"/>
                  <a:pt x="0" y="75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68" y="104"/>
                  <a:pt x="75" y="97"/>
                  <a:pt x="75" y="89"/>
                </a:cubicBezTo>
                <a:cubicBezTo>
                  <a:pt x="75" y="29"/>
                  <a:pt x="75" y="29"/>
                  <a:pt x="75" y="29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7192A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37"/>
          <p:cNvSpPr/>
          <p:nvPr/>
        </p:nvSpPr>
        <p:spPr bwMode="auto">
          <a:xfrm>
            <a:off x="3922308" y="4865294"/>
            <a:ext cx="528839" cy="50964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Rectangle 238"/>
          <p:cNvSpPr>
            <a:spLocks noChangeArrowheads="1"/>
          </p:cNvSpPr>
          <p:nvPr/>
        </p:nvSpPr>
        <p:spPr bwMode="auto">
          <a:xfrm>
            <a:off x="4889228" y="4652362"/>
            <a:ext cx="1375330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Rectangle 239"/>
          <p:cNvSpPr>
            <a:spLocks noChangeArrowheads="1"/>
          </p:cNvSpPr>
          <p:nvPr/>
        </p:nvSpPr>
        <p:spPr bwMode="auto">
          <a:xfrm>
            <a:off x="4889228" y="4929871"/>
            <a:ext cx="851727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240"/>
          <p:cNvSpPr>
            <a:spLocks noChangeArrowheads="1"/>
          </p:cNvSpPr>
          <p:nvPr/>
        </p:nvSpPr>
        <p:spPr bwMode="auto">
          <a:xfrm>
            <a:off x="4889228" y="5202145"/>
            <a:ext cx="1162398" cy="127410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8" name="Freeform 235"/>
          <p:cNvSpPr/>
          <p:nvPr/>
        </p:nvSpPr>
        <p:spPr bwMode="auto">
          <a:xfrm>
            <a:off x="3733811" y="2277638"/>
            <a:ext cx="891870" cy="884889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6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9" name="Freeform 236"/>
          <p:cNvSpPr/>
          <p:nvPr/>
        </p:nvSpPr>
        <p:spPr bwMode="auto">
          <a:xfrm>
            <a:off x="4140476" y="2492316"/>
            <a:ext cx="485205" cy="670212"/>
          </a:xfrm>
          <a:custGeom>
            <a:avLst/>
            <a:gdLst>
              <a:gd name="T0" fmla="*/ 45 w 75"/>
              <a:gd name="T1" fmla="*/ 0 h 104"/>
              <a:gd name="T2" fmla="*/ 0 w 75"/>
              <a:gd name="T3" fmla="*/ 75 h 104"/>
              <a:gd name="T4" fmla="*/ 28 w 75"/>
              <a:gd name="T5" fmla="*/ 104 h 104"/>
              <a:gd name="T6" fmla="*/ 59 w 75"/>
              <a:gd name="T7" fmla="*/ 104 h 104"/>
              <a:gd name="T8" fmla="*/ 75 w 75"/>
              <a:gd name="T9" fmla="*/ 89 h 104"/>
              <a:gd name="T10" fmla="*/ 75 w 75"/>
              <a:gd name="T11" fmla="*/ 29 h 104"/>
              <a:gd name="T12" fmla="*/ 45 w 75"/>
              <a:gd name="T1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45" y="0"/>
                </a:moveTo>
                <a:cubicBezTo>
                  <a:pt x="0" y="75"/>
                  <a:pt x="0" y="75"/>
                  <a:pt x="0" y="75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68" y="104"/>
                  <a:pt x="75" y="97"/>
                  <a:pt x="75" y="89"/>
                </a:cubicBezTo>
                <a:cubicBezTo>
                  <a:pt x="75" y="29"/>
                  <a:pt x="75" y="29"/>
                  <a:pt x="75" y="29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FFA70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0" name="Freeform 237"/>
          <p:cNvSpPr/>
          <p:nvPr/>
        </p:nvSpPr>
        <p:spPr bwMode="auto">
          <a:xfrm>
            <a:off x="3922308" y="2478353"/>
            <a:ext cx="528839" cy="50964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346"/>
          <p:cNvSpPr/>
          <p:nvPr/>
        </p:nvSpPr>
        <p:spPr bwMode="auto">
          <a:xfrm>
            <a:off x="2211872" y="2980324"/>
            <a:ext cx="1748834" cy="3028170"/>
          </a:xfrm>
          <a:custGeom>
            <a:avLst/>
            <a:gdLst>
              <a:gd name="T0" fmla="*/ 140 w 271"/>
              <a:gd name="T1" fmla="*/ 91 h 469"/>
              <a:gd name="T2" fmla="*/ 42 w 271"/>
              <a:gd name="T3" fmla="*/ 91 h 469"/>
              <a:gd name="T4" fmla="*/ 0 w 271"/>
              <a:gd name="T5" fmla="*/ 133 h 469"/>
              <a:gd name="T6" fmla="*/ 0 w 271"/>
              <a:gd name="T7" fmla="*/ 259 h 469"/>
              <a:gd name="T8" fmla="*/ 14 w 271"/>
              <a:gd name="T9" fmla="*/ 273 h 469"/>
              <a:gd name="T10" fmla="*/ 28 w 271"/>
              <a:gd name="T11" fmla="*/ 259 h 469"/>
              <a:gd name="T12" fmla="*/ 28 w 271"/>
              <a:gd name="T13" fmla="*/ 161 h 469"/>
              <a:gd name="T14" fmla="*/ 42 w 271"/>
              <a:gd name="T15" fmla="*/ 161 h 469"/>
              <a:gd name="T16" fmla="*/ 42 w 271"/>
              <a:gd name="T17" fmla="*/ 279 h 469"/>
              <a:gd name="T18" fmla="*/ 42 w 271"/>
              <a:gd name="T19" fmla="*/ 301 h 469"/>
              <a:gd name="T20" fmla="*/ 42 w 271"/>
              <a:gd name="T21" fmla="*/ 449 h 469"/>
              <a:gd name="T22" fmla="*/ 62 w 271"/>
              <a:gd name="T23" fmla="*/ 469 h 469"/>
              <a:gd name="T24" fmla="*/ 64 w 271"/>
              <a:gd name="T25" fmla="*/ 469 h 469"/>
              <a:gd name="T26" fmla="*/ 84 w 271"/>
              <a:gd name="T27" fmla="*/ 449 h 469"/>
              <a:gd name="T28" fmla="*/ 84 w 271"/>
              <a:gd name="T29" fmla="*/ 301 h 469"/>
              <a:gd name="T30" fmla="*/ 98 w 271"/>
              <a:gd name="T31" fmla="*/ 301 h 469"/>
              <a:gd name="T32" fmla="*/ 98 w 271"/>
              <a:gd name="T33" fmla="*/ 449 h 469"/>
              <a:gd name="T34" fmla="*/ 118 w 271"/>
              <a:gd name="T35" fmla="*/ 469 h 469"/>
              <a:gd name="T36" fmla="*/ 120 w 271"/>
              <a:gd name="T37" fmla="*/ 469 h 469"/>
              <a:gd name="T38" fmla="*/ 140 w 271"/>
              <a:gd name="T39" fmla="*/ 449 h 469"/>
              <a:gd name="T40" fmla="*/ 140 w 271"/>
              <a:gd name="T41" fmla="*/ 301 h 469"/>
              <a:gd name="T42" fmla="*/ 140 w 271"/>
              <a:gd name="T43" fmla="*/ 279 h 469"/>
              <a:gd name="T44" fmla="*/ 140 w 271"/>
              <a:gd name="T45" fmla="*/ 147 h 469"/>
              <a:gd name="T46" fmla="*/ 266 w 271"/>
              <a:gd name="T47" fmla="*/ 21 h 469"/>
              <a:gd name="T48" fmla="*/ 260 w 271"/>
              <a:gd name="T49" fmla="*/ 4 h 469"/>
              <a:gd name="T50" fmla="*/ 238 w 271"/>
              <a:gd name="T51" fmla="*/ 7 h 469"/>
              <a:gd name="T52" fmla="*/ 140 w 271"/>
              <a:gd name="T53" fmla="*/ 9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1" h="469">
                <a:moveTo>
                  <a:pt x="140" y="91"/>
                </a:moveTo>
                <a:cubicBezTo>
                  <a:pt x="42" y="91"/>
                  <a:pt x="42" y="91"/>
                  <a:pt x="42" y="91"/>
                </a:cubicBezTo>
                <a:cubicBezTo>
                  <a:pt x="14" y="91"/>
                  <a:pt x="0" y="105"/>
                  <a:pt x="0" y="133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7"/>
                  <a:pt x="6" y="273"/>
                  <a:pt x="14" y="273"/>
                </a:cubicBezTo>
                <a:cubicBezTo>
                  <a:pt x="22" y="273"/>
                  <a:pt x="28" y="267"/>
                  <a:pt x="28" y="259"/>
                </a:cubicBezTo>
                <a:cubicBezTo>
                  <a:pt x="28" y="259"/>
                  <a:pt x="28" y="175"/>
                  <a:pt x="28" y="161"/>
                </a:cubicBezTo>
                <a:cubicBezTo>
                  <a:pt x="28" y="147"/>
                  <a:pt x="42" y="147"/>
                  <a:pt x="42" y="161"/>
                </a:cubicBezTo>
                <a:cubicBezTo>
                  <a:pt x="42" y="171"/>
                  <a:pt x="42" y="243"/>
                  <a:pt x="42" y="279"/>
                </a:cubicBezTo>
                <a:cubicBezTo>
                  <a:pt x="42" y="301"/>
                  <a:pt x="42" y="301"/>
                  <a:pt x="42" y="301"/>
                </a:cubicBezTo>
                <a:cubicBezTo>
                  <a:pt x="42" y="449"/>
                  <a:pt x="42" y="449"/>
                  <a:pt x="42" y="449"/>
                </a:cubicBezTo>
                <a:cubicBezTo>
                  <a:pt x="42" y="460"/>
                  <a:pt x="51" y="469"/>
                  <a:pt x="62" y="469"/>
                </a:cubicBezTo>
                <a:cubicBezTo>
                  <a:pt x="64" y="469"/>
                  <a:pt x="64" y="469"/>
                  <a:pt x="64" y="469"/>
                </a:cubicBezTo>
                <a:cubicBezTo>
                  <a:pt x="75" y="469"/>
                  <a:pt x="84" y="460"/>
                  <a:pt x="84" y="449"/>
                </a:cubicBezTo>
                <a:cubicBezTo>
                  <a:pt x="84" y="449"/>
                  <a:pt x="84" y="315"/>
                  <a:pt x="84" y="301"/>
                </a:cubicBezTo>
                <a:cubicBezTo>
                  <a:pt x="84" y="287"/>
                  <a:pt x="98" y="287"/>
                  <a:pt x="98" y="301"/>
                </a:cubicBezTo>
                <a:cubicBezTo>
                  <a:pt x="98" y="315"/>
                  <a:pt x="98" y="449"/>
                  <a:pt x="98" y="449"/>
                </a:cubicBezTo>
                <a:cubicBezTo>
                  <a:pt x="98" y="460"/>
                  <a:pt x="107" y="469"/>
                  <a:pt x="118" y="469"/>
                </a:cubicBezTo>
                <a:cubicBezTo>
                  <a:pt x="120" y="469"/>
                  <a:pt x="120" y="469"/>
                  <a:pt x="120" y="469"/>
                </a:cubicBezTo>
                <a:cubicBezTo>
                  <a:pt x="131" y="469"/>
                  <a:pt x="140" y="460"/>
                  <a:pt x="140" y="449"/>
                </a:cubicBezTo>
                <a:cubicBezTo>
                  <a:pt x="140" y="301"/>
                  <a:pt x="140" y="301"/>
                  <a:pt x="140" y="301"/>
                </a:cubicBezTo>
                <a:cubicBezTo>
                  <a:pt x="140" y="279"/>
                  <a:pt x="140" y="279"/>
                  <a:pt x="140" y="279"/>
                </a:cubicBezTo>
                <a:cubicBezTo>
                  <a:pt x="140" y="243"/>
                  <a:pt x="140" y="157"/>
                  <a:pt x="140" y="147"/>
                </a:cubicBezTo>
                <a:cubicBezTo>
                  <a:pt x="140" y="133"/>
                  <a:pt x="263" y="25"/>
                  <a:pt x="266" y="21"/>
                </a:cubicBezTo>
                <a:cubicBezTo>
                  <a:pt x="269" y="17"/>
                  <a:pt x="271" y="8"/>
                  <a:pt x="260" y="4"/>
                </a:cubicBezTo>
                <a:cubicBezTo>
                  <a:pt x="249" y="0"/>
                  <a:pt x="240" y="5"/>
                  <a:pt x="238" y="7"/>
                </a:cubicBezTo>
                <a:cubicBezTo>
                  <a:pt x="236" y="9"/>
                  <a:pt x="182" y="63"/>
                  <a:pt x="140" y="91"/>
                </a:cubicBezTo>
                <a:close/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347"/>
          <p:cNvSpPr>
            <a:spLocks noChangeArrowheads="1"/>
          </p:cNvSpPr>
          <p:nvPr/>
        </p:nvSpPr>
        <p:spPr bwMode="auto">
          <a:xfrm>
            <a:off x="2573158" y="3011145"/>
            <a:ext cx="452044" cy="452044"/>
          </a:xfrm>
          <a:prstGeom prst="ellipse">
            <a:avLst/>
          </a:pr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5" name="椭圆 354"/>
          <p:cNvSpPr/>
          <p:nvPr/>
        </p:nvSpPr>
        <p:spPr>
          <a:xfrm>
            <a:off x="1601224" y="5968493"/>
            <a:ext cx="3101162" cy="44726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0000"/>
                  <a:lumMod val="93000"/>
                  <a:lumOff val="7000"/>
                </a:schemeClr>
              </a:gs>
              <a:gs pos="100000">
                <a:schemeClr val="tx1">
                  <a:alpha val="0"/>
                  <a:lumMod val="53000"/>
                  <a:lumOff val="4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" name="文本框 355"/>
          <p:cNvSpPr txBox="1"/>
          <p:nvPr/>
        </p:nvSpPr>
        <p:spPr>
          <a:xfrm>
            <a:off x="2033061" y="1002925"/>
            <a:ext cx="8125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0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20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20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）就是对现有资源进行重新整合之后，实现价值和的等效流通。狭义的可以理解为金融是动态的货币经济学。</a:t>
            </a:r>
            <a:endParaRPr lang="zh-CN" altLang="en-US" sz="20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7" name="文本框 3586"/>
          <p:cNvSpPr txBox="1"/>
          <p:nvPr/>
        </p:nvSpPr>
        <p:spPr>
          <a:xfrm>
            <a:off x="7775595" y="2979514"/>
            <a:ext cx="243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  点此添加内容</a:t>
            </a:r>
            <a:endParaRPr lang="zh-CN" altLang="en-US" sz="14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3" name="文本框 362"/>
          <p:cNvSpPr txBox="1"/>
          <p:nvPr/>
        </p:nvSpPr>
        <p:spPr>
          <a:xfrm>
            <a:off x="7775595" y="4126743"/>
            <a:ext cx="243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  点此添加内容</a:t>
            </a:r>
            <a:endParaRPr lang="zh-CN" altLang="en-US" sz="14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4" name="文本框 363"/>
          <p:cNvSpPr txBox="1"/>
          <p:nvPr/>
        </p:nvSpPr>
        <p:spPr>
          <a:xfrm>
            <a:off x="7775595" y="5400261"/>
            <a:ext cx="243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  点此添加内容</a:t>
            </a:r>
            <a:endParaRPr lang="zh-CN" altLang="en-US" sz="1400" dirty="0">
              <a:solidFill>
                <a:srgbClr val="4C4E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8" name="文本框 3587"/>
          <p:cNvSpPr txBox="1"/>
          <p:nvPr/>
        </p:nvSpPr>
        <p:spPr>
          <a:xfrm>
            <a:off x="7781046" y="206099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C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endParaRPr lang="zh-CN" altLang="en-US" sz="2000" dirty="0">
              <a:solidFill>
                <a:srgbClr val="FFC0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6" name="文本框 365"/>
          <p:cNvSpPr txBox="1"/>
          <p:nvPr/>
        </p:nvSpPr>
        <p:spPr>
          <a:xfrm>
            <a:off x="7781046" y="327331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141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endParaRPr lang="zh-CN" altLang="en-US" sz="2000" dirty="0">
              <a:solidFill>
                <a:srgbClr val="0141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7" name="文本框 366"/>
          <p:cNvSpPr txBox="1"/>
          <p:nvPr/>
        </p:nvSpPr>
        <p:spPr>
          <a:xfrm>
            <a:off x="7781046" y="449102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8AA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欧洲</a:t>
            </a:r>
            <a:endParaRPr lang="zh-CN" altLang="en-US" sz="2000" dirty="0">
              <a:solidFill>
                <a:srgbClr val="8AA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9" name="文本框 3588"/>
          <p:cNvSpPr txBox="1"/>
          <p:nvPr/>
        </p:nvSpPr>
        <p:spPr>
          <a:xfrm>
            <a:off x="7793872" y="2406270"/>
            <a:ext cx="147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37,268</a:t>
            </a:r>
            <a:endParaRPr lang="zh-CN" altLang="en-US" sz="36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71" name="文本框 370"/>
          <p:cNvSpPr txBox="1"/>
          <p:nvPr/>
        </p:nvSpPr>
        <p:spPr>
          <a:xfrm>
            <a:off x="7793872" y="3576033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28,374</a:t>
            </a:r>
            <a:endParaRPr lang="zh-CN" altLang="en-US" sz="36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72" name="文本框 371"/>
          <p:cNvSpPr txBox="1"/>
          <p:nvPr/>
        </p:nvSpPr>
        <p:spPr>
          <a:xfrm>
            <a:off x="7793872" y="4798801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35,957</a:t>
            </a:r>
            <a:endParaRPr lang="zh-CN" altLang="en-US" sz="36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49" name="矩形 48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WPS 演示</Application>
  <PresentationFormat>宽屏</PresentationFormat>
  <Paragraphs>213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方正粗谭黑简体</vt:lpstr>
      <vt:lpstr>黑体</vt:lpstr>
      <vt:lpstr>微软雅黑</vt:lpstr>
      <vt:lpstr>Broadway</vt:lpstr>
      <vt:lpstr>Aharoni</vt:lpstr>
      <vt:lpstr>造字工房形黑（非商用）细体</vt:lpstr>
      <vt:lpstr>Bernard MT Condensed</vt:lpstr>
      <vt:lpstr>Bodoni MT Black</vt:lpstr>
      <vt:lpstr>张海山草泥马体</vt:lpstr>
      <vt:lpstr>MStiffHei HKS UltraBold</vt:lpstr>
      <vt:lpstr>Calibri</vt:lpstr>
      <vt:lpstr>Gabriola</vt:lpstr>
      <vt:lpstr>Arial Unicode MS</vt:lpstr>
      <vt:lpstr>Calibri Light</vt:lpstr>
      <vt:lpstr>Yu Gothic UI Semibold</vt:lpstr>
      <vt:lpstr>Segoe Print</vt:lpstr>
      <vt:lpstr>MingLiU-ExtB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177</cp:revision>
  <dcterms:created xsi:type="dcterms:W3CDTF">2015-05-22T06:53:00Z</dcterms:created>
  <dcterms:modified xsi:type="dcterms:W3CDTF">2024-06-26T10:34:16Z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BE8E98CF98544F8FBC3A81B9826A9529_13</vt:lpwstr>
  </property>
</Properties>
</file>