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80" r:id="rId5"/>
    <p:sldId id="260" r:id="rId6"/>
    <p:sldId id="262" r:id="rId7"/>
    <p:sldId id="263" r:id="rId8"/>
    <p:sldId id="264" r:id="rId9"/>
    <p:sldId id="265" r:id="rId10"/>
    <p:sldId id="282" r:id="rId11"/>
    <p:sldId id="266" r:id="rId12"/>
    <p:sldId id="267" r:id="rId13"/>
    <p:sldId id="268" r:id="rId14"/>
    <p:sldId id="269" r:id="rId15"/>
    <p:sldId id="270" r:id="rId16"/>
    <p:sldId id="283" r:id="rId17"/>
    <p:sldId id="271" r:id="rId18"/>
    <p:sldId id="272" r:id="rId19"/>
    <p:sldId id="273" r:id="rId20"/>
    <p:sldId id="274" r:id="rId21"/>
    <p:sldId id="284" r:id="rId22"/>
    <p:sldId id="275" r:id="rId23"/>
    <p:sldId id="276" r:id="rId24"/>
    <p:sldId id="277" r:id="rId25"/>
    <p:sldId id="278" r:id="rId26"/>
    <p:sldId id="279" r:id="rId27"/>
    <p:sldId id="281" r:id="rId28"/>
    <p:sldId id="304" r:id="rId29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E6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0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9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ABC30-E22A-4396-A2CC-30F93A5581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B6C1-1EA4-4ED7-A87A-C8720900A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 userDrawn="1"/>
        </p:nvSpPr>
        <p:spPr>
          <a:xfrm flipV="1">
            <a:off x="1" y="-2"/>
            <a:ext cx="3065172" cy="1822359"/>
          </a:xfrm>
          <a:prstGeom prst="rtTriangle">
            <a:avLst/>
          </a:prstGeom>
          <a:solidFill>
            <a:srgbClr val="5DA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 userDrawn="1"/>
        </p:nvSpPr>
        <p:spPr>
          <a:xfrm rot="11050371" flipV="1">
            <a:off x="659556" y="375557"/>
            <a:ext cx="4811234" cy="1498318"/>
          </a:xfrm>
          <a:prstGeom prst="parallelogram">
            <a:avLst>
              <a:gd name="adj" fmla="val 806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815669" y="5935025"/>
            <a:ext cx="10560661" cy="534472"/>
            <a:chOff x="-1" y="3037278"/>
            <a:chExt cx="10560661" cy="534472"/>
          </a:xfrm>
        </p:grpSpPr>
        <p:sp>
          <p:nvSpPr>
            <p:cNvPr id="6" name="燕尾形 5"/>
            <p:cNvSpPr/>
            <p:nvPr/>
          </p:nvSpPr>
          <p:spPr>
            <a:xfrm rot="5400000">
              <a:off x="260797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 rot="5400000">
              <a:off x="1316863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 rot="5400000">
              <a:off x="2372929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 rot="5400000">
              <a:off x="3428995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 rot="5400000">
              <a:off x="4485061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 rot="5400000">
              <a:off x="5541127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 rot="5400000">
              <a:off x="6597193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 rot="5400000">
              <a:off x="7653259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 rot="5400000">
              <a:off x="8709325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 rot="5400000">
              <a:off x="9765391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6"/>
            <a:ext cx="2742447" cy="3642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2" y="6356746"/>
            <a:ext cx="4115176" cy="3642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5" y="6356746"/>
            <a:ext cx="2742447" cy="3642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</a:t>
            </a:r>
            <a:r>
              <a:rPr lang="zh-CN" altLang="en-US" sz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下载平台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</a:t>
            </a:r>
            <a:r>
              <a:rPr lang="zh-CN" altLang="en-US" sz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和以及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原创作者的利益，请勿复制、传播、销售，否则将承担法律责任</a:t>
            </a:r>
            <a:r>
              <a:rPr lang="zh-CN" altLang="en-US" sz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！将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-12879" y="-25758"/>
            <a:ext cx="12222051" cy="6388458"/>
          </a:xfrm>
          <a:custGeom>
            <a:avLst/>
            <a:gdLst>
              <a:gd name="connsiteX0" fmla="*/ 0 w 12222051"/>
              <a:gd name="connsiteY0" fmla="*/ 12879 h 6143223"/>
              <a:gd name="connsiteX1" fmla="*/ 0 w 12222051"/>
              <a:gd name="connsiteY1" fmla="*/ 6143223 h 6143223"/>
              <a:gd name="connsiteX2" fmla="*/ 12222051 w 12222051"/>
              <a:gd name="connsiteY2" fmla="*/ 2176530 h 6143223"/>
              <a:gd name="connsiteX3" fmla="*/ 12209172 w 12222051"/>
              <a:gd name="connsiteY3" fmla="*/ 0 h 6143223"/>
              <a:gd name="connsiteX4" fmla="*/ 0 w 12222051"/>
              <a:gd name="connsiteY4" fmla="*/ 12879 h 61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051" h="6143223">
                <a:moveTo>
                  <a:pt x="0" y="12879"/>
                </a:moveTo>
                <a:lnTo>
                  <a:pt x="0" y="6143223"/>
                </a:lnTo>
                <a:lnTo>
                  <a:pt x="12222051" y="2176530"/>
                </a:lnTo>
                <a:lnTo>
                  <a:pt x="12209172" y="0"/>
                </a:lnTo>
                <a:lnTo>
                  <a:pt x="0" y="12879"/>
                </a:lnTo>
                <a:close/>
              </a:path>
            </a:pathLst>
          </a:custGeom>
          <a:solidFill>
            <a:srgbClr val="5DA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6905472" y="5035641"/>
            <a:ext cx="5286528" cy="1822359"/>
          </a:xfrm>
          <a:prstGeom prst="rtTriangle">
            <a:avLst/>
          </a:prstGeom>
          <a:solidFill>
            <a:srgbClr val="5DA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平行四边形 5"/>
          <p:cNvSpPr/>
          <p:nvPr/>
        </p:nvSpPr>
        <p:spPr>
          <a:xfrm rot="491790">
            <a:off x="5658785" y="5612625"/>
            <a:ext cx="4811234" cy="1498318"/>
          </a:xfrm>
          <a:prstGeom prst="parallelogram">
            <a:avLst>
              <a:gd name="adj" fmla="val 806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3476" y="542910"/>
            <a:ext cx="72250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财务会计</a:t>
            </a:r>
            <a:endParaRPr lang="zh-CN" altLang="en-US" sz="1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9155" y="442444"/>
            <a:ext cx="8113690" cy="22409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5576552" y="2352455"/>
            <a:ext cx="3506271" cy="613808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工作总结汇报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/>
          <a:srcRect r="16352"/>
          <a:stretch>
            <a:fillRect/>
          </a:stretch>
        </p:blipFill>
        <p:spPr>
          <a:xfrm>
            <a:off x="1429189" y="542910"/>
            <a:ext cx="1298620" cy="26024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/>
          <a:srcRect r="16352"/>
          <a:stretch>
            <a:fillRect/>
          </a:stretch>
        </p:blipFill>
        <p:spPr>
          <a:xfrm>
            <a:off x="4212100" y="2428480"/>
            <a:ext cx="1135486" cy="317949"/>
          </a:xfrm>
          <a:prstGeom prst="rect">
            <a:avLst/>
          </a:prstGeom>
        </p:spPr>
      </p:pic>
      <p:sp>
        <p:nvSpPr>
          <p:cNvPr id="23" name="十字形 22"/>
          <p:cNvSpPr/>
          <p:nvPr/>
        </p:nvSpPr>
        <p:spPr>
          <a:xfrm>
            <a:off x="9972845" y="262444"/>
            <a:ext cx="360000" cy="360000"/>
          </a:xfrm>
          <a:prstGeom prst="plus">
            <a:avLst>
              <a:gd name="adj" fmla="val 3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1859155" y="2352455"/>
            <a:ext cx="392441" cy="33091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-12879" y="3513662"/>
            <a:ext cx="4758285" cy="62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400" b="1" dirty="0" smtClean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某某有限公司财务部</a:t>
            </a:r>
            <a:endParaRPr lang="zh-CN" altLang="en-US" sz="24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abacus_73220"/>
          <p:cNvSpPr>
            <a:spLocks noChangeAspect="1"/>
          </p:cNvSpPr>
          <p:nvPr/>
        </p:nvSpPr>
        <p:spPr bwMode="auto">
          <a:xfrm>
            <a:off x="7907757" y="4994417"/>
            <a:ext cx="1800767" cy="1677602"/>
          </a:xfrm>
          <a:custGeom>
            <a:avLst/>
            <a:gdLst>
              <a:gd name="T0" fmla="*/ 323122 h 606761"/>
              <a:gd name="T1" fmla="*/ 323122 h 606761"/>
              <a:gd name="T2" fmla="*/ 323122 h 606761"/>
              <a:gd name="T3" fmla="*/ 323122 h 606761"/>
              <a:gd name="T4" fmla="*/ 323122 h 606761"/>
              <a:gd name="T5" fmla="*/ 323122 h 606761"/>
              <a:gd name="T6" fmla="*/ 323122 h 606761"/>
              <a:gd name="T7" fmla="*/ 323122 h 606761"/>
              <a:gd name="T8" fmla="*/ 323122 h 606761"/>
              <a:gd name="T9" fmla="*/ 323122 h 606761"/>
              <a:gd name="T10" fmla="*/ 323122 h 606761"/>
              <a:gd name="T11" fmla="*/ 323122 h 606761"/>
              <a:gd name="T12" fmla="*/ 323122 h 606761"/>
              <a:gd name="T13" fmla="*/ 323122 h 606761"/>
              <a:gd name="T14" fmla="*/ 323122 h 606761"/>
              <a:gd name="T15" fmla="*/ 323122 h 606761"/>
              <a:gd name="T16" fmla="*/ 323122 h 606761"/>
              <a:gd name="T17" fmla="*/ 323122 h 606761"/>
              <a:gd name="T18" fmla="*/ 323122 h 606761"/>
              <a:gd name="T19" fmla="*/ 323122 h 606761"/>
              <a:gd name="T20" fmla="*/ 323122 h 606761"/>
              <a:gd name="T21" fmla="*/ 323122 h 606761"/>
              <a:gd name="T22" fmla="*/ 323122 h 606761"/>
              <a:gd name="T23" fmla="*/ 323122 h 606761"/>
              <a:gd name="T24" fmla="*/ 323122 h 606761"/>
              <a:gd name="T25" fmla="*/ 323122 h 606761"/>
              <a:gd name="T26" fmla="*/ 323122 h 606761"/>
              <a:gd name="T27" fmla="*/ 323122 h 606761"/>
              <a:gd name="T28" fmla="*/ 323122 h 606761"/>
              <a:gd name="T29" fmla="*/ 323122 h 606761"/>
              <a:gd name="T30" fmla="*/ 323122 h 606761"/>
              <a:gd name="T31" fmla="*/ 323122 h 606761"/>
              <a:gd name="T32" fmla="*/ 323122 h 606761"/>
              <a:gd name="T33" fmla="*/ 323122 h 606761"/>
              <a:gd name="T34" fmla="*/ 323122 h 606761"/>
              <a:gd name="T35" fmla="*/ 323122 h 606761"/>
              <a:gd name="T36" fmla="*/ 323122 h 606761"/>
              <a:gd name="T37" fmla="*/ 323122 h 606761"/>
              <a:gd name="T38" fmla="*/ 323122 h 606761"/>
              <a:gd name="T39" fmla="*/ 323122 h 606761"/>
              <a:gd name="T40" fmla="*/ 323122 h 606761"/>
              <a:gd name="T41" fmla="*/ 323122 h 606761"/>
              <a:gd name="T42" fmla="*/ 323122 h 606761"/>
              <a:gd name="T43" fmla="*/ 323122 h 606761"/>
              <a:gd name="T44" fmla="*/ 323122 h 606761"/>
              <a:gd name="T45" fmla="*/ 323122 h 606761"/>
              <a:gd name="T46" fmla="*/ 323122 h 606761"/>
              <a:gd name="T47" fmla="*/ 323122 h 606761"/>
              <a:gd name="T48" fmla="*/ 323122 h 606761"/>
              <a:gd name="T49" fmla="*/ 323122 h 606761"/>
              <a:gd name="T50" fmla="*/ 323122 h 606761"/>
              <a:gd name="T51" fmla="*/ 323122 h 606761"/>
              <a:gd name="T52" fmla="*/ 323122 h 606761"/>
              <a:gd name="T53" fmla="*/ 323122 h 606761"/>
              <a:gd name="T54" fmla="*/ 323122 h 606761"/>
              <a:gd name="T55" fmla="*/ 323122 h 606761"/>
              <a:gd name="T56" fmla="*/ 323122 h 606761"/>
              <a:gd name="T57" fmla="*/ 323122 h 606761"/>
              <a:gd name="T58" fmla="*/ 323122 h 606761"/>
              <a:gd name="T59" fmla="*/ 323122 h 606761"/>
              <a:gd name="T60" fmla="*/ 323122 h 606761"/>
              <a:gd name="T61" fmla="*/ 323122 h 606761"/>
              <a:gd name="T62" fmla="*/ 323122 h 606761"/>
              <a:gd name="T63" fmla="*/ 323122 h 606761"/>
              <a:gd name="T64" fmla="*/ 323122 h 606761"/>
              <a:gd name="T65" fmla="*/ 323122 h 606761"/>
              <a:gd name="T66" fmla="*/ 323122 h 606761"/>
              <a:gd name="T67" fmla="*/ 323122 h 606761"/>
              <a:gd name="T68" fmla="*/ 323122 h 606761"/>
              <a:gd name="T69" fmla="*/ 323122 h 606761"/>
              <a:gd name="T70" fmla="*/ 323122 h 606761"/>
              <a:gd name="T71" fmla="*/ 323122 h 606761"/>
              <a:gd name="T72" fmla="*/ 323122 h 606761"/>
              <a:gd name="T73" fmla="*/ 323122 h 606761"/>
              <a:gd name="T74" fmla="*/ 285195 h 606761"/>
              <a:gd name="T75" fmla="*/ 285195 h 606761"/>
              <a:gd name="T76" fmla="*/ 323122 h 606761"/>
              <a:gd name="T77" fmla="*/ 323122 h 606761"/>
              <a:gd name="T78" fmla="*/ 323122 h 606761"/>
              <a:gd name="T79" fmla="*/ 323122 h 606761"/>
              <a:gd name="T80" fmla="*/ 323122 h 606761"/>
              <a:gd name="T81" fmla="*/ 323122 h 606761"/>
              <a:gd name="T82" fmla="*/ 323122 h 606761"/>
              <a:gd name="T83" fmla="*/ 323122 h 606761"/>
              <a:gd name="T84" fmla="*/ 323122 h 606761"/>
              <a:gd name="T85" fmla="*/ 323122 h 606761"/>
              <a:gd name="T86" fmla="*/ 323122 h 606761"/>
              <a:gd name="T87" fmla="*/ 323122 h 606761"/>
              <a:gd name="T88" fmla="*/ 323122 h 606761"/>
              <a:gd name="T89" fmla="*/ 323122 h 606761"/>
              <a:gd name="T90" fmla="*/ 323122 h 606761"/>
              <a:gd name="T91" fmla="*/ 323122 h 606761"/>
              <a:gd name="T92" fmla="*/ 323122 h 606761"/>
              <a:gd name="T93" fmla="*/ 323122 h 606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85" h="2412">
                <a:moveTo>
                  <a:pt x="2518" y="2092"/>
                </a:moveTo>
                <a:lnTo>
                  <a:pt x="2471" y="2092"/>
                </a:lnTo>
                <a:lnTo>
                  <a:pt x="2471" y="67"/>
                </a:lnTo>
                <a:cubicBezTo>
                  <a:pt x="2471" y="30"/>
                  <a:pt x="2441" y="0"/>
                  <a:pt x="2405" y="0"/>
                </a:cubicBezTo>
                <a:cubicBezTo>
                  <a:pt x="2368" y="0"/>
                  <a:pt x="2338" y="30"/>
                  <a:pt x="2338" y="67"/>
                </a:cubicBezTo>
                <a:lnTo>
                  <a:pt x="2338" y="254"/>
                </a:lnTo>
                <a:lnTo>
                  <a:pt x="1426" y="254"/>
                </a:lnTo>
                <a:lnTo>
                  <a:pt x="1426" y="213"/>
                </a:lnTo>
                <a:cubicBezTo>
                  <a:pt x="1426" y="138"/>
                  <a:pt x="1365" y="77"/>
                  <a:pt x="1290" y="77"/>
                </a:cubicBezTo>
                <a:lnTo>
                  <a:pt x="1281" y="77"/>
                </a:lnTo>
                <a:cubicBezTo>
                  <a:pt x="1205" y="77"/>
                  <a:pt x="1144" y="138"/>
                  <a:pt x="1144" y="213"/>
                </a:cubicBezTo>
                <a:lnTo>
                  <a:pt x="1144" y="254"/>
                </a:lnTo>
                <a:lnTo>
                  <a:pt x="1000" y="254"/>
                </a:lnTo>
                <a:lnTo>
                  <a:pt x="1000" y="213"/>
                </a:lnTo>
                <a:cubicBezTo>
                  <a:pt x="1000" y="138"/>
                  <a:pt x="938" y="77"/>
                  <a:pt x="863" y="77"/>
                </a:cubicBezTo>
                <a:lnTo>
                  <a:pt x="854" y="77"/>
                </a:lnTo>
                <a:cubicBezTo>
                  <a:pt x="778" y="77"/>
                  <a:pt x="717" y="138"/>
                  <a:pt x="717" y="213"/>
                </a:cubicBezTo>
                <a:lnTo>
                  <a:pt x="717" y="254"/>
                </a:lnTo>
                <a:lnTo>
                  <a:pt x="666" y="254"/>
                </a:lnTo>
                <a:lnTo>
                  <a:pt x="666" y="213"/>
                </a:lnTo>
                <a:cubicBezTo>
                  <a:pt x="666" y="138"/>
                  <a:pt x="605" y="77"/>
                  <a:pt x="529" y="77"/>
                </a:cubicBezTo>
                <a:lnTo>
                  <a:pt x="520" y="77"/>
                </a:lnTo>
                <a:cubicBezTo>
                  <a:pt x="445" y="77"/>
                  <a:pt x="384" y="138"/>
                  <a:pt x="384" y="213"/>
                </a:cubicBezTo>
                <a:lnTo>
                  <a:pt x="384" y="254"/>
                </a:lnTo>
                <a:lnTo>
                  <a:pt x="247" y="254"/>
                </a:lnTo>
                <a:lnTo>
                  <a:pt x="247" y="67"/>
                </a:lnTo>
                <a:cubicBezTo>
                  <a:pt x="247" y="30"/>
                  <a:pt x="217" y="0"/>
                  <a:pt x="180" y="0"/>
                </a:cubicBezTo>
                <a:cubicBezTo>
                  <a:pt x="143" y="0"/>
                  <a:pt x="114" y="30"/>
                  <a:pt x="114" y="67"/>
                </a:cubicBezTo>
                <a:lnTo>
                  <a:pt x="114" y="2092"/>
                </a:lnTo>
                <a:lnTo>
                  <a:pt x="67" y="2092"/>
                </a:lnTo>
                <a:cubicBezTo>
                  <a:pt x="30" y="2092"/>
                  <a:pt x="0" y="2122"/>
                  <a:pt x="0" y="2159"/>
                </a:cubicBezTo>
                <a:lnTo>
                  <a:pt x="0" y="2346"/>
                </a:lnTo>
                <a:cubicBezTo>
                  <a:pt x="0" y="2383"/>
                  <a:pt x="30" y="2412"/>
                  <a:pt x="67" y="2412"/>
                </a:cubicBezTo>
                <a:lnTo>
                  <a:pt x="2518" y="2412"/>
                </a:lnTo>
                <a:cubicBezTo>
                  <a:pt x="2555" y="2412"/>
                  <a:pt x="2585" y="2383"/>
                  <a:pt x="2585" y="2346"/>
                </a:cubicBezTo>
                <a:lnTo>
                  <a:pt x="2585" y="2159"/>
                </a:lnTo>
                <a:cubicBezTo>
                  <a:pt x="2585" y="2122"/>
                  <a:pt x="2555" y="2092"/>
                  <a:pt x="2518" y="2092"/>
                </a:cubicBezTo>
                <a:close/>
                <a:moveTo>
                  <a:pt x="520" y="565"/>
                </a:moveTo>
                <a:lnTo>
                  <a:pt x="529" y="565"/>
                </a:lnTo>
                <a:cubicBezTo>
                  <a:pt x="605" y="565"/>
                  <a:pt x="666" y="504"/>
                  <a:pt x="666" y="428"/>
                </a:cubicBezTo>
                <a:lnTo>
                  <a:pt x="666" y="387"/>
                </a:lnTo>
                <a:lnTo>
                  <a:pt x="717" y="387"/>
                </a:lnTo>
                <a:lnTo>
                  <a:pt x="717" y="428"/>
                </a:lnTo>
                <a:cubicBezTo>
                  <a:pt x="717" y="504"/>
                  <a:pt x="778" y="565"/>
                  <a:pt x="854" y="565"/>
                </a:cubicBezTo>
                <a:lnTo>
                  <a:pt x="863" y="565"/>
                </a:lnTo>
                <a:cubicBezTo>
                  <a:pt x="938" y="565"/>
                  <a:pt x="1000" y="504"/>
                  <a:pt x="1000" y="428"/>
                </a:cubicBezTo>
                <a:lnTo>
                  <a:pt x="1000" y="387"/>
                </a:lnTo>
                <a:lnTo>
                  <a:pt x="1144" y="387"/>
                </a:lnTo>
                <a:lnTo>
                  <a:pt x="1144" y="428"/>
                </a:lnTo>
                <a:cubicBezTo>
                  <a:pt x="1144" y="504"/>
                  <a:pt x="1205" y="565"/>
                  <a:pt x="1281" y="565"/>
                </a:cubicBezTo>
                <a:lnTo>
                  <a:pt x="1290" y="565"/>
                </a:lnTo>
                <a:cubicBezTo>
                  <a:pt x="1365" y="565"/>
                  <a:pt x="1426" y="504"/>
                  <a:pt x="1426" y="428"/>
                </a:cubicBezTo>
                <a:lnTo>
                  <a:pt x="1426" y="387"/>
                </a:lnTo>
                <a:lnTo>
                  <a:pt x="2338" y="387"/>
                </a:lnTo>
                <a:lnTo>
                  <a:pt x="2338" y="809"/>
                </a:lnTo>
                <a:lnTo>
                  <a:pt x="2187" y="809"/>
                </a:lnTo>
                <a:lnTo>
                  <a:pt x="2187" y="769"/>
                </a:lnTo>
                <a:cubicBezTo>
                  <a:pt x="2187" y="693"/>
                  <a:pt x="2125" y="632"/>
                  <a:pt x="2050" y="632"/>
                </a:cubicBezTo>
                <a:lnTo>
                  <a:pt x="2041" y="632"/>
                </a:lnTo>
                <a:cubicBezTo>
                  <a:pt x="1966" y="632"/>
                  <a:pt x="1904" y="693"/>
                  <a:pt x="1904" y="769"/>
                </a:cubicBezTo>
                <a:lnTo>
                  <a:pt x="1904" y="809"/>
                </a:lnTo>
                <a:lnTo>
                  <a:pt x="1784" y="809"/>
                </a:lnTo>
                <a:lnTo>
                  <a:pt x="1784" y="769"/>
                </a:lnTo>
                <a:cubicBezTo>
                  <a:pt x="1784" y="693"/>
                  <a:pt x="1722" y="632"/>
                  <a:pt x="1647" y="632"/>
                </a:cubicBezTo>
                <a:lnTo>
                  <a:pt x="1638" y="632"/>
                </a:lnTo>
                <a:cubicBezTo>
                  <a:pt x="1563" y="632"/>
                  <a:pt x="1501" y="693"/>
                  <a:pt x="1501" y="769"/>
                </a:cubicBezTo>
                <a:lnTo>
                  <a:pt x="1501" y="809"/>
                </a:lnTo>
                <a:lnTo>
                  <a:pt x="247" y="809"/>
                </a:lnTo>
                <a:lnTo>
                  <a:pt x="247" y="387"/>
                </a:lnTo>
                <a:lnTo>
                  <a:pt x="384" y="387"/>
                </a:lnTo>
                <a:lnTo>
                  <a:pt x="384" y="428"/>
                </a:lnTo>
                <a:cubicBezTo>
                  <a:pt x="384" y="504"/>
                  <a:pt x="445" y="565"/>
                  <a:pt x="520" y="565"/>
                </a:cubicBezTo>
                <a:close/>
                <a:moveTo>
                  <a:pt x="1647" y="1267"/>
                </a:moveTo>
                <a:lnTo>
                  <a:pt x="1638" y="1267"/>
                </a:lnTo>
                <a:cubicBezTo>
                  <a:pt x="1563" y="1267"/>
                  <a:pt x="1501" y="1329"/>
                  <a:pt x="1501" y="1404"/>
                </a:cubicBezTo>
                <a:lnTo>
                  <a:pt x="1501" y="1445"/>
                </a:lnTo>
                <a:lnTo>
                  <a:pt x="1253" y="1445"/>
                </a:lnTo>
                <a:lnTo>
                  <a:pt x="1253" y="1404"/>
                </a:lnTo>
                <a:cubicBezTo>
                  <a:pt x="1253" y="1329"/>
                  <a:pt x="1192" y="1267"/>
                  <a:pt x="1116" y="1267"/>
                </a:cubicBezTo>
                <a:lnTo>
                  <a:pt x="1107" y="1267"/>
                </a:lnTo>
                <a:cubicBezTo>
                  <a:pt x="1032" y="1267"/>
                  <a:pt x="971" y="1329"/>
                  <a:pt x="971" y="1404"/>
                </a:cubicBezTo>
                <a:lnTo>
                  <a:pt x="971" y="1445"/>
                </a:lnTo>
                <a:lnTo>
                  <a:pt x="920" y="1445"/>
                </a:lnTo>
                <a:lnTo>
                  <a:pt x="920" y="1404"/>
                </a:lnTo>
                <a:cubicBezTo>
                  <a:pt x="920" y="1329"/>
                  <a:pt x="858" y="1267"/>
                  <a:pt x="783" y="1267"/>
                </a:cubicBezTo>
                <a:lnTo>
                  <a:pt x="774" y="1267"/>
                </a:lnTo>
                <a:cubicBezTo>
                  <a:pt x="698" y="1267"/>
                  <a:pt x="637" y="1329"/>
                  <a:pt x="637" y="1404"/>
                </a:cubicBezTo>
                <a:lnTo>
                  <a:pt x="637" y="1445"/>
                </a:lnTo>
                <a:lnTo>
                  <a:pt x="599" y="1445"/>
                </a:lnTo>
                <a:lnTo>
                  <a:pt x="599" y="1404"/>
                </a:lnTo>
                <a:cubicBezTo>
                  <a:pt x="599" y="1329"/>
                  <a:pt x="538" y="1267"/>
                  <a:pt x="463" y="1267"/>
                </a:cubicBezTo>
                <a:lnTo>
                  <a:pt x="454" y="1267"/>
                </a:lnTo>
                <a:cubicBezTo>
                  <a:pt x="378" y="1267"/>
                  <a:pt x="317" y="1329"/>
                  <a:pt x="317" y="1404"/>
                </a:cubicBezTo>
                <a:lnTo>
                  <a:pt x="317" y="1445"/>
                </a:lnTo>
                <a:lnTo>
                  <a:pt x="247" y="1445"/>
                </a:lnTo>
                <a:lnTo>
                  <a:pt x="247" y="943"/>
                </a:lnTo>
                <a:lnTo>
                  <a:pt x="1501" y="943"/>
                </a:lnTo>
                <a:lnTo>
                  <a:pt x="1501" y="984"/>
                </a:lnTo>
                <a:cubicBezTo>
                  <a:pt x="1501" y="1059"/>
                  <a:pt x="1563" y="1120"/>
                  <a:pt x="1638" y="1120"/>
                </a:cubicBezTo>
                <a:lnTo>
                  <a:pt x="1647" y="1120"/>
                </a:lnTo>
                <a:cubicBezTo>
                  <a:pt x="1722" y="1120"/>
                  <a:pt x="1784" y="1059"/>
                  <a:pt x="1784" y="984"/>
                </a:cubicBezTo>
                <a:lnTo>
                  <a:pt x="1784" y="943"/>
                </a:lnTo>
                <a:lnTo>
                  <a:pt x="1904" y="943"/>
                </a:lnTo>
                <a:lnTo>
                  <a:pt x="1904" y="984"/>
                </a:lnTo>
                <a:cubicBezTo>
                  <a:pt x="1904" y="1059"/>
                  <a:pt x="1966" y="1120"/>
                  <a:pt x="2041" y="1120"/>
                </a:cubicBezTo>
                <a:lnTo>
                  <a:pt x="2050" y="1120"/>
                </a:lnTo>
                <a:cubicBezTo>
                  <a:pt x="2125" y="1120"/>
                  <a:pt x="2187" y="1059"/>
                  <a:pt x="2187" y="984"/>
                </a:cubicBezTo>
                <a:lnTo>
                  <a:pt x="2187" y="943"/>
                </a:lnTo>
                <a:lnTo>
                  <a:pt x="2338" y="943"/>
                </a:lnTo>
                <a:lnTo>
                  <a:pt x="2338" y="1445"/>
                </a:lnTo>
                <a:lnTo>
                  <a:pt x="1784" y="1445"/>
                </a:lnTo>
                <a:lnTo>
                  <a:pt x="1784" y="1404"/>
                </a:lnTo>
                <a:cubicBezTo>
                  <a:pt x="1784" y="1329"/>
                  <a:pt x="1722" y="1267"/>
                  <a:pt x="1647" y="1267"/>
                </a:cubicBezTo>
                <a:close/>
                <a:moveTo>
                  <a:pt x="247" y="1578"/>
                </a:moveTo>
                <a:lnTo>
                  <a:pt x="317" y="1578"/>
                </a:lnTo>
                <a:lnTo>
                  <a:pt x="317" y="1619"/>
                </a:lnTo>
                <a:cubicBezTo>
                  <a:pt x="317" y="1694"/>
                  <a:pt x="378" y="1756"/>
                  <a:pt x="454" y="1756"/>
                </a:cubicBezTo>
                <a:lnTo>
                  <a:pt x="463" y="1756"/>
                </a:lnTo>
                <a:cubicBezTo>
                  <a:pt x="538" y="1756"/>
                  <a:pt x="599" y="1694"/>
                  <a:pt x="599" y="1619"/>
                </a:cubicBezTo>
                <a:lnTo>
                  <a:pt x="599" y="1578"/>
                </a:lnTo>
                <a:lnTo>
                  <a:pt x="637" y="1578"/>
                </a:lnTo>
                <a:lnTo>
                  <a:pt x="637" y="1619"/>
                </a:lnTo>
                <a:cubicBezTo>
                  <a:pt x="637" y="1694"/>
                  <a:pt x="698" y="1756"/>
                  <a:pt x="774" y="1756"/>
                </a:cubicBezTo>
                <a:lnTo>
                  <a:pt x="783" y="1756"/>
                </a:lnTo>
                <a:cubicBezTo>
                  <a:pt x="858" y="1756"/>
                  <a:pt x="920" y="1694"/>
                  <a:pt x="920" y="1619"/>
                </a:cubicBezTo>
                <a:lnTo>
                  <a:pt x="920" y="1578"/>
                </a:lnTo>
                <a:lnTo>
                  <a:pt x="971" y="1578"/>
                </a:lnTo>
                <a:lnTo>
                  <a:pt x="971" y="1619"/>
                </a:lnTo>
                <a:cubicBezTo>
                  <a:pt x="971" y="1694"/>
                  <a:pt x="1032" y="1756"/>
                  <a:pt x="1107" y="1756"/>
                </a:cubicBezTo>
                <a:lnTo>
                  <a:pt x="1116" y="1756"/>
                </a:lnTo>
                <a:cubicBezTo>
                  <a:pt x="1192" y="1756"/>
                  <a:pt x="1253" y="1694"/>
                  <a:pt x="1253" y="1619"/>
                </a:cubicBezTo>
                <a:lnTo>
                  <a:pt x="1253" y="1578"/>
                </a:lnTo>
                <a:lnTo>
                  <a:pt x="1501" y="1578"/>
                </a:lnTo>
                <a:lnTo>
                  <a:pt x="1501" y="1619"/>
                </a:lnTo>
                <a:cubicBezTo>
                  <a:pt x="1501" y="1694"/>
                  <a:pt x="1563" y="1756"/>
                  <a:pt x="1638" y="1756"/>
                </a:cubicBezTo>
                <a:lnTo>
                  <a:pt x="1647" y="1756"/>
                </a:lnTo>
                <a:cubicBezTo>
                  <a:pt x="1722" y="1756"/>
                  <a:pt x="1784" y="1694"/>
                  <a:pt x="1784" y="1619"/>
                </a:cubicBezTo>
                <a:lnTo>
                  <a:pt x="1784" y="1578"/>
                </a:lnTo>
                <a:lnTo>
                  <a:pt x="2338" y="1578"/>
                </a:lnTo>
                <a:lnTo>
                  <a:pt x="2338" y="2092"/>
                </a:lnTo>
                <a:lnTo>
                  <a:pt x="247" y="2092"/>
                </a:lnTo>
                <a:lnTo>
                  <a:pt x="247" y="157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sp>
      <p:pic>
        <p:nvPicPr>
          <p:cNvPr id="2" name="Lullatone - checking things off of a to-do list early in the mor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4501" y="-330558"/>
            <a:ext cx="304800" cy="304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" y="6490953"/>
            <a:ext cx="33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5DAE62"/>
                </a:solidFill>
              </a:rPr>
              <a:t>汇报人</a:t>
            </a:r>
            <a:r>
              <a:rPr lang="zh-CN" altLang="en-US" dirty="0" smtClean="0">
                <a:solidFill>
                  <a:srgbClr val="5DAE62"/>
                </a:solidFill>
              </a:rPr>
              <a:t>：           时</a:t>
            </a:r>
            <a:r>
              <a:rPr lang="zh-CN" altLang="en-US" dirty="0">
                <a:solidFill>
                  <a:srgbClr val="5DAE62"/>
                </a:solidFill>
              </a:rPr>
              <a:t>间：</a:t>
            </a:r>
            <a:r>
              <a:rPr lang="en-US" altLang="zh-CN" dirty="0">
                <a:solidFill>
                  <a:srgbClr val="5DAE62"/>
                </a:solidFill>
              </a:rPr>
              <a:t>XX</a:t>
            </a:r>
            <a:r>
              <a:rPr lang="zh-CN" altLang="en-US" dirty="0">
                <a:solidFill>
                  <a:srgbClr val="5DAE62"/>
                </a:solidFill>
              </a:rPr>
              <a:t>年</a:t>
            </a:r>
            <a:r>
              <a:rPr lang="en-US" altLang="zh-CN" dirty="0">
                <a:solidFill>
                  <a:srgbClr val="5DAE62"/>
                </a:solidFill>
              </a:rPr>
              <a:t>XX</a:t>
            </a:r>
            <a:r>
              <a:rPr lang="zh-CN" altLang="en-US" dirty="0">
                <a:solidFill>
                  <a:srgbClr val="5DAE62"/>
                </a:solidFill>
              </a:rPr>
              <a:t>月</a:t>
            </a:r>
            <a:endParaRPr lang="zh-CN" altLang="en-US" dirty="0">
              <a:solidFill>
                <a:srgbClr val="5DAE6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 animBg="1"/>
      <p:bldP spid="9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dcf9529-c1db-4f5c-b7f3-af1c0740969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06534" y="2044428"/>
            <a:ext cx="10378931" cy="3617532"/>
            <a:chOff x="906535" y="2368278"/>
            <a:chExt cx="10378931" cy="3617532"/>
          </a:xfrm>
        </p:grpSpPr>
        <p:grpSp>
          <p:nvGrpSpPr>
            <p:cNvPr id="5" name="ïsļíḋe"/>
            <p:cNvGrpSpPr/>
            <p:nvPr/>
          </p:nvGrpSpPr>
          <p:grpSpPr>
            <a:xfrm>
              <a:off x="1218249" y="2368278"/>
              <a:ext cx="1954601" cy="2399518"/>
              <a:chOff x="1096508" y="2368278"/>
              <a:chExt cx="1954601" cy="2399518"/>
            </a:xfrm>
          </p:grpSpPr>
          <p:sp>
            <p:nvSpPr>
              <p:cNvPr id="33" name="îṥļîḋe"/>
              <p:cNvSpPr/>
              <p:nvPr/>
            </p:nvSpPr>
            <p:spPr>
              <a:xfrm rot="5400000">
                <a:off x="986385" y="2703073"/>
                <a:ext cx="2174849" cy="1954598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ïṡļide"/>
              <p:cNvSpPr/>
              <p:nvPr/>
            </p:nvSpPr>
            <p:spPr>
              <a:xfrm>
                <a:off x="1096508" y="2368278"/>
                <a:ext cx="1954598" cy="642093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îṣļídê"/>
              <p:cNvSpPr/>
              <p:nvPr/>
            </p:nvSpPr>
            <p:spPr bwMode="auto">
              <a:xfrm>
                <a:off x="1828794" y="3444377"/>
                <a:ext cx="490030" cy="471990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iŝľîďè"/>
              <p:cNvSpPr txBox="1"/>
              <p:nvPr/>
            </p:nvSpPr>
            <p:spPr>
              <a:xfrm>
                <a:off x="1477050" y="2504658"/>
                <a:ext cx="1193515" cy="36933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关键词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íŝļîďé"/>
            <p:cNvGrpSpPr/>
            <p:nvPr/>
          </p:nvGrpSpPr>
          <p:grpSpPr>
            <a:xfrm>
              <a:off x="3818549" y="2368278"/>
              <a:ext cx="1954602" cy="2399518"/>
              <a:chOff x="3688323" y="2368279"/>
              <a:chExt cx="1954602" cy="2399518"/>
            </a:xfrm>
          </p:grpSpPr>
          <p:sp>
            <p:nvSpPr>
              <p:cNvPr id="29" name="ïśḻiďê"/>
              <p:cNvSpPr/>
              <p:nvPr/>
            </p:nvSpPr>
            <p:spPr>
              <a:xfrm rot="5400000">
                <a:off x="3578201" y="2703074"/>
                <a:ext cx="2174849" cy="1954598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íSľïḋe"/>
              <p:cNvSpPr/>
              <p:nvPr/>
            </p:nvSpPr>
            <p:spPr>
              <a:xfrm>
                <a:off x="3688323" y="2368279"/>
                <a:ext cx="1954598" cy="642093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îšļîďé"/>
              <p:cNvSpPr/>
              <p:nvPr/>
            </p:nvSpPr>
            <p:spPr bwMode="auto">
              <a:xfrm>
                <a:off x="4420610" y="3444378"/>
                <a:ext cx="490030" cy="471990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ïšḻïḑè"/>
              <p:cNvSpPr txBox="1"/>
              <p:nvPr/>
            </p:nvSpPr>
            <p:spPr>
              <a:xfrm>
                <a:off x="4068865" y="2504659"/>
                <a:ext cx="1193515" cy="36933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关键词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îs1îḍè"/>
            <p:cNvGrpSpPr/>
            <p:nvPr/>
          </p:nvGrpSpPr>
          <p:grpSpPr>
            <a:xfrm>
              <a:off x="6418851" y="2368278"/>
              <a:ext cx="1954601" cy="2399518"/>
              <a:chOff x="6356374" y="2368278"/>
              <a:chExt cx="1954601" cy="2399518"/>
            </a:xfrm>
          </p:grpSpPr>
          <p:sp>
            <p:nvSpPr>
              <p:cNvPr id="25" name="isḻiďê"/>
              <p:cNvSpPr/>
              <p:nvPr/>
            </p:nvSpPr>
            <p:spPr>
              <a:xfrm rot="5400000">
                <a:off x="6246251" y="2703073"/>
                <a:ext cx="2174849" cy="1954598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iSļiḓê"/>
              <p:cNvSpPr/>
              <p:nvPr/>
            </p:nvSpPr>
            <p:spPr>
              <a:xfrm>
                <a:off x="6356374" y="2368278"/>
                <a:ext cx="1954598" cy="642093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íṧľîḓe"/>
              <p:cNvSpPr/>
              <p:nvPr/>
            </p:nvSpPr>
            <p:spPr bwMode="auto">
              <a:xfrm>
                <a:off x="7088660" y="3444377"/>
                <a:ext cx="490030" cy="471990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îšlíďè"/>
              <p:cNvSpPr txBox="1"/>
              <p:nvPr/>
            </p:nvSpPr>
            <p:spPr>
              <a:xfrm>
                <a:off x="6736916" y="2504658"/>
                <a:ext cx="1193515" cy="36933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关键词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ïṡḷïḑe"/>
            <p:cNvGrpSpPr/>
            <p:nvPr/>
          </p:nvGrpSpPr>
          <p:grpSpPr>
            <a:xfrm>
              <a:off x="9019151" y="2368278"/>
              <a:ext cx="1954601" cy="2399518"/>
              <a:chOff x="9064656" y="2368279"/>
              <a:chExt cx="1954601" cy="2399518"/>
            </a:xfrm>
          </p:grpSpPr>
          <p:sp>
            <p:nvSpPr>
              <p:cNvPr id="21" name="iṣḷïḓe"/>
              <p:cNvSpPr/>
              <p:nvPr/>
            </p:nvSpPr>
            <p:spPr>
              <a:xfrm rot="5400000">
                <a:off x="8954533" y="2703074"/>
                <a:ext cx="2174849" cy="1954598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íSļíďê"/>
              <p:cNvSpPr/>
              <p:nvPr/>
            </p:nvSpPr>
            <p:spPr>
              <a:xfrm>
                <a:off x="9064656" y="2368279"/>
                <a:ext cx="1954598" cy="6420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iṡ1íḓe"/>
              <p:cNvSpPr/>
              <p:nvPr/>
            </p:nvSpPr>
            <p:spPr bwMode="auto">
              <a:xfrm>
                <a:off x="9796942" y="3444378"/>
                <a:ext cx="490030" cy="471990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îṡ1îde"/>
              <p:cNvSpPr txBox="1"/>
              <p:nvPr/>
            </p:nvSpPr>
            <p:spPr>
              <a:xfrm>
                <a:off x="9445198" y="2504659"/>
                <a:ext cx="1193515" cy="36933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关键词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ïṩḻîďe"/>
            <p:cNvGrpSpPr/>
            <p:nvPr/>
          </p:nvGrpSpPr>
          <p:grpSpPr>
            <a:xfrm>
              <a:off x="906535" y="5201803"/>
              <a:ext cx="2578029" cy="784007"/>
              <a:chOff x="251866" y="1988839"/>
              <a:chExt cx="3288629" cy="784007"/>
            </a:xfrm>
          </p:grpSpPr>
          <p:sp>
            <p:nvSpPr>
              <p:cNvPr id="19" name="is1ïdê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iṧlîďè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ïSḻîḋé"/>
            <p:cNvGrpSpPr/>
            <p:nvPr/>
          </p:nvGrpSpPr>
          <p:grpSpPr>
            <a:xfrm>
              <a:off x="3506836" y="5201803"/>
              <a:ext cx="2578029" cy="784007"/>
              <a:chOff x="251866" y="1988839"/>
              <a:chExt cx="3288629" cy="784007"/>
            </a:xfrm>
          </p:grpSpPr>
          <p:sp>
            <p:nvSpPr>
              <p:cNvPr id="17" name="iśľîḓê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íSḷîḑè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ïṧlíḋê"/>
            <p:cNvGrpSpPr/>
            <p:nvPr/>
          </p:nvGrpSpPr>
          <p:grpSpPr>
            <a:xfrm>
              <a:off x="8707437" y="5201803"/>
              <a:ext cx="2578029" cy="784007"/>
              <a:chOff x="251866" y="1988839"/>
              <a:chExt cx="3288629" cy="784007"/>
            </a:xfrm>
          </p:grpSpPr>
          <p:sp>
            <p:nvSpPr>
              <p:cNvPr id="15" name="ïś1iḓè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iṥľîḑé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i$ļíḋe"/>
            <p:cNvGrpSpPr/>
            <p:nvPr/>
          </p:nvGrpSpPr>
          <p:grpSpPr>
            <a:xfrm>
              <a:off x="6107137" y="5201803"/>
              <a:ext cx="2578029" cy="784007"/>
              <a:chOff x="251866" y="1988839"/>
              <a:chExt cx="3288629" cy="784007"/>
            </a:xfrm>
          </p:grpSpPr>
          <p:sp>
            <p:nvSpPr>
              <p:cNvPr id="13" name="ïṥḻïḋe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îṩľïḍé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经验与教训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dac50c0-d469-44b9-9e18-ac047e1498f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28747" y="1568303"/>
            <a:ext cx="10334505" cy="3721394"/>
            <a:chOff x="219860" y="1156453"/>
            <a:chExt cx="11829998" cy="4259912"/>
          </a:xfrm>
        </p:grpSpPr>
        <p:grpSp>
          <p:nvGrpSpPr>
            <p:cNvPr id="4" name="ïš1íḑe"/>
            <p:cNvGrpSpPr/>
            <p:nvPr/>
          </p:nvGrpSpPr>
          <p:grpSpPr>
            <a:xfrm>
              <a:off x="1835153" y="2146300"/>
              <a:ext cx="8521693" cy="2242820"/>
              <a:chOff x="1835153" y="2146300"/>
              <a:chExt cx="8521693" cy="2242820"/>
            </a:xfrm>
          </p:grpSpPr>
          <p:sp>
            <p:nvSpPr>
              <p:cNvPr id="17" name="iş1idê"/>
              <p:cNvSpPr/>
              <p:nvPr/>
            </p:nvSpPr>
            <p:spPr>
              <a:xfrm rot="2280706" flipV="1">
                <a:off x="9788808" y="3249867"/>
                <a:ext cx="568038" cy="10787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şļîḑê"/>
              <p:cNvSpPr/>
              <p:nvPr/>
            </p:nvSpPr>
            <p:spPr>
              <a:xfrm rot="19319294">
                <a:off x="1835153" y="3249867"/>
                <a:ext cx="568038" cy="10787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íŝḷíḓê"/>
              <p:cNvSpPr/>
              <p:nvPr/>
            </p:nvSpPr>
            <p:spPr>
              <a:xfrm flipV="1">
                <a:off x="3982305" y="2146300"/>
                <a:ext cx="2468607" cy="2242820"/>
              </a:xfrm>
              <a:prstGeom prst="parallelogram">
                <a:avLst>
                  <a:gd name="adj" fmla="val 78020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ï$ḻîďé"/>
              <p:cNvSpPr/>
              <p:nvPr/>
            </p:nvSpPr>
            <p:spPr>
              <a:xfrm>
                <a:off x="2229838" y="2146300"/>
                <a:ext cx="2468607" cy="2242820"/>
              </a:xfrm>
              <a:prstGeom prst="parallelogram">
                <a:avLst>
                  <a:gd name="adj" fmla="val 78020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iṩ1ïḓè"/>
              <p:cNvSpPr/>
              <p:nvPr/>
            </p:nvSpPr>
            <p:spPr>
              <a:xfrm flipV="1">
                <a:off x="7487239" y="2146300"/>
                <a:ext cx="2468607" cy="2242820"/>
              </a:xfrm>
              <a:prstGeom prst="parallelogram">
                <a:avLst>
                  <a:gd name="adj" fmla="val 78020"/>
                </a:avLst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îṥlïḑê"/>
              <p:cNvSpPr/>
              <p:nvPr/>
            </p:nvSpPr>
            <p:spPr>
              <a:xfrm>
                <a:off x="5734772" y="2146300"/>
                <a:ext cx="2468607" cy="2242820"/>
              </a:xfrm>
              <a:prstGeom prst="parallelogram">
                <a:avLst>
                  <a:gd name="adj" fmla="val 78020"/>
                </a:avLst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ïŝḷíďê"/>
            <p:cNvGrpSpPr/>
            <p:nvPr/>
          </p:nvGrpSpPr>
          <p:grpSpPr>
            <a:xfrm>
              <a:off x="219860" y="4580588"/>
              <a:ext cx="2835736" cy="835777"/>
              <a:chOff x="181478" y="3139323"/>
              <a:chExt cx="2835736" cy="835777"/>
            </a:xfrm>
          </p:grpSpPr>
          <p:sp>
            <p:nvSpPr>
              <p:cNvPr id="15" name="iṧ1ïḓe"/>
              <p:cNvSpPr txBox="1"/>
              <p:nvPr/>
            </p:nvSpPr>
            <p:spPr>
              <a:xfrm>
                <a:off x="181478" y="3385544"/>
                <a:ext cx="2835736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iślídé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iṧľiḓé"/>
            <p:cNvGrpSpPr/>
            <p:nvPr/>
          </p:nvGrpSpPr>
          <p:grpSpPr>
            <a:xfrm>
              <a:off x="9137045" y="4580588"/>
              <a:ext cx="2912813" cy="835777"/>
              <a:chOff x="9029821" y="3139323"/>
              <a:chExt cx="2912813" cy="835777"/>
            </a:xfrm>
          </p:grpSpPr>
          <p:sp>
            <p:nvSpPr>
              <p:cNvPr id="13" name="iŝľîḍê"/>
              <p:cNvSpPr txBox="1"/>
              <p:nvPr/>
            </p:nvSpPr>
            <p:spPr>
              <a:xfrm>
                <a:off x="9029821" y="3385544"/>
                <a:ext cx="29128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iṩ1íďé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6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6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î$ľíḓè"/>
            <p:cNvGrpSpPr/>
            <p:nvPr/>
          </p:nvGrpSpPr>
          <p:grpSpPr>
            <a:xfrm>
              <a:off x="1934360" y="1156453"/>
              <a:ext cx="2835736" cy="835777"/>
              <a:chOff x="181478" y="3139323"/>
              <a:chExt cx="2835736" cy="835777"/>
            </a:xfrm>
          </p:grpSpPr>
          <p:sp>
            <p:nvSpPr>
              <p:cNvPr id="11" name="ïšliďe"/>
              <p:cNvSpPr txBox="1"/>
              <p:nvPr/>
            </p:nvSpPr>
            <p:spPr>
              <a:xfrm>
                <a:off x="181478" y="3385544"/>
                <a:ext cx="2835736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îṩ1ïḋe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îṥ1íde"/>
            <p:cNvGrpSpPr/>
            <p:nvPr/>
          </p:nvGrpSpPr>
          <p:grpSpPr>
            <a:xfrm>
              <a:off x="7413752" y="1156453"/>
              <a:ext cx="2912813" cy="835777"/>
              <a:chOff x="9029821" y="3139323"/>
              <a:chExt cx="2912813" cy="835777"/>
            </a:xfrm>
          </p:grpSpPr>
          <p:sp>
            <p:nvSpPr>
              <p:cNvPr id="9" name="ïşľîḍé"/>
              <p:cNvSpPr txBox="1"/>
              <p:nvPr/>
            </p:nvSpPr>
            <p:spPr>
              <a:xfrm>
                <a:off x="9029821" y="3385544"/>
                <a:ext cx="29128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íṧlíḓe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经验与教训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eb33742-6f39-44d0-a119-3b0c35c4d8d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27118" y="1404485"/>
            <a:ext cx="9537764" cy="4049030"/>
            <a:chOff x="1432093" y="1557068"/>
            <a:chExt cx="9537764" cy="4049030"/>
          </a:xfrm>
        </p:grpSpPr>
        <p:sp>
          <p:nvSpPr>
            <p:cNvPr id="4" name="íṩ1iḍe"/>
            <p:cNvSpPr/>
            <p:nvPr/>
          </p:nvSpPr>
          <p:spPr>
            <a:xfrm>
              <a:off x="4765714" y="2369156"/>
              <a:ext cx="2982820" cy="2982821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5" name="ïṩḷidê"/>
            <p:cNvGrpSpPr/>
            <p:nvPr/>
          </p:nvGrpSpPr>
          <p:grpSpPr>
            <a:xfrm>
              <a:off x="6576163" y="4481157"/>
              <a:ext cx="1104947" cy="1104945"/>
              <a:chOff x="6576163" y="4501153"/>
              <a:chExt cx="1104947" cy="1104945"/>
            </a:xfrm>
          </p:grpSpPr>
          <p:sp>
            <p:nvSpPr>
              <p:cNvPr id="33" name="ïṡḻïďé"/>
              <p:cNvSpPr/>
              <p:nvPr/>
            </p:nvSpPr>
            <p:spPr>
              <a:xfrm>
                <a:off x="6576163" y="4501153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iṩḻîḑé"/>
              <p:cNvSpPr/>
              <p:nvPr/>
            </p:nvSpPr>
            <p:spPr bwMode="auto">
              <a:xfrm>
                <a:off x="6812034" y="4737023"/>
                <a:ext cx="633204" cy="633204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ṧḷîḑe"/>
            <p:cNvGrpSpPr/>
            <p:nvPr/>
          </p:nvGrpSpPr>
          <p:grpSpPr>
            <a:xfrm>
              <a:off x="4833147" y="4501153"/>
              <a:ext cx="1104947" cy="1104945"/>
              <a:chOff x="4833147" y="4501153"/>
              <a:chExt cx="1104947" cy="1104945"/>
            </a:xfrm>
          </p:grpSpPr>
          <p:sp>
            <p:nvSpPr>
              <p:cNvPr id="31" name="íś1îďé"/>
              <p:cNvSpPr/>
              <p:nvPr/>
            </p:nvSpPr>
            <p:spPr>
              <a:xfrm>
                <a:off x="4833147" y="4501153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îṩ1îḓe"/>
              <p:cNvSpPr/>
              <p:nvPr/>
            </p:nvSpPr>
            <p:spPr bwMode="auto">
              <a:xfrm>
                <a:off x="5069018" y="4737023"/>
                <a:ext cx="633204" cy="633204"/>
              </a:xfrm>
              <a:custGeom>
                <a:avLst/>
                <a:gdLst>
                  <a:gd name="T0" fmla="*/ 74 w 236"/>
                  <a:gd name="T1" fmla="*/ 160 h 236"/>
                  <a:gd name="T2" fmla="*/ 93 w 236"/>
                  <a:gd name="T3" fmla="*/ 160 h 236"/>
                  <a:gd name="T4" fmla="*/ 93 w 236"/>
                  <a:gd name="T5" fmla="*/ 103 h 236"/>
                  <a:gd name="T6" fmla="*/ 74 w 236"/>
                  <a:gd name="T7" fmla="*/ 103 h 236"/>
                  <a:gd name="T8" fmla="*/ 74 w 236"/>
                  <a:gd name="T9" fmla="*/ 160 h 236"/>
                  <a:gd name="T10" fmla="*/ 140 w 236"/>
                  <a:gd name="T11" fmla="*/ 102 h 236"/>
                  <a:gd name="T12" fmla="*/ 122 w 236"/>
                  <a:gd name="T13" fmla="*/ 111 h 236"/>
                  <a:gd name="T14" fmla="*/ 122 w 236"/>
                  <a:gd name="T15" fmla="*/ 103 h 236"/>
                  <a:gd name="T16" fmla="*/ 103 w 236"/>
                  <a:gd name="T17" fmla="*/ 103 h 236"/>
                  <a:gd name="T18" fmla="*/ 103 w 236"/>
                  <a:gd name="T19" fmla="*/ 160 h 236"/>
                  <a:gd name="T20" fmla="*/ 122 w 236"/>
                  <a:gd name="T21" fmla="*/ 160 h 236"/>
                  <a:gd name="T22" fmla="*/ 122 w 236"/>
                  <a:gd name="T23" fmla="*/ 128 h 236"/>
                  <a:gd name="T24" fmla="*/ 123 w 236"/>
                  <a:gd name="T25" fmla="*/ 124 h 236"/>
                  <a:gd name="T26" fmla="*/ 133 w 236"/>
                  <a:gd name="T27" fmla="*/ 117 h 236"/>
                  <a:gd name="T28" fmla="*/ 142 w 236"/>
                  <a:gd name="T29" fmla="*/ 130 h 236"/>
                  <a:gd name="T30" fmla="*/ 142 w 236"/>
                  <a:gd name="T31" fmla="*/ 160 h 236"/>
                  <a:gd name="T32" fmla="*/ 161 w 236"/>
                  <a:gd name="T33" fmla="*/ 160 h 236"/>
                  <a:gd name="T34" fmla="*/ 161 w 236"/>
                  <a:gd name="T35" fmla="*/ 160 h 236"/>
                  <a:gd name="T36" fmla="*/ 161 w 236"/>
                  <a:gd name="T37" fmla="*/ 127 h 236"/>
                  <a:gd name="T38" fmla="*/ 140 w 236"/>
                  <a:gd name="T39" fmla="*/ 102 h 236"/>
                  <a:gd name="T40" fmla="*/ 122 w 236"/>
                  <a:gd name="T41" fmla="*/ 111 h 236"/>
                  <a:gd name="T42" fmla="*/ 122 w 236"/>
                  <a:gd name="T43" fmla="*/ 111 h 236"/>
                  <a:gd name="T44" fmla="*/ 122 w 236"/>
                  <a:gd name="T45" fmla="*/ 111 h 236"/>
                  <a:gd name="T46" fmla="*/ 83 w 236"/>
                  <a:gd name="T47" fmla="*/ 75 h 236"/>
                  <a:gd name="T48" fmla="*/ 73 w 236"/>
                  <a:gd name="T49" fmla="*/ 85 h 236"/>
                  <a:gd name="T50" fmla="*/ 83 w 236"/>
                  <a:gd name="T51" fmla="*/ 95 h 236"/>
                  <a:gd name="T52" fmla="*/ 83 w 236"/>
                  <a:gd name="T53" fmla="*/ 95 h 236"/>
                  <a:gd name="T54" fmla="*/ 94 w 236"/>
                  <a:gd name="T55" fmla="*/ 85 h 236"/>
                  <a:gd name="T56" fmla="*/ 83 w 236"/>
                  <a:gd name="T57" fmla="*/ 75 h 236"/>
                  <a:gd name="T58" fmla="*/ 118 w 236"/>
                  <a:gd name="T59" fmla="*/ 0 h 236"/>
                  <a:gd name="T60" fmla="*/ 0 w 236"/>
                  <a:gd name="T61" fmla="*/ 118 h 236"/>
                  <a:gd name="T62" fmla="*/ 118 w 236"/>
                  <a:gd name="T63" fmla="*/ 236 h 236"/>
                  <a:gd name="T64" fmla="*/ 236 w 236"/>
                  <a:gd name="T65" fmla="*/ 118 h 236"/>
                  <a:gd name="T66" fmla="*/ 118 w 236"/>
                  <a:gd name="T67" fmla="*/ 0 h 236"/>
                  <a:gd name="T68" fmla="*/ 181 w 236"/>
                  <a:gd name="T69" fmla="*/ 172 h 236"/>
                  <a:gd name="T70" fmla="*/ 171 w 236"/>
                  <a:gd name="T71" fmla="*/ 181 h 236"/>
                  <a:gd name="T72" fmla="*/ 64 w 236"/>
                  <a:gd name="T73" fmla="*/ 181 h 236"/>
                  <a:gd name="T74" fmla="*/ 55 w 236"/>
                  <a:gd name="T75" fmla="*/ 172 h 236"/>
                  <a:gd name="T76" fmla="*/ 55 w 236"/>
                  <a:gd name="T77" fmla="*/ 63 h 236"/>
                  <a:gd name="T78" fmla="*/ 64 w 236"/>
                  <a:gd name="T79" fmla="*/ 54 h 236"/>
                  <a:gd name="T80" fmla="*/ 171 w 236"/>
                  <a:gd name="T81" fmla="*/ 54 h 236"/>
                  <a:gd name="T82" fmla="*/ 181 w 236"/>
                  <a:gd name="T83" fmla="*/ 63 h 236"/>
                  <a:gd name="T84" fmla="*/ 181 w 236"/>
                  <a:gd name="T85" fmla="*/ 1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36">
                    <a:moveTo>
                      <a:pt x="74" y="160"/>
                    </a:moveTo>
                    <a:cubicBezTo>
                      <a:pt x="93" y="160"/>
                      <a:pt x="93" y="160"/>
                      <a:pt x="93" y="160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74" y="103"/>
                      <a:pt x="74" y="103"/>
                      <a:pt x="74" y="103"/>
                    </a:cubicBezTo>
                    <a:lnTo>
                      <a:pt x="74" y="160"/>
                    </a:lnTo>
                    <a:close/>
                    <a:moveTo>
                      <a:pt x="140" y="102"/>
                    </a:moveTo>
                    <a:cubicBezTo>
                      <a:pt x="129" y="102"/>
                      <a:pt x="125" y="107"/>
                      <a:pt x="122" y="111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4" y="108"/>
                      <a:pt x="103" y="160"/>
                      <a:pt x="103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7"/>
                      <a:pt x="123" y="125"/>
                      <a:pt x="123" y="124"/>
                    </a:cubicBezTo>
                    <a:cubicBezTo>
                      <a:pt x="124" y="120"/>
                      <a:pt x="128" y="117"/>
                      <a:pt x="133" y="117"/>
                    </a:cubicBezTo>
                    <a:cubicBezTo>
                      <a:pt x="140" y="117"/>
                      <a:pt x="142" y="122"/>
                      <a:pt x="142" y="13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10"/>
                      <a:pt x="152" y="102"/>
                      <a:pt x="140" y="102"/>
                    </a:cubicBezTo>
                    <a:close/>
                    <a:moveTo>
                      <a:pt x="122" y="111"/>
                    </a:move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close/>
                    <a:moveTo>
                      <a:pt x="83" y="75"/>
                    </a:moveTo>
                    <a:cubicBezTo>
                      <a:pt x="77" y="75"/>
                      <a:pt x="73" y="80"/>
                      <a:pt x="73" y="85"/>
                    </a:cubicBezTo>
                    <a:cubicBezTo>
                      <a:pt x="73" y="91"/>
                      <a:pt x="77" y="95"/>
                      <a:pt x="83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0" y="95"/>
                      <a:pt x="94" y="91"/>
                      <a:pt x="94" y="85"/>
                    </a:cubicBezTo>
                    <a:cubicBezTo>
                      <a:pt x="94" y="80"/>
                      <a:pt x="90" y="75"/>
                      <a:pt x="83" y="75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1" y="172"/>
                    </a:moveTo>
                    <a:cubicBezTo>
                      <a:pt x="181" y="177"/>
                      <a:pt x="176" y="181"/>
                      <a:pt x="171" y="181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59" y="181"/>
                      <a:pt x="55" y="177"/>
                      <a:pt x="55" y="17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58"/>
                      <a:pt x="59" y="54"/>
                      <a:pt x="64" y="5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76" y="54"/>
                      <a:pt x="181" y="58"/>
                      <a:pt x="181" y="63"/>
                    </a:cubicBezTo>
                    <a:cubicBezTo>
                      <a:pt x="181" y="172"/>
                      <a:pt x="181" y="172"/>
                      <a:pt x="181" y="17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ŝľiḋe"/>
            <p:cNvGrpSpPr/>
            <p:nvPr/>
          </p:nvGrpSpPr>
          <p:grpSpPr>
            <a:xfrm>
              <a:off x="4367986" y="2993784"/>
              <a:ext cx="1104947" cy="1104945"/>
              <a:chOff x="4367986" y="2993784"/>
              <a:chExt cx="1104947" cy="1104945"/>
            </a:xfrm>
          </p:grpSpPr>
          <p:sp>
            <p:nvSpPr>
              <p:cNvPr id="29" name="iṩļîdé"/>
              <p:cNvSpPr/>
              <p:nvPr/>
            </p:nvSpPr>
            <p:spPr>
              <a:xfrm>
                <a:off x="4367986" y="2993784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îSľiḋè"/>
              <p:cNvSpPr/>
              <p:nvPr/>
            </p:nvSpPr>
            <p:spPr bwMode="auto">
              <a:xfrm>
                <a:off x="4603857" y="3229654"/>
                <a:ext cx="633204" cy="633204"/>
              </a:xfrm>
              <a:custGeom>
                <a:avLst/>
                <a:gdLst>
                  <a:gd name="T0" fmla="*/ 0 w 236"/>
                  <a:gd name="T1" fmla="*/ 118 h 236"/>
                  <a:gd name="T2" fmla="*/ 236 w 236"/>
                  <a:gd name="T3" fmla="*/ 118 h 236"/>
                  <a:gd name="T4" fmla="*/ 150 w 236"/>
                  <a:gd name="T5" fmla="*/ 168 h 236"/>
                  <a:gd name="T6" fmla="*/ 128 w 236"/>
                  <a:gd name="T7" fmla="*/ 196 h 236"/>
                  <a:gd name="T8" fmla="*/ 125 w 236"/>
                  <a:gd name="T9" fmla="*/ 199 h 236"/>
                  <a:gd name="T10" fmla="*/ 111 w 236"/>
                  <a:gd name="T11" fmla="*/ 198 h 236"/>
                  <a:gd name="T12" fmla="*/ 110 w 236"/>
                  <a:gd name="T13" fmla="*/ 180 h 236"/>
                  <a:gd name="T14" fmla="*/ 90 w 236"/>
                  <a:gd name="T15" fmla="*/ 173 h 236"/>
                  <a:gd name="T16" fmla="*/ 79 w 236"/>
                  <a:gd name="T17" fmla="*/ 166 h 236"/>
                  <a:gd name="T18" fmla="*/ 78 w 236"/>
                  <a:gd name="T19" fmla="*/ 160 h 236"/>
                  <a:gd name="T20" fmla="*/ 89 w 236"/>
                  <a:gd name="T21" fmla="*/ 147 h 236"/>
                  <a:gd name="T22" fmla="*/ 91 w 236"/>
                  <a:gd name="T23" fmla="*/ 148 h 236"/>
                  <a:gd name="T24" fmla="*/ 119 w 236"/>
                  <a:gd name="T25" fmla="*/ 160 h 236"/>
                  <a:gd name="T26" fmla="*/ 137 w 236"/>
                  <a:gd name="T27" fmla="*/ 145 h 236"/>
                  <a:gd name="T28" fmla="*/ 133 w 236"/>
                  <a:gd name="T29" fmla="*/ 137 h 236"/>
                  <a:gd name="T30" fmla="*/ 122 w 236"/>
                  <a:gd name="T31" fmla="*/ 130 h 236"/>
                  <a:gd name="T32" fmla="*/ 109 w 236"/>
                  <a:gd name="T33" fmla="*/ 125 h 236"/>
                  <a:gd name="T34" fmla="*/ 98 w 236"/>
                  <a:gd name="T35" fmla="*/ 120 h 236"/>
                  <a:gd name="T36" fmla="*/ 89 w 236"/>
                  <a:gd name="T37" fmla="*/ 113 h 236"/>
                  <a:gd name="T38" fmla="*/ 82 w 236"/>
                  <a:gd name="T39" fmla="*/ 103 h 236"/>
                  <a:gd name="T40" fmla="*/ 79 w 236"/>
                  <a:gd name="T41" fmla="*/ 90 h 236"/>
                  <a:gd name="T42" fmla="*/ 110 w 236"/>
                  <a:gd name="T43" fmla="*/ 57 h 236"/>
                  <a:gd name="T44" fmla="*/ 111 w 236"/>
                  <a:gd name="T45" fmla="*/ 38 h 236"/>
                  <a:gd name="T46" fmla="*/ 125 w 236"/>
                  <a:gd name="T47" fmla="*/ 37 h 236"/>
                  <a:gd name="T48" fmla="*/ 128 w 236"/>
                  <a:gd name="T49" fmla="*/ 40 h 236"/>
                  <a:gd name="T50" fmla="*/ 137 w 236"/>
                  <a:gd name="T51" fmla="*/ 58 h 236"/>
                  <a:gd name="T52" fmla="*/ 151 w 236"/>
                  <a:gd name="T53" fmla="*/ 65 h 236"/>
                  <a:gd name="T54" fmla="*/ 155 w 236"/>
                  <a:gd name="T55" fmla="*/ 69 h 236"/>
                  <a:gd name="T56" fmla="*/ 149 w 236"/>
                  <a:gd name="T57" fmla="*/ 85 h 236"/>
                  <a:gd name="T58" fmla="*/ 144 w 236"/>
                  <a:gd name="T59" fmla="*/ 86 h 236"/>
                  <a:gd name="T60" fmla="*/ 140 w 236"/>
                  <a:gd name="T61" fmla="*/ 82 h 236"/>
                  <a:gd name="T62" fmla="*/ 128 w 236"/>
                  <a:gd name="T63" fmla="*/ 77 h 236"/>
                  <a:gd name="T64" fmla="*/ 107 w 236"/>
                  <a:gd name="T65" fmla="*/ 80 h 236"/>
                  <a:gd name="T66" fmla="*/ 102 w 236"/>
                  <a:gd name="T67" fmla="*/ 94 h 236"/>
                  <a:gd name="T68" fmla="*/ 108 w 236"/>
                  <a:gd name="T69" fmla="*/ 101 h 236"/>
                  <a:gd name="T70" fmla="*/ 118 w 236"/>
                  <a:gd name="T71" fmla="*/ 106 h 236"/>
                  <a:gd name="T72" fmla="*/ 132 w 236"/>
                  <a:gd name="T73" fmla="*/ 112 h 236"/>
                  <a:gd name="T74" fmla="*/ 145 w 236"/>
                  <a:gd name="T75" fmla="*/ 119 h 236"/>
                  <a:gd name="T76" fmla="*/ 155 w 236"/>
                  <a:gd name="T77" fmla="*/ 129 h 236"/>
                  <a:gd name="T78" fmla="*/ 159 w 236"/>
                  <a:gd name="T79" fmla="*/ 14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moveTo>
                      <a:pt x="150" y="168"/>
                    </a:moveTo>
                    <a:cubicBezTo>
                      <a:pt x="145" y="175"/>
                      <a:pt x="137" y="179"/>
                      <a:pt x="128" y="180"/>
                    </a:cubicBezTo>
                    <a:cubicBezTo>
                      <a:pt x="128" y="196"/>
                      <a:pt x="128" y="196"/>
                      <a:pt x="128" y="196"/>
                    </a:cubicBezTo>
                    <a:cubicBezTo>
                      <a:pt x="128" y="197"/>
                      <a:pt x="127" y="198"/>
                      <a:pt x="127" y="198"/>
                    </a:cubicBezTo>
                    <a:cubicBezTo>
                      <a:pt x="126" y="199"/>
                      <a:pt x="126" y="199"/>
                      <a:pt x="125" y="199"/>
                    </a:cubicBez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12" y="199"/>
                      <a:pt x="111" y="199"/>
                      <a:pt x="111" y="198"/>
                    </a:cubicBezTo>
                    <a:cubicBezTo>
                      <a:pt x="110" y="197"/>
                      <a:pt x="110" y="197"/>
                      <a:pt x="110" y="196"/>
                    </a:cubicBezTo>
                    <a:cubicBezTo>
                      <a:pt x="110" y="180"/>
                      <a:pt x="110" y="180"/>
                      <a:pt x="110" y="180"/>
                    </a:cubicBezTo>
                    <a:cubicBezTo>
                      <a:pt x="106" y="180"/>
                      <a:pt x="102" y="179"/>
                      <a:pt x="99" y="177"/>
                    </a:cubicBezTo>
                    <a:cubicBezTo>
                      <a:pt x="95" y="176"/>
                      <a:pt x="92" y="175"/>
                      <a:pt x="90" y="173"/>
                    </a:cubicBezTo>
                    <a:cubicBezTo>
                      <a:pt x="88" y="172"/>
                      <a:pt x="85" y="171"/>
                      <a:pt x="83" y="169"/>
                    </a:cubicBezTo>
                    <a:cubicBezTo>
                      <a:pt x="81" y="168"/>
                      <a:pt x="80" y="166"/>
                      <a:pt x="79" y="166"/>
                    </a:cubicBezTo>
                    <a:cubicBezTo>
                      <a:pt x="79" y="165"/>
                      <a:pt x="78" y="164"/>
                      <a:pt x="78" y="164"/>
                    </a:cubicBezTo>
                    <a:cubicBezTo>
                      <a:pt x="77" y="163"/>
                      <a:pt x="77" y="162"/>
                      <a:pt x="78" y="160"/>
                    </a:cubicBez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8" y="147"/>
                      <a:pt x="89" y="147"/>
                    </a:cubicBezTo>
                    <a:cubicBezTo>
                      <a:pt x="90" y="147"/>
                      <a:pt x="90" y="147"/>
                      <a:pt x="91" y="148"/>
                    </a:cubicBezTo>
                    <a:cubicBezTo>
                      <a:pt x="91" y="148"/>
                      <a:pt x="91" y="148"/>
                      <a:pt x="91" y="148"/>
                    </a:cubicBezTo>
                    <a:cubicBezTo>
                      <a:pt x="98" y="154"/>
                      <a:pt x="105" y="158"/>
                      <a:pt x="112" y="159"/>
                    </a:cubicBezTo>
                    <a:cubicBezTo>
                      <a:pt x="115" y="160"/>
                      <a:pt x="117" y="160"/>
                      <a:pt x="119" y="160"/>
                    </a:cubicBezTo>
                    <a:cubicBezTo>
                      <a:pt x="124" y="160"/>
                      <a:pt x="128" y="159"/>
                      <a:pt x="131" y="156"/>
                    </a:cubicBezTo>
                    <a:cubicBezTo>
                      <a:pt x="135" y="154"/>
                      <a:pt x="137" y="150"/>
                      <a:pt x="137" y="145"/>
                    </a:cubicBezTo>
                    <a:cubicBezTo>
                      <a:pt x="137" y="144"/>
                      <a:pt x="136" y="142"/>
                      <a:pt x="136" y="140"/>
                    </a:cubicBezTo>
                    <a:cubicBezTo>
                      <a:pt x="135" y="139"/>
                      <a:pt x="134" y="138"/>
                      <a:pt x="133" y="137"/>
                    </a:cubicBezTo>
                    <a:cubicBezTo>
                      <a:pt x="132" y="136"/>
                      <a:pt x="130" y="135"/>
                      <a:pt x="127" y="133"/>
                    </a:cubicBezTo>
                    <a:cubicBezTo>
                      <a:pt x="125" y="132"/>
                      <a:pt x="123" y="131"/>
                      <a:pt x="122" y="130"/>
                    </a:cubicBezTo>
                    <a:cubicBezTo>
                      <a:pt x="120" y="130"/>
                      <a:pt x="118" y="129"/>
                      <a:pt x="115" y="128"/>
                    </a:cubicBezTo>
                    <a:cubicBezTo>
                      <a:pt x="112" y="127"/>
                      <a:pt x="110" y="126"/>
                      <a:pt x="109" y="125"/>
                    </a:cubicBezTo>
                    <a:cubicBezTo>
                      <a:pt x="108" y="125"/>
                      <a:pt x="106" y="124"/>
                      <a:pt x="104" y="123"/>
                    </a:cubicBezTo>
                    <a:cubicBezTo>
                      <a:pt x="101" y="122"/>
                      <a:pt x="100" y="121"/>
                      <a:pt x="98" y="120"/>
                    </a:cubicBezTo>
                    <a:cubicBezTo>
                      <a:pt x="97" y="119"/>
                      <a:pt x="95" y="118"/>
                      <a:pt x="93" y="117"/>
                    </a:cubicBezTo>
                    <a:cubicBezTo>
                      <a:pt x="91" y="116"/>
                      <a:pt x="90" y="114"/>
                      <a:pt x="89" y="113"/>
                    </a:cubicBezTo>
                    <a:cubicBezTo>
                      <a:pt x="87" y="112"/>
                      <a:pt x="86" y="110"/>
                      <a:pt x="85" y="109"/>
                    </a:cubicBezTo>
                    <a:cubicBezTo>
                      <a:pt x="83" y="107"/>
                      <a:pt x="82" y="105"/>
                      <a:pt x="82" y="103"/>
                    </a:cubicBezTo>
                    <a:cubicBezTo>
                      <a:pt x="81" y="102"/>
                      <a:pt x="80" y="100"/>
                      <a:pt x="80" y="97"/>
                    </a:cubicBezTo>
                    <a:cubicBezTo>
                      <a:pt x="79" y="95"/>
                      <a:pt x="79" y="93"/>
                      <a:pt x="79" y="90"/>
                    </a:cubicBezTo>
                    <a:cubicBezTo>
                      <a:pt x="79" y="82"/>
                      <a:pt x="82" y="75"/>
                      <a:pt x="88" y="69"/>
                    </a:cubicBezTo>
                    <a:cubicBezTo>
                      <a:pt x="93" y="62"/>
                      <a:pt x="101" y="58"/>
                      <a:pt x="110" y="57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39"/>
                      <a:pt x="111" y="38"/>
                    </a:cubicBezTo>
                    <a:cubicBezTo>
                      <a:pt x="111" y="38"/>
                      <a:pt x="112" y="37"/>
                      <a:pt x="113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6" y="37"/>
                      <a:pt x="126" y="38"/>
                      <a:pt x="127" y="38"/>
                    </a:cubicBezTo>
                    <a:cubicBezTo>
                      <a:pt x="127" y="39"/>
                      <a:pt x="128" y="39"/>
                      <a:pt x="128" y="40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31" y="57"/>
                      <a:pt x="134" y="57"/>
                      <a:pt x="137" y="58"/>
                    </a:cubicBezTo>
                    <a:cubicBezTo>
                      <a:pt x="140" y="59"/>
                      <a:pt x="143" y="60"/>
                      <a:pt x="145" y="61"/>
                    </a:cubicBezTo>
                    <a:cubicBezTo>
                      <a:pt x="147" y="62"/>
                      <a:pt x="149" y="63"/>
                      <a:pt x="151" y="65"/>
                    </a:cubicBezTo>
                    <a:cubicBezTo>
                      <a:pt x="152" y="66"/>
                      <a:pt x="153" y="67"/>
                      <a:pt x="154" y="67"/>
                    </a:cubicBezTo>
                    <a:cubicBezTo>
                      <a:pt x="155" y="68"/>
                      <a:pt x="155" y="68"/>
                      <a:pt x="155" y="69"/>
                    </a:cubicBezTo>
                    <a:cubicBezTo>
                      <a:pt x="156" y="70"/>
                      <a:pt x="156" y="71"/>
                      <a:pt x="156" y="72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8" y="86"/>
                      <a:pt x="148" y="86"/>
                      <a:pt x="147" y="87"/>
                    </a:cubicBezTo>
                    <a:cubicBezTo>
                      <a:pt x="146" y="87"/>
                      <a:pt x="145" y="86"/>
                      <a:pt x="144" y="86"/>
                    </a:cubicBezTo>
                    <a:cubicBezTo>
                      <a:pt x="144" y="86"/>
                      <a:pt x="144" y="85"/>
                      <a:pt x="143" y="85"/>
                    </a:cubicBezTo>
                    <a:cubicBezTo>
                      <a:pt x="142" y="84"/>
                      <a:pt x="141" y="83"/>
                      <a:pt x="140" y="82"/>
                    </a:cubicBezTo>
                    <a:cubicBezTo>
                      <a:pt x="138" y="81"/>
                      <a:pt x="136" y="80"/>
                      <a:pt x="134" y="80"/>
                    </a:cubicBezTo>
                    <a:cubicBezTo>
                      <a:pt x="133" y="79"/>
                      <a:pt x="130" y="78"/>
                      <a:pt x="128" y="77"/>
                    </a:cubicBezTo>
                    <a:cubicBezTo>
                      <a:pt x="125" y="77"/>
                      <a:pt x="123" y="76"/>
                      <a:pt x="120" y="76"/>
                    </a:cubicBezTo>
                    <a:cubicBezTo>
                      <a:pt x="115" y="76"/>
                      <a:pt x="110" y="77"/>
                      <a:pt x="107" y="80"/>
                    </a:cubicBezTo>
                    <a:cubicBezTo>
                      <a:pt x="103" y="83"/>
                      <a:pt x="101" y="86"/>
                      <a:pt x="101" y="90"/>
                    </a:cubicBezTo>
                    <a:cubicBezTo>
                      <a:pt x="101" y="92"/>
                      <a:pt x="102" y="93"/>
                      <a:pt x="102" y="94"/>
                    </a:cubicBezTo>
                    <a:cubicBezTo>
                      <a:pt x="103" y="96"/>
                      <a:pt x="103" y="97"/>
                      <a:pt x="105" y="98"/>
                    </a:cubicBezTo>
                    <a:cubicBezTo>
                      <a:pt x="106" y="99"/>
                      <a:pt x="107" y="100"/>
                      <a:pt x="108" y="101"/>
                    </a:cubicBezTo>
                    <a:cubicBezTo>
                      <a:pt x="109" y="102"/>
                      <a:pt x="111" y="103"/>
                      <a:pt x="113" y="104"/>
                    </a:cubicBezTo>
                    <a:cubicBezTo>
                      <a:pt x="115" y="105"/>
                      <a:pt x="117" y="106"/>
                      <a:pt x="118" y="106"/>
                    </a:cubicBezTo>
                    <a:cubicBezTo>
                      <a:pt x="120" y="107"/>
                      <a:pt x="122" y="108"/>
                      <a:pt x="125" y="109"/>
                    </a:cubicBezTo>
                    <a:cubicBezTo>
                      <a:pt x="128" y="110"/>
                      <a:pt x="130" y="111"/>
                      <a:pt x="132" y="112"/>
                    </a:cubicBezTo>
                    <a:cubicBezTo>
                      <a:pt x="133" y="112"/>
                      <a:pt x="136" y="113"/>
                      <a:pt x="138" y="115"/>
                    </a:cubicBezTo>
                    <a:cubicBezTo>
                      <a:pt x="141" y="116"/>
                      <a:pt x="143" y="117"/>
                      <a:pt x="145" y="119"/>
                    </a:cubicBezTo>
                    <a:cubicBezTo>
                      <a:pt x="147" y="120"/>
                      <a:pt x="149" y="121"/>
                      <a:pt x="151" y="123"/>
                    </a:cubicBezTo>
                    <a:cubicBezTo>
                      <a:pt x="153" y="125"/>
                      <a:pt x="154" y="127"/>
                      <a:pt x="155" y="129"/>
                    </a:cubicBezTo>
                    <a:cubicBezTo>
                      <a:pt x="156" y="131"/>
                      <a:pt x="157" y="133"/>
                      <a:pt x="158" y="136"/>
                    </a:cubicBezTo>
                    <a:cubicBezTo>
                      <a:pt x="159" y="138"/>
                      <a:pt x="159" y="141"/>
                      <a:pt x="159" y="144"/>
                    </a:cubicBezTo>
                    <a:cubicBezTo>
                      <a:pt x="159" y="153"/>
                      <a:pt x="156" y="161"/>
                      <a:pt x="150" y="16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îṣlidê"/>
            <p:cNvGrpSpPr/>
            <p:nvPr/>
          </p:nvGrpSpPr>
          <p:grpSpPr>
            <a:xfrm>
              <a:off x="5704654" y="1774206"/>
              <a:ext cx="1104947" cy="1104945"/>
              <a:chOff x="5704654" y="1774206"/>
              <a:chExt cx="1104947" cy="1104945"/>
            </a:xfrm>
          </p:grpSpPr>
          <p:sp>
            <p:nvSpPr>
              <p:cNvPr id="27" name="ïŝlïḋè"/>
              <p:cNvSpPr/>
              <p:nvPr/>
            </p:nvSpPr>
            <p:spPr>
              <a:xfrm>
                <a:off x="5704654" y="1774206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íşḻíḋê"/>
              <p:cNvSpPr/>
              <p:nvPr/>
            </p:nvSpPr>
            <p:spPr bwMode="auto">
              <a:xfrm>
                <a:off x="5945949" y="2010076"/>
                <a:ext cx="633204" cy="633204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ïṧľiḍê"/>
            <p:cNvGrpSpPr/>
            <p:nvPr/>
          </p:nvGrpSpPr>
          <p:grpSpPr>
            <a:xfrm>
              <a:off x="7041323" y="3051399"/>
              <a:ext cx="1104947" cy="1104945"/>
              <a:chOff x="7041323" y="3051399"/>
              <a:chExt cx="1104947" cy="1104945"/>
            </a:xfrm>
          </p:grpSpPr>
          <p:sp>
            <p:nvSpPr>
              <p:cNvPr id="25" name="iŝļíḍê"/>
              <p:cNvSpPr/>
              <p:nvPr/>
            </p:nvSpPr>
            <p:spPr>
              <a:xfrm>
                <a:off x="7041323" y="3051399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iśļïḓé"/>
              <p:cNvSpPr/>
              <p:nvPr/>
            </p:nvSpPr>
            <p:spPr bwMode="auto">
              <a:xfrm>
                <a:off x="7283432" y="3287269"/>
                <a:ext cx="633204" cy="633204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í$ḷîḍê"/>
            <p:cNvGrpSpPr/>
            <p:nvPr/>
          </p:nvGrpSpPr>
          <p:grpSpPr>
            <a:xfrm>
              <a:off x="1432093" y="2813941"/>
              <a:ext cx="2935893" cy="1006991"/>
              <a:chOff x="8328246" y="2276873"/>
              <a:chExt cx="2198694" cy="1006991"/>
            </a:xfrm>
          </p:grpSpPr>
          <p:sp>
            <p:nvSpPr>
              <p:cNvPr id="23" name="ïṣlíďé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6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iS1ïḓe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íṩliḋe"/>
            <p:cNvGrpSpPr/>
            <p:nvPr/>
          </p:nvGrpSpPr>
          <p:grpSpPr>
            <a:xfrm>
              <a:off x="7212124" y="1557068"/>
              <a:ext cx="2823587" cy="1006991"/>
              <a:chOff x="1197898" y="2503545"/>
              <a:chExt cx="2198693" cy="1006991"/>
            </a:xfrm>
          </p:grpSpPr>
          <p:sp>
            <p:nvSpPr>
              <p:cNvPr id="21" name="íṧlîḋê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iŝlïḍè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ïšḷïḋê"/>
            <p:cNvGrpSpPr/>
            <p:nvPr/>
          </p:nvGrpSpPr>
          <p:grpSpPr>
            <a:xfrm>
              <a:off x="7681110" y="4301314"/>
              <a:ext cx="2823587" cy="1006991"/>
              <a:chOff x="1197898" y="2503545"/>
              <a:chExt cx="2198693" cy="1006991"/>
            </a:xfrm>
          </p:grpSpPr>
          <p:sp>
            <p:nvSpPr>
              <p:cNvPr id="19" name="iśļîḋê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îS1îďé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îsḷïḋé"/>
            <p:cNvGrpSpPr/>
            <p:nvPr/>
          </p:nvGrpSpPr>
          <p:grpSpPr>
            <a:xfrm>
              <a:off x="8146270" y="2871556"/>
              <a:ext cx="2823587" cy="1006991"/>
              <a:chOff x="1197898" y="2503545"/>
              <a:chExt cx="2198693" cy="1006991"/>
            </a:xfrm>
          </p:grpSpPr>
          <p:sp>
            <p:nvSpPr>
              <p:cNvPr id="17" name="iS1íḋe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îśḻíďé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işľïḍè"/>
            <p:cNvGrpSpPr/>
            <p:nvPr/>
          </p:nvGrpSpPr>
          <p:grpSpPr>
            <a:xfrm>
              <a:off x="1897254" y="4321310"/>
              <a:ext cx="2935893" cy="1006991"/>
              <a:chOff x="8328246" y="2276873"/>
              <a:chExt cx="2198694" cy="1006991"/>
            </a:xfrm>
          </p:grpSpPr>
          <p:sp>
            <p:nvSpPr>
              <p:cNvPr id="15" name="îś1ïḑê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iS1ïḍé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经验与教训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5c800c8-2cac-4d44-a56d-dc2cbce44a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80327" y="1086954"/>
            <a:ext cx="5431345" cy="4684092"/>
            <a:chOff x="3380328" y="1301192"/>
            <a:chExt cx="5431345" cy="4684092"/>
          </a:xfrm>
        </p:grpSpPr>
        <p:sp>
          <p:nvSpPr>
            <p:cNvPr id="4" name="íslïḋè"/>
            <p:cNvSpPr/>
            <p:nvPr/>
          </p:nvSpPr>
          <p:spPr bwMode="auto">
            <a:xfrm>
              <a:off x="6679330" y="1301192"/>
              <a:ext cx="2132343" cy="1790871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360000" rIns="91440" bIns="72000" anchor="ctr" anchorCtr="1" compatLnSpc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此部分内容作</a:t>
              </a:r>
              <a:b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为文字排版占位显示 </a:t>
              </a:r>
              <a:b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îslîḓé"/>
            <p:cNvSpPr/>
            <p:nvPr/>
          </p:nvSpPr>
          <p:spPr bwMode="auto">
            <a:xfrm>
              <a:off x="3380328" y="1301192"/>
              <a:ext cx="2132343" cy="1790871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360000" rIns="91440" bIns="72000" anchor="ctr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此部分内容作</a:t>
              </a:r>
              <a:b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为文字排版占位显示 </a:t>
              </a:r>
              <a:b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ïṥľiḋè"/>
            <p:cNvSpPr/>
            <p:nvPr/>
          </p:nvSpPr>
          <p:spPr bwMode="auto">
            <a:xfrm>
              <a:off x="5663952" y="1679768"/>
              <a:ext cx="1111934" cy="9371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işľíḍè"/>
            <p:cNvSpPr/>
            <p:nvPr/>
          </p:nvSpPr>
          <p:spPr bwMode="auto">
            <a:xfrm>
              <a:off x="6003953" y="1949203"/>
              <a:ext cx="291681" cy="398294"/>
            </a:xfrm>
            <a:custGeom>
              <a:avLst/>
              <a:gdLst/>
              <a:ahLst/>
              <a:cxnLst>
                <a:cxn ang="0">
                  <a:pos x="49" y="177"/>
                </a:cxn>
                <a:cxn ang="0">
                  <a:pos x="58" y="175"/>
                </a:cxn>
                <a:cxn ang="0">
                  <a:pos x="57" y="176"/>
                </a:cxn>
                <a:cxn ang="0">
                  <a:pos x="67" y="182"/>
                </a:cxn>
                <a:cxn ang="0">
                  <a:pos x="77" y="173"/>
                </a:cxn>
                <a:cxn ang="0">
                  <a:pos x="77" y="173"/>
                </a:cxn>
                <a:cxn ang="0">
                  <a:pos x="86" y="172"/>
                </a:cxn>
                <a:cxn ang="0">
                  <a:pos x="91" y="164"/>
                </a:cxn>
                <a:cxn ang="0">
                  <a:pos x="43" y="170"/>
                </a:cxn>
                <a:cxn ang="0">
                  <a:pos x="49" y="177"/>
                </a:cxn>
                <a:cxn ang="0">
                  <a:pos x="91" y="152"/>
                </a:cxn>
                <a:cxn ang="0">
                  <a:pos x="44" y="158"/>
                </a:cxn>
                <a:cxn ang="0">
                  <a:pos x="41" y="162"/>
                </a:cxn>
                <a:cxn ang="0">
                  <a:pos x="44" y="166"/>
                </a:cxn>
                <a:cxn ang="0">
                  <a:pos x="91" y="160"/>
                </a:cxn>
                <a:cxn ang="0">
                  <a:pos x="94" y="155"/>
                </a:cxn>
                <a:cxn ang="0">
                  <a:pos x="91" y="152"/>
                </a:cxn>
                <a:cxn ang="0">
                  <a:pos x="93" y="138"/>
                </a:cxn>
                <a:cxn ang="0">
                  <a:pos x="42" y="145"/>
                </a:cxn>
                <a:cxn ang="0">
                  <a:pos x="38" y="150"/>
                </a:cxn>
                <a:cxn ang="0">
                  <a:pos x="42" y="154"/>
                </a:cxn>
                <a:cxn ang="0">
                  <a:pos x="93" y="148"/>
                </a:cxn>
                <a:cxn ang="0">
                  <a:pos x="97" y="143"/>
                </a:cxn>
                <a:cxn ang="0">
                  <a:pos x="93" y="138"/>
                </a:cxn>
                <a:cxn ang="0">
                  <a:pos x="67" y="0"/>
                </a:cxn>
                <a:cxn ang="0">
                  <a:pos x="0" y="67"/>
                </a:cxn>
                <a:cxn ang="0">
                  <a:pos x="41" y="129"/>
                </a:cxn>
                <a:cxn ang="0">
                  <a:pos x="41" y="141"/>
                </a:cxn>
                <a:cxn ang="0">
                  <a:pos x="94" y="134"/>
                </a:cxn>
                <a:cxn ang="0">
                  <a:pos x="94" y="129"/>
                </a:cxn>
                <a:cxn ang="0">
                  <a:pos x="134" y="67"/>
                </a:cxn>
                <a:cxn ang="0">
                  <a:pos x="67" y="0"/>
                </a:cxn>
                <a:cxn ang="0">
                  <a:pos x="120" y="75"/>
                </a:cxn>
                <a:cxn ang="0">
                  <a:pos x="115" y="70"/>
                </a:cxn>
                <a:cxn ang="0">
                  <a:pos x="65" y="19"/>
                </a:cxn>
                <a:cxn ang="0">
                  <a:pos x="60" y="14"/>
                </a:cxn>
                <a:cxn ang="0">
                  <a:pos x="65" y="9"/>
                </a:cxn>
                <a:cxn ang="0">
                  <a:pos x="126" y="70"/>
                </a:cxn>
                <a:cxn ang="0">
                  <a:pos x="120" y="75"/>
                </a:cxn>
              </a:cxnLst>
              <a:rect l="0" t="0" r="r" b="b"/>
              <a:pathLst>
                <a:path w="134" h="183">
                  <a:moveTo>
                    <a:pt x="49" y="177"/>
                  </a:moveTo>
                  <a:cubicBezTo>
                    <a:pt x="58" y="175"/>
                    <a:pt x="58" y="175"/>
                    <a:pt x="58" y="175"/>
                  </a:cubicBezTo>
                  <a:cubicBezTo>
                    <a:pt x="57" y="175"/>
                    <a:pt x="57" y="176"/>
                    <a:pt x="57" y="176"/>
                  </a:cubicBezTo>
                  <a:cubicBezTo>
                    <a:pt x="57" y="178"/>
                    <a:pt x="62" y="183"/>
                    <a:pt x="67" y="182"/>
                  </a:cubicBezTo>
                  <a:cubicBezTo>
                    <a:pt x="73" y="181"/>
                    <a:pt x="77" y="176"/>
                    <a:pt x="77" y="173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86" y="172"/>
                    <a:pt x="86" y="172"/>
                    <a:pt x="86" y="172"/>
                  </a:cubicBezTo>
                  <a:cubicBezTo>
                    <a:pt x="88" y="172"/>
                    <a:pt x="91" y="166"/>
                    <a:pt x="91" y="164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3" y="172"/>
                    <a:pt x="47" y="177"/>
                    <a:pt x="49" y="177"/>
                  </a:cubicBezTo>
                  <a:close/>
                  <a:moveTo>
                    <a:pt x="91" y="152"/>
                  </a:moveTo>
                  <a:cubicBezTo>
                    <a:pt x="44" y="158"/>
                    <a:pt x="44" y="158"/>
                    <a:pt x="44" y="158"/>
                  </a:cubicBezTo>
                  <a:cubicBezTo>
                    <a:pt x="42" y="158"/>
                    <a:pt x="41" y="160"/>
                    <a:pt x="41" y="162"/>
                  </a:cubicBezTo>
                  <a:cubicBezTo>
                    <a:pt x="41" y="165"/>
                    <a:pt x="42" y="166"/>
                    <a:pt x="44" y="166"/>
                  </a:cubicBezTo>
                  <a:cubicBezTo>
                    <a:pt x="91" y="160"/>
                    <a:pt x="91" y="160"/>
                    <a:pt x="91" y="160"/>
                  </a:cubicBezTo>
                  <a:cubicBezTo>
                    <a:pt x="93" y="160"/>
                    <a:pt x="94" y="158"/>
                    <a:pt x="94" y="155"/>
                  </a:cubicBezTo>
                  <a:cubicBezTo>
                    <a:pt x="94" y="153"/>
                    <a:pt x="93" y="151"/>
                    <a:pt x="91" y="152"/>
                  </a:cubicBezTo>
                  <a:close/>
                  <a:moveTo>
                    <a:pt x="93" y="138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40" y="145"/>
                    <a:pt x="38" y="148"/>
                    <a:pt x="38" y="150"/>
                  </a:cubicBezTo>
                  <a:cubicBezTo>
                    <a:pt x="38" y="153"/>
                    <a:pt x="40" y="155"/>
                    <a:pt x="42" y="15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48"/>
                    <a:pt x="97" y="145"/>
                    <a:pt x="97" y="143"/>
                  </a:cubicBezTo>
                  <a:cubicBezTo>
                    <a:pt x="97" y="140"/>
                    <a:pt x="95" y="138"/>
                    <a:pt x="93" y="138"/>
                  </a:cubicBezTo>
                  <a:close/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95"/>
                    <a:pt x="17" y="119"/>
                    <a:pt x="41" y="129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118" y="119"/>
                    <a:pt x="134" y="95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120" y="75"/>
                  </a:moveTo>
                  <a:cubicBezTo>
                    <a:pt x="117" y="75"/>
                    <a:pt x="115" y="73"/>
                    <a:pt x="115" y="70"/>
                  </a:cubicBezTo>
                  <a:cubicBezTo>
                    <a:pt x="115" y="42"/>
                    <a:pt x="93" y="19"/>
                    <a:pt x="65" y="19"/>
                  </a:cubicBezTo>
                  <a:cubicBezTo>
                    <a:pt x="62" y="19"/>
                    <a:pt x="60" y="17"/>
                    <a:pt x="60" y="14"/>
                  </a:cubicBezTo>
                  <a:cubicBezTo>
                    <a:pt x="60" y="11"/>
                    <a:pt x="62" y="9"/>
                    <a:pt x="65" y="9"/>
                  </a:cubicBezTo>
                  <a:cubicBezTo>
                    <a:pt x="98" y="9"/>
                    <a:pt x="126" y="36"/>
                    <a:pt x="126" y="70"/>
                  </a:cubicBezTo>
                  <a:cubicBezTo>
                    <a:pt x="126" y="73"/>
                    <a:pt x="123" y="75"/>
                    <a:pt x="120" y="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iṥḻïḋé"/>
            <p:cNvSpPr/>
            <p:nvPr/>
          </p:nvSpPr>
          <p:spPr bwMode="auto">
            <a:xfrm>
              <a:off x="6679330" y="4194413"/>
              <a:ext cx="2132343" cy="1790871"/>
            </a:xfrm>
            <a:prstGeom prst="roundRect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360000" rIns="91440" bIns="72000" anchor="ctr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此部分内容作</a:t>
              </a:r>
              <a:b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为文字排版占位显示 </a:t>
              </a:r>
              <a:b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íṥ1ïḑe"/>
            <p:cNvSpPr/>
            <p:nvPr/>
          </p:nvSpPr>
          <p:spPr bwMode="auto">
            <a:xfrm>
              <a:off x="3380328" y="4194413"/>
              <a:ext cx="2132343" cy="1790871"/>
            </a:xfrm>
            <a:prstGeom prst="roundRect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360000" rIns="91440" bIns="72000" anchor="ctr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此部分内容作</a:t>
              </a:r>
              <a:b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为文字排版占位显示 </a:t>
              </a:r>
              <a:b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ïSļíḍe"/>
            <p:cNvSpPr/>
            <p:nvPr/>
          </p:nvSpPr>
          <p:spPr bwMode="auto">
            <a:xfrm rot="16200000" flipV="1">
              <a:off x="3911649" y="3037637"/>
              <a:ext cx="1069700" cy="93716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îšľidé"/>
            <p:cNvSpPr/>
            <p:nvPr/>
          </p:nvSpPr>
          <p:spPr bwMode="auto">
            <a:xfrm flipH="1">
              <a:off x="5424100" y="4621267"/>
              <a:ext cx="1103948" cy="9371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ísḷiḑè"/>
            <p:cNvSpPr/>
            <p:nvPr/>
          </p:nvSpPr>
          <p:spPr bwMode="auto">
            <a:xfrm>
              <a:off x="5976074" y="4971165"/>
              <a:ext cx="345993" cy="237367"/>
            </a:xfrm>
            <a:custGeom>
              <a:avLst/>
              <a:gdLst/>
              <a:ahLst/>
              <a:cxnLst>
                <a:cxn ang="0">
                  <a:pos x="78" y="45"/>
                </a:cxn>
                <a:cxn ang="0">
                  <a:pos x="110" y="69"/>
                </a:cxn>
                <a:cxn ang="0">
                  <a:pos x="111" y="72"/>
                </a:cxn>
                <a:cxn ang="0">
                  <a:pos x="108" y="73"/>
                </a:cxn>
                <a:cxn ang="0">
                  <a:pos x="73" y="49"/>
                </a:cxn>
                <a:cxn ang="0">
                  <a:pos x="72" y="49"/>
                </a:cxn>
                <a:cxn ang="0">
                  <a:pos x="62" y="57"/>
                </a:cxn>
                <a:cxn ang="0">
                  <a:pos x="59" y="58"/>
                </a:cxn>
                <a:cxn ang="0">
                  <a:pos x="57" y="57"/>
                </a:cxn>
                <a:cxn ang="0">
                  <a:pos x="47" y="49"/>
                </a:cxn>
                <a:cxn ang="0">
                  <a:pos x="46" y="49"/>
                </a:cxn>
                <a:cxn ang="0">
                  <a:pos x="11" y="73"/>
                </a:cxn>
                <a:cxn ang="0">
                  <a:pos x="8" y="72"/>
                </a:cxn>
                <a:cxn ang="0">
                  <a:pos x="8" y="69"/>
                </a:cxn>
                <a:cxn ang="0">
                  <a:pos x="41" y="45"/>
                </a:cxn>
                <a:cxn ang="0">
                  <a:pos x="41" y="44"/>
                </a:cxn>
                <a:cxn ang="0">
                  <a:pos x="8" y="14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1" y="9"/>
                </a:cxn>
                <a:cxn ang="0">
                  <a:pos x="58" y="51"/>
                </a:cxn>
                <a:cxn ang="0">
                  <a:pos x="59" y="51"/>
                </a:cxn>
                <a:cxn ang="0">
                  <a:pos x="61" y="51"/>
                </a:cxn>
                <a:cxn ang="0">
                  <a:pos x="108" y="9"/>
                </a:cxn>
                <a:cxn ang="0">
                  <a:pos x="110" y="8"/>
                </a:cxn>
                <a:cxn ang="0">
                  <a:pos x="112" y="10"/>
                </a:cxn>
                <a:cxn ang="0">
                  <a:pos x="111" y="14"/>
                </a:cxn>
                <a:cxn ang="0">
                  <a:pos x="78" y="44"/>
                </a:cxn>
                <a:cxn ang="0">
                  <a:pos x="78" y="45"/>
                </a:cxn>
                <a:cxn ang="0">
                  <a:pos x="114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5" y="82"/>
                </a:cxn>
                <a:cxn ang="0">
                  <a:pos x="114" y="82"/>
                </a:cxn>
                <a:cxn ang="0">
                  <a:pos x="119" y="77"/>
                </a:cxn>
                <a:cxn ang="0">
                  <a:pos x="119" y="5"/>
                </a:cxn>
                <a:cxn ang="0">
                  <a:pos x="114" y="0"/>
                </a:cxn>
              </a:cxnLst>
              <a:rect l="0" t="0" r="r" b="b"/>
              <a:pathLst>
                <a:path w="119" h="82">
                  <a:moveTo>
                    <a:pt x="78" y="45"/>
                  </a:moveTo>
                  <a:cubicBezTo>
                    <a:pt x="87" y="51"/>
                    <a:pt x="110" y="69"/>
                    <a:pt x="110" y="69"/>
                  </a:cubicBezTo>
                  <a:cubicBezTo>
                    <a:pt x="111" y="70"/>
                    <a:pt x="111" y="71"/>
                    <a:pt x="111" y="72"/>
                  </a:cubicBezTo>
                  <a:cubicBezTo>
                    <a:pt x="110" y="73"/>
                    <a:pt x="109" y="74"/>
                    <a:pt x="108" y="73"/>
                  </a:cubicBezTo>
                  <a:cubicBezTo>
                    <a:pt x="108" y="73"/>
                    <a:pt x="83" y="55"/>
                    <a:pt x="73" y="49"/>
                  </a:cubicBezTo>
                  <a:cubicBezTo>
                    <a:pt x="73" y="48"/>
                    <a:pt x="72" y="49"/>
                    <a:pt x="72" y="49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8"/>
                    <a:pt x="60" y="58"/>
                    <a:pt x="59" y="58"/>
                  </a:cubicBezTo>
                  <a:cubicBezTo>
                    <a:pt x="59" y="58"/>
                    <a:pt x="58" y="58"/>
                    <a:pt x="57" y="57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6" y="48"/>
                    <a:pt x="46" y="49"/>
                  </a:cubicBezTo>
                  <a:cubicBezTo>
                    <a:pt x="36" y="55"/>
                    <a:pt x="11" y="73"/>
                    <a:pt x="11" y="73"/>
                  </a:cubicBezTo>
                  <a:cubicBezTo>
                    <a:pt x="10" y="74"/>
                    <a:pt x="8" y="73"/>
                    <a:pt x="8" y="72"/>
                  </a:cubicBezTo>
                  <a:cubicBezTo>
                    <a:pt x="7" y="71"/>
                    <a:pt x="7" y="70"/>
                    <a:pt x="8" y="69"/>
                  </a:cubicBezTo>
                  <a:cubicBezTo>
                    <a:pt x="8" y="69"/>
                    <a:pt x="32" y="51"/>
                    <a:pt x="41" y="45"/>
                  </a:cubicBezTo>
                  <a:cubicBezTo>
                    <a:pt x="42" y="44"/>
                    <a:pt x="41" y="44"/>
                    <a:pt x="41" y="4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3"/>
                    <a:pt x="6" y="11"/>
                    <a:pt x="7" y="10"/>
                  </a:cubicBezTo>
                  <a:cubicBezTo>
                    <a:pt x="7" y="9"/>
                    <a:pt x="8" y="8"/>
                    <a:pt x="9" y="8"/>
                  </a:cubicBezTo>
                  <a:cubicBezTo>
                    <a:pt x="10" y="8"/>
                    <a:pt x="10" y="9"/>
                    <a:pt x="11" y="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0" y="51"/>
                    <a:pt x="61" y="5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9" y="9"/>
                    <a:pt x="109" y="8"/>
                    <a:pt x="110" y="8"/>
                  </a:cubicBezTo>
                  <a:cubicBezTo>
                    <a:pt x="111" y="8"/>
                    <a:pt x="112" y="9"/>
                    <a:pt x="112" y="10"/>
                  </a:cubicBezTo>
                  <a:cubicBezTo>
                    <a:pt x="113" y="11"/>
                    <a:pt x="112" y="13"/>
                    <a:pt x="111" y="1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7" y="44"/>
                    <a:pt x="78" y="45"/>
                  </a:cubicBezTo>
                  <a:moveTo>
                    <a:pt x="1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0"/>
                    <a:pt x="2" y="82"/>
                    <a:pt x="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7" y="82"/>
                    <a:pt x="119" y="80"/>
                    <a:pt x="119" y="77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3"/>
                    <a:pt x="117" y="0"/>
                    <a:pt x="114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3" name="íš1íḓe"/>
            <p:cNvGrpSpPr/>
            <p:nvPr/>
          </p:nvGrpSpPr>
          <p:grpSpPr>
            <a:xfrm>
              <a:off x="4274520" y="3472079"/>
              <a:ext cx="343983" cy="358229"/>
              <a:chOff x="3125788" y="757103"/>
              <a:chExt cx="271463" cy="282708"/>
            </a:xfrm>
            <a:solidFill>
              <a:schemeClr val="bg1"/>
            </a:solidFill>
          </p:grpSpPr>
          <p:sp>
            <p:nvSpPr>
              <p:cNvPr id="23" name="ïSļïḑé"/>
              <p:cNvSpPr/>
              <p:nvPr/>
            </p:nvSpPr>
            <p:spPr bwMode="auto">
              <a:xfrm>
                <a:off x="3184526" y="1000123"/>
                <a:ext cx="34925" cy="396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12" y="17"/>
                  </a:cxn>
                  <a:cxn ang="0">
                    <a:pos x="15" y="13"/>
                  </a:cxn>
                  <a:cxn ang="0">
                    <a:pos x="15" y="3"/>
                  </a:cxn>
                  <a:cxn ang="0">
                    <a:pos x="12" y="0"/>
                  </a:cxn>
                </a:cxnLst>
                <a:rect l="0" t="0" r="r" b="b"/>
                <a:pathLst>
                  <a:path w="15" h="17">
                    <a:moveTo>
                      <a:pt x="1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5" y="15"/>
                      <a:pt x="15" y="1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3" y="0"/>
                      <a:pt x="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íṥḷïḋe"/>
              <p:cNvSpPr/>
              <p:nvPr/>
            </p:nvSpPr>
            <p:spPr bwMode="auto">
              <a:xfrm>
                <a:off x="3306763" y="1000123"/>
                <a:ext cx="31750" cy="3968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11" y="17"/>
                  </a:cxn>
                  <a:cxn ang="0">
                    <a:pos x="14" y="13"/>
                  </a:cxn>
                  <a:cxn ang="0">
                    <a:pos x="14" y="3"/>
                  </a:cxn>
                  <a:cxn ang="0">
                    <a:pos x="11" y="0"/>
                  </a:cxn>
                </a:cxnLst>
                <a:rect l="0" t="0" r="r" b="b"/>
                <a:pathLst>
                  <a:path w="14" h="17">
                    <a:moveTo>
                      <a:pt x="1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3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3" y="17"/>
                      <a:pt x="14" y="15"/>
                      <a:pt x="14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3" y="0"/>
                      <a:pt x="1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îsḻíḋe"/>
              <p:cNvSpPr/>
              <p:nvPr/>
            </p:nvSpPr>
            <p:spPr bwMode="auto">
              <a:xfrm>
                <a:off x="3125788" y="757103"/>
                <a:ext cx="271463" cy="247650"/>
              </a:xfrm>
              <a:custGeom>
                <a:avLst/>
                <a:gdLst/>
                <a:ahLst/>
                <a:cxnLst>
                  <a:cxn ang="0">
                    <a:pos x="108" y="74"/>
                  </a:cxn>
                  <a:cxn ang="0">
                    <a:pos x="108" y="99"/>
                  </a:cxn>
                  <a:cxn ang="0">
                    <a:pos x="105" y="102"/>
                  </a:cxn>
                  <a:cxn ang="0">
                    <a:pos x="13" y="102"/>
                  </a:cxn>
                  <a:cxn ang="0">
                    <a:pos x="11" y="99"/>
                  </a:cxn>
                  <a:cxn ang="0">
                    <a:pos x="11" y="74"/>
                  </a:cxn>
                  <a:cxn ang="0">
                    <a:pos x="11" y="73"/>
                  </a:cxn>
                  <a:cxn ang="0">
                    <a:pos x="16" y="73"/>
                  </a:cxn>
                  <a:cxn ang="0">
                    <a:pos x="19" y="71"/>
                  </a:cxn>
                  <a:cxn ang="0">
                    <a:pos x="19" y="68"/>
                  </a:cxn>
                  <a:cxn ang="0">
                    <a:pos x="29" y="57"/>
                  </a:cxn>
                  <a:cxn ang="0">
                    <a:pos x="38" y="57"/>
                  </a:cxn>
                  <a:cxn ang="0">
                    <a:pos x="48" y="68"/>
                  </a:cxn>
                  <a:cxn ang="0">
                    <a:pos x="48" y="71"/>
                  </a:cxn>
                  <a:cxn ang="0">
                    <a:pos x="50" y="73"/>
                  </a:cxn>
                  <a:cxn ang="0">
                    <a:pos x="69" y="73"/>
                  </a:cxn>
                  <a:cxn ang="0">
                    <a:pos x="71" y="71"/>
                  </a:cxn>
                  <a:cxn ang="0">
                    <a:pos x="71" y="68"/>
                  </a:cxn>
                  <a:cxn ang="0">
                    <a:pos x="81" y="57"/>
                  </a:cxn>
                  <a:cxn ang="0">
                    <a:pos x="90" y="57"/>
                  </a:cxn>
                  <a:cxn ang="0">
                    <a:pos x="100" y="68"/>
                  </a:cxn>
                  <a:cxn ang="0">
                    <a:pos x="100" y="72"/>
                  </a:cxn>
                  <a:cxn ang="0">
                    <a:pos x="101" y="73"/>
                  </a:cxn>
                  <a:cxn ang="0">
                    <a:pos x="107" y="73"/>
                  </a:cxn>
                  <a:cxn ang="0">
                    <a:pos x="108" y="74"/>
                  </a:cxn>
                  <a:cxn ang="0">
                    <a:pos x="38" y="7"/>
                  </a:cxn>
                  <a:cxn ang="0">
                    <a:pos x="38" y="6"/>
                  </a:cxn>
                  <a:cxn ang="0">
                    <a:pos x="81" y="6"/>
                  </a:cxn>
                  <a:cxn ang="0">
                    <a:pos x="81" y="7"/>
                  </a:cxn>
                  <a:cxn ang="0">
                    <a:pos x="81" y="13"/>
                  </a:cxn>
                  <a:cxn ang="0">
                    <a:pos x="81" y="14"/>
                  </a:cxn>
                  <a:cxn ang="0">
                    <a:pos x="38" y="14"/>
                  </a:cxn>
                  <a:cxn ang="0">
                    <a:pos x="38" y="13"/>
                  </a:cxn>
                  <a:cxn ang="0">
                    <a:pos x="38" y="7"/>
                  </a:cxn>
                  <a:cxn ang="0">
                    <a:pos x="113" y="14"/>
                  </a:cxn>
                  <a:cxn ang="0">
                    <a:pos x="88" y="14"/>
                  </a:cxn>
                  <a:cxn ang="0">
                    <a:pos x="88" y="13"/>
                  </a:cxn>
                  <a:cxn ang="0">
                    <a:pos x="88" y="6"/>
                  </a:cxn>
                  <a:cxn ang="0">
                    <a:pos x="81" y="0"/>
                  </a:cxn>
                  <a:cxn ang="0">
                    <a:pos x="38" y="0"/>
                  </a:cxn>
                  <a:cxn ang="0">
                    <a:pos x="31" y="6"/>
                  </a:cxn>
                  <a:cxn ang="0">
                    <a:pos x="31" y="13"/>
                  </a:cxn>
                  <a:cxn ang="0">
                    <a:pos x="31" y="14"/>
                  </a:cxn>
                  <a:cxn ang="0">
                    <a:pos x="6" y="14"/>
                  </a:cxn>
                  <a:cxn ang="0">
                    <a:pos x="0" y="20"/>
                  </a:cxn>
                  <a:cxn ang="0">
                    <a:pos x="0" y="67"/>
                  </a:cxn>
                  <a:cxn ang="0">
                    <a:pos x="3" y="72"/>
                  </a:cxn>
                  <a:cxn ang="0">
                    <a:pos x="4" y="74"/>
                  </a:cxn>
                  <a:cxn ang="0">
                    <a:pos x="4" y="99"/>
                  </a:cxn>
                  <a:cxn ang="0">
                    <a:pos x="13" y="108"/>
                  </a:cxn>
                  <a:cxn ang="0">
                    <a:pos x="105" y="108"/>
                  </a:cxn>
                  <a:cxn ang="0">
                    <a:pos x="115" y="99"/>
                  </a:cxn>
                  <a:cxn ang="0">
                    <a:pos x="115" y="74"/>
                  </a:cxn>
                  <a:cxn ang="0">
                    <a:pos x="115" y="73"/>
                  </a:cxn>
                  <a:cxn ang="0">
                    <a:pos x="119" y="67"/>
                  </a:cxn>
                  <a:cxn ang="0">
                    <a:pos x="119" y="20"/>
                  </a:cxn>
                  <a:cxn ang="0">
                    <a:pos x="113" y="14"/>
                  </a:cxn>
                </a:cxnLst>
                <a:rect l="0" t="0" r="r" b="b"/>
                <a:pathLst>
                  <a:path w="119" h="108">
                    <a:moveTo>
                      <a:pt x="108" y="74"/>
                    </a:move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101"/>
                      <a:pt x="107" y="102"/>
                      <a:pt x="105" y="102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12" y="102"/>
                      <a:pt x="11" y="101"/>
                      <a:pt x="11" y="99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1" y="74"/>
                      <a:pt x="11" y="73"/>
                      <a:pt x="11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9" y="73"/>
                      <a:pt x="19" y="71"/>
                      <a:pt x="19" y="71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2"/>
                      <a:pt x="20" y="57"/>
                      <a:pt x="29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47" y="57"/>
                      <a:pt x="48" y="62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1"/>
                      <a:pt x="48" y="73"/>
                      <a:pt x="50" y="73"/>
                    </a:cubicBezTo>
                    <a:cubicBezTo>
                      <a:pt x="69" y="73"/>
                      <a:pt x="69" y="73"/>
                      <a:pt x="69" y="73"/>
                    </a:cubicBezTo>
                    <a:cubicBezTo>
                      <a:pt x="71" y="73"/>
                      <a:pt x="71" y="71"/>
                      <a:pt x="71" y="71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1" y="62"/>
                      <a:pt x="71" y="57"/>
                      <a:pt x="81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9" y="57"/>
                      <a:pt x="100" y="62"/>
                      <a:pt x="100" y="68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100" y="72"/>
                      <a:pt x="99" y="73"/>
                      <a:pt x="101" y="73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8" y="73"/>
                      <a:pt x="108" y="74"/>
                      <a:pt x="108" y="74"/>
                    </a:cubicBezTo>
                    <a:moveTo>
                      <a:pt x="38" y="7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7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3"/>
                    </a:cubicBezTo>
                    <a:lnTo>
                      <a:pt x="38" y="7"/>
                    </a:lnTo>
                    <a:close/>
                    <a:moveTo>
                      <a:pt x="113" y="14"/>
                    </a:move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4"/>
                      <a:pt x="88" y="13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8" y="3"/>
                      <a:pt x="85" y="0"/>
                      <a:pt x="8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0"/>
                      <a:pt x="31" y="3"/>
                      <a:pt x="31" y="6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0" y="16"/>
                      <a:pt x="0" y="2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9"/>
                      <a:pt x="1" y="71"/>
                      <a:pt x="3" y="72"/>
                    </a:cubicBezTo>
                    <a:cubicBezTo>
                      <a:pt x="3" y="73"/>
                      <a:pt x="4" y="73"/>
                      <a:pt x="4" y="74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4" y="104"/>
                      <a:pt x="8" y="108"/>
                      <a:pt x="13" y="108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10" y="108"/>
                      <a:pt x="115" y="104"/>
                      <a:pt x="115" y="99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5" y="73"/>
                      <a:pt x="115" y="73"/>
                      <a:pt x="115" y="73"/>
                    </a:cubicBezTo>
                    <a:cubicBezTo>
                      <a:pt x="117" y="72"/>
                      <a:pt x="119" y="70"/>
                      <a:pt x="119" y="67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16"/>
                      <a:pt x="116" y="14"/>
                      <a:pt x="113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4" name="îşļíḓé"/>
            <p:cNvSpPr txBox="1"/>
            <p:nvPr/>
          </p:nvSpPr>
          <p:spPr bwMode="auto">
            <a:xfrm>
              <a:off x="3380328" y="1466724"/>
              <a:ext cx="2126011" cy="36539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atinLnBrk="0"/>
              <a:r>
                <a:rPr lang="zh-CN" altLang="en-US" sz="1400" b="1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15" name="ïsļíḓe"/>
            <p:cNvSpPr txBox="1"/>
            <p:nvPr/>
          </p:nvSpPr>
          <p:spPr bwMode="auto">
            <a:xfrm>
              <a:off x="6679330" y="1466724"/>
              <a:ext cx="2126011" cy="36539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atinLnBrk="0"/>
              <a:r>
                <a:rPr lang="zh-CN" altLang="en-US" sz="1400" b="1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16" name="ïśḻîďé"/>
            <p:cNvSpPr txBox="1"/>
            <p:nvPr/>
          </p:nvSpPr>
          <p:spPr bwMode="auto">
            <a:xfrm>
              <a:off x="3380328" y="4438571"/>
              <a:ext cx="2126011" cy="36539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atinLnBrk="0"/>
              <a:r>
                <a:rPr lang="zh-CN" altLang="en-US" sz="1400" b="1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17" name="îşľïďê"/>
            <p:cNvSpPr txBox="1"/>
            <p:nvPr/>
          </p:nvSpPr>
          <p:spPr bwMode="auto">
            <a:xfrm>
              <a:off x="6679330" y="4438571"/>
              <a:ext cx="2126011" cy="36539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atinLnBrk="0"/>
              <a:r>
                <a:rPr lang="zh-CN" altLang="en-US" sz="1400" b="1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18" name="íṧļiḍê"/>
            <p:cNvSpPr/>
            <p:nvPr/>
          </p:nvSpPr>
          <p:spPr bwMode="auto">
            <a:xfrm rot="5400000">
              <a:off x="7208414" y="3317486"/>
              <a:ext cx="1074174" cy="93716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îṧ1ïďe"/>
            <p:cNvGrpSpPr/>
            <p:nvPr/>
          </p:nvGrpSpPr>
          <p:grpSpPr>
            <a:xfrm>
              <a:off x="7592504" y="3416933"/>
              <a:ext cx="305994" cy="307769"/>
              <a:chOff x="7592504" y="3416933"/>
              <a:chExt cx="305994" cy="307769"/>
            </a:xfrm>
          </p:grpSpPr>
          <p:sp>
            <p:nvSpPr>
              <p:cNvPr id="20" name="îSḻîḍé"/>
              <p:cNvSpPr/>
              <p:nvPr/>
            </p:nvSpPr>
            <p:spPr bwMode="auto">
              <a:xfrm>
                <a:off x="7644095" y="3472080"/>
                <a:ext cx="202810" cy="103184"/>
              </a:xfrm>
              <a:custGeom>
                <a:avLst/>
                <a:gdLst/>
                <a:ahLst/>
                <a:cxnLst>
                  <a:cxn ang="0">
                    <a:pos x="79" y="2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56" y="22"/>
                  </a:cxn>
                  <a:cxn ang="0">
                    <a:pos x="56" y="22"/>
                  </a:cxn>
                  <a:cxn ang="0">
                    <a:pos x="37" y="12"/>
                  </a:cxn>
                  <a:cxn ang="0">
                    <a:pos x="34" y="12"/>
                  </a:cxn>
                  <a:cxn ang="0">
                    <a:pos x="30" y="14"/>
                  </a:cxn>
                  <a:cxn ang="0">
                    <a:pos x="17" y="33"/>
                  </a:cxn>
                  <a:cxn ang="0">
                    <a:pos x="17" y="33"/>
                  </a:cxn>
                  <a:cxn ang="0">
                    <a:pos x="3" y="33"/>
                  </a:cxn>
                  <a:cxn ang="0">
                    <a:pos x="0" y="36"/>
                  </a:cxn>
                  <a:cxn ang="0">
                    <a:pos x="3" y="40"/>
                  </a:cxn>
                  <a:cxn ang="0">
                    <a:pos x="17" y="40"/>
                  </a:cxn>
                  <a:cxn ang="0">
                    <a:pos x="22" y="37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54" y="29"/>
                  </a:cxn>
                  <a:cxn ang="0">
                    <a:pos x="57" y="29"/>
                  </a:cxn>
                  <a:cxn ang="0">
                    <a:pos x="61" y="27"/>
                  </a:cxn>
                  <a:cxn ang="0">
                    <a:pos x="78" y="5"/>
                  </a:cxn>
                  <a:cxn ang="0">
                    <a:pos x="79" y="2"/>
                  </a:cxn>
                </a:cxnLst>
                <a:rect l="0" t="0" r="r" b="b"/>
                <a:pathLst>
                  <a:path w="79" h="40">
                    <a:moveTo>
                      <a:pt x="79" y="2"/>
                    </a:moveTo>
                    <a:cubicBezTo>
                      <a:pt x="78" y="2"/>
                      <a:pt x="78" y="1"/>
                      <a:pt x="77" y="0"/>
                    </a:cubicBezTo>
                    <a:cubicBezTo>
                      <a:pt x="77" y="0"/>
                      <a:pt x="76" y="0"/>
                      <a:pt x="75" y="0"/>
                    </a:cubicBezTo>
                    <a:cubicBezTo>
                      <a:pt x="74" y="0"/>
                      <a:pt x="73" y="0"/>
                      <a:pt x="73" y="1"/>
                    </a:cubicBezTo>
                    <a:cubicBezTo>
                      <a:pt x="73" y="1"/>
                      <a:pt x="60" y="17"/>
                      <a:pt x="56" y="22"/>
                    </a:cubicBezTo>
                    <a:cubicBezTo>
                      <a:pt x="56" y="23"/>
                      <a:pt x="56" y="22"/>
                      <a:pt x="56" y="2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5" y="12"/>
                      <a:pt x="34" y="12"/>
                    </a:cubicBezTo>
                    <a:cubicBezTo>
                      <a:pt x="33" y="12"/>
                      <a:pt x="31" y="12"/>
                      <a:pt x="30" y="14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8"/>
                      <a:pt x="1" y="40"/>
                      <a:pt x="3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9" y="40"/>
                      <a:pt x="21" y="38"/>
                      <a:pt x="22" y="37"/>
                    </a:cubicBezTo>
                    <a:cubicBezTo>
                      <a:pt x="22" y="37"/>
                      <a:pt x="32" y="23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5" y="29"/>
                      <a:pt x="56" y="29"/>
                      <a:pt x="57" y="29"/>
                    </a:cubicBezTo>
                    <a:cubicBezTo>
                      <a:pt x="58" y="29"/>
                      <a:pt x="60" y="29"/>
                      <a:pt x="61" y="27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4"/>
                      <a:pt x="79" y="3"/>
                      <a:pt x="79" y="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ïṥliďè"/>
              <p:cNvSpPr/>
              <p:nvPr/>
            </p:nvSpPr>
            <p:spPr bwMode="auto">
              <a:xfrm>
                <a:off x="7592504" y="3416933"/>
                <a:ext cx="305994" cy="217043"/>
              </a:xfrm>
              <a:custGeom>
                <a:avLst/>
                <a:gdLst/>
                <a:ahLst/>
                <a:cxnLst>
                  <a:cxn ang="0">
                    <a:pos x="109" y="74"/>
                  </a:cxn>
                  <a:cxn ang="0">
                    <a:pos x="108" y="75"/>
                  </a:cxn>
                  <a:cxn ang="0">
                    <a:pos x="11" y="75"/>
                  </a:cxn>
                  <a:cxn ang="0">
                    <a:pos x="10" y="74"/>
                  </a:cxn>
                  <a:cxn ang="0">
                    <a:pos x="10" y="11"/>
                  </a:cxn>
                  <a:cxn ang="0">
                    <a:pos x="11" y="10"/>
                  </a:cxn>
                  <a:cxn ang="0">
                    <a:pos x="107" y="10"/>
                  </a:cxn>
                  <a:cxn ang="0">
                    <a:pos x="109" y="11"/>
                  </a:cxn>
                  <a:cxn ang="0">
                    <a:pos x="109" y="74"/>
                  </a:cxn>
                  <a:cxn ang="0">
                    <a:pos x="119" y="6"/>
                  </a:cxn>
                  <a:cxn ang="0">
                    <a:pos x="119" y="4"/>
                  </a:cxn>
                  <a:cxn ang="0">
                    <a:pos x="115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4" y="75"/>
                  </a:cxn>
                  <a:cxn ang="0">
                    <a:pos x="3" y="75"/>
                  </a:cxn>
                  <a:cxn ang="0">
                    <a:pos x="0" y="79"/>
                  </a:cxn>
                  <a:cxn ang="0">
                    <a:pos x="0" y="82"/>
                  </a:cxn>
                  <a:cxn ang="0">
                    <a:pos x="4" y="85"/>
                  </a:cxn>
                  <a:cxn ang="0">
                    <a:pos x="115" y="85"/>
                  </a:cxn>
                  <a:cxn ang="0">
                    <a:pos x="119" y="82"/>
                  </a:cxn>
                  <a:cxn ang="0">
                    <a:pos x="119" y="79"/>
                  </a:cxn>
                  <a:cxn ang="0">
                    <a:pos x="116" y="75"/>
                  </a:cxn>
                  <a:cxn ang="0">
                    <a:pos x="115" y="75"/>
                  </a:cxn>
                  <a:cxn ang="0">
                    <a:pos x="115" y="11"/>
                  </a:cxn>
                  <a:cxn ang="0">
                    <a:pos x="116" y="10"/>
                  </a:cxn>
                  <a:cxn ang="0">
                    <a:pos x="119" y="6"/>
                  </a:cxn>
                </a:cxnLst>
                <a:rect l="0" t="0" r="r" b="b"/>
                <a:pathLst>
                  <a:path w="119" h="85">
                    <a:moveTo>
                      <a:pt x="109" y="74"/>
                    </a:moveTo>
                    <a:cubicBezTo>
                      <a:pt x="109" y="75"/>
                      <a:pt x="108" y="75"/>
                      <a:pt x="108" y="75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1" y="75"/>
                      <a:pt x="10" y="75"/>
                      <a:pt x="10" y="7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07" y="10"/>
                      <a:pt x="109" y="10"/>
                      <a:pt x="109" y="11"/>
                    </a:cubicBezTo>
                    <a:lnTo>
                      <a:pt x="109" y="74"/>
                    </a:lnTo>
                    <a:close/>
                    <a:moveTo>
                      <a:pt x="119" y="6"/>
                    </a:move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1"/>
                      <a:pt x="117" y="0"/>
                      <a:pt x="11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3" y="10"/>
                      <a:pt x="4" y="10"/>
                      <a:pt x="4" y="11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3" y="75"/>
                      <a:pt x="3" y="75"/>
                    </a:cubicBezTo>
                    <a:cubicBezTo>
                      <a:pt x="1" y="76"/>
                      <a:pt x="0" y="77"/>
                      <a:pt x="0" y="79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4"/>
                      <a:pt x="2" y="85"/>
                      <a:pt x="4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7" y="85"/>
                      <a:pt x="119" y="84"/>
                      <a:pt x="119" y="82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9" y="77"/>
                      <a:pt x="117" y="76"/>
                      <a:pt x="116" y="75"/>
                    </a:cubicBezTo>
                    <a:cubicBezTo>
                      <a:pt x="115" y="75"/>
                      <a:pt x="115" y="75"/>
                      <a:pt x="115" y="75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0"/>
                      <a:pt x="116" y="10"/>
                      <a:pt x="116" y="10"/>
                    </a:cubicBezTo>
                    <a:cubicBezTo>
                      <a:pt x="118" y="9"/>
                      <a:pt x="119" y="8"/>
                      <a:pt x="119" y="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isḻîdê"/>
              <p:cNvSpPr/>
              <p:nvPr/>
            </p:nvSpPr>
            <p:spPr bwMode="auto">
              <a:xfrm>
                <a:off x="7676118" y="3649983"/>
                <a:ext cx="140544" cy="74719"/>
              </a:xfrm>
              <a:custGeom>
                <a:avLst/>
                <a:gdLst/>
                <a:ahLst/>
                <a:cxnLst>
                  <a:cxn ang="0">
                    <a:pos x="53" y="23"/>
                  </a:cxn>
                  <a:cxn ang="0">
                    <a:pos x="31" y="8"/>
                  </a:cxn>
                  <a:cxn ang="0">
                    <a:pos x="31" y="7"/>
                  </a:cxn>
                  <a:cxn ang="0">
                    <a:pos x="31" y="2"/>
                  </a:cxn>
                  <a:cxn ang="0">
                    <a:pos x="27" y="0"/>
                  </a:cxn>
                  <a:cxn ang="0">
                    <a:pos x="24" y="2"/>
                  </a:cxn>
                  <a:cxn ang="0">
                    <a:pos x="24" y="7"/>
                  </a:cxn>
                  <a:cxn ang="0">
                    <a:pos x="23" y="8"/>
                  </a:cxn>
                  <a:cxn ang="0">
                    <a:pos x="2" y="23"/>
                  </a:cxn>
                  <a:cxn ang="0">
                    <a:pos x="1" y="28"/>
                  </a:cxn>
                  <a:cxn ang="0">
                    <a:pos x="4" y="29"/>
                  </a:cxn>
                  <a:cxn ang="0">
                    <a:pos x="5" y="29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26"/>
                  </a:cxn>
                  <a:cxn ang="0">
                    <a:pos x="27" y="29"/>
                  </a:cxn>
                  <a:cxn ang="0">
                    <a:pos x="31" y="26"/>
                  </a:cxn>
                  <a:cxn ang="0">
                    <a:pos x="31" y="16"/>
                  </a:cxn>
                  <a:cxn ang="0">
                    <a:pos x="31" y="16"/>
                  </a:cxn>
                  <a:cxn ang="0">
                    <a:pos x="49" y="29"/>
                  </a:cxn>
                  <a:cxn ang="0">
                    <a:pos x="51" y="29"/>
                  </a:cxn>
                  <a:cxn ang="0">
                    <a:pos x="54" y="28"/>
                  </a:cxn>
                  <a:cxn ang="0">
                    <a:pos x="53" y="23"/>
                  </a:cxn>
                </a:cxnLst>
                <a:rect l="0" t="0" r="r" b="b"/>
                <a:pathLst>
                  <a:path w="55" h="29">
                    <a:moveTo>
                      <a:pt x="53" y="23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7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0"/>
                      <a:pt x="29" y="0"/>
                      <a:pt x="27" y="0"/>
                    </a:cubicBezTo>
                    <a:cubicBezTo>
                      <a:pt x="25" y="0"/>
                      <a:pt x="24" y="0"/>
                      <a:pt x="24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3" y="8"/>
                      <a:pt x="23" y="8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4"/>
                      <a:pt x="0" y="26"/>
                      <a:pt x="1" y="28"/>
                    </a:cubicBezTo>
                    <a:cubicBezTo>
                      <a:pt x="1" y="29"/>
                      <a:pt x="2" y="29"/>
                      <a:pt x="4" y="29"/>
                    </a:cubicBezTo>
                    <a:cubicBezTo>
                      <a:pt x="4" y="29"/>
                      <a:pt x="5" y="29"/>
                      <a:pt x="5" y="29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8"/>
                      <a:pt x="25" y="29"/>
                      <a:pt x="27" y="29"/>
                    </a:cubicBezTo>
                    <a:cubicBezTo>
                      <a:pt x="29" y="29"/>
                      <a:pt x="31" y="28"/>
                      <a:pt x="31" y="2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9"/>
                      <a:pt x="50" y="29"/>
                      <a:pt x="51" y="29"/>
                    </a:cubicBezTo>
                    <a:cubicBezTo>
                      <a:pt x="52" y="29"/>
                      <a:pt x="53" y="29"/>
                      <a:pt x="54" y="28"/>
                    </a:cubicBezTo>
                    <a:cubicBezTo>
                      <a:pt x="55" y="26"/>
                      <a:pt x="55" y="24"/>
                      <a:pt x="53" y="2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经验与教训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DA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215166" y="1510048"/>
            <a:ext cx="8577329" cy="38379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57588" y="1983346"/>
            <a:ext cx="476519" cy="2871989"/>
          </a:xfrm>
          <a:prstGeom prst="rect">
            <a:avLst/>
          </a:prstGeom>
          <a:solidFill>
            <a:srgbClr val="5DA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十字形 17"/>
          <p:cNvSpPr/>
          <p:nvPr/>
        </p:nvSpPr>
        <p:spPr>
          <a:xfrm>
            <a:off x="901521" y="2152382"/>
            <a:ext cx="2627290" cy="2553236"/>
          </a:xfrm>
          <a:prstGeom prst="plus">
            <a:avLst>
              <a:gd name="adj" fmla="val 3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17726" y="2828835"/>
            <a:ext cx="566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ea typeface="微软雅黑" panose="020B0503020204020204" pitchFamily="34" charset="-122"/>
              </a:rPr>
              <a:t>工作的计划</a:t>
            </a:r>
            <a:endParaRPr lang="zh-CN" altLang="en-US" sz="7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27957" y="3657600"/>
            <a:ext cx="1673493" cy="1690352"/>
            <a:chOff x="9927957" y="3657600"/>
            <a:chExt cx="1673493" cy="1690352"/>
          </a:xfrm>
        </p:grpSpPr>
        <p:sp>
          <p:nvSpPr>
            <p:cNvPr id="22" name="等腰三角形 21"/>
            <p:cNvSpPr/>
            <p:nvPr/>
          </p:nvSpPr>
          <p:spPr>
            <a:xfrm>
              <a:off x="9927957" y="3657600"/>
              <a:ext cx="1673493" cy="16903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121989" y="4105453"/>
              <a:ext cx="1285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5DAE62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7200" b="1" dirty="0">
                <a:solidFill>
                  <a:srgbClr val="5DAE62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82cafc2-0407-43e7-90c5-c451230c401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66285" y="1446684"/>
            <a:ext cx="10259430" cy="4466659"/>
            <a:chOff x="966285" y="1484784"/>
            <a:chExt cx="10259430" cy="4466659"/>
          </a:xfrm>
        </p:grpSpPr>
        <p:grpSp>
          <p:nvGrpSpPr>
            <p:cNvPr id="4" name="îṧľidé"/>
            <p:cNvGrpSpPr/>
            <p:nvPr/>
          </p:nvGrpSpPr>
          <p:grpSpPr>
            <a:xfrm>
              <a:off x="3879476" y="1484784"/>
              <a:ext cx="4466670" cy="4466659"/>
              <a:chOff x="3873007" y="1376772"/>
              <a:chExt cx="4466670" cy="4466659"/>
            </a:xfrm>
          </p:grpSpPr>
          <p:sp>
            <p:nvSpPr>
              <p:cNvPr id="17" name="ïṧļîḑé"/>
              <p:cNvSpPr/>
              <p:nvPr/>
            </p:nvSpPr>
            <p:spPr bwMode="auto">
              <a:xfrm>
                <a:off x="4338611" y="1376772"/>
                <a:ext cx="2114960" cy="1609892"/>
              </a:xfrm>
              <a:custGeom>
                <a:avLst/>
                <a:gdLst/>
                <a:ahLst/>
                <a:cxnLst>
                  <a:cxn ang="0">
                    <a:pos x="71" y="211"/>
                  </a:cxn>
                  <a:cxn ang="0">
                    <a:pos x="0" y="176"/>
                  </a:cxn>
                  <a:cxn ang="0">
                    <a:pos x="17" y="147"/>
                  </a:cxn>
                  <a:cxn ang="0">
                    <a:pos x="85" y="79"/>
                  </a:cxn>
                  <a:cxn ang="0">
                    <a:pos x="174" y="41"/>
                  </a:cxn>
                  <a:cxn ang="0">
                    <a:pos x="202" y="36"/>
                  </a:cxn>
                  <a:cxn ang="0">
                    <a:pos x="202" y="0"/>
                  </a:cxn>
                  <a:cxn ang="0">
                    <a:pos x="240" y="38"/>
                  </a:cxn>
                  <a:cxn ang="0">
                    <a:pos x="277" y="76"/>
                  </a:cxn>
                  <a:cxn ang="0">
                    <a:pos x="240" y="114"/>
                  </a:cxn>
                  <a:cxn ang="0">
                    <a:pos x="203" y="152"/>
                  </a:cxn>
                  <a:cxn ang="0">
                    <a:pos x="203" y="116"/>
                  </a:cxn>
                  <a:cxn ang="0">
                    <a:pos x="71" y="211"/>
                  </a:cxn>
                </a:cxnLst>
                <a:rect l="0" t="0" r="r" b="b"/>
                <a:pathLst>
                  <a:path w="277" h="211">
                    <a:moveTo>
                      <a:pt x="71" y="211"/>
                    </a:moveTo>
                    <a:cubicBezTo>
                      <a:pt x="0" y="176"/>
                      <a:pt x="0" y="176"/>
                      <a:pt x="0" y="176"/>
                    </a:cubicBezTo>
                    <a:cubicBezTo>
                      <a:pt x="5" y="166"/>
                      <a:pt x="11" y="157"/>
                      <a:pt x="17" y="147"/>
                    </a:cubicBezTo>
                    <a:cubicBezTo>
                      <a:pt x="35" y="120"/>
                      <a:pt x="58" y="97"/>
                      <a:pt x="85" y="79"/>
                    </a:cubicBezTo>
                    <a:cubicBezTo>
                      <a:pt x="112" y="60"/>
                      <a:pt x="142" y="47"/>
                      <a:pt x="174" y="41"/>
                    </a:cubicBezTo>
                    <a:cubicBezTo>
                      <a:pt x="184" y="39"/>
                      <a:pt x="193" y="37"/>
                      <a:pt x="202" y="36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40" y="38"/>
                      <a:pt x="240" y="38"/>
                      <a:pt x="240" y="38"/>
                    </a:cubicBezTo>
                    <a:cubicBezTo>
                      <a:pt x="277" y="76"/>
                      <a:pt x="277" y="76"/>
                      <a:pt x="277" y="76"/>
                    </a:cubicBezTo>
                    <a:cubicBezTo>
                      <a:pt x="240" y="114"/>
                      <a:pt x="240" y="114"/>
                      <a:pt x="240" y="114"/>
                    </a:cubicBezTo>
                    <a:cubicBezTo>
                      <a:pt x="203" y="152"/>
                      <a:pt x="203" y="152"/>
                      <a:pt x="203" y="152"/>
                    </a:cubicBezTo>
                    <a:cubicBezTo>
                      <a:pt x="203" y="116"/>
                      <a:pt x="203" y="116"/>
                      <a:pt x="203" y="116"/>
                    </a:cubicBezTo>
                    <a:cubicBezTo>
                      <a:pt x="147" y="124"/>
                      <a:pt x="97" y="160"/>
                      <a:pt x="71" y="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sḻiďè"/>
              <p:cNvSpPr/>
              <p:nvPr/>
            </p:nvSpPr>
            <p:spPr bwMode="auto">
              <a:xfrm>
                <a:off x="6721887" y="1850270"/>
                <a:ext cx="1617790" cy="2114958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5" y="0"/>
                  </a:cxn>
                  <a:cxn ang="0">
                    <a:pos x="64" y="16"/>
                  </a:cxn>
                  <a:cxn ang="0">
                    <a:pos x="133" y="85"/>
                  </a:cxn>
                  <a:cxn ang="0">
                    <a:pos x="170" y="174"/>
                  </a:cxn>
                  <a:cxn ang="0">
                    <a:pos x="175" y="202"/>
                  </a:cxn>
                  <a:cxn ang="0">
                    <a:pos x="211" y="202"/>
                  </a:cxn>
                  <a:cxn ang="0">
                    <a:pos x="173" y="239"/>
                  </a:cxn>
                  <a:cxn ang="0">
                    <a:pos x="136" y="277"/>
                  </a:cxn>
                  <a:cxn ang="0">
                    <a:pos x="97" y="240"/>
                  </a:cxn>
                  <a:cxn ang="0">
                    <a:pos x="59" y="203"/>
                  </a:cxn>
                  <a:cxn ang="0">
                    <a:pos x="95" y="203"/>
                  </a:cxn>
                  <a:cxn ang="0">
                    <a:pos x="0" y="71"/>
                  </a:cxn>
                </a:cxnLst>
                <a:rect l="0" t="0" r="r" b="b"/>
                <a:pathLst>
                  <a:path w="211" h="277">
                    <a:moveTo>
                      <a:pt x="0" y="71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45" y="5"/>
                      <a:pt x="55" y="10"/>
                      <a:pt x="64" y="16"/>
                    </a:cubicBezTo>
                    <a:cubicBezTo>
                      <a:pt x="91" y="35"/>
                      <a:pt x="114" y="58"/>
                      <a:pt x="133" y="85"/>
                    </a:cubicBezTo>
                    <a:cubicBezTo>
                      <a:pt x="151" y="112"/>
                      <a:pt x="164" y="142"/>
                      <a:pt x="170" y="174"/>
                    </a:cubicBezTo>
                    <a:cubicBezTo>
                      <a:pt x="172" y="183"/>
                      <a:pt x="174" y="193"/>
                      <a:pt x="175" y="202"/>
                    </a:cubicBezTo>
                    <a:cubicBezTo>
                      <a:pt x="211" y="202"/>
                      <a:pt x="211" y="202"/>
                      <a:pt x="211" y="202"/>
                    </a:cubicBezTo>
                    <a:cubicBezTo>
                      <a:pt x="173" y="239"/>
                      <a:pt x="173" y="239"/>
                      <a:pt x="173" y="239"/>
                    </a:cubicBezTo>
                    <a:cubicBezTo>
                      <a:pt x="136" y="277"/>
                      <a:pt x="136" y="277"/>
                      <a:pt x="136" y="277"/>
                    </a:cubicBezTo>
                    <a:cubicBezTo>
                      <a:pt x="97" y="240"/>
                      <a:pt x="97" y="240"/>
                      <a:pt x="97" y="240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95" y="203"/>
                      <a:pt x="95" y="203"/>
                      <a:pt x="95" y="203"/>
                    </a:cubicBezTo>
                    <a:cubicBezTo>
                      <a:pt x="87" y="146"/>
                      <a:pt x="51" y="96"/>
                      <a:pt x="0" y="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íṥḻïḑê"/>
              <p:cNvSpPr/>
              <p:nvPr/>
            </p:nvSpPr>
            <p:spPr bwMode="auto">
              <a:xfrm>
                <a:off x="5743323" y="4225649"/>
                <a:ext cx="2122855" cy="1617782"/>
              </a:xfrm>
              <a:custGeom>
                <a:avLst/>
                <a:gdLst/>
                <a:ahLst/>
                <a:cxnLst>
                  <a:cxn ang="0">
                    <a:pos x="206" y="0"/>
                  </a:cxn>
                  <a:cxn ang="0">
                    <a:pos x="277" y="35"/>
                  </a:cxn>
                  <a:cxn ang="0">
                    <a:pos x="261" y="64"/>
                  </a:cxn>
                  <a:cxn ang="0">
                    <a:pos x="192" y="133"/>
                  </a:cxn>
                  <a:cxn ang="0">
                    <a:pos x="103" y="171"/>
                  </a:cxn>
                  <a:cxn ang="0">
                    <a:pos x="75" y="175"/>
                  </a:cxn>
                  <a:cxn ang="0">
                    <a:pos x="75" y="211"/>
                  </a:cxn>
                  <a:cxn ang="0">
                    <a:pos x="38" y="174"/>
                  </a:cxn>
                  <a:cxn ang="0">
                    <a:pos x="0" y="136"/>
                  </a:cxn>
                  <a:cxn ang="0">
                    <a:pos x="37" y="98"/>
                  </a:cxn>
                  <a:cxn ang="0">
                    <a:pos x="74" y="60"/>
                  </a:cxn>
                  <a:cxn ang="0">
                    <a:pos x="74" y="95"/>
                  </a:cxn>
                  <a:cxn ang="0">
                    <a:pos x="206" y="0"/>
                  </a:cxn>
                </a:cxnLst>
                <a:rect l="0" t="0" r="r" b="b"/>
                <a:pathLst>
                  <a:path w="277" h="211">
                    <a:moveTo>
                      <a:pt x="206" y="0"/>
                    </a:moveTo>
                    <a:cubicBezTo>
                      <a:pt x="277" y="35"/>
                      <a:pt x="277" y="35"/>
                      <a:pt x="277" y="35"/>
                    </a:cubicBezTo>
                    <a:cubicBezTo>
                      <a:pt x="273" y="45"/>
                      <a:pt x="267" y="55"/>
                      <a:pt x="261" y="64"/>
                    </a:cubicBezTo>
                    <a:cubicBezTo>
                      <a:pt x="242" y="92"/>
                      <a:pt x="219" y="115"/>
                      <a:pt x="192" y="133"/>
                    </a:cubicBezTo>
                    <a:cubicBezTo>
                      <a:pt x="165" y="151"/>
                      <a:pt x="135" y="164"/>
                      <a:pt x="103" y="171"/>
                    </a:cubicBezTo>
                    <a:cubicBezTo>
                      <a:pt x="94" y="173"/>
                      <a:pt x="84" y="174"/>
                      <a:pt x="75" y="175"/>
                    </a:cubicBezTo>
                    <a:cubicBezTo>
                      <a:pt x="75" y="211"/>
                      <a:pt x="75" y="211"/>
                      <a:pt x="75" y="211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131" y="87"/>
                      <a:pt x="181" y="52"/>
                      <a:pt x="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ïṧḷîďé"/>
              <p:cNvSpPr/>
              <p:nvPr/>
            </p:nvSpPr>
            <p:spPr bwMode="auto">
              <a:xfrm>
                <a:off x="3873007" y="3254980"/>
                <a:ext cx="1609896" cy="2122847"/>
              </a:xfrm>
              <a:custGeom>
                <a:avLst/>
                <a:gdLst/>
                <a:ahLst/>
                <a:cxnLst>
                  <a:cxn ang="0">
                    <a:pos x="211" y="206"/>
                  </a:cxn>
                  <a:cxn ang="0">
                    <a:pos x="176" y="277"/>
                  </a:cxn>
                  <a:cxn ang="0">
                    <a:pos x="147" y="260"/>
                  </a:cxn>
                  <a:cxn ang="0">
                    <a:pos x="78" y="192"/>
                  </a:cxn>
                  <a:cxn ang="0">
                    <a:pos x="40" y="103"/>
                  </a:cxn>
                  <a:cxn ang="0">
                    <a:pos x="36" y="75"/>
                  </a:cxn>
                  <a:cxn ang="0">
                    <a:pos x="0" y="75"/>
                  </a:cxn>
                  <a:cxn ang="0">
                    <a:pos x="37" y="37"/>
                  </a:cxn>
                  <a:cxn ang="0">
                    <a:pos x="75" y="0"/>
                  </a:cxn>
                  <a:cxn ang="0">
                    <a:pos x="113" y="37"/>
                  </a:cxn>
                  <a:cxn ang="0">
                    <a:pos x="151" y="74"/>
                  </a:cxn>
                  <a:cxn ang="0">
                    <a:pos x="116" y="74"/>
                  </a:cxn>
                  <a:cxn ang="0">
                    <a:pos x="211" y="206"/>
                  </a:cxn>
                </a:cxnLst>
                <a:rect l="0" t="0" r="r" b="b"/>
                <a:pathLst>
                  <a:path w="211" h="277">
                    <a:moveTo>
                      <a:pt x="211" y="206"/>
                    </a:moveTo>
                    <a:cubicBezTo>
                      <a:pt x="176" y="277"/>
                      <a:pt x="176" y="277"/>
                      <a:pt x="176" y="277"/>
                    </a:cubicBezTo>
                    <a:cubicBezTo>
                      <a:pt x="166" y="272"/>
                      <a:pt x="156" y="266"/>
                      <a:pt x="147" y="260"/>
                    </a:cubicBezTo>
                    <a:cubicBezTo>
                      <a:pt x="119" y="242"/>
                      <a:pt x="96" y="219"/>
                      <a:pt x="78" y="192"/>
                    </a:cubicBezTo>
                    <a:cubicBezTo>
                      <a:pt x="60" y="165"/>
                      <a:pt x="47" y="135"/>
                      <a:pt x="40" y="103"/>
                    </a:cubicBezTo>
                    <a:cubicBezTo>
                      <a:pt x="38" y="93"/>
                      <a:pt x="37" y="84"/>
                      <a:pt x="36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51" y="74"/>
                      <a:pt x="151" y="74"/>
                      <a:pt x="151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4" y="131"/>
                      <a:pt x="159" y="180"/>
                      <a:pt x="211" y="20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ślïďé"/>
              <p:cNvSpPr/>
              <p:nvPr/>
            </p:nvSpPr>
            <p:spPr bwMode="auto">
              <a:xfrm>
                <a:off x="4982419" y="1963209"/>
                <a:ext cx="464229" cy="46422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01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îSļide"/>
              <p:cNvSpPr/>
              <p:nvPr/>
            </p:nvSpPr>
            <p:spPr bwMode="auto">
              <a:xfrm>
                <a:off x="7279131" y="2500737"/>
                <a:ext cx="464229" cy="464229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02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ïṣľiḍê"/>
              <p:cNvSpPr/>
              <p:nvPr/>
            </p:nvSpPr>
            <p:spPr bwMode="auto">
              <a:xfrm>
                <a:off x="6704953" y="4809666"/>
                <a:ext cx="464229" cy="464229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03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iSḻïďe"/>
              <p:cNvSpPr/>
              <p:nvPr/>
            </p:nvSpPr>
            <p:spPr bwMode="auto">
              <a:xfrm>
                <a:off x="4444891" y="4235488"/>
                <a:ext cx="464229" cy="464229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04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ïṡļiďe"/>
            <p:cNvGrpSpPr/>
            <p:nvPr/>
          </p:nvGrpSpPr>
          <p:grpSpPr>
            <a:xfrm>
              <a:off x="8346146" y="4752787"/>
              <a:ext cx="2879569" cy="866137"/>
              <a:chOff x="8601584" y="1451933"/>
              <a:chExt cx="2196245" cy="866137"/>
            </a:xfrm>
          </p:grpSpPr>
          <p:sp>
            <p:nvSpPr>
              <p:cNvPr id="15" name="iŝlíďe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í$ḻiďè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ïṩľïḍê"/>
            <p:cNvGrpSpPr/>
            <p:nvPr/>
          </p:nvGrpSpPr>
          <p:grpSpPr>
            <a:xfrm>
              <a:off x="966285" y="4752787"/>
              <a:ext cx="2913191" cy="866137"/>
              <a:chOff x="1415480" y="1669738"/>
              <a:chExt cx="2913191" cy="866137"/>
            </a:xfrm>
          </p:grpSpPr>
          <p:sp>
            <p:nvSpPr>
              <p:cNvPr id="13" name="íṡlíḑê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î$ľïde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ïṡḷiḓè"/>
            <p:cNvGrpSpPr/>
            <p:nvPr/>
          </p:nvGrpSpPr>
          <p:grpSpPr>
            <a:xfrm>
              <a:off x="8346146" y="1981311"/>
              <a:ext cx="2879569" cy="866137"/>
              <a:chOff x="8601584" y="1451933"/>
              <a:chExt cx="2196245" cy="866137"/>
            </a:xfrm>
          </p:grpSpPr>
          <p:sp>
            <p:nvSpPr>
              <p:cNvPr id="11" name="íṧlïḓê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îşľiḑe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î$ľîḑè"/>
            <p:cNvGrpSpPr/>
            <p:nvPr/>
          </p:nvGrpSpPr>
          <p:grpSpPr>
            <a:xfrm>
              <a:off x="966285" y="1981311"/>
              <a:ext cx="2913191" cy="866137"/>
              <a:chOff x="1415480" y="1669738"/>
              <a:chExt cx="2913191" cy="866137"/>
            </a:xfrm>
          </p:grpSpPr>
          <p:sp>
            <p:nvSpPr>
              <p:cNvPr id="9" name="íṡlîďê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íṧḷiḓe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工作的计划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0de135e-f0bc-4b87-81d7-e616346533b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1444" y="1340745"/>
            <a:ext cx="10153654" cy="4352714"/>
            <a:chOff x="1091556" y="1340769"/>
            <a:chExt cx="10153544" cy="4352667"/>
          </a:xfrm>
        </p:grpSpPr>
        <p:grpSp>
          <p:nvGrpSpPr>
            <p:cNvPr id="4" name="ïŝļíḑe"/>
            <p:cNvGrpSpPr/>
            <p:nvPr/>
          </p:nvGrpSpPr>
          <p:grpSpPr>
            <a:xfrm>
              <a:off x="1091556" y="1340769"/>
              <a:ext cx="2059725" cy="4352667"/>
              <a:chOff x="4941071" y="1232756"/>
              <a:chExt cx="2279985" cy="4818127"/>
            </a:xfrm>
          </p:grpSpPr>
          <p:sp>
            <p:nvSpPr>
              <p:cNvPr id="27" name="iS1iḋê"/>
              <p:cNvSpPr/>
              <p:nvPr/>
            </p:nvSpPr>
            <p:spPr>
              <a:xfrm>
                <a:off x="4965329" y="1259536"/>
                <a:ext cx="2255727" cy="4791347"/>
              </a:xfrm>
              <a:custGeom>
                <a:avLst/>
                <a:gdLst>
                  <a:gd name="connsiteX0" fmla="*/ 0 w 1459144"/>
                  <a:gd name="connsiteY0" fmla="*/ 176060 h 3099339"/>
                  <a:gd name="connsiteX1" fmla="*/ 51567 w 1459144"/>
                  <a:gd name="connsiteY1" fmla="*/ 51567 h 3099339"/>
                  <a:gd name="connsiteX2" fmla="*/ 176060 w 1459144"/>
                  <a:gd name="connsiteY2" fmla="*/ 0 h 3099339"/>
                  <a:gd name="connsiteX3" fmla="*/ 1283084 w 1459144"/>
                  <a:gd name="connsiteY3" fmla="*/ 0 h 3099339"/>
                  <a:gd name="connsiteX4" fmla="*/ 1407577 w 1459144"/>
                  <a:gd name="connsiteY4" fmla="*/ 51567 h 3099339"/>
                  <a:gd name="connsiteX5" fmla="*/ 1459144 w 1459144"/>
                  <a:gd name="connsiteY5" fmla="*/ 176060 h 3099339"/>
                  <a:gd name="connsiteX6" fmla="*/ 1459144 w 1459144"/>
                  <a:gd name="connsiteY6" fmla="*/ 2923279 h 3099339"/>
                  <a:gd name="connsiteX7" fmla="*/ 1407577 w 1459144"/>
                  <a:gd name="connsiteY7" fmla="*/ 3047772 h 3099339"/>
                  <a:gd name="connsiteX8" fmla="*/ 1283084 w 1459144"/>
                  <a:gd name="connsiteY8" fmla="*/ 3099339 h 3099339"/>
                  <a:gd name="connsiteX9" fmla="*/ 176060 w 1459144"/>
                  <a:gd name="connsiteY9" fmla="*/ 3099339 h 3099339"/>
                  <a:gd name="connsiteX10" fmla="*/ 51567 w 1459144"/>
                  <a:gd name="connsiteY10" fmla="*/ 3047772 h 3099339"/>
                  <a:gd name="connsiteX11" fmla="*/ 0 w 1459144"/>
                  <a:gd name="connsiteY11" fmla="*/ 2923279 h 3099339"/>
                  <a:gd name="connsiteX12" fmla="*/ 0 w 1459144"/>
                  <a:gd name="connsiteY12" fmla="*/ 17606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8" name="îṧliḑè"/>
              <p:cNvGrpSpPr/>
              <p:nvPr/>
            </p:nvGrpSpPr>
            <p:grpSpPr>
              <a:xfrm>
                <a:off x="4941071" y="1896120"/>
                <a:ext cx="36581" cy="998512"/>
                <a:chOff x="3392428" y="1951545"/>
                <a:chExt cx="27432" cy="735419"/>
              </a:xfrm>
            </p:grpSpPr>
            <p:sp>
              <p:nvSpPr>
                <p:cNvPr id="33" name="íṣḻîḋe"/>
                <p:cNvSpPr/>
                <p:nvPr/>
              </p:nvSpPr>
              <p:spPr>
                <a:xfrm>
                  <a:off x="3392428" y="1951545"/>
                  <a:ext cx="18288" cy="172821"/>
                </a:xfrm>
                <a:prstGeom prst="rect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îśľiḓè"/>
                <p:cNvSpPr/>
                <p:nvPr/>
              </p:nvSpPr>
              <p:spPr>
                <a:xfrm>
                  <a:off x="3401572" y="2289545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íśľïḋè"/>
                <p:cNvSpPr/>
                <p:nvPr/>
              </p:nvSpPr>
              <p:spPr>
                <a:xfrm>
                  <a:off x="3401572" y="2568092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9" name="íṥḻiḋê"/>
              <p:cNvSpPr/>
              <p:nvPr/>
            </p:nvSpPr>
            <p:spPr>
              <a:xfrm>
                <a:off x="5894894" y="5515687"/>
                <a:ext cx="396596" cy="403820"/>
              </a:xfrm>
              <a:custGeom>
                <a:avLst/>
                <a:gdLst>
                  <a:gd name="connsiteX0" fmla="*/ 0 w 256543"/>
                  <a:gd name="connsiteY0" fmla="*/ 130608 h 261216"/>
                  <a:gd name="connsiteX1" fmla="*/ 36755 w 256543"/>
                  <a:gd name="connsiteY1" fmla="*/ 39091 h 261216"/>
                  <a:gd name="connsiteX2" fmla="*/ 128272 w 256543"/>
                  <a:gd name="connsiteY2" fmla="*/ 0 h 261216"/>
                  <a:gd name="connsiteX3" fmla="*/ 219789 w 256543"/>
                  <a:gd name="connsiteY3" fmla="*/ 39091 h 261216"/>
                  <a:gd name="connsiteX4" fmla="*/ 256544 w 256543"/>
                  <a:gd name="connsiteY4" fmla="*/ 130608 h 261216"/>
                  <a:gd name="connsiteX5" fmla="*/ 219789 w 256543"/>
                  <a:gd name="connsiteY5" fmla="*/ 222125 h 261216"/>
                  <a:gd name="connsiteX6" fmla="*/ 128272 w 256543"/>
                  <a:gd name="connsiteY6" fmla="*/ 261216 h 261216"/>
                  <a:gd name="connsiteX7" fmla="*/ 36755 w 256543"/>
                  <a:gd name="connsiteY7" fmla="*/ 222125 h 261216"/>
                  <a:gd name="connsiteX8" fmla="*/ 0 w 256543"/>
                  <a:gd name="connsiteY8" fmla="*/ 130608 h 26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íśḻíďê"/>
              <p:cNvSpPr/>
              <p:nvPr/>
            </p:nvSpPr>
            <p:spPr>
              <a:xfrm>
                <a:off x="5879813" y="1637856"/>
                <a:ext cx="426759" cy="49661"/>
              </a:xfrm>
              <a:custGeom>
                <a:avLst/>
                <a:gdLst>
                  <a:gd name="connsiteX0" fmla="*/ 0 w 276054"/>
                  <a:gd name="connsiteY0" fmla="*/ 16062 h 32124"/>
                  <a:gd name="connsiteX1" fmla="*/ 4704 w 276054"/>
                  <a:gd name="connsiteY1" fmla="*/ 4704 h 32124"/>
                  <a:gd name="connsiteX2" fmla="*/ 16062 w 276054"/>
                  <a:gd name="connsiteY2" fmla="*/ 0 h 32124"/>
                  <a:gd name="connsiteX3" fmla="*/ 259992 w 276054"/>
                  <a:gd name="connsiteY3" fmla="*/ 0 h 32124"/>
                  <a:gd name="connsiteX4" fmla="*/ 271350 w 276054"/>
                  <a:gd name="connsiteY4" fmla="*/ 4704 h 32124"/>
                  <a:gd name="connsiteX5" fmla="*/ 276054 w 276054"/>
                  <a:gd name="connsiteY5" fmla="*/ 16062 h 32124"/>
                  <a:gd name="connsiteX6" fmla="*/ 276054 w 276054"/>
                  <a:gd name="connsiteY6" fmla="*/ 16062 h 32124"/>
                  <a:gd name="connsiteX7" fmla="*/ 271350 w 276054"/>
                  <a:gd name="connsiteY7" fmla="*/ 27420 h 32124"/>
                  <a:gd name="connsiteX8" fmla="*/ 259992 w 276054"/>
                  <a:gd name="connsiteY8" fmla="*/ 32124 h 32124"/>
                  <a:gd name="connsiteX9" fmla="*/ 16062 w 276054"/>
                  <a:gd name="connsiteY9" fmla="*/ 32124 h 32124"/>
                  <a:gd name="connsiteX10" fmla="*/ 4704 w 276054"/>
                  <a:gd name="connsiteY10" fmla="*/ 27420 h 32124"/>
                  <a:gd name="connsiteX11" fmla="*/ 0 w 276054"/>
                  <a:gd name="connsiteY11" fmla="*/ 16062 h 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iṣlîḍê"/>
              <p:cNvSpPr/>
              <p:nvPr/>
            </p:nvSpPr>
            <p:spPr>
              <a:xfrm>
                <a:off x="6057015" y="1452330"/>
                <a:ext cx="72355" cy="73674"/>
              </a:xfrm>
              <a:custGeom>
                <a:avLst/>
                <a:gdLst>
                  <a:gd name="connsiteX0" fmla="*/ 0 w 46804"/>
                  <a:gd name="connsiteY0" fmla="*/ 23829 h 47657"/>
                  <a:gd name="connsiteX1" fmla="*/ 6705 w 46804"/>
                  <a:gd name="connsiteY1" fmla="*/ 7132 h 47657"/>
                  <a:gd name="connsiteX2" fmla="*/ 23402 w 46804"/>
                  <a:gd name="connsiteY2" fmla="*/ 0 h 47657"/>
                  <a:gd name="connsiteX3" fmla="*/ 40099 w 46804"/>
                  <a:gd name="connsiteY3" fmla="*/ 7132 h 47657"/>
                  <a:gd name="connsiteX4" fmla="*/ 46804 w 46804"/>
                  <a:gd name="connsiteY4" fmla="*/ 23829 h 47657"/>
                  <a:gd name="connsiteX5" fmla="*/ 40099 w 46804"/>
                  <a:gd name="connsiteY5" fmla="*/ 40526 h 47657"/>
                  <a:gd name="connsiteX6" fmla="*/ 23402 w 46804"/>
                  <a:gd name="connsiteY6" fmla="*/ 47658 h 47657"/>
                  <a:gd name="connsiteX7" fmla="*/ 6705 w 46804"/>
                  <a:gd name="connsiteY7" fmla="*/ 40526 h 47657"/>
                  <a:gd name="connsiteX8" fmla="*/ 0 w 46804"/>
                  <a:gd name="connsiteY8" fmla="*/ 23829 h 4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ïṡlîḑè"/>
              <p:cNvSpPr/>
              <p:nvPr/>
            </p:nvSpPr>
            <p:spPr>
              <a:xfrm>
                <a:off x="6646764" y="1232756"/>
                <a:ext cx="307265" cy="62075"/>
              </a:xfrm>
              <a:custGeom>
                <a:avLst/>
                <a:gdLst>
                  <a:gd name="connsiteX0" fmla="*/ 0 w 198758"/>
                  <a:gd name="connsiteY0" fmla="*/ 0 h 40154"/>
                  <a:gd name="connsiteX1" fmla="*/ 198758 w 198758"/>
                  <a:gd name="connsiteY1" fmla="*/ 0 h 40154"/>
                  <a:gd name="connsiteX2" fmla="*/ 198758 w 198758"/>
                  <a:gd name="connsiteY2" fmla="*/ 40154 h 40154"/>
                  <a:gd name="connsiteX3" fmla="*/ 0 w 198758"/>
                  <a:gd name="connsiteY3" fmla="*/ 40154 h 40154"/>
                  <a:gd name="connsiteX4" fmla="*/ 0 w 198758"/>
                  <a:gd name="connsiteY4" fmla="*/ 0 h 4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iṡľïḓe"/>
            <p:cNvGrpSpPr/>
            <p:nvPr/>
          </p:nvGrpSpPr>
          <p:grpSpPr>
            <a:xfrm>
              <a:off x="1210907" y="1940046"/>
              <a:ext cx="10034193" cy="3212311"/>
              <a:chOff x="2530475" y="3689350"/>
              <a:chExt cx="20008850" cy="6405563"/>
            </a:xfrm>
          </p:grpSpPr>
          <p:sp>
            <p:nvSpPr>
              <p:cNvPr id="6" name="ïṣļïde"/>
              <p:cNvSpPr/>
              <p:nvPr/>
            </p:nvSpPr>
            <p:spPr bwMode="auto">
              <a:xfrm>
                <a:off x="6134100" y="3689350"/>
                <a:ext cx="4119563" cy="6345238"/>
              </a:xfrm>
              <a:custGeom>
                <a:avLst/>
                <a:gdLst>
                  <a:gd name="T0" fmla="*/ 2059782 w 21600"/>
                  <a:gd name="T1" fmla="*/ 3172619 h 21600"/>
                  <a:gd name="T2" fmla="*/ 2059782 w 21600"/>
                  <a:gd name="T3" fmla="*/ 3172619 h 21600"/>
                  <a:gd name="T4" fmla="*/ 2059782 w 21600"/>
                  <a:gd name="T5" fmla="*/ 3172619 h 21600"/>
                  <a:gd name="T6" fmla="*/ 2059782 w 21600"/>
                  <a:gd name="T7" fmla="*/ 31726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026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600" y="1433"/>
                    </a:lnTo>
                    <a:cubicBezTo>
                      <a:pt x="21600" y="1433"/>
                      <a:pt x="21600" y="20269"/>
                      <a:pt x="21600" y="202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" name="ïṡḷîďé"/>
              <p:cNvSpPr/>
              <p:nvPr/>
            </p:nvSpPr>
            <p:spPr bwMode="auto">
              <a:xfrm>
                <a:off x="10253663" y="3719513"/>
                <a:ext cx="4092575" cy="6375400"/>
              </a:xfrm>
              <a:custGeom>
                <a:avLst/>
                <a:gdLst>
                  <a:gd name="T0" fmla="*/ 2046288 w 21600"/>
                  <a:gd name="T1" fmla="*/ 3187700 h 21600"/>
                  <a:gd name="T2" fmla="*/ 2046288 w 21600"/>
                  <a:gd name="T3" fmla="*/ 3187700 h 21600"/>
                  <a:gd name="T4" fmla="*/ 2046288 w 21600"/>
                  <a:gd name="T5" fmla="*/ 3187700 h 21600"/>
                  <a:gd name="T6" fmla="*/ 2046288 w 21600"/>
                  <a:gd name="T7" fmla="*/ 318770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0173"/>
                    </a:moveTo>
                    <a:lnTo>
                      <a:pt x="21599" y="21600"/>
                    </a:lnTo>
                    <a:lnTo>
                      <a:pt x="21599" y="0"/>
                    </a:lnTo>
                    <a:lnTo>
                      <a:pt x="0" y="1426"/>
                    </a:lnTo>
                    <a:cubicBezTo>
                      <a:pt x="0" y="1426"/>
                      <a:pt x="0" y="20173"/>
                      <a:pt x="0" y="201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" name="ïṡliḋê"/>
              <p:cNvSpPr/>
              <p:nvPr/>
            </p:nvSpPr>
            <p:spPr bwMode="auto">
              <a:xfrm>
                <a:off x="10240963" y="3689350"/>
                <a:ext cx="4092575" cy="6375400"/>
              </a:xfrm>
              <a:custGeom>
                <a:avLst/>
                <a:gdLst>
                  <a:gd name="T0" fmla="*/ 2046288 w 21600"/>
                  <a:gd name="T1" fmla="*/ 3187700 h 21600"/>
                  <a:gd name="T2" fmla="*/ 2046288 w 21600"/>
                  <a:gd name="T3" fmla="*/ 3187700 h 21600"/>
                  <a:gd name="T4" fmla="*/ 2046288 w 21600"/>
                  <a:gd name="T5" fmla="*/ 3187700 h 21600"/>
                  <a:gd name="T6" fmla="*/ 2046288 w 21600"/>
                  <a:gd name="T7" fmla="*/ 318770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0173"/>
                    </a:moveTo>
                    <a:lnTo>
                      <a:pt x="21599" y="21600"/>
                    </a:lnTo>
                    <a:lnTo>
                      <a:pt x="21599" y="0"/>
                    </a:lnTo>
                    <a:lnTo>
                      <a:pt x="0" y="1426"/>
                    </a:lnTo>
                    <a:cubicBezTo>
                      <a:pt x="0" y="1426"/>
                      <a:pt x="0" y="20173"/>
                      <a:pt x="0" y="201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" name="í$ľîde"/>
              <p:cNvSpPr/>
              <p:nvPr/>
            </p:nvSpPr>
            <p:spPr bwMode="auto">
              <a:xfrm>
                <a:off x="14333538" y="3719513"/>
                <a:ext cx="4119562" cy="6345237"/>
              </a:xfrm>
              <a:custGeom>
                <a:avLst/>
                <a:gdLst>
                  <a:gd name="T0" fmla="*/ 2059781 w 21600"/>
                  <a:gd name="T1" fmla="*/ 3172619 h 21600"/>
                  <a:gd name="T2" fmla="*/ 2059781 w 21600"/>
                  <a:gd name="T3" fmla="*/ 3172619 h 21600"/>
                  <a:gd name="T4" fmla="*/ 2059781 w 21600"/>
                  <a:gd name="T5" fmla="*/ 3172619 h 21600"/>
                  <a:gd name="T6" fmla="*/ 2059781 w 21600"/>
                  <a:gd name="T7" fmla="*/ 31726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026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600" y="1433"/>
                    </a:lnTo>
                    <a:cubicBezTo>
                      <a:pt x="21600" y="1433"/>
                      <a:pt x="21600" y="20269"/>
                      <a:pt x="21600" y="202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" name="íšḷîďê"/>
              <p:cNvSpPr/>
              <p:nvPr/>
            </p:nvSpPr>
            <p:spPr bwMode="auto">
              <a:xfrm>
                <a:off x="18446750" y="3719513"/>
                <a:ext cx="4092575" cy="6375400"/>
              </a:xfrm>
              <a:custGeom>
                <a:avLst/>
                <a:gdLst>
                  <a:gd name="T0" fmla="*/ 2046288 w 21600"/>
                  <a:gd name="T1" fmla="*/ 3187700 h 21600"/>
                  <a:gd name="T2" fmla="*/ 2046288 w 21600"/>
                  <a:gd name="T3" fmla="*/ 3187700 h 21600"/>
                  <a:gd name="T4" fmla="*/ 2046288 w 21600"/>
                  <a:gd name="T5" fmla="*/ 3187700 h 21600"/>
                  <a:gd name="T6" fmla="*/ 2046288 w 21600"/>
                  <a:gd name="T7" fmla="*/ 318770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0173"/>
                    </a:moveTo>
                    <a:lnTo>
                      <a:pt x="21599" y="21600"/>
                    </a:lnTo>
                    <a:lnTo>
                      <a:pt x="21599" y="0"/>
                    </a:lnTo>
                    <a:lnTo>
                      <a:pt x="0" y="1426"/>
                    </a:lnTo>
                    <a:cubicBezTo>
                      <a:pt x="0" y="1426"/>
                      <a:pt x="0" y="20173"/>
                      <a:pt x="0" y="201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" name="iŝḻíḋé"/>
              <p:cNvSpPr/>
              <p:nvPr/>
            </p:nvSpPr>
            <p:spPr bwMode="auto">
              <a:xfrm>
                <a:off x="6716713" y="6470650"/>
                <a:ext cx="2954337" cy="533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íṩlîḍé"/>
              <p:cNvSpPr/>
              <p:nvPr/>
            </p:nvSpPr>
            <p:spPr bwMode="auto">
              <a:xfrm>
                <a:off x="6670675" y="7273925"/>
                <a:ext cx="3046413" cy="1354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1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iṡḷíḑe"/>
              <p:cNvSpPr/>
              <p:nvPr/>
            </p:nvSpPr>
            <p:spPr bwMode="auto">
              <a:xfrm>
                <a:off x="10823575" y="6470650"/>
                <a:ext cx="2952750" cy="533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íš1iḋè"/>
              <p:cNvSpPr/>
              <p:nvPr/>
            </p:nvSpPr>
            <p:spPr bwMode="auto">
              <a:xfrm>
                <a:off x="10777538" y="7273925"/>
                <a:ext cx="3046412" cy="1354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1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iśļíḑe"/>
              <p:cNvSpPr/>
              <p:nvPr/>
            </p:nvSpPr>
            <p:spPr bwMode="auto">
              <a:xfrm>
                <a:off x="14917738" y="6470650"/>
                <a:ext cx="2952750" cy="533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í$ľïḍe"/>
              <p:cNvSpPr/>
              <p:nvPr/>
            </p:nvSpPr>
            <p:spPr bwMode="auto">
              <a:xfrm>
                <a:off x="14998700" y="7273925"/>
                <a:ext cx="2865438" cy="1354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1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ïṩ1îḓé"/>
              <p:cNvSpPr/>
              <p:nvPr/>
            </p:nvSpPr>
            <p:spPr bwMode="auto">
              <a:xfrm>
                <a:off x="19023013" y="6470650"/>
                <a:ext cx="2954337" cy="533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îŝḷïḍé"/>
              <p:cNvSpPr/>
              <p:nvPr/>
            </p:nvSpPr>
            <p:spPr bwMode="auto">
              <a:xfrm>
                <a:off x="19051588" y="7273925"/>
                <a:ext cx="2895600" cy="1354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1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íṧlîḋe"/>
              <p:cNvSpPr/>
              <p:nvPr/>
            </p:nvSpPr>
            <p:spPr bwMode="auto">
              <a:xfrm>
                <a:off x="2530475" y="3690938"/>
                <a:ext cx="3603625" cy="6342062"/>
              </a:xfrm>
              <a:custGeom>
                <a:avLst/>
                <a:gdLst>
                  <a:gd name="T0" fmla="*/ 1801813 w 21600"/>
                  <a:gd name="T1" fmla="*/ 3171031 h 21600"/>
                  <a:gd name="T2" fmla="*/ 1801813 w 21600"/>
                  <a:gd name="T3" fmla="*/ 3171031 h 21600"/>
                  <a:gd name="T4" fmla="*/ 1801813 w 21600"/>
                  <a:gd name="T5" fmla="*/ 3171031 h 21600"/>
                  <a:gd name="T6" fmla="*/ 1801813 w 21600"/>
                  <a:gd name="T7" fmla="*/ 31710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ïşľíḍe"/>
              <p:cNvSpPr/>
              <p:nvPr/>
            </p:nvSpPr>
            <p:spPr bwMode="auto">
              <a:xfrm>
                <a:off x="2862263" y="6469063"/>
                <a:ext cx="2954337" cy="533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 dirty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išḻïḋè"/>
              <p:cNvSpPr/>
              <p:nvPr/>
            </p:nvSpPr>
            <p:spPr bwMode="auto">
              <a:xfrm>
                <a:off x="2906713" y="7273925"/>
                <a:ext cx="2865437" cy="1354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1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i$ḻîḑe"/>
              <p:cNvSpPr/>
              <p:nvPr/>
            </p:nvSpPr>
            <p:spPr bwMode="auto">
              <a:xfrm>
                <a:off x="3897313" y="5210175"/>
                <a:ext cx="884237" cy="560388"/>
              </a:xfrm>
              <a:custGeom>
                <a:avLst/>
                <a:gdLst>
                  <a:gd name="T0" fmla="*/ 442119 w 21130"/>
                  <a:gd name="T1" fmla="*/ 290243 h 21219"/>
                  <a:gd name="T2" fmla="*/ 442119 w 21130"/>
                  <a:gd name="T3" fmla="*/ 290243 h 21219"/>
                  <a:gd name="T4" fmla="*/ 442119 w 21130"/>
                  <a:gd name="T5" fmla="*/ 290243 h 21219"/>
                  <a:gd name="T6" fmla="*/ 442119 w 21130"/>
                  <a:gd name="T7" fmla="*/ 290243 h 212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30" h="21219">
                    <a:moveTo>
                      <a:pt x="703" y="20557"/>
                    </a:moveTo>
                    <a:cubicBezTo>
                      <a:pt x="-104" y="19543"/>
                      <a:pt x="-243" y="17647"/>
                      <a:pt x="425" y="16369"/>
                    </a:cubicBezTo>
                    <a:lnTo>
                      <a:pt x="5769" y="5878"/>
                    </a:lnTo>
                    <a:cubicBezTo>
                      <a:pt x="6353" y="4732"/>
                      <a:pt x="7383" y="4424"/>
                      <a:pt x="8191" y="5173"/>
                    </a:cubicBezTo>
                    <a:lnTo>
                      <a:pt x="13284" y="9889"/>
                    </a:lnTo>
                    <a:lnTo>
                      <a:pt x="17794" y="1073"/>
                    </a:lnTo>
                    <a:cubicBezTo>
                      <a:pt x="18434" y="-161"/>
                      <a:pt x="19631" y="-381"/>
                      <a:pt x="20438" y="676"/>
                    </a:cubicBezTo>
                    <a:cubicBezTo>
                      <a:pt x="21245" y="1690"/>
                      <a:pt x="21356" y="3586"/>
                      <a:pt x="20716" y="4864"/>
                    </a:cubicBezTo>
                    <a:lnTo>
                      <a:pt x="15205" y="15620"/>
                    </a:lnTo>
                    <a:cubicBezTo>
                      <a:pt x="14621" y="16722"/>
                      <a:pt x="13590" y="17031"/>
                      <a:pt x="12783" y="16282"/>
                    </a:cubicBezTo>
                    <a:lnTo>
                      <a:pt x="7689" y="11608"/>
                    </a:lnTo>
                    <a:lnTo>
                      <a:pt x="3347" y="20116"/>
                    </a:lnTo>
                    <a:cubicBezTo>
                      <a:pt x="2958" y="20866"/>
                      <a:pt x="2429" y="21219"/>
                      <a:pt x="1872" y="21219"/>
                    </a:cubicBezTo>
                    <a:cubicBezTo>
                      <a:pt x="1454" y="21219"/>
                      <a:pt x="1037" y="20998"/>
                      <a:pt x="703" y="205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iš1íḑé"/>
              <p:cNvSpPr/>
              <p:nvPr/>
            </p:nvSpPr>
            <p:spPr bwMode="auto">
              <a:xfrm>
                <a:off x="7877175" y="5132388"/>
                <a:ext cx="633413" cy="692150"/>
              </a:xfrm>
              <a:custGeom>
                <a:avLst/>
                <a:gdLst>
                  <a:gd name="T0" fmla="*/ 316707 w 21600"/>
                  <a:gd name="T1" fmla="*/ 346075 h 21600"/>
                  <a:gd name="T2" fmla="*/ 316707 w 21600"/>
                  <a:gd name="T3" fmla="*/ 346075 h 21600"/>
                  <a:gd name="T4" fmla="*/ 316707 w 21600"/>
                  <a:gd name="T5" fmla="*/ 346075 h 21600"/>
                  <a:gd name="T6" fmla="*/ 316707 w 21600"/>
                  <a:gd name="T7" fmla="*/ 34607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15882" y="21599"/>
                    </a:lnTo>
                    <a:lnTo>
                      <a:pt x="15882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  <a:moveTo>
                      <a:pt x="13658" y="21599"/>
                    </a:moveTo>
                    <a:lnTo>
                      <a:pt x="7941" y="21599"/>
                    </a:lnTo>
                    <a:lnTo>
                      <a:pt x="7941" y="9983"/>
                    </a:lnTo>
                    <a:lnTo>
                      <a:pt x="13658" y="9983"/>
                    </a:lnTo>
                    <a:cubicBezTo>
                      <a:pt x="13658" y="9983"/>
                      <a:pt x="13658" y="21599"/>
                      <a:pt x="13658" y="21599"/>
                    </a:cubicBezTo>
                    <a:close/>
                    <a:moveTo>
                      <a:pt x="5717" y="21599"/>
                    </a:moveTo>
                    <a:lnTo>
                      <a:pt x="0" y="21599"/>
                    </a:lnTo>
                    <a:lnTo>
                      <a:pt x="0" y="5990"/>
                    </a:lnTo>
                    <a:lnTo>
                      <a:pt x="5717" y="5990"/>
                    </a:lnTo>
                    <a:cubicBezTo>
                      <a:pt x="5717" y="5990"/>
                      <a:pt x="5717" y="21599"/>
                      <a:pt x="5717" y="21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îśḻïdê"/>
              <p:cNvSpPr/>
              <p:nvPr/>
            </p:nvSpPr>
            <p:spPr bwMode="auto">
              <a:xfrm>
                <a:off x="11945938" y="5132388"/>
                <a:ext cx="714375" cy="714375"/>
              </a:xfrm>
              <a:custGeom>
                <a:avLst/>
                <a:gdLst>
                  <a:gd name="T0" fmla="*/ 357188 w 21600"/>
                  <a:gd name="T1" fmla="*/ 357188 h 21600"/>
                  <a:gd name="T2" fmla="*/ 357188 w 21600"/>
                  <a:gd name="T3" fmla="*/ 357188 h 21600"/>
                  <a:gd name="T4" fmla="*/ 357188 w 21600"/>
                  <a:gd name="T5" fmla="*/ 357188 h 21600"/>
                  <a:gd name="T6" fmla="*/ 357188 w 21600"/>
                  <a:gd name="T7" fmla="*/ 35718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277" y="9427"/>
                    </a:moveTo>
                    <a:lnTo>
                      <a:pt x="12277" y="0"/>
                    </a:lnTo>
                    <a:cubicBezTo>
                      <a:pt x="17448" y="0"/>
                      <a:pt x="21599" y="4150"/>
                      <a:pt x="21599" y="9322"/>
                    </a:cubicBezTo>
                    <a:cubicBezTo>
                      <a:pt x="21599" y="9357"/>
                      <a:pt x="21599" y="9392"/>
                      <a:pt x="21599" y="9427"/>
                    </a:cubicBezTo>
                    <a:cubicBezTo>
                      <a:pt x="21599" y="9427"/>
                      <a:pt x="12277" y="9427"/>
                      <a:pt x="12277" y="9427"/>
                    </a:cubicBezTo>
                    <a:close/>
                    <a:moveTo>
                      <a:pt x="18680" y="12383"/>
                    </a:moveTo>
                    <a:cubicBezTo>
                      <a:pt x="18680" y="12312"/>
                      <a:pt x="18680" y="12277"/>
                      <a:pt x="18680" y="12277"/>
                    </a:cubicBezTo>
                    <a:cubicBezTo>
                      <a:pt x="18680" y="17449"/>
                      <a:pt x="14493" y="21599"/>
                      <a:pt x="9322" y="21599"/>
                    </a:cubicBezTo>
                    <a:cubicBezTo>
                      <a:pt x="4151" y="21599"/>
                      <a:pt x="0" y="17449"/>
                      <a:pt x="0" y="12277"/>
                    </a:cubicBezTo>
                    <a:cubicBezTo>
                      <a:pt x="0" y="7106"/>
                      <a:pt x="4151" y="2919"/>
                      <a:pt x="9322" y="2919"/>
                    </a:cubicBezTo>
                    <a:lnTo>
                      <a:pt x="9322" y="12383"/>
                    </a:lnTo>
                    <a:cubicBezTo>
                      <a:pt x="9322" y="12383"/>
                      <a:pt x="18680" y="12383"/>
                      <a:pt x="18680" y="123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ïṧ1idé"/>
              <p:cNvSpPr/>
              <p:nvPr/>
            </p:nvSpPr>
            <p:spPr bwMode="auto">
              <a:xfrm>
                <a:off x="16065500" y="5132388"/>
                <a:ext cx="661988" cy="708025"/>
              </a:xfrm>
              <a:custGeom>
                <a:avLst/>
                <a:gdLst>
                  <a:gd name="T0" fmla="*/ 330994 w 21600"/>
                  <a:gd name="T1" fmla="*/ 354013 h 21600"/>
                  <a:gd name="T2" fmla="*/ 330994 w 21600"/>
                  <a:gd name="T3" fmla="*/ 354013 h 21600"/>
                  <a:gd name="T4" fmla="*/ 330994 w 21600"/>
                  <a:gd name="T5" fmla="*/ 354013 h 21600"/>
                  <a:gd name="T6" fmla="*/ 330994 w 21600"/>
                  <a:gd name="T7" fmla="*/ 35401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072" y="16413"/>
                    </a:moveTo>
                    <a:cubicBezTo>
                      <a:pt x="9072" y="16199"/>
                      <a:pt x="10249" y="16164"/>
                      <a:pt x="10781" y="16164"/>
                    </a:cubicBezTo>
                    <a:cubicBezTo>
                      <a:pt x="12109" y="16164"/>
                      <a:pt x="12489" y="16270"/>
                      <a:pt x="12489" y="16413"/>
                    </a:cubicBezTo>
                    <a:cubicBezTo>
                      <a:pt x="12489" y="17407"/>
                      <a:pt x="11730" y="18189"/>
                      <a:pt x="10781" y="18189"/>
                    </a:cubicBezTo>
                    <a:cubicBezTo>
                      <a:pt x="9831" y="18189"/>
                      <a:pt x="9072" y="17407"/>
                      <a:pt x="9072" y="16413"/>
                    </a:cubicBezTo>
                    <a:close/>
                    <a:moveTo>
                      <a:pt x="19360" y="17265"/>
                    </a:moveTo>
                    <a:cubicBezTo>
                      <a:pt x="17804" y="15525"/>
                      <a:pt x="13779" y="15170"/>
                      <a:pt x="10781" y="15170"/>
                    </a:cubicBezTo>
                    <a:cubicBezTo>
                      <a:pt x="7820" y="15170"/>
                      <a:pt x="3757" y="15525"/>
                      <a:pt x="2201" y="17265"/>
                    </a:cubicBezTo>
                    <a:cubicBezTo>
                      <a:pt x="3757" y="19006"/>
                      <a:pt x="7820" y="19433"/>
                      <a:pt x="10781" y="19397"/>
                    </a:cubicBezTo>
                    <a:cubicBezTo>
                      <a:pt x="13779" y="19397"/>
                      <a:pt x="17804" y="19042"/>
                      <a:pt x="19360" y="17265"/>
                    </a:cubicBezTo>
                    <a:close/>
                    <a:moveTo>
                      <a:pt x="21599" y="17976"/>
                    </a:moveTo>
                    <a:cubicBezTo>
                      <a:pt x="21599" y="20463"/>
                      <a:pt x="14805" y="21599"/>
                      <a:pt x="10781" y="21599"/>
                    </a:cubicBezTo>
                    <a:cubicBezTo>
                      <a:pt x="6756" y="21599"/>
                      <a:pt x="0" y="20463"/>
                      <a:pt x="0" y="17976"/>
                    </a:cubicBezTo>
                    <a:cubicBezTo>
                      <a:pt x="0" y="17585"/>
                      <a:pt x="151" y="17230"/>
                      <a:pt x="455" y="16910"/>
                    </a:cubicBezTo>
                    <a:cubicBezTo>
                      <a:pt x="4138" y="9841"/>
                      <a:pt x="3188" y="6536"/>
                      <a:pt x="5200" y="3908"/>
                    </a:cubicBezTo>
                    <a:cubicBezTo>
                      <a:pt x="6111" y="2735"/>
                      <a:pt x="7175" y="1989"/>
                      <a:pt x="8882" y="1634"/>
                    </a:cubicBezTo>
                    <a:cubicBezTo>
                      <a:pt x="8959" y="710"/>
                      <a:pt x="9756" y="0"/>
                      <a:pt x="10781" y="0"/>
                    </a:cubicBezTo>
                    <a:cubicBezTo>
                      <a:pt x="11768" y="0"/>
                      <a:pt x="12603" y="710"/>
                      <a:pt x="12679" y="1634"/>
                    </a:cubicBezTo>
                    <a:cubicBezTo>
                      <a:pt x="14387" y="1989"/>
                      <a:pt x="15450" y="2735"/>
                      <a:pt x="16361" y="3908"/>
                    </a:cubicBezTo>
                    <a:cubicBezTo>
                      <a:pt x="18372" y="6536"/>
                      <a:pt x="17424" y="9841"/>
                      <a:pt x="21106" y="16910"/>
                    </a:cubicBezTo>
                    <a:cubicBezTo>
                      <a:pt x="21409" y="17230"/>
                      <a:pt x="21599" y="17585"/>
                      <a:pt x="21599" y="179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îṡ1iḑê"/>
              <p:cNvSpPr/>
              <p:nvPr/>
            </p:nvSpPr>
            <p:spPr bwMode="auto">
              <a:xfrm>
                <a:off x="20188238" y="5267325"/>
                <a:ext cx="609600" cy="603250"/>
              </a:xfrm>
              <a:custGeom>
                <a:avLst/>
                <a:gdLst>
                  <a:gd name="T0" fmla="*/ 304800 w 21600"/>
                  <a:gd name="T1" fmla="*/ 301625 h 21600"/>
                  <a:gd name="T2" fmla="*/ 304800 w 21600"/>
                  <a:gd name="T3" fmla="*/ 301625 h 21600"/>
                  <a:gd name="T4" fmla="*/ 304800 w 21600"/>
                  <a:gd name="T5" fmla="*/ 301625 h 21600"/>
                  <a:gd name="T6" fmla="*/ 304800 w 21600"/>
                  <a:gd name="T7" fmla="*/ 3016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821" y="21405"/>
                    </a:moveTo>
                    <a:cubicBezTo>
                      <a:pt x="9821" y="16015"/>
                      <a:pt x="5524" y="11401"/>
                      <a:pt x="153" y="11401"/>
                    </a:cubicBezTo>
                    <a:lnTo>
                      <a:pt x="153" y="7717"/>
                    </a:lnTo>
                    <a:cubicBezTo>
                      <a:pt x="7251" y="7717"/>
                      <a:pt x="13658" y="12796"/>
                      <a:pt x="13658" y="21405"/>
                    </a:cubicBezTo>
                    <a:cubicBezTo>
                      <a:pt x="13658" y="21405"/>
                      <a:pt x="9821" y="21405"/>
                      <a:pt x="9821" y="21405"/>
                    </a:cubicBezTo>
                    <a:close/>
                    <a:moveTo>
                      <a:pt x="17417" y="21405"/>
                    </a:moveTo>
                    <a:cubicBezTo>
                      <a:pt x="17417" y="12098"/>
                      <a:pt x="9399" y="3994"/>
                      <a:pt x="153" y="3994"/>
                    </a:cubicBezTo>
                    <a:lnTo>
                      <a:pt x="153" y="0"/>
                    </a:lnTo>
                    <a:cubicBezTo>
                      <a:pt x="11509" y="0"/>
                      <a:pt x="21600" y="8725"/>
                      <a:pt x="21600" y="21405"/>
                    </a:cubicBezTo>
                    <a:cubicBezTo>
                      <a:pt x="21600" y="21405"/>
                      <a:pt x="17417" y="21405"/>
                      <a:pt x="17417" y="21405"/>
                    </a:cubicBezTo>
                    <a:close/>
                    <a:moveTo>
                      <a:pt x="2801" y="21599"/>
                    </a:moveTo>
                    <a:cubicBezTo>
                      <a:pt x="1266" y="21599"/>
                      <a:pt x="0" y="20359"/>
                      <a:pt x="0" y="18769"/>
                    </a:cubicBezTo>
                    <a:cubicBezTo>
                      <a:pt x="0" y="17217"/>
                      <a:pt x="1266" y="15937"/>
                      <a:pt x="2801" y="15937"/>
                    </a:cubicBezTo>
                    <a:cubicBezTo>
                      <a:pt x="4335" y="15937"/>
                      <a:pt x="5640" y="17217"/>
                      <a:pt x="5640" y="18769"/>
                    </a:cubicBezTo>
                    <a:cubicBezTo>
                      <a:pt x="5640" y="20359"/>
                      <a:pt x="4335" y="21599"/>
                      <a:pt x="2801" y="21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工作的计划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fdc859c-3785-4149-a096-95cefc1dc6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44828" y="1311934"/>
            <a:ext cx="9494607" cy="4413348"/>
            <a:chOff x="1344828" y="1311932"/>
            <a:chExt cx="9494621" cy="4413355"/>
          </a:xfrm>
        </p:grpSpPr>
        <p:grpSp>
          <p:nvGrpSpPr>
            <p:cNvPr id="4" name="ï$ḻîďê"/>
            <p:cNvGrpSpPr/>
            <p:nvPr/>
          </p:nvGrpSpPr>
          <p:grpSpPr>
            <a:xfrm>
              <a:off x="1811647" y="3924948"/>
              <a:ext cx="1809560" cy="80673"/>
              <a:chOff x="2055030" y="1463669"/>
              <a:chExt cx="2304256" cy="544908"/>
            </a:xfrm>
          </p:grpSpPr>
          <p:sp>
            <p:nvSpPr>
              <p:cNvPr id="54" name="isḷiďè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íşlíďe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iSľiḑê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ïśļîḋè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iŝ1iḓè"/>
            <p:cNvGrpSpPr/>
            <p:nvPr/>
          </p:nvGrpSpPr>
          <p:grpSpPr>
            <a:xfrm>
              <a:off x="1658107" y="1390846"/>
              <a:ext cx="2422188" cy="2380615"/>
              <a:chOff x="2112375" y="1878926"/>
              <a:chExt cx="2259925" cy="2221137"/>
            </a:xfrm>
          </p:grpSpPr>
          <p:sp>
            <p:nvSpPr>
              <p:cNvPr id="46" name="îşlîḋé"/>
              <p:cNvSpPr/>
              <p:nvPr/>
            </p:nvSpPr>
            <p:spPr>
              <a:xfrm>
                <a:off x="3732929" y="2784505"/>
                <a:ext cx="301699" cy="301699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iŝḷïďè"/>
              <p:cNvSpPr/>
              <p:nvPr/>
            </p:nvSpPr>
            <p:spPr>
              <a:xfrm>
                <a:off x="2112375" y="2491566"/>
                <a:ext cx="689359" cy="689359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iṧḷiḋé"/>
              <p:cNvSpPr/>
              <p:nvPr/>
            </p:nvSpPr>
            <p:spPr>
              <a:xfrm>
                <a:off x="2569408" y="2535400"/>
                <a:ext cx="1233713" cy="12337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iśḻiďé"/>
              <p:cNvSpPr/>
              <p:nvPr/>
            </p:nvSpPr>
            <p:spPr>
              <a:xfrm>
                <a:off x="3395255" y="3123018"/>
                <a:ext cx="977045" cy="977045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ïšḻîdè"/>
              <p:cNvSpPr/>
              <p:nvPr/>
            </p:nvSpPr>
            <p:spPr>
              <a:xfrm>
                <a:off x="2586696" y="1878926"/>
                <a:ext cx="836082" cy="836083"/>
              </a:xfrm>
              <a:prstGeom prst="ellipse">
                <a:avLst/>
              </a:pr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íṥḷíḍe"/>
              <p:cNvSpPr/>
              <p:nvPr/>
            </p:nvSpPr>
            <p:spPr>
              <a:xfrm>
                <a:off x="3402468" y="2353845"/>
                <a:ext cx="513006" cy="513007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iṥḷîḍe"/>
              <p:cNvSpPr/>
              <p:nvPr/>
            </p:nvSpPr>
            <p:spPr>
              <a:xfrm>
                <a:off x="2123311" y="3197453"/>
                <a:ext cx="786179" cy="786179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î$1ïďé"/>
              <p:cNvSpPr/>
              <p:nvPr/>
            </p:nvSpPr>
            <p:spPr>
              <a:xfrm>
                <a:off x="2931478" y="3641543"/>
                <a:ext cx="301699" cy="301699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ïs1íďé"/>
            <p:cNvGrpSpPr/>
            <p:nvPr/>
          </p:nvGrpSpPr>
          <p:grpSpPr>
            <a:xfrm>
              <a:off x="5094410" y="3885491"/>
              <a:ext cx="1809560" cy="80673"/>
              <a:chOff x="2055030" y="1463669"/>
              <a:chExt cx="2304256" cy="544908"/>
            </a:xfrm>
          </p:grpSpPr>
          <p:sp>
            <p:nvSpPr>
              <p:cNvPr id="42" name="iṧ1iḑe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îṣ1îḓè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ïṡļíḍè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îšľîďé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iśľíḑé"/>
            <p:cNvGrpSpPr/>
            <p:nvPr/>
          </p:nvGrpSpPr>
          <p:grpSpPr>
            <a:xfrm>
              <a:off x="4940875" y="1351389"/>
              <a:ext cx="2422188" cy="2380615"/>
              <a:chOff x="5175229" y="1842112"/>
              <a:chExt cx="2259925" cy="2221137"/>
            </a:xfrm>
          </p:grpSpPr>
          <p:sp>
            <p:nvSpPr>
              <p:cNvPr id="34" name="ïṥḻîḍé"/>
              <p:cNvSpPr/>
              <p:nvPr/>
            </p:nvSpPr>
            <p:spPr>
              <a:xfrm>
                <a:off x="6795783" y="2747691"/>
                <a:ext cx="301699" cy="301699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ísḻiḑe"/>
              <p:cNvSpPr/>
              <p:nvPr/>
            </p:nvSpPr>
            <p:spPr>
              <a:xfrm>
                <a:off x="5175229" y="2454752"/>
                <a:ext cx="689359" cy="689359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íṩḻïḓê"/>
              <p:cNvSpPr/>
              <p:nvPr/>
            </p:nvSpPr>
            <p:spPr>
              <a:xfrm>
                <a:off x="5632262" y="2498586"/>
                <a:ext cx="1233713" cy="1233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ïṥḻîḓê"/>
              <p:cNvSpPr/>
              <p:nvPr/>
            </p:nvSpPr>
            <p:spPr>
              <a:xfrm>
                <a:off x="6458109" y="3086204"/>
                <a:ext cx="977045" cy="977045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îśḷîḋe"/>
              <p:cNvSpPr/>
              <p:nvPr/>
            </p:nvSpPr>
            <p:spPr>
              <a:xfrm>
                <a:off x="5649550" y="1842112"/>
                <a:ext cx="836082" cy="836083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íśḷîde"/>
              <p:cNvSpPr/>
              <p:nvPr/>
            </p:nvSpPr>
            <p:spPr>
              <a:xfrm>
                <a:off x="6465322" y="2317031"/>
                <a:ext cx="513006" cy="513007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iṧ1íḋé"/>
              <p:cNvSpPr/>
              <p:nvPr/>
            </p:nvSpPr>
            <p:spPr>
              <a:xfrm>
                <a:off x="5186165" y="3160639"/>
                <a:ext cx="786179" cy="786179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íŝḷíďe"/>
              <p:cNvSpPr/>
              <p:nvPr/>
            </p:nvSpPr>
            <p:spPr>
              <a:xfrm>
                <a:off x="5994332" y="3604729"/>
                <a:ext cx="301699" cy="301699"/>
              </a:xfrm>
              <a:prstGeom prst="ellipse">
                <a:avLst/>
              </a:pr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şḷíḓe"/>
            <p:cNvGrpSpPr/>
            <p:nvPr/>
          </p:nvGrpSpPr>
          <p:grpSpPr>
            <a:xfrm>
              <a:off x="8570791" y="3846034"/>
              <a:ext cx="1809560" cy="80673"/>
              <a:chOff x="2055030" y="1463669"/>
              <a:chExt cx="2304256" cy="544908"/>
            </a:xfrm>
          </p:grpSpPr>
          <p:sp>
            <p:nvSpPr>
              <p:cNvPr id="30" name="îš1íḓè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îṡḷïde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ïŝḻïḓè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íṧlïḑe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îşḷidè"/>
            <p:cNvGrpSpPr/>
            <p:nvPr/>
          </p:nvGrpSpPr>
          <p:grpSpPr>
            <a:xfrm>
              <a:off x="8417261" y="1311932"/>
              <a:ext cx="2422188" cy="2380615"/>
              <a:chOff x="8418731" y="1805298"/>
              <a:chExt cx="2259925" cy="2221137"/>
            </a:xfrm>
          </p:grpSpPr>
          <p:sp>
            <p:nvSpPr>
              <p:cNvPr id="22" name="ïṣlidê"/>
              <p:cNvSpPr/>
              <p:nvPr/>
            </p:nvSpPr>
            <p:spPr>
              <a:xfrm>
                <a:off x="10039285" y="2710877"/>
                <a:ext cx="301699" cy="301699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islîḋè"/>
              <p:cNvSpPr/>
              <p:nvPr/>
            </p:nvSpPr>
            <p:spPr>
              <a:xfrm>
                <a:off x="8418731" y="2417938"/>
                <a:ext cx="689359" cy="689359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išļíḓê"/>
              <p:cNvSpPr/>
              <p:nvPr/>
            </p:nvSpPr>
            <p:spPr>
              <a:xfrm>
                <a:off x="8875764" y="2461772"/>
                <a:ext cx="1233713" cy="123371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ísḷïḍé"/>
              <p:cNvSpPr/>
              <p:nvPr/>
            </p:nvSpPr>
            <p:spPr>
              <a:xfrm>
                <a:off x="9701611" y="3049390"/>
                <a:ext cx="977045" cy="977045"/>
              </a:xfrm>
              <a:prstGeom prst="ellipse">
                <a:avLst/>
              </a:pr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ïṥḻíďe"/>
              <p:cNvSpPr/>
              <p:nvPr/>
            </p:nvSpPr>
            <p:spPr>
              <a:xfrm>
                <a:off x="8893052" y="1805298"/>
                <a:ext cx="836082" cy="836083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ïŝliḓe"/>
              <p:cNvSpPr/>
              <p:nvPr/>
            </p:nvSpPr>
            <p:spPr>
              <a:xfrm>
                <a:off x="9708824" y="2280217"/>
                <a:ext cx="513006" cy="513007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iṥlïḓe"/>
              <p:cNvSpPr/>
              <p:nvPr/>
            </p:nvSpPr>
            <p:spPr>
              <a:xfrm>
                <a:off x="8429667" y="3123825"/>
                <a:ext cx="786179" cy="786179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ïṡľîḓê"/>
              <p:cNvSpPr/>
              <p:nvPr/>
            </p:nvSpPr>
            <p:spPr>
              <a:xfrm>
                <a:off x="9237834" y="3567915"/>
                <a:ext cx="301699" cy="301699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ïṩlíḓe"/>
            <p:cNvGrpSpPr/>
            <p:nvPr/>
          </p:nvGrpSpPr>
          <p:grpSpPr>
            <a:xfrm>
              <a:off x="1344828" y="4311695"/>
              <a:ext cx="2733205" cy="1413592"/>
              <a:chOff x="1357776" y="4584244"/>
              <a:chExt cx="2733205" cy="1413592"/>
            </a:xfrm>
          </p:grpSpPr>
          <p:sp>
            <p:nvSpPr>
              <p:cNvPr id="19" name="îsḻîḍè"/>
              <p:cNvSpPr/>
              <p:nvPr/>
            </p:nvSpPr>
            <p:spPr>
              <a:xfrm>
                <a:off x="1357776" y="5476796"/>
                <a:ext cx="2733205" cy="521040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íşlïḍé"/>
              <p:cNvSpPr/>
              <p:nvPr/>
            </p:nvSpPr>
            <p:spPr>
              <a:xfrm>
                <a:off x="2294613" y="4892021"/>
                <a:ext cx="859531" cy="58477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altLang="zh-CN" sz="3200" dirty="0">
                    <a:latin typeface="Impact" panose="020B0806030902050204" pitchFamily="34" charset="0"/>
                    <a:ea typeface="微软雅黑" panose="020B0503020204020204" pitchFamily="34" charset="-122"/>
                  </a:rPr>
                  <a:t>17 %</a:t>
                </a:r>
                <a:endParaRPr lang="id-ID" altLang="zh-CN" sz="3200" dirty="0"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iṧ1iďè"/>
              <p:cNvSpPr/>
              <p:nvPr/>
            </p:nvSpPr>
            <p:spPr>
              <a:xfrm>
                <a:off x="1357776" y="4584244"/>
                <a:ext cx="2733205" cy="307777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ïŝḷïḓé"/>
            <p:cNvGrpSpPr/>
            <p:nvPr/>
          </p:nvGrpSpPr>
          <p:grpSpPr>
            <a:xfrm>
              <a:off x="4725258" y="4311695"/>
              <a:ext cx="2733205" cy="1413592"/>
              <a:chOff x="1357776" y="4584244"/>
              <a:chExt cx="2733205" cy="1413592"/>
            </a:xfrm>
          </p:grpSpPr>
          <p:sp>
            <p:nvSpPr>
              <p:cNvPr id="16" name="iS1îdè"/>
              <p:cNvSpPr/>
              <p:nvPr/>
            </p:nvSpPr>
            <p:spPr>
              <a:xfrm>
                <a:off x="1357776" y="5476796"/>
                <a:ext cx="2733205" cy="521040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îṩľîďe"/>
              <p:cNvSpPr/>
              <p:nvPr/>
            </p:nvSpPr>
            <p:spPr>
              <a:xfrm>
                <a:off x="2295414" y="4892021"/>
                <a:ext cx="857927" cy="58477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altLang="zh-CN" sz="3200" dirty="0">
                    <a:latin typeface="Impact" panose="020B0806030902050204" pitchFamily="34" charset="0"/>
                    <a:ea typeface="微软雅黑" panose="020B0503020204020204" pitchFamily="34" charset="-122"/>
                  </a:rPr>
                  <a:t>17 %</a:t>
                </a:r>
                <a:endParaRPr lang="id-ID" altLang="zh-CN" sz="3200" dirty="0"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i$ḷïḓê"/>
              <p:cNvSpPr/>
              <p:nvPr/>
            </p:nvSpPr>
            <p:spPr>
              <a:xfrm>
                <a:off x="1357776" y="4584244"/>
                <a:ext cx="2733205" cy="307777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ïṣḻïḓe"/>
            <p:cNvGrpSpPr/>
            <p:nvPr/>
          </p:nvGrpSpPr>
          <p:grpSpPr>
            <a:xfrm>
              <a:off x="8090241" y="4311695"/>
              <a:ext cx="2733205" cy="1413592"/>
              <a:chOff x="1357776" y="4584244"/>
              <a:chExt cx="2733205" cy="1413592"/>
            </a:xfrm>
          </p:grpSpPr>
          <p:sp>
            <p:nvSpPr>
              <p:cNvPr id="13" name="iślïḓê"/>
              <p:cNvSpPr/>
              <p:nvPr/>
            </p:nvSpPr>
            <p:spPr>
              <a:xfrm>
                <a:off x="1357776" y="5476796"/>
                <a:ext cx="2733205" cy="521040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ïṩ1îḓê"/>
              <p:cNvSpPr/>
              <p:nvPr/>
            </p:nvSpPr>
            <p:spPr>
              <a:xfrm>
                <a:off x="2295414" y="4892021"/>
                <a:ext cx="857927" cy="58477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altLang="zh-CN" sz="3200" dirty="0">
                    <a:latin typeface="Impact" panose="020B0806030902050204" pitchFamily="34" charset="0"/>
                    <a:ea typeface="微软雅黑" panose="020B0503020204020204" pitchFamily="34" charset="-122"/>
                  </a:rPr>
                  <a:t>17 %</a:t>
                </a:r>
                <a:endParaRPr lang="id-ID" altLang="zh-CN" sz="3200" dirty="0"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ïšľiḍé"/>
              <p:cNvSpPr/>
              <p:nvPr/>
            </p:nvSpPr>
            <p:spPr>
              <a:xfrm>
                <a:off x="1357776" y="4584244"/>
                <a:ext cx="2733205" cy="307777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8" name="文本框 57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工作的计划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0f10f41-b320-4bd2-9ff7-5c9e40b2b11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81968" y="2525732"/>
            <a:ext cx="10891786" cy="2734045"/>
            <a:chOff x="581968" y="2525732"/>
            <a:chExt cx="10891786" cy="2734045"/>
          </a:xfrm>
        </p:grpSpPr>
        <p:sp>
          <p:nvSpPr>
            <p:cNvPr id="4" name="íṩļiḍe"/>
            <p:cNvSpPr/>
            <p:nvPr/>
          </p:nvSpPr>
          <p:spPr>
            <a:xfrm>
              <a:off x="719668" y="2525732"/>
              <a:ext cx="2615740" cy="62166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r>
                <a:rPr lang="en-US" altLang="zh-CN" dirty="0">
                  <a:ea typeface="微软雅黑" panose="020B0503020204020204" pitchFamily="34" charset="-122"/>
                </a:rPr>
                <a:t>Step 01</a:t>
              </a:r>
              <a:endParaRPr lang="en-US" altLang="zh-CN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íṣḻïḑé"/>
            <p:cNvSpPr/>
            <p:nvPr/>
          </p:nvSpPr>
          <p:spPr>
            <a:xfrm>
              <a:off x="3432450" y="2525732"/>
              <a:ext cx="2615740" cy="6216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r>
                <a:rPr lang="en-US" altLang="zh-CN" dirty="0">
                  <a:ea typeface="微软雅黑" panose="020B0503020204020204" pitchFamily="34" charset="-122"/>
                </a:rPr>
                <a:t>Step 02</a:t>
              </a:r>
              <a:endParaRPr lang="en-US" altLang="zh-CN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îṣḻîḍè"/>
            <p:cNvSpPr/>
            <p:nvPr/>
          </p:nvSpPr>
          <p:spPr>
            <a:xfrm>
              <a:off x="6145231" y="2525732"/>
              <a:ext cx="2615740" cy="62166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r>
                <a:rPr lang="en-US" altLang="zh-CN" dirty="0">
                  <a:ea typeface="微软雅黑" panose="020B0503020204020204" pitchFamily="34" charset="-122"/>
                </a:rPr>
                <a:t>Step 03</a:t>
              </a:r>
              <a:endParaRPr lang="en-US" altLang="zh-CN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íşļíḑê"/>
            <p:cNvSpPr/>
            <p:nvPr/>
          </p:nvSpPr>
          <p:spPr>
            <a:xfrm>
              <a:off x="8858014" y="2525732"/>
              <a:ext cx="2615740" cy="62166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r>
                <a:rPr lang="en-US" altLang="zh-CN" dirty="0">
                  <a:ea typeface="微软雅黑" panose="020B0503020204020204" pitchFamily="34" charset="-122"/>
                </a:rPr>
                <a:t>Step 04</a:t>
              </a:r>
              <a:endParaRPr lang="en-US" altLang="zh-CN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iṩ1iḑe"/>
            <p:cNvSpPr/>
            <p:nvPr/>
          </p:nvSpPr>
          <p:spPr>
            <a:xfrm>
              <a:off x="2519876" y="2707830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iŝ1íďé"/>
            <p:cNvSpPr/>
            <p:nvPr/>
          </p:nvSpPr>
          <p:spPr>
            <a:xfrm>
              <a:off x="5306315" y="2695222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ïŝ1íde"/>
            <p:cNvSpPr/>
            <p:nvPr/>
          </p:nvSpPr>
          <p:spPr>
            <a:xfrm>
              <a:off x="7932837" y="2654536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iš1ïḋe"/>
            <p:cNvSpPr/>
            <p:nvPr/>
          </p:nvSpPr>
          <p:spPr>
            <a:xfrm>
              <a:off x="10668909" y="2666352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2" name="iṩḻiḍe"/>
            <p:cNvGrpSpPr/>
            <p:nvPr/>
          </p:nvGrpSpPr>
          <p:grpSpPr>
            <a:xfrm>
              <a:off x="581968" y="3465004"/>
              <a:ext cx="2559633" cy="1794773"/>
              <a:chOff x="715898" y="4321864"/>
              <a:chExt cx="2559633" cy="1794773"/>
            </a:xfrm>
          </p:grpSpPr>
          <p:sp>
            <p:nvSpPr>
              <p:cNvPr id="22" name="î$lîḑê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 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îşḻîḋe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îśľîdé"/>
            <p:cNvGrpSpPr/>
            <p:nvPr/>
          </p:nvGrpSpPr>
          <p:grpSpPr>
            <a:xfrm>
              <a:off x="3315079" y="3465004"/>
              <a:ext cx="2559633" cy="1794773"/>
              <a:chOff x="715898" y="4321864"/>
              <a:chExt cx="2559633" cy="1794773"/>
            </a:xfrm>
          </p:grpSpPr>
          <p:sp>
            <p:nvSpPr>
              <p:cNvPr id="20" name="ïs1îďê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 标题文本预设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îSḷíḓé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ïśḷíḓe"/>
            <p:cNvGrpSpPr/>
            <p:nvPr/>
          </p:nvGrpSpPr>
          <p:grpSpPr>
            <a:xfrm>
              <a:off x="6048190" y="3465004"/>
              <a:ext cx="2559633" cy="1794773"/>
              <a:chOff x="715898" y="4321864"/>
              <a:chExt cx="2559633" cy="1794773"/>
            </a:xfrm>
          </p:grpSpPr>
          <p:sp>
            <p:nvSpPr>
              <p:cNvPr id="18" name="íşḻíḋé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 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ïslïḑè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ïšļîḓè"/>
            <p:cNvGrpSpPr/>
            <p:nvPr/>
          </p:nvGrpSpPr>
          <p:grpSpPr>
            <a:xfrm>
              <a:off x="8781301" y="3465004"/>
              <a:ext cx="2559633" cy="1794773"/>
              <a:chOff x="715898" y="4321864"/>
              <a:chExt cx="2559633" cy="1794773"/>
            </a:xfrm>
          </p:grpSpPr>
          <p:sp>
            <p:nvSpPr>
              <p:cNvPr id="16" name="ïṥlíḓê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 标题文本预设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îśļïḍê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 dirty="0">
                    <a:ea typeface="微软雅黑" panose="020B0503020204020204" pitchFamily="34" charset="-122"/>
                  </a:rPr>
                </a:br>
                <a:r>
                  <a:rPr lang="zh-CN" altLang="en-US" sz="11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工作的计划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DA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215166" y="1510048"/>
            <a:ext cx="8577329" cy="38379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57588" y="1983346"/>
            <a:ext cx="476519" cy="2871989"/>
          </a:xfrm>
          <a:prstGeom prst="rect">
            <a:avLst/>
          </a:prstGeom>
          <a:solidFill>
            <a:srgbClr val="5DA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十字形 17"/>
          <p:cNvSpPr/>
          <p:nvPr/>
        </p:nvSpPr>
        <p:spPr>
          <a:xfrm>
            <a:off x="901521" y="2152382"/>
            <a:ext cx="2627290" cy="2553236"/>
          </a:xfrm>
          <a:prstGeom prst="plus">
            <a:avLst>
              <a:gd name="adj" fmla="val 3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17726" y="2828835"/>
            <a:ext cx="566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ea typeface="微软雅黑" panose="020B0503020204020204" pitchFamily="34" charset="-122"/>
              </a:rPr>
              <a:t>未来的展望</a:t>
            </a:r>
            <a:endParaRPr lang="zh-CN" altLang="en-US" sz="7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27957" y="3657600"/>
            <a:ext cx="1673493" cy="1690352"/>
            <a:chOff x="9927957" y="3657600"/>
            <a:chExt cx="1673493" cy="1690352"/>
          </a:xfrm>
        </p:grpSpPr>
        <p:sp>
          <p:nvSpPr>
            <p:cNvPr id="22" name="等腰三角形 21"/>
            <p:cNvSpPr/>
            <p:nvPr/>
          </p:nvSpPr>
          <p:spPr>
            <a:xfrm>
              <a:off x="9927957" y="3657600"/>
              <a:ext cx="1673493" cy="16903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121989" y="4105453"/>
              <a:ext cx="1285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5DAE62"/>
                  </a:solidFill>
                  <a:ea typeface="微软雅黑" panose="020B0503020204020204" pitchFamily="34" charset="-122"/>
                </a:rPr>
                <a:t>4</a:t>
              </a:r>
              <a:endParaRPr lang="zh-CN" altLang="en-US" sz="7200" b="1" dirty="0">
                <a:solidFill>
                  <a:srgbClr val="5DAE62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ïṧļïḋé"/>
          <p:cNvSpPr/>
          <p:nvPr/>
        </p:nvSpPr>
        <p:spPr bwMode="auto">
          <a:xfrm flipV="1">
            <a:off x="5081872" y="0"/>
            <a:ext cx="1116124" cy="6858000"/>
          </a:xfrm>
          <a:prstGeom prst="rtTriangl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261" name="组合 260"/>
          <p:cNvGrpSpPr/>
          <p:nvPr/>
        </p:nvGrpSpPr>
        <p:grpSpPr>
          <a:xfrm>
            <a:off x="5729943" y="1035896"/>
            <a:ext cx="5529625" cy="5813138"/>
            <a:chOff x="5729943" y="1035896"/>
            <a:chExt cx="5529625" cy="5813138"/>
          </a:xfrm>
        </p:grpSpPr>
        <p:grpSp>
          <p:nvGrpSpPr>
            <p:cNvPr id="4" name="ïṩlîḑe"/>
            <p:cNvGrpSpPr/>
            <p:nvPr/>
          </p:nvGrpSpPr>
          <p:grpSpPr>
            <a:xfrm>
              <a:off x="5729943" y="1035896"/>
              <a:ext cx="5529625" cy="5813138"/>
              <a:chOff x="6230840" y="1044862"/>
              <a:chExt cx="5529625" cy="5813138"/>
            </a:xfrm>
          </p:grpSpPr>
          <p:sp>
            <p:nvSpPr>
              <p:cNvPr id="30" name="ïṥliḍe"/>
              <p:cNvSpPr/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1" name="îṩḷiḋè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92" name="iṥľiḑé"/>
                <p:cNvSpPr/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3" name="îṥ1ïdé"/>
                <p:cNvSpPr/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4" name="iš1íḑe"/>
                <p:cNvSpPr/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5" name="íṡlïḍè"/>
                <p:cNvSpPr/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6" name="ïs1íḑê"/>
                <p:cNvSpPr/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7" name="îṥḷîḑê"/>
                <p:cNvSpPr/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8" name="íS1ïḓê"/>
                <p:cNvSpPr/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9" name="iṧḻidê"/>
                <p:cNvSpPr/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0" name="ïṩḻïďe"/>
                <p:cNvSpPr/>
                <p:nvPr/>
              </p:nvSpPr>
              <p:spPr bwMode="auto">
                <a:xfrm>
                  <a:off x="5333889" y="166095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1" name="ïślïḋè"/>
                <p:cNvSpPr/>
                <p:nvPr/>
              </p:nvSpPr>
              <p:spPr bwMode="auto">
                <a:xfrm>
                  <a:off x="5306930" y="1801879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2" name="îś1íḍé"/>
                <p:cNvSpPr/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3" name="îṣliḓé"/>
                <p:cNvSpPr/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4" name="iśḷíḑé"/>
                <p:cNvSpPr/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5" name="îš1iḍe"/>
                <p:cNvSpPr/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6" name="ïṥļîḑè"/>
                <p:cNvSpPr/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7" name="îṥḻîḍè"/>
                <p:cNvSpPr/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8" name="ïšľíḍè"/>
                <p:cNvSpPr/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9" name="ïŝļíḓé"/>
                <p:cNvSpPr/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0" name="íṡḷîḍè"/>
                <p:cNvSpPr/>
                <p:nvPr/>
              </p:nvSpPr>
              <p:spPr bwMode="auto">
                <a:xfrm>
                  <a:off x="4746916" y="3312813"/>
                  <a:ext cx="61271" cy="6127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1" name="íṡḻïḑê"/>
                <p:cNvSpPr/>
                <p:nvPr/>
              </p:nvSpPr>
              <p:spPr bwMode="auto">
                <a:xfrm>
                  <a:off x="4507961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30 h 30"/>
                    <a:gd name="T2" fmla="*/ 30 w 30"/>
                    <a:gd name="T3" fmla="*/ 15 h 30"/>
                    <a:gd name="T4" fmla="*/ 15 w 30"/>
                    <a:gd name="T5" fmla="*/ 0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30 h 30"/>
                    <a:gd name="T14" fmla="*/ 15 w 30"/>
                    <a:gd name="T15" fmla="*/ 0 h 30"/>
                    <a:gd name="T16" fmla="*/ 0 w 30"/>
                    <a:gd name="T17" fmla="*/ 15 h 30"/>
                    <a:gd name="T18" fmla="*/ 15 w 30"/>
                    <a:gd name="T19" fmla="*/ 30 h 30"/>
                    <a:gd name="T20" fmla="*/ 15 w 30"/>
                    <a:gd name="T21" fmla="*/ 30 h 30"/>
                    <a:gd name="T22" fmla="*/ 15 w 30"/>
                    <a:gd name="T23" fmla="*/ 23 h 30"/>
                    <a:gd name="T24" fmla="*/ 15 w 30"/>
                    <a:gd name="T25" fmla="*/ 23 h 30"/>
                    <a:gd name="T26" fmla="*/ 15 w 30"/>
                    <a:gd name="T27" fmla="*/ 23 h 30"/>
                    <a:gd name="T28" fmla="*/ 7 w 30"/>
                    <a:gd name="T29" fmla="*/ 15 h 30"/>
                    <a:gd name="T30" fmla="*/ 15 w 30"/>
                    <a:gd name="T31" fmla="*/ 7 h 30"/>
                    <a:gd name="T32" fmla="*/ 15 w 30"/>
                    <a:gd name="T33" fmla="*/ 7 h 30"/>
                    <a:gd name="T34" fmla="*/ 15 w 30"/>
                    <a:gd name="T3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30">
                      <a:moveTo>
                        <a:pt x="15" y="30"/>
                      </a:move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lnTo>
                        <a:pt x="15" y="30"/>
                      </a:lnTo>
                      <a:close/>
                      <a:moveTo>
                        <a:pt x="15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3"/>
                        <a:pt x="7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2" name="ïS1ïḑè"/>
                <p:cNvSpPr/>
                <p:nvPr/>
              </p:nvSpPr>
              <p:spPr bwMode="auto">
                <a:xfrm>
                  <a:off x="4494481" y="3462313"/>
                  <a:ext cx="159304" cy="57594"/>
                </a:xfrm>
                <a:custGeom>
                  <a:avLst/>
                  <a:gdLst>
                    <a:gd name="T0" fmla="*/ 3 w 36"/>
                    <a:gd name="T1" fmla="*/ 13 h 13"/>
                    <a:gd name="T2" fmla="*/ 5 w 36"/>
                    <a:gd name="T3" fmla="*/ 12 h 13"/>
                    <a:gd name="T4" fmla="*/ 18 w 36"/>
                    <a:gd name="T5" fmla="*/ 4 h 13"/>
                    <a:gd name="T6" fmla="*/ 31 w 36"/>
                    <a:gd name="T7" fmla="*/ 12 h 13"/>
                    <a:gd name="T8" fmla="*/ 35 w 36"/>
                    <a:gd name="T9" fmla="*/ 12 h 13"/>
                    <a:gd name="T10" fmla="*/ 35 w 36"/>
                    <a:gd name="T11" fmla="*/ 9 h 13"/>
                    <a:gd name="T12" fmla="*/ 18 w 36"/>
                    <a:gd name="T13" fmla="*/ 0 h 13"/>
                    <a:gd name="T14" fmla="*/ 1 w 36"/>
                    <a:gd name="T15" fmla="*/ 9 h 13"/>
                    <a:gd name="T16" fmla="*/ 1 w 36"/>
                    <a:gd name="T17" fmla="*/ 12 h 13"/>
                    <a:gd name="T18" fmla="*/ 3 w 36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3" y="13"/>
                      </a:moveTo>
                      <a:cubicBezTo>
                        <a:pt x="3" y="13"/>
                        <a:pt x="4" y="12"/>
                        <a:pt x="5" y="12"/>
                      </a:cubicBezTo>
                      <a:cubicBezTo>
                        <a:pt x="8" y="7"/>
                        <a:pt x="13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4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ubicBezTo>
                        <a:pt x="11" y="0"/>
                        <a:pt x="5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3" name="îṥḻíḓé"/>
                <p:cNvSpPr/>
                <p:nvPr/>
              </p:nvSpPr>
              <p:spPr bwMode="auto">
                <a:xfrm>
                  <a:off x="4750592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0 h 30"/>
                    <a:gd name="T2" fmla="*/ 15 w 30"/>
                    <a:gd name="T3" fmla="*/ 0 h 30"/>
                    <a:gd name="T4" fmla="*/ 15 w 30"/>
                    <a:gd name="T5" fmla="*/ 7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23 h 30"/>
                    <a:gd name="T14" fmla="*/ 15 w 30"/>
                    <a:gd name="T15" fmla="*/ 23 h 30"/>
                    <a:gd name="T16" fmla="*/ 15 w 30"/>
                    <a:gd name="T17" fmla="*/ 30 h 30"/>
                    <a:gd name="T18" fmla="*/ 15 w 30"/>
                    <a:gd name="T19" fmla="*/ 30 h 30"/>
                    <a:gd name="T20" fmla="*/ 30 w 30"/>
                    <a:gd name="T21" fmla="*/ 15 h 30"/>
                    <a:gd name="T22" fmla="*/ 15 w 30"/>
                    <a:gd name="T23" fmla="*/ 0 h 30"/>
                    <a:gd name="T24" fmla="*/ 15 w 30"/>
                    <a:gd name="T25" fmla="*/ 0 h 30"/>
                    <a:gd name="T26" fmla="*/ 0 w 30"/>
                    <a:gd name="T27" fmla="*/ 15 h 30"/>
                    <a:gd name="T28" fmla="*/ 15 w 30"/>
                    <a:gd name="T29" fmla="*/ 30 h 30"/>
                    <a:gd name="T30" fmla="*/ 15 w 30"/>
                    <a:gd name="T31" fmla="*/ 23 h 30"/>
                    <a:gd name="T32" fmla="*/ 7 w 30"/>
                    <a:gd name="T33" fmla="*/ 15 h 30"/>
                    <a:gd name="T34" fmla="*/ 15 w 30"/>
                    <a:gd name="T35" fmla="*/ 7 h 30"/>
                    <a:gd name="T36" fmla="*/ 15 w 30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" h="30"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lose/>
                      <a:moveTo>
                        <a:pt x="15" y="0"/>
                      </a:move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4" name="iśļîḍê"/>
                <p:cNvSpPr/>
                <p:nvPr/>
              </p:nvSpPr>
              <p:spPr bwMode="auto">
                <a:xfrm>
                  <a:off x="4737113" y="346231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5" name="íṩḷïḍe"/>
                <p:cNvSpPr/>
                <p:nvPr/>
              </p:nvSpPr>
              <p:spPr bwMode="auto">
                <a:xfrm>
                  <a:off x="4618248" y="3348350"/>
                  <a:ext cx="234054" cy="273267"/>
                </a:xfrm>
                <a:custGeom>
                  <a:avLst/>
                  <a:gdLst>
                    <a:gd name="T0" fmla="*/ 36 w 53"/>
                    <a:gd name="T1" fmla="*/ 22 h 62"/>
                    <a:gd name="T2" fmla="*/ 37 w 53"/>
                    <a:gd name="T3" fmla="*/ 23 h 62"/>
                    <a:gd name="T4" fmla="*/ 51 w 53"/>
                    <a:gd name="T5" fmla="*/ 17 h 62"/>
                    <a:gd name="T6" fmla="*/ 53 w 53"/>
                    <a:gd name="T7" fmla="*/ 12 h 62"/>
                    <a:gd name="T8" fmla="*/ 48 w 53"/>
                    <a:gd name="T9" fmla="*/ 11 h 62"/>
                    <a:gd name="T10" fmla="*/ 39 w 53"/>
                    <a:gd name="T11" fmla="*/ 15 h 62"/>
                    <a:gd name="T12" fmla="*/ 38 w 53"/>
                    <a:gd name="T13" fmla="*/ 15 h 62"/>
                    <a:gd name="T14" fmla="*/ 23 w 53"/>
                    <a:gd name="T15" fmla="*/ 0 h 62"/>
                    <a:gd name="T16" fmla="*/ 21 w 53"/>
                    <a:gd name="T17" fmla="*/ 0 h 62"/>
                    <a:gd name="T18" fmla="*/ 0 w 53"/>
                    <a:gd name="T19" fmla="*/ 21 h 62"/>
                    <a:gd name="T20" fmla="*/ 0 w 53"/>
                    <a:gd name="T21" fmla="*/ 22 h 62"/>
                    <a:gd name="T22" fmla="*/ 15 w 53"/>
                    <a:gd name="T23" fmla="*/ 35 h 62"/>
                    <a:gd name="T24" fmla="*/ 15 w 53"/>
                    <a:gd name="T25" fmla="*/ 36 h 62"/>
                    <a:gd name="T26" fmla="*/ 8 w 53"/>
                    <a:gd name="T27" fmla="*/ 52 h 62"/>
                    <a:gd name="T28" fmla="*/ 8 w 53"/>
                    <a:gd name="T29" fmla="*/ 54 h 62"/>
                    <a:gd name="T30" fmla="*/ 13 w 53"/>
                    <a:gd name="T31" fmla="*/ 60 h 62"/>
                    <a:gd name="T32" fmla="*/ 16 w 53"/>
                    <a:gd name="T33" fmla="*/ 62 h 62"/>
                    <a:gd name="T34" fmla="*/ 19 w 53"/>
                    <a:gd name="T35" fmla="*/ 61 h 62"/>
                    <a:gd name="T36" fmla="*/ 20 w 53"/>
                    <a:gd name="T37" fmla="*/ 55 h 62"/>
                    <a:gd name="T38" fmla="*/ 18 w 53"/>
                    <a:gd name="T39" fmla="*/ 53 h 62"/>
                    <a:gd name="T40" fmla="*/ 18 w 53"/>
                    <a:gd name="T41" fmla="*/ 51 h 62"/>
                    <a:gd name="T42" fmla="*/ 25 w 53"/>
                    <a:gd name="T43" fmla="*/ 34 h 62"/>
                    <a:gd name="T44" fmla="*/ 25 w 53"/>
                    <a:gd name="T45" fmla="*/ 32 h 62"/>
                    <a:gd name="T46" fmla="*/ 17 w 53"/>
                    <a:gd name="T47" fmla="*/ 25 h 62"/>
                    <a:gd name="T48" fmla="*/ 17 w 53"/>
                    <a:gd name="T49" fmla="*/ 23 h 62"/>
                    <a:gd name="T50" fmla="*/ 26 w 53"/>
                    <a:gd name="T51" fmla="*/ 14 h 62"/>
                    <a:gd name="T52" fmla="*/ 27 w 53"/>
                    <a:gd name="T53" fmla="*/ 15 h 62"/>
                    <a:gd name="T54" fmla="*/ 36 w 53"/>
                    <a:gd name="T55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3" h="62">
                      <a:moveTo>
                        <a:pt x="36" y="22"/>
                      </a:moveTo>
                      <a:cubicBezTo>
                        <a:pt x="36" y="23"/>
                        <a:pt x="37" y="23"/>
                        <a:pt x="37" y="23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3" y="16"/>
                        <a:pt x="53" y="14"/>
                        <a:pt x="53" y="12"/>
                      </a:cubicBezTo>
                      <a:cubicBezTo>
                        <a:pt x="52" y="11"/>
                        <a:pt x="50" y="10"/>
                        <a:pt x="48" y="11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15"/>
                        <a:pt x="38" y="15"/>
                        <a:pt x="38" y="15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3" y="25"/>
                        <a:pt x="12" y="32"/>
                        <a:pt x="15" y="35"/>
                      </a:cubicBezTo>
                      <a:cubicBezTo>
                        <a:pt x="15" y="35"/>
                        <a:pt x="15" y="36"/>
                        <a:pt x="15" y="3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2"/>
                        <a:pt x="8" y="53"/>
                        <a:pt x="8" y="54"/>
                      </a:cubicBezTo>
                      <a:cubicBezTo>
                        <a:pt x="13" y="60"/>
                        <a:pt x="13" y="60"/>
                        <a:pt x="13" y="60"/>
                      </a:cubicBezTo>
                      <a:cubicBezTo>
                        <a:pt x="14" y="61"/>
                        <a:pt x="15" y="62"/>
                        <a:pt x="16" y="62"/>
                      </a:cubicBezTo>
                      <a:cubicBezTo>
                        <a:pt x="17" y="62"/>
                        <a:pt x="18" y="62"/>
                        <a:pt x="19" y="61"/>
                      </a:cubicBezTo>
                      <a:cubicBezTo>
                        <a:pt x="21" y="60"/>
                        <a:pt x="21" y="57"/>
                        <a:pt x="20" y="55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52"/>
                        <a:pt x="18" y="51"/>
                        <a:pt x="18" y="51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3"/>
                        <a:pt x="25" y="33"/>
                        <a:pt x="25" y="32"/>
                      </a:cubicBezTo>
                      <a:cubicBezTo>
                        <a:pt x="23" y="31"/>
                        <a:pt x="19" y="27"/>
                        <a:pt x="17" y="25"/>
                      </a:cubicBezTo>
                      <a:cubicBezTo>
                        <a:pt x="17" y="24"/>
                        <a:pt x="17" y="24"/>
                        <a:pt x="17" y="23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7" y="14"/>
                        <a:pt x="27" y="15"/>
                      </a:cubicBezTo>
                      <a:lnTo>
                        <a:pt x="36" y="2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6" name="îSlîḋe"/>
                <p:cNvSpPr/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7" name="îṧlîḍè"/>
                <p:cNvSpPr/>
                <p:nvPr/>
              </p:nvSpPr>
              <p:spPr bwMode="auto">
                <a:xfrm>
                  <a:off x="4097447" y="3582404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8" name="íš1íḓe"/>
                <p:cNvSpPr/>
                <p:nvPr/>
              </p:nvSpPr>
              <p:spPr bwMode="auto">
                <a:xfrm>
                  <a:off x="3871972" y="3657154"/>
                  <a:ext cx="300226" cy="211996"/>
                </a:xfrm>
                <a:custGeom>
                  <a:avLst/>
                  <a:gdLst>
                    <a:gd name="T0" fmla="*/ 30 w 68"/>
                    <a:gd name="T1" fmla="*/ 34 h 48"/>
                    <a:gd name="T2" fmla="*/ 30 w 68"/>
                    <a:gd name="T3" fmla="*/ 35 h 48"/>
                    <a:gd name="T4" fmla="*/ 30 w 68"/>
                    <a:gd name="T5" fmla="*/ 37 h 48"/>
                    <a:gd name="T6" fmla="*/ 30 w 68"/>
                    <a:gd name="T7" fmla="*/ 44 h 48"/>
                    <a:gd name="T8" fmla="*/ 37 w 68"/>
                    <a:gd name="T9" fmla="*/ 48 h 48"/>
                    <a:gd name="T10" fmla="*/ 37 w 68"/>
                    <a:gd name="T11" fmla="*/ 37 h 48"/>
                    <a:gd name="T12" fmla="*/ 37 w 68"/>
                    <a:gd name="T13" fmla="*/ 35 h 48"/>
                    <a:gd name="T14" fmla="*/ 37 w 68"/>
                    <a:gd name="T15" fmla="*/ 34 h 48"/>
                    <a:gd name="T16" fmla="*/ 57 w 68"/>
                    <a:gd name="T17" fmla="*/ 12 h 48"/>
                    <a:gd name="T18" fmla="*/ 68 w 68"/>
                    <a:gd name="T19" fmla="*/ 0 h 48"/>
                    <a:gd name="T20" fmla="*/ 51 w 68"/>
                    <a:gd name="T21" fmla="*/ 0 h 48"/>
                    <a:gd name="T22" fmla="*/ 0 w 68"/>
                    <a:gd name="T23" fmla="*/ 0 h 48"/>
                    <a:gd name="T24" fmla="*/ 30 w 68"/>
                    <a:gd name="T25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" h="48">
                      <a:moveTo>
                        <a:pt x="30" y="34"/>
                      </a:move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3" y="45"/>
                        <a:pt x="35" y="47"/>
                        <a:pt x="37" y="4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9" name="ïSļïḑe"/>
                <p:cNvSpPr/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0" name="ïṧḻiḑe"/>
                <p:cNvSpPr/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1" name="iSḷïḋè"/>
                <p:cNvSpPr/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2" name="iSlïḓê"/>
                <p:cNvSpPr/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3" name="íṥḻidé"/>
                <p:cNvSpPr/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4" name="îsḷîdè"/>
                <p:cNvSpPr/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5" name="îṣļiḓé"/>
                <p:cNvSpPr/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6" name="iṩliḍè"/>
                <p:cNvSpPr/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7" name="îŝļîḋé"/>
                <p:cNvSpPr/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8" name="ïSlîḑe"/>
                <p:cNvSpPr/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9" name="iṣļíḍè"/>
                <p:cNvSpPr/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0" name="íṥḻíḋé"/>
                <p:cNvSpPr/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1" name="ïşlïḓè"/>
                <p:cNvSpPr/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2" name="î$1îḑè"/>
                <p:cNvSpPr/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3" name="ïşḻiḓe"/>
                <p:cNvSpPr/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4" name="ïš1îďe"/>
                <p:cNvSpPr/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5" name="ïŝḻïďê"/>
                <p:cNvSpPr/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6" name="í$ļïḓè"/>
                <p:cNvSpPr/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7" name="íSlidè"/>
                <p:cNvSpPr/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8" name="ïṥ1iḍé"/>
                <p:cNvSpPr/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9" name="îṡḷïḍè"/>
                <p:cNvSpPr/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0" name="îṩ1iďe"/>
                <p:cNvSpPr/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1" name="íṧľiḋè"/>
                <p:cNvSpPr/>
                <p:nvPr/>
              </p:nvSpPr>
              <p:spPr bwMode="auto">
                <a:xfrm>
                  <a:off x="5735824" y="201019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2" name="ïSlîḑé"/>
                <p:cNvSpPr/>
                <p:nvPr/>
              </p:nvSpPr>
              <p:spPr bwMode="auto">
                <a:xfrm>
                  <a:off x="5708865" y="2142544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3" name="ïşḷîḑè"/>
                <p:cNvSpPr/>
                <p:nvPr/>
              </p:nvSpPr>
              <p:spPr bwMode="auto">
                <a:xfrm>
                  <a:off x="4269005" y="1537190"/>
                  <a:ext cx="155627" cy="66172"/>
                </a:xfrm>
                <a:custGeom>
                  <a:avLst/>
                  <a:gdLst>
                    <a:gd name="T0" fmla="*/ 0 w 127"/>
                    <a:gd name="T1" fmla="*/ 29 h 54"/>
                    <a:gd name="T2" fmla="*/ 51 w 127"/>
                    <a:gd name="T3" fmla="*/ 54 h 54"/>
                    <a:gd name="T4" fmla="*/ 127 w 127"/>
                    <a:gd name="T5" fmla="*/ 54 h 54"/>
                    <a:gd name="T6" fmla="*/ 15 w 127"/>
                    <a:gd name="T7" fmla="*/ 0 h 54"/>
                    <a:gd name="T8" fmla="*/ 0 w 127"/>
                    <a:gd name="T9" fmla="*/ 2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54">
                      <a:moveTo>
                        <a:pt x="0" y="29"/>
                      </a:moveTo>
                      <a:lnTo>
                        <a:pt x="51" y="54"/>
                      </a:lnTo>
                      <a:lnTo>
                        <a:pt x="127" y="54"/>
                      </a:lnTo>
                      <a:lnTo>
                        <a:pt x="15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4" name="iŝlíḋè"/>
                <p:cNvSpPr/>
                <p:nvPr/>
              </p:nvSpPr>
              <p:spPr bwMode="auto">
                <a:xfrm>
                  <a:off x="4269005" y="1611940"/>
                  <a:ext cx="376202" cy="189939"/>
                </a:xfrm>
                <a:custGeom>
                  <a:avLst/>
                  <a:gdLst>
                    <a:gd name="T0" fmla="*/ 123 w 307"/>
                    <a:gd name="T1" fmla="*/ 155 h 155"/>
                    <a:gd name="T2" fmla="*/ 245 w 307"/>
                    <a:gd name="T3" fmla="*/ 155 h 155"/>
                    <a:gd name="T4" fmla="*/ 245 w 307"/>
                    <a:gd name="T5" fmla="*/ 123 h 155"/>
                    <a:gd name="T6" fmla="*/ 307 w 307"/>
                    <a:gd name="T7" fmla="*/ 123 h 155"/>
                    <a:gd name="T8" fmla="*/ 307 w 307"/>
                    <a:gd name="T9" fmla="*/ 33 h 155"/>
                    <a:gd name="T10" fmla="*/ 245 w 307"/>
                    <a:gd name="T11" fmla="*/ 33 h 155"/>
                    <a:gd name="T12" fmla="*/ 245 w 307"/>
                    <a:gd name="T13" fmla="*/ 0 h 155"/>
                    <a:gd name="T14" fmla="*/ 145 w 307"/>
                    <a:gd name="T15" fmla="*/ 0 h 155"/>
                    <a:gd name="T16" fmla="*/ 123 w 307"/>
                    <a:gd name="T17" fmla="*/ 0 h 155"/>
                    <a:gd name="T18" fmla="*/ 123 w 307"/>
                    <a:gd name="T19" fmla="*/ 62 h 155"/>
                    <a:gd name="T20" fmla="*/ 184 w 307"/>
                    <a:gd name="T21" fmla="*/ 62 h 155"/>
                    <a:gd name="T22" fmla="*/ 184 w 307"/>
                    <a:gd name="T23" fmla="*/ 94 h 155"/>
                    <a:gd name="T24" fmla="*/ 123 w 307"/>
                    <a:gd name="T25" fmla="*/ 94 h 155"/>
                    <a:gd name="T26" fmla="*/ 123 w 307"/>
                    <a:gd name="T27" fmla="*/ 155 h 155"/>
                    <a:gd name="T28" fmla="*/ 0 w 307"/>
                    <a:gd name="T29" fmla="*/ 155 h 155"/>
                    <a:gd name="T30" fmla="*/ 123 w 307"/>
                    <a:gd name="T31" fmla="*/ 155 h 155"/>
                    <a:gd name="T32" fmla="*/ 123 w 307"/>
                    <a:gd name="T33" fmla="*/ 94 h 155"/>
                    <a:gd name="T34" fmla="*/ 62 w 307"/>
                    <a:gd name="T35" fmla="*/ 94 h 155"/>
                    <a:gd name="T36" fmla="*/ 62 w 307"/>
                    <a:gd name="T37" fmla="*/ 62 h 155"/>
                    <a:gd name="T38" fmla="*/ 62 w 307"/>
                    <a:gd name="T39" fmla="*/ 62 h 155"/>
                    <a:gd name="T40" fmla="*/ 123 w 307"/>
                    <a:gd name="T41" fmla="*/ 62 h 155"/>
                    <a:gd name="T42" fmla="*/ 123 w 307"/>
                    <a:gd name="T43" fmla="*/ 0 h 155"/>
                    <a:gd name="T44" fmla="*/ 65 w 307"/>
                    <a:gd name="T45" fmla="*/ 0 h 155"/>
                    <a:gd name="T46" fmla="*/ 0 w 307"/>
                    <a:gd name="T47" fmla="*/ 0 h 155"/>
                    <a:gd name="T48" fmla="*/ 0 w 307"/>
                    <a:gd name="T49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07" h="155">
                      <a:moveTo>
                        <a:pt x="123" y="155"/>
                      </a:moveTo>
                      <a:lnTo>
                        <a:pt x="245" y="155"/>
                      </a:lnTo>
                      <a:lnTo>
                        <a:pt x="245" y="123"/>
                      </a:lnTo>
                      <a:lnTo>
                        <a:pt x="307" y="123"/>
                      </a:lnTo>
                      <a:lnTo>
                        <a:pt x="307" y="33"/>
                      </a:lnTo>
                      <a:lnTo>
                        <a:pt x="245" y="33"/>
                      </a:lnTo>
                      <a:lnTo>
                        <a:pt x="245" y="0"/>
                      </a:lnTo>
                      <a:lnTo>
                        <a:pt x="145" y="0"/>
                      </a:lnTo>
                      <a:lnTo>
                        <a:pt x="123" y="0"/>
                      </a:lnTo>
                      <a:lnTo>
                        <a:pt x="123" y="62"/>
                      </a:lnTo>
                      <a:lnTo>
                        <a:pt x="184" y="62"/>
                      </a:lnTo>
                      <a:lnTo>
                        <a:pt x="184" y="94"/>
                      </a:lnTo>
                      <a:lnTo>
                        <a:pt x="123" y="94"/>
                      </a:lnTo>
                      <a:lnTo>
                        <a:pt x="123" y="155"/>
                      </a:lnTo>
                      <a:close/>
                      <a:moveTo>
                        <a:pt x="0" y="155"/>
                      </a:moveTo>
                      <a:lnTo>
                        <a:pt x="123" y="155"/>
                      </a:lnTo>
                      <a:lnTo>
                        <a:pt x="123" y="94"/>
                      </a:lnTo>
                      <a:lnTo>
                        <a:pt x="62" y="94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123" y="62"/>
                      </a:lnTo>
                      <a:lnTo>
                        <a:pt x="123" y="0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5" name="iṡḷiḋè"/>
                <p:cNvSpPr/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6" name="i$1iḓè"/>
                <p:cNvSpPr/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7" name="išlïḋè"/>
                <p:cNvSpPr/>
                <p:nvPr/>
              </p:nvSpPr>
              <p:spPr bwMode="auto">
                <a:xfrm>
                  <a:off x="5369426" y="2200138"/>
                  <a:ext cx="269591" cy="136021"/>
                </a:xfrm>
                <a:custGeom>
                  <a:avLst/>
                  <a:gdLst>
                    <a:gd name="T0" fmla="*/ 53 w 61"/>
                    <a:gd name="T1" fmla="*/ 22 h 31"/>
                    <a:gd name="T2" fmla="*/ 61 w 61"/>
                    <a:gd name="T3" fmla="*/ 11 h 31"/>
                    <a:gd name="T4" fmla="*/ 53 w 61"/>
                    <a:gd name="T5" fmla="*/ 1 h 31"/>
                    <a:gd name="T6" fmla="*/ 53 w 61"/>
                    <a:gd name="T7" fmla="*/ 5 h 31"/>
                    <a:gd name="T8" fmla="*/ 57 w 61"/>
                    <a:gd name="T9" fmla="*/ 11 h 31"/>
                    <a:gd name="T10" fmla="*/ 53 w 61"/>
                    <a:gd name="T11" fmla="*/ 17 h 31"/>
                    <a:gd name="T12" fmla="*/ 53 w 61"/>
                    <a:gd name="T13" fmla="*/ 22 h 31"/>
                    <a:gd name="T14" fmla="*/ 26 w 61"/>
                    <a:gd name="T15" fmla="*/ 31 h 31"/>
                    <a:gd name="T16" fmla="*/ 46 w 61"/>
                    <a:gd name="T17" fmla="*/ 21 h 31"/>
                    <a:gd name="T18" fmla="*/ 51 w 61"/>
                    <a:gd name="T19" fmla="*/ 22 h 31"/>
                    <a:gd name="T20" fmla="*/ 53 w 61"/>
                    <a:gd name="T21" fmla="*/ 22 h 31"/>
                    <a:gd name="T22" fmla="*/ 53 w 61"/>
                    <a:gd name="T23" fmla="*/ 17 h 31"/>
                    <a:gd name="T24" fmla="*/ 51 w 61"/>
                    <a:gd name="T25" fmla="*/ 17 h 31"/>
                    <a:gd name="T26" fmla="*/ 49 w 61"/>
                    <a:gd name="T27" fmla="*/ 17 h 31"/>
                    <a:gd name="T28" fmla="*/ 52 w 61"/>
                    <a:gd name="T29" fmla="*/ 5 h 31"/>
                    <a:gd name="T30" fmla="*/ 52 w 61"/>
                    <a:gd name="T31" fmla="*/ 5 h 31"/>
                    <a:gd name="T32" fmla="*/ 52 w 61"/>
                    <a:gd name="T33" fmla="*/ 5 h 31"/>
                    <a:gd name="T34" fmla="*/ 53 w 61"/>
                    <a:gd name="T35" fmla="*/ 5 h 31"/>
                    <a:gd name="T36" fmla="*/ 53 w 61"/>
                    <a:gd name="T37" fmla="*/ 1 h 31"/>
                    <a:gd name="T38" fmla="*/ 51 w 61"/>
                    <a:gd name="T39" fmla="*/ 0 h 31"/>
                    <a:gd name="T40" fmla="*/ 51 w 61"/>
                    <a:gd name="T41" fmla="*/ 0 h 31"/>
                    <a:gd name="T42" fmla="*/ 1 w 61"/>
                    <a:gd name="T43" fmla="*/ 0 h 31"/>
                    <a:gd name="T44" fmla="*/ 0 w 61"/>
                    <a:gd name="T45" fmla="*/ 5 h 31"/>
                    <a:gd name="T46" fmla="*/ 26 w 61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1" h="31">
                      <a:moveTo>
                        <a:pt x="53" y="22"/>
                      </a:moveTo>
                      <a:cubicBezTo>
                        <a:pt x="58" y="21"/>
                        <a:pt x="61" y="16"/>
                        <a:pt x="61" y="11"/>
                      </a:cubicBezTo>
                      <a:cubicBezTo>
                        <a:pt x="61" y="6"/>
                        <a:pt x="58" y="1"/>
                        <a:pt x="53" y="1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5" y="6"/>
                        <a:pt x="57" y="8"/>
                        <a:pt x="57" y="11"/>
                      </a:cubicBezTo>
                      <a:cubicBezTo>
                        <a:pt x="57" y="14"/>
                        <a:pt x="55" y="16"/>
                        <a:pt x="53" y="17"/>
                      </a:cubicBezTo>
                      <a:lnTo>
                        <a:pt x="53" y="22"/>
                      </a:lnTo>
                      <a:close/>
                      <a:moveTo>
                        <a:pt x="26" y="31"/>
                      </a:moveTo>
                      <a:cubicBezTo>
                        <a:pt x="34" y="31"/>
                        <a:pt x="41" y="27"/>
                        <a:pt x="46" y="21"/>
                      </a:cubicBezTo>
                      <a:cubicBezTo>
                        <a:pt x="47" y="22"/>
                        <a:pt x="49" y="22"/>
                        <a:pt x="51" y="22"/>
                      </a:cubicBezTo>
                      <a:cubicBezTo>
                        <a:pt x="51" y="22"/>
                        <a:pt x="52" y="22"/>
                        <a:pt x="53" y="22"/>
                      </a:cubicBezTo>
                      <a:cubicBezTo>
                        <a:pt x="53" y="17"/>
                        <a:pt x="53" y="17"/>
                        <a:pt x="53" y="17"/>
                      </a:cubicBezTo>
                      <a:cubicBezTo>
                        <a:pt x="52" y="17"/>
                        <a:pt x="51" y="17"/>
                        <a:pt x="51" y="17"/>
                      </a:cubicBezTo>
                      <a:cubicBezTo>
                        <a:pt x="50" y="17"/>
                        <a:pt x="49" y="17"/>
                        <a:pt x="49" y="17"/>
                      </a:cubicBezTo>
                      <a:cubicBezTo>
                        <a:pt x="51" y="13"/>
                        <a:pt x="52" y="9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3" y="5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2" y="0"/>
                        <a:pt x="52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8" name="íSḷidé"/>
                <p:cNvSpPr/>
                <p:nvPr/>
              </p:nvSpPr>
              <p:spPr bwMode="auto">
                <a:xfrm>
                  <a:off x="5369426" y="2345962"/>
                  <a:ext cx="247533" cy="22057"/>
                </a:xfrm>
                <a:prstGeom prst="rect">
                  <a:avLst/>
                </a:pr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9" name="îşḻîde"/>
                <p:cNvSpPr/>
                <p:nvPr/>
              </p:nvSpPr>
              <p:spPr bwMode="auto">
                <a:xfrm>
                  <a:off x="5427020" y="2080048"/>
                  <a:ext cx="44115" cy="115189"/>
                </a:xfrm>
                <a:custGeom>
                  <a:avLst/>
                  <a:gdLst>
                    <a:gd name="T0" fmla="*/ 3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6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3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3" y="19"/>
                      </a:moveTo>
                      <a:cubicBezTo>
                        <a:pt x="0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7" y="12"/>
                        <a:pt x="7" y="11"/>
                      </a:cubicBezTo>
                      <a:cubicBezTo>
                        <a:pt x="6" y="10"/>
                        <a:pt x="5" y="7"/>
                        <a:pt x="6" y="7"/>
                      </a:cubicBezTo>
                      <a:cubicBezTo>
                        <a:pt x="9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1" y="12"/>
                        <a:pt x="6" y="19"/>
                        <a:pt x="3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0" name="ïṧļïďê"/>
                <p:cNvSpPr/>
                <p:nvPr/>
              </p:nvSpPr>
              <p:spPr bwMode="auto">
                <a:xfrm>
                  <a:off x="5488291" y="2080048"/>
                  <a:ext cx="44115" cy="115189"/>
                </a:xfrm>
                <a:custGeom>
                  <a:avLst/>
                  <a:gdLst>
                    <a:gd name="T0" fmla="*/ 4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7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4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4" y="19"/>
                      </a:moveTo>
                      <a:cubicBezTo>
                        <a:pt x="1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8" y="12"/>
                        <a:pt x="7" y="11"/>
                      </a:cubicBezTo>
                      <a:cubicBezTo>
                        <a:pt x="6" y="10"/>
                        <a:pt x="5" y="7"/>
                        <a:pt x="7" y="7"/>
                      </a:cubicBezTo>
                      <a:cubicBezTo>
                        <a:pt x="10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2" y="12"/>
                        <a:pt x="6" y="19"/>
                        <a:pt x="4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1" name="îŝḷïḍè"/>
                <p:cNvSpPr/>
                <p:nvPr/>
              </p:nvSpPr>
              <p:spPr bwMode="auto">
                <a:xfrm>
                  <a:off x="4794707" y="1638899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2" name="íṥlíḑé"/>
                <p:cNvSpPr/>
                <p:nvPr/>
              </p:nvSpPr>
              <p:spPr bwMode="auto">
                <a:xfrm>
                  <a:off x="4163620" y="3246641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3" name="i$ľïde"/>
                <p:cNvSpPr/>
                <p:nvPr/>
              </p:nvSpPr>
              <p:spPr bwMode="auto">
                <a:xfrm>
                  <a:off x="4335177" y="3428002"/>
                  <a:ext cx="71074" cy="69849"/>
                </a:xfrm>
                <a:custGeom>
                  <a:avLst/>
                  <a:gdLst>
                    <a:gd name="T0" fmla="*/ 47 w 58"/>
                    <a:gd name="T1" fmla="*/ 0 h 57"/>
                    <a:gd name="T2" fmla="*/ 0 w 58"/>
                    <a:gd name="T3" fmla="*/ 46 h 57"/>
                    <a:gd name="T4" fmla="*/ 11 w 58"/>
                    <a:gd name="T5" fmla="*/ 57 h 57"/>
                    <a:gd name="T6" fmla="*/ 58 w 58"/>
                    <a:gd name="T7" fmla="*/ 10 h 57"/>
                    <a:gd name="T8" fmla="*/ 47 w 58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7">
                      <a:moveTo>
                        <a:pt x="47" y="0"/>
                      </a:moveTo>
                      <a:lnTo>
                        <a:pt x="0" y="46"/>
                      </a:lnTo>
                      <a:lnTo>
                        <a:pt x="11" y="57"/>
                      </a:lnTo>
                      <a:lnTo>
                        <a:pt x="58" y="1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4" name="îşliḑè"/>
                <p:cNvSpPr/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5" name="íṥ1ïḍê"/>
                <p:cNvSpPr/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6" name="ïsḻíḋé"/>
                <p:cNvSpPr/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2" name="îṡľîdé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104" name="îṡļíḓé"/>
                <p:cNvSpPr/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5" name="í$liḑê"/>
                <p:cNvSpPr/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106" name="îṡļïḍè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7" name="ïşḷíḋê"/>
                  <p:cNvSpPr/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08" name="îś1íḍê"/>
                  <p:cNvSpPr/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09" name="íṥ1íḑè"/>
                  <p:cNvSpPr/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10" name="îṧḻïḋê"/>
                  <p:cNvSpPr/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11" name="îślîďè"/>
                  <p:cNvSpPr/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12" name="i$1idé"/>
                  <p:cNvSpPr/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13" name="iṥḻiḑê"/>
                  <p:cNvSpPr/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14" name="í$ḻïďe"/>
                  <p:cNvSpPr/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15" name="îSļïḑé"/>
                  <p:cNvSpPr/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16" name="ïşļïḑê"/>
                  <p:cNvSpPr/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17" name="îSľîḋè"/>
                  <p:cNvSpPr/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18" name="ï$ľîdê"/>
                  <p:cNvSpPr/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19" name="îṣ1iḍe"/>
                  <p:cNvSpPr/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20" name="ïṧlidê"/>
                  <p:cNvSpPr/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21" name="î$ḷíḋe"/>
                  <p:cNvSpPr/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22" name="ïśḻïḍé"/>
                  <p:cNvSpPr/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23" name="îŝḻîdê"/>
                  <p:cNvSpPr/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24" name="îşḻîḋê"/>
                  <p:cNvSpPr/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25" name="îšļîdê"/>
                  <p:cNvSpPr/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26" name="îṣ1îde"/>
                  <p:cNvSpPr/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27" name="îṩḻíḓé"/>
                  <p:cNvSpPr/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28" name="iṣlîḑé"/>
                  <p:cNvSpPr/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29" name="i$ḷîḍe"/>
                  <p:cNvSpPr/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30" name="ïSḻïḓè"/>
                  <p:cNvSpPr/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31" name="îśliḋé"/>
                  <p:cNvSpPr/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32" name="îšḷïdé"/>
                  <p:cNvSpPr/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33" name="ïṩliḑé"/>
                  <p:cNvSpPr/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34" name="îSľïḍê"/>
                  <p:cNvSpPr/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35" name="islïḓê"/>
                  <p:cNvSpPr/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36" name="iṧḷîḓè"/>
                  <p:cNvSpPr/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37" name="íSlîďé"/>
                  <p:cNvSpPr/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38" name="ïśliḑê"/>
                  <p:cNvSpPr/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39" name="ïṥľíḋé"/>
                  <p:cNvSpPr/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40" name="ïŝḻíḓe"/>
                  <p:cNvSpPr/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41" name="íŝ1îḓe"/>
                  <p:cNvSpPr/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42" name="ïśḷïḓé"/>
                  <p:cNvSpPr/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43" name="íS1îďe"/>
                  <p:cNvSpPr/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44" name="îSľídè"/>
                  <p:cNvSpPr/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45" name="îṧļiḑê"/>
                  <p:cNvSpPr/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46" name="îşlidè"/>
                  <p:cNvSpPr/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47" name="îśļïḋè"/>
                  <p:cNvSpPr/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48" name="iSḷïde"/>
                  <p:cNvSpPr/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49" name="î$ḷîďé"/>
                  <p:cNvSpPr/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50" name="îSļïdê"/>
                  <p:cNvSpPr/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51" name="îṧļïḋê"/>
                  <p:cNvSpPr/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52" name="isḻïdé"/>
                  <p:cNvSpPr/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53" name="îṣḷiḋe"/>
                  <p:cNvSpPr/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54" name="íṣḷíḍè"/>
                  <p:cNvSpPr/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55" name="iš1îḍe"/>
                  <p:cNvSpPr/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56" name="îš1îḍè"/>
                  <p:cNvSpPr/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57" name="îṡḷïḓê"/>
                  <p:cNvSpPr/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58" name="iš1idè"/>
                  <p:cNvSpPr/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59" name="ïṣḷîḋé"/>
                  <p:cNvSpPr/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60" name="isľíḑè"/>
                  <p:cNvSpPr/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61" name="ïŝḷïdè"/>
                  <p:cNvSpPr/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62" name="íSlíḍê"/>
                  <p:cNvSpPr/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63" name="íṥḻïḋè"/>
                  <p:cNvSpPr/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64" name="íşḷîḑê"/>
                  <p:cNvSpPr/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65" name="iSļîḍè"/>
                  <p:cNvSpPr/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66" name="ïṩḷidê"/>
                  <p:cNvSpPr/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67" name="iśḷïḓê"/>
                  <p:cNvSpPr/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68" name="iṣlïḋê"/>
                  <p:cNvSpPr/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69" name="îśḻidé"/>
                  <p:cNvSpPr/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70" name="îS1ïḓe"/>
                  <p:cNvSpPr/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71" name="îšļïḍê"/>
                  <p:cNvSpPr/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72" name="i$ľïḓe"/>
                  <p:cNvSpPr/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73" name="îṡlïḑê"/>
                  <p:cNvSpPr/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74" name="íśḷïde"/>
                  <p:cNvSpPr/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75" name="íşľiḑe"/>
                  <p:cNvSpPr/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76" name="ï$ļîḋê"/>
                  <p:cNvSpPr/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77" name="íslíďe"/>
                  <p:cNvSpPr/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78" name="íṣļïḋé"/>
                  <p:cNvSpPr/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79" name="íšľiḍè"/>
                  <p:cNvSpPr/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80" name="íşḻîḑè"/>
                  <p:cNvSpPr/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81" name="íšļídé"/>
                  <p:cNvSpPr/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82" name="íslíḑé"/>
                  <p:cNvSpPr/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83" name="îSľîḍè"/>
                  <p:cNvSpPr/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84" name="îṣḷïďé"/>
                  <p:cNvSpPr/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85" name="îṧḷiḋe"/>
                  <p:cNvSpPr/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86" name="ïṧļïdê"/>
                  <p:cNvSpPr/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87" name="íSľïḋe"/>
                  <p:cNvSpPr/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88" name="íṧľïḍè"/>
                  <p:cNvSpPr/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89" name="iṣļíďê"/>
                  <p:cNvSpPr/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90" name="îṣḻïḑè"/>
                  <p:cNvSpPr/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91" name="ïṩḻïḍé"/>
                  <p:cNvSpPr/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</p:grpSp>
          <p:grpSp>
            <p:nvGrpSpPr>
              <p:cNvPr id="33" name="ïSľíḋé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9" name="ïš1íḋè"/>
                <p:cNvSpPr/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ïŝlîḍe"/>
                <p:cNvSpPr/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íṧľidé"/>
                <p:cNvSpPr/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îṥḻîḋè"/>
                <p:cNvSpPr/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iṩľidê"/>
                <p:cNvSpPr/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íṩlîdè"/>
                <p:cNvSpPr/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íṣľiḍe"/>
                <p:cNvSpPr/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îSlïḑê"/>
                <p:cNvSpPr/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ïŝľiḋê"/>
                <p:cNvSpPr/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ïsļîḍê"/>
                <p:cNvSpPr/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ïṧḷíḋê"/>
                <p:cNvSpPr/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ïŝḷïḓè"/>
                <p:cNvSpPr/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íṣ1îde"/>
                <p:cNvSpPr/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iśḷîḋè"/>
                <p:cNvSpPr/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" name="íSlíďê"/>
                <p:cNvSpPr/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ïṧlîḋé"/>
                <p:cNvSpPr/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î$ḷíďê"/>
                <p:cNvSpPr/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ïšḻiďé"/>
                <p:cNvSpPr/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ïS1íḍe"/>
                <p:cNvSpPr/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iśľíďe"/>
                <p:cNvSpPr/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9" name="îṩḻïdê"/>
                <p:cNvSpPr/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0" name="iṧľíḋê"/>
                <p:cNvSpPr/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íşľïḓè"/>
                <p:cNvSpPr/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2" name="íṩ1îḑê"/>
                <p:cNvSpPr/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3" name="ïṡľiḑê"/>
                <p:cNvSpPr/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4" name="íslîḑè"/>
                <p:cNvSpPr/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5" name="işḷïḓe"/>
                <p:cNvSpPr/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6" name="iṡḻidè"/>
                <p:cNvSpPr/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7" name="îsļidé"/>
                <p:cNvSpPr/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8" name="isḻidé"/>
                <p:cNvSpPr/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9" name="îslíḋe"/>
                <p:cNvSpPr/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0" name="îṧľïḓé"/>
                <p:cNvSpPr/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1" name="îṩḷïḍe"/>
                <p:cNvSpPr/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2" name="ïṧlïḍè"/>
                <p:cNvSpPr/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3" name="í$1îḍè"/>
                <p:cNvSpPr/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4" name="îSḻiḋé"/>
                <p:cNvSpPr/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5" name="ïṧlïḍè"/>
                <p:cNvSpPr/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6" name="išlïḍé"/>
                <p:cNvSpPr/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7" name="ïSḷîdè"/>
                <p:cNvSpPr/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8" name="íŝḷïdê"/>
                <p:cNvSpPr/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9" name="işliḋé"/>
                <p:cNvSpPr/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0" name="ïṩ1idé"/>
                <p:cNvSpPr/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1" name="isľiďè"/>
                <p:cNvSpPr/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2" name="iṣḷîďè"/>
                <p:cNvSpPr/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3" name="îşḻîḓé"/>
                <p:cNvSpPr/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4" name="ïSḷiḓè"/>
                <p:cNvSpPr/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5" name="ïSļîďê"/>
                <p:cNvSpPr/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6" name="íṧḻíḑê"/>
                <p:cNvSpPr/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7" name="ïśḻíḓè"/>
                <p:cNvSpPr/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8" name="iṩ1ïḍè"/>
                <p:cNvSpPr/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9" name="ïśļîḋe"/>
                <p:cNvSpPr/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0" name="îṧľidê"/>
                <p:cNvSpPr/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1" name="ïṩḷïde"/>
                <p:cNvSpPr/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2" name="íṡľïḓè"/>
                <p:cNvSpPr/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3" name="ïṩlídè"/>
                <p:cNvSpPr/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4" name="íSļíḓé"/>
                <p:cNvSpPr/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5" name="íşļïḑê"/>
                <p:cNvSpPr/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6" name="îš1iḑè"/>
                <p:cNvSpPr/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7" name="îśľiḍe"/>
                <p:cNvSpPr/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8" name="ïşļiḓê"/>
                <p:cNvSpPr/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9" name="ïśḷiḓe"/>
                <p:cNvSpPr/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0" name="iṩḷiḑe"/>
                <p:cNvSpPr/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1" name="íṥḻîḋê"/>
                <p:cNvSpPr/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2" name="íṧḻïḓê"/>
                <p:cNvSpPr/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3" name="ï$ļîḑê"/>
                <p:cNvSpPr/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4" name="íşľíḓê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35" name="islïde"/>
                <p:cNvSpPr/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61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iṩ1iďe"/>
                <p:cNvSpPr/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îṥḷíḑê"/>
                <p:cNvSpPr/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iśļïďê"/>
                <p:cNvSpPr/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6" name="î$ḻîḓe"/>
            <p:cNvGrpSpPr/>
            <p:nvPr/>
          </p:nvGrpSpPr>
          <p:grpSpPr>
            <a:xfrm>
              <a:off x="7602152" y="3169126"/>
              <a:ext cx="1409700" cy="1005447"/>
              <a:chOff x="5069886" y="293530"/>
              <a:chExt cx="2052228" cy="1463723"/>
            </a:xfrm>
            <a:solidFill>
              <a:schemeClr val="bg1"/>
            </a:solidFill>
          </p:grpSpPr>
          <p:sp>
            <p:nvSpPr>
              <p:cNvPr id="28" name="îṥḻïdè"/>
              <p:cNvSpPr txBox="1"/>
              <p:nvPr/>
            </p:nvSpPr>
            <p:spPr>
              <a:xfrm>
                <a:off x="5069886" y="293530"/>
                <a:ext cx="2052228" cy="1120147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4400" b="1" dirty="0">
                    <a:solidFill>
                      <a:schemeClr val="tx2">
                        <a:lumMod val="75000"/>
                      </a:schemeClr>
                    </a:solidFill>
                    <a:ea typeface="微软雅黑" panose="020B0503020204020204" pitchFamily="34" charset="-122"/>
                  </a:rPr>
                  <a:t>目录</a:t>
                </a:r>
                <a:endParaRPr lang="zh-CN" altLang="en-US" sz="4400" b="1" dirty="0">
                  <a:solidFill>
                    <a:schemeClr val="tx2">
                      <a:lumMod val="7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ïṣľîḍê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2">
                        <a:lumMod val="75000"/>
                      </a:schemeClr>
                    </a:solidFill>
                    <a:ea typeface="微软雅黑" panose="020B0503020204020204" pitchFamily="34" charset="-122"/>
                  </a:rPr>
                  <a:t>CONTENT</a:t>
                </a:r>
                <a:endParaRPr lang="en-US" altLang="zh-CN" sz="1400" b="1" dirty="0">
                  <a:solidFill>
                    <a:schemeClr val="tx2">
                      <a:lumMod val="7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" name="îś1îḑè"/>
          <p:cNvSpPr/>
          <p:nvPr/>
        </p:nvSpPr>
        <p:spPr>
          <a:xfrm>
            <a:off x="1682976" y="4927305"/>
            <a:ext cx="624349" cy="624349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en-US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iš1iḓé"/>
          <p:cNvGrpSpPr/>
          <p:nvPr/>
        </p:nvGrpSpPr>
        <p:grpSpPr>
          <a:xfrm>
            <a:off x="2150501" y="4957863"/>
            <a:ext cx="3962574" cy="563232"/>
            <a:chOff x="6444107" y="1469392"/>
            <a:chExt cx="4232109" cy="563232"/>
          </a:xfrm>
        </p:grpSpPr>
        <p:sp>
          <p:nvSpPr>
            <p:cNvPr id="24" name="iṣľíḍê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dirty="0" smtClean="0">
                  <a:solidFill>
                    <a:schemeClr val="accent4">
                      <a:lumMod val="100000"/>
                    </a:schemeClr>
                  </a:solidFill>
                  <a:ea typeface="微软雅黑" panose="020B0503020204020204" pitchFamily="34" charset="-122"/>
                </a:rPr>
                <a:t>未来的展望</a:t>
              </a:r>
              <a:endParaRPr lang="zh-CN" altLang="en-US" sz="2400" b="1" dirty="0">
                <a:solidFill>
                  <a:schemeClr val="accent4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îṥḷïdé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</a:t>
              </a: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显示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işľíḓê"/>
          <p:cNvSpPr/>
          <p:nvPr/>
        </p:nvSpPr>
        <p:spPr>
          <a:xfrm>
            <a:off x="1682976" y="3820129"/>
            <a:ext cx="624349" cy="62434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en-US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î$1ïďè"/>
          <p:cNvGrpSpPr/>
          <p:nvPr/>
        </p:nvGrpSpPr>
        <p:grpSpPr>
          <a:xfrm>
            <a:off x="2150501" y="3850687"/>
            <a:ext cx="3962574" cy="563232"/>
            <a:chOff x="6444107" y="1469392"/>
            <a:chExt cx="4232109" cy="563232"/>
          </a:xfrm>
        </p:grpSpPr>
        <p:sp>
          <p:nvSpPr>
            <p:cNvPr id="22" name="iš1îḓê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dirty="0" smtClean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rPr>
                <a:t>工作的计划</a:t>
              </a:r>
              <a:endParaRPr lang="zh-CN" altLang="en-US" sz="2400" b="1" dirty="0">
                <a:solidFill>
                  <a:schemeClr val="accent3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iṣļiďe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</a:t>
              </a: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显示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î$ḷîḓê"/>
          <p:cNvSpPr/>
          <p:nvPr/>
        </p:nvSpPr>
        <p:spPr>
          <a:xfrm>
            <a:off x="1682976" y="2712953"/>
            <a:ext cx="624349" cy="62434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en-US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ïśļîďê"/>
          <p:cNvGrpSpPr/>
          <p:nvPr/>
        </p:nvGrpSpPr>
        <p:grpSpPr>
          <a:xfrm>
            <a:off x="2150501" y="2743511"/>
            <a:ext cx="3962574" cy="563232"/>
            <a:chOff x="6444107" y="1469392"/>
            <a:chExt cx="4232109" cy="563232"/>
          </a:xfrm>
        </p:grpSpPr>
        <p:sp>
          <p:nvSpPr>
            <p:cNvPr id="20" name="îŝ1îdê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dirty="0" smtClean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</a:rPr>
                <a:t>经验与教训</a:t>
              </a:r>
              <a:endParaRPr lang="zh-CN" altLang="en-US" sz="2400" b="1" dirty="0">
                <a:solidFill>
                  <a:schemeClr val="accent2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íṩlîḋe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</a:t>
              </a: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显示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ïṡļíḑé"/>
          <p:cNvSpPr/>
          <p:nvPr/>
        </p:nvSpPr>
        <p:spPr>
          <a:xfrm>
            <a:off x="1682978" y="1605777"/>
            <a:ext cx="624349" cy="624349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en-US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îSļîďè"/>
          <p:cNvGrpSpPr/>
          <p:nvPr/>
        </p:nvGrpSpPr>
        <p:grpSpPr>
          <a:xfrm>
            <a:off x="2150501" y="1636335"/>
            <a:ext cx="3962574" cy="563232"/>
            <a:chOff x="6444107" y="1469392"/>
            <a:chExt cx="4232109" cy="563232"/>
          </a:xfrm>
        </p:grpSpPr>
        <p:sp>
          <p:nvSpPr>
            <p:cNvPr id="18" name="iṩḻîḋê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dirty="0" smtClean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</a:rPr>
                <a:t>工作的总结</a:t>
              </a:r>
              <a:endParaRPr lang="zh-CN" altLang="en-US" sz="2400" b="1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íṩļîdê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</a:t>
              </a: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显示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8c21a71-66c4-4a3e-9be8-c2b483ce05a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82622" y="2306927"/>
            <a:ext cx="10197975" cy="2490225"/>
            <a:chOff x="1082622" y="2306927"/>
            <a:chExt cx="10197975" cy="2490225"/>
          </a:xfrm>
        </p:grpSpPr>
        <p:grpSp>
          <p:nvGrpSpPr>
            <p:cNvPr id="4" name="ïṥļîḓê"/>
            <p:cNvGrpSpPr/>
            <p:nvPr/>
          </p:nvGrpSpPr>
          <p:grpSpPr>
            <a:xfrm>
              <a:off x="1082622" y="2306927"/>
              <a:ext cx="2469821" cy="1483234"/>
              <a:chOff x="1631504" y="2215385"/>
              <a:chExt cx="2469821" cy="1483234"/>
            </a:xfrm>
          </p:grpSpPr>
          <p:sp>
            <p:nvSpPr>
              <p:cNvPr id="30" name="îślîḓè"/>
              <p:cNvSpPr/>
              <p:nvPr/>
            </p:nvSpPr>
            <p:spPr>
              <a:xfrm>
                <a:off x="1631504" y="2780928"/>
                <a:ext cx="2469821" cy="917691"/>
              </a:xfrm>
              <a:prstGeom prst="homePlate">
                <a:avLst/>
              </a:prstGeom>
              <a:solidFill>
                <a:schemeClr val="accent2"/>
              </a:solidFill>
              <a:ln w="508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iṩļïḋê"/>
              <p:cNvSpPr/>
              <p:nvPr/>
            </p:nvSpPr>
            <p:spPr>
              <a:xfrm flipH="1">
                <a:off x="2438568" y="2215385"/>
                <a:ext cx="855694" cy="855694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îṣḷïḍè"/>
              <p:cNvSpPr txBox="1"/>
              <p:nvPr/>
            </p:nvSpPr>
            <p:spPr bwMode="auto">
              <a:xfrm>
                <a:off x="2575161" y="2363479"/>
                <a:ext cx="582509" cy="52540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>
                  <a:buClr>
                    <a:srgbClr val="C35954"/>
                  </a:buClr>
                  <a:buSzPct val="120000"/>
                </a:pPr>
                <a:r>
                  <a:rPr lang="en-US" altLang="ko-KR" sz="2800">
                    <a:solidFill>
                      <a:schemeClr val="bg1"/>
                    </a:solidFill>
                  </a:rPr>
                  <a:t>01</a:t>
                </a:r>
                <a:endParaRPr lang="en-US" altLang="ko-KR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íṡ1îḋé"/>
            <p:cNvGrpSpPr/>
            <p:nvPr/>
          </p:nvGrpSpPr>
          <p:grpSpPr>
            <a:xfrm>
              <a:off x="3716205" y="2306927"/>
              <a:ext cx="2412289" cy="1483234"/>
              <a:chOff x="3871357" y="2215385"/>
              <a:chExt cx="2412289" cy="1483234"/>
            </a:xfrm>
          </p:grpSpPr>
          <p:sp>
            <p:nvSpPr>
              <p:cNvPr id="26" name="iṩľîḋè"/>
              <p:cNvSpPr/>
              <p:nvPr/>
            </p:nvSpPr>
            <p:spPr>
              <a:xfrm>
                <a:off x="3871357" y="2780928"/>
                <a:ext cx="2412289" cy="917691"/>
              </a:xfrm>
              <a:prstGeom prst="chevron">
                <a:avLst/>
              </a:prstGeom>
              <a:solidFill>
                <a:schemeClr val="accent1"/>
              </a:solidFill>
              <a:ln w="50800" cap="rnd">
                <a:solidFill>
                  <a:schemeClr val="accent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7" name="ïsľîḑé"/>
              <p:cNvGrpSpPr/>
              <p:nvPr/>
            </p:nvGrpSpPr>
            <p:grpSpPr>
              <a:xfrm>
                <a:off x="4650526" y="2215385"/>
                <a:ext cx="855694" cy="855694"/>
                <a:chOff x="1730624" y="2145428"/>
                <a:chExt cx="923676" cy="923676"/>
              </a:xfrm>
            </p:grpSpPr>
            <p:sp>
              <p:nvSpPr>
                <p:cNvPr id="28" name="íṩļídé"/>
                <p:cNvSpPr/>
                <p:nvPr/>
              </p:nvSpPr>
              <p:spPr>
                <a:xfrm flipH="1">
                  <a:off x="1730624" y="2145428"/>
                  <a:ext cx="923676" cy="923676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íṥḷîḑe"/>
                <p:cNvSpPr txBox="1"/>
                <p:nvPr/>
              </p:nvSpPr>
              <p:spPr bwMode="auto">
                <a:xfrm>
                  <a:off x="1878069" y="2305288"/>
                  <a:ext cx="628787" cy="567142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>
                    <a:buClr>
                      <a:srgbClr val="C35954"/>
                    </a:buClr>
                    <a:buSzPct val="120000"/>
                  </a:pPr>
                  <a:r>
                    <a:rPr lang="en-US" altLang="ko-KR" sz="2800">
                      <a:solidFill>
                        <a:schemeClr val="bg1"/>
                      </a:solidFill>
                    </a:rPr>
                    <a:t>02</a:t>
                  </a:r>
                  <a:endParaRPr lang="en-US" altLang="ko-KR" sz="28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í$ľíḍè"/>
            <p:cNvGrpSpPr/>
            <p:nvPr/>
          </p:nvGrpSpPr>
          <p:grpSpPr>
            <a:xfrm>
              <a:off x="6292256" y="2306927"/>
              <a:ext cx="2412289" cy="1483234"/>
              <a:chOff x="6053676" y="2215385"/>
              <a:chExt cx="2412289" cy="1483234"/>
            </a:xfrm>
          </p:grpSpPr>
          <p:sp>
            <p:nvSpPr>
              <p:cNvPr id="23" name="ïṧļïḋé"/>
              <p:cNvSpPr/>
              <p:nvPr/>
            </p:nvSpPr>
            <p:spPr>
              <a:xfrm>
                <a:off x="6053676" y="2780928"/>
                <a:ext cx="2412289" cy="917691"/>
              </a:xfrm>
              <a:prstGeom prst="chevron">
                <a:avLst/>
              </a:prstGeom>
              <a:solidFill>
                <a:schemeClr val="accent3"/>
              </a:solidFill>
              <a:ln w="50800" cap="rnd">
                <a:solidFill>
                  <a:schemeClr val="accent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iş1ïḑe"/>
              <p:cNvSpPr/>
              <p:nvPr/>
            </p:nvSpPr>
            <p:spPr>
              <a:xfrm flipH="1">
                <a:off x="6832409" y="2215385"/>
                <a:ext cx="855694" cy="855694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íšľíḑe"/>
              <p:cNvSpPr txBox="1"/>
              <p:nvPr/>
            </p:nvSpPr>
            <p:spPr bwMode="auto">
              <a:xfrm>
                <a:off x="6969002" y="2363479"/>
                <a:ext cx="582509" cy="52540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>
                  <a:buClr>
                    <a:srgbClr val="C35954"/>
                  </a:buClr>
                  <a:buSzPct val="120000"/>
                </a:pPr>
                <a:r>
                  <a:rPr lang="en-US" altLang="ko-KR" sz="2800">
                    <a:solidFill>
                      <a:schemeClr val="bg1"/>
                    </a:solidFill>
                  </a:rPr>
                  <a:t>03</a:t>
                </a:r>
                <a:endParaRPr lang="en-US" altLang="ko-KR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i$ļíďé"/>
            <p:cNvGrpSpPr/>
            <p:nvPr/>
          </p:nvGrpSpPr>
          <p:grpSpPr>
            <a:xfrm>
              <a:off x="8868308" y="2306927"/>
              <a:ext cx="2412289" cy="1483234"/>
              <a:chOff x="8235995" y="2215385"/>
              <a:chExt cx="2412289" cy="1483234"/>
            </a:xfrm>
          </p:grpSpPr>
          <p:sp>
            <p:nvSpPr>
              <p:cNvPr id="20" name="ïS1ïḍe"/>
              <p:cNvSpPr/>
              <p:nvPr/>
            </p:nvSpPr>
            <p:spPr>
              <a:xfrm>
                <a:off x="8235995" y="2780928"/>
                <a:ext cx="2412289" cy="917691"/>
              </a:xfrm>
              <a:prstGeom prst="chevron">
                <a:avLst/>
              </a:prstGeom>
              <a:solidFill>
                <a:schemeClr val="accent6"/>
              </a:solidFill>
              <a:ln w="50800" cap="rnd">
                <a:solidFill>
                  <a:schemeClr val="accent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ïṧľiḓê"/>
              <p:cNvSpPr/>
              <p:nvPr/>
            </p:nvSpPr>
            <p:spPr>
              <a:xfrm flipH="1">
                <a:off x="9014291" y="2215385"/>
                <a:ext cx="855694" cy="855694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is1îdé"/>
              <p:cNvSpPr txBox="1"/>
              <p:nvPr/>
            </p:nvSpPr>
            <p:spPr bwMode="auto">
              <a:xfrm>
                <a:off x="9150884" y="2363479"/>
                <a:ext cx="582509" cy="52540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>
                  <a:buClr>
                    <a:srgbClr val="C35954"/>
                  </a:buClr>
                  <a:buSzPct val="120000"/>
                </a:pPr>
                <a:r>
                  <a:rPr lang="en-US" altLang="ko-KR" sz="2800">
                    <a:solidFill>
                      <a:schemeClr val="bg1"/>
                    </a:solidFill>
                  </a:rPr>
                  <a:t>04</a:t>
                </a:r>
                <a:endParaRPr lang="en-US" altLang="ko-KR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ïs1îḍè"/>
            <p:cNvGrpSpPr/>
            <p:nvPr/>
          </p:nvGrpSpPr>
          <p:grpSpPr>
            <a:xfrm>
              <a:off x="1145969" y="3790161"/>
              <a:ext cx="2343125" cy="1006991"/>
              <a:chOff x="1197898" y="2503545"/>
              <a:chExt cx="2198693" cy="1006991"/>
            </a:xfrm>
          </p:grpSpPr>
          <p:sp>
            <p:nvSpPr>
              <p:cNvPr id="18" name="îSlîḑè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íśḻîde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ïśḷïḑe"/>
            <p:cNvGrpSpPr/>
            <p:nvPr/>
          </p:nvGrpSpPr>
          <p:grpSpPr>
            <a:xfrm>
              <a:off x="3706699" y="3790161"/>
              <a:ext cx="2343125" cy="1006991"/>
              <a:chOff x="1197898" y="2503545"/>
              <a:chExt cx="2198693" cy="1006991"/>
            </a:xfrm>
          </p:grpSpPr>
          <p:sp>
            <p:nvSpPr>
              <p:cNvPr id="16" name="iSḻíḑè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ïSľídé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íṩ1ïďè"/>
            <p:cNvGrpSpPr/>
            <p:nvPr/>
          </p:nvGrpSpPr>
          <p:grpSpPr>
            <a:xfrm>
              <a:off x="6240016" y="3790161"/>
              <a:ext cx="2343125" cy="1006991"/>
              <a:chOff x="1197898" y="2503545"/>
              <a:chExt cx="2198693" cy="1006991"/>
            </a:xfrm>
          </p:grpSpPr>
          <p:sp>
            <p:nvSpPr>
              <p:cNvPr id="14" name="íşlíďè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ïṥḻïḑé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îšḷïďé"/>
            <p:cNvGrpSpPr/>
            <p:nvPr/>
          </p:nvGrpSpPr>
          <p:grpSpPr>
            <a:xfrm>
              <a:off x="8832304" y="3790161"/>
              <a:ext cx="2343125" cy="1006991"/>
              <a:chOff x="1197898" y="2503545"/>
              <a:chExt cx="2198693" cy="1006991"/>
            </a:xfrm>
          </p:grpSpPr>
          <p:sp>
            <p:nvSpPr>
              <p:cNvPr id="12" name="iṡľïḍe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6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íśļiďé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未来的展望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0a8f099-e09d-4f3f-b5c4-15a4593f429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63552" y="1458045"/>
            <a:ext cx="8064895" cy="4399110"/>
            <a:chOff x="687015" y="501498"/>
            <a:chExt cx="11087431" cy="6047799"/>
          </a:xfrm>
        </p:grpSpPr>
        <p:grpSp>
          <p:nvGrpSpPr>
            <p:cNvPr id="4" name="ïSḷiďé"/>
            <p:cNvGrpSpPr/>
            <p:nvPr/>
          </p:nvGrpSpPr>
          <p:grpSpPr>
            <a:xfrm rot="2700000">
              <a:off x="4822854" y="2089284"/>
              <a:ext cx="2616623" cy="2595992"/>
              <a:chOff x="4567237" y="1765300"/>
              <a:chExt cx="3422651" cy="3395663"/>
            </a:xfrm>
          </p:grpSpPr>
          <p:sp>
            <p:nvSpPr>
              <p:cNvPr id="21" name="iṡ1íḑé"/>
              <p:cNvSpPr/>
              <p:nvPr/>
            </p:nvSpPr>
            <p:spPr>
              <a:xfrm flipV="1">
                <a:off x="4567237" y="1765300"/>
                <a:ext cx="1711326" cy="2068513"/>
              </a:xfrm>
              <a:custGeom>
                <a:avLst/>
                <a:gdLst>
                  <a:gd name="connsiteX0" fmla="*/ 0 w 1711326"/>
                  <a:gd name="connsiteY0" fmla="*/ 2068513 h 2068513"/>
                  <a:gd name="connsiteX1" fmla="*/ 1354138 w 1711326"/>
                  <a:gd name="connsiteY1" fmla="*/ 2068513 h 2068513"/>
                  <a:gd name="connsiteX2" fmla="*/ 1711326 w 1711326"/>
                  <a:gd name="connsiteY2" fmla="*/ 1711326 h 2068513"/>
                  <a:gd name="connsiteX3" fmla="*/ 0 w 1711326"/>
                  <a:gd name="connsiteY3" fmla="*/ 0 h 2068513"/>
                  <a:gd name="connsiteX4" fmla="*/ 0 w 1711326"/>
                  <a:gd name="connsiteY4" fmla="*/ 2068513 h 206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326" h="2068513">
                    <a:moveTo>
                      <a:pt x="0" y="2068513"/>
                    </a:moveTo>
                    <a:lnTo>
                      <a:pt x="1354138" y="2068513"/>
                    </a:lnTo>
                    <a:lnTo>
                      <a:pt x="1711326" y="1711326"/>
                    </a:lnTo>
                    <a:lnTo>
                      <a:pt x="0" y="0"/>
                    </a:lnTo>
                    <a:lnTo>
                      <a:pt x="0" y="2068513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íşľíḓe"/>
              <p:cNvSpPr/>
              <p:nvPr/>
            </p:nvSpPr>
            <p:spPr>
              <a:xfrm>
                <a:off x="4567237" y="3463131"/>
                <a:ext cx="2068513" cy="1697832"/>
              </a:xfrm>
              <a:custGeom>
                <a:avLst/>
                <a:gdLst>
                  <a:gd name="connsiteX0" fmla="*/ 370681 w 2068513"/>
                  <a:gd name="connsiteY0" fmla="*/ 0 h 1697832"/>
                  <a:gd name="connsiteX1" fmla="*/ 2068513 w 2068513"/>
                  <a:gd name="connsiteY1" fmla="*/ 1697832 h 1697832"/>
                  <a:gd name="connsiteX2" fmla="*/ 0 w 2068513"/>
                  <a:gd name="connsiteY2" fmla="*/ 1697832 h 1697832"/>
                  <a:gd name="connsiteX3" fmla="*/ 0 w 2068513"/>
                  <a:gd name="connsiteY3" fmla="*/ 370681 h 1697832"/>
                  <a:gd name="connsiteX4" fmla="*/ 370681 w 2068513"/>
                  <a:gd name="connsiteY4" fmla="*/ 0 h 169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513" h="1697832">
                    <a:moveTo>
                      <a:pt x="370681" y="0"/>
                    </a:moveTo>
                    <a:lnTo>
                      <a:pt x="2068513" y="1697832"/>
                    </a:lnTo>
                    <a:lnTo>
                      <a:pt x="0" y="1697832"/>
                    </a:lnTo>
                    <a:lnTo>
                      <a:pt x="0" y="370681"/>
                    </a:lnTo>
                    <a:lnTo>
                      <a:pt x="37068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î$ḷiḑè"/>
              <p:cNvSpPr/>
              <p:nvPr/>
            </p:nvSpPr>
            <p:spPr>
              <a:xfrm flipH="1">
                <a:off x="6278562" y="3092450"/>
                <a:ext cx="1711326" cy="2068513"/>
              </a:xfrm>
              <a:custGeom>
                <a:avLst/>
                <a:gdLst>
                  <a:gd name="connsiteX0" fmla="*/ 0 w 1711326"/>
                  <a:gd name="connsiteY0" fmla="*/ 0 h 2068513"/>
                  <a:gd name="connsiteX1" fmla="*/ 0 w 1711326"/>
                  <a:gd name="connsiteY1" fmla="*/ 2068513 h 2068513"/>
                  <a:gd name="connsiteX2" fmla="*/ 1354138 w 1711326"/>
                  <a:gd name="connsiteY2" fmla="*/ 2068513 h 2068513"/>
                  <a:gd name="connsiteX3" fmla="*/ 1711326 w 1711326"/>
                  <a:gd name="connsiteY3" fmla="*/ 1711326 h 2068513"/>
                  <a:gd name="connsiteX4" fmla="*/ 0 w 1711326"/>
                  <a:gd name="connsiteY4" fmla="*/ 0 h 206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326" h="2068513">
                    <a:moveTo>
                      <a:pt x="0" y="0"/>
                    </a:moveTo>
                    <a:lnTo>
                      <a:pt x="0" y="2068513"/>
                    </a:lnTo>
                    <a:lnTo>
                      <a:pt x="1354138" y="2068513"/>
                    </a:lnTo>
                    <a:lnTo>
                      <a:pt x="1711326" y="17113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ïṡḷíďe"/>
              <p:cNvSpPr/>
              <p:nvPr/>
            </p:nvSpPr>
            <p:spPr>
              <a:xfrm flipH="1" flipV="1">
                <a:off x="5921374" y="1765300"/>
                <a:ext cx="2068513" cy="2068513"/>
              </a:xfrm>
              <a:custGeom>
                <a:avLst/>
                <a:gdLst>
                  <a:gd name="connsiteX0" fmla="*/ 2068513 w 2068513"/>
                  <a:gd name="connsiteY0" fmla="*/ 2068513 h 2068513"/>
                  <a:gd name="connsiteX1" fmla="*/ 0 w 2068513"/>
                  <a:gd name="connsiteY1" fmla="*/ 2068513 h 2068513"/>
                  <a:gd name="connsiteX2" fmla="*/ 0 w 2068513"/>
                  <a:gd name="connsiteY2" fmla="*/ 0 h 2068513"/>
                  <a:gd name="connsiteX3" fmla="*/ 1 w 2068513"/>
                  <a:gd name="connsiteY3" fmla="*/ 1 h 2068513"/>
                  <a:gd name="connsiteX4" fmla="*/ 1 w 2068513"/>
                  <a:gd name="connsiteY4" fmla="*/ 741363 h 2068513"/>
                  <a:gd name="connsiteX5" fmla="*/ 370682 w 2068513"/>
                  <a:gd name="connsiteY5" fmla="*/ 370682 h 2068513"/>
                  <a:gd name="connsiteX6" fmla="*/ 2068513 w 2068513"/>
                  <a:gd name="connsiteY6" fmla="*/ 2068513 h 206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8513" h="2068513">
                    <a:moveTo>
                      <a:pt x="2068513" y="2068513"/>
                    </a:moveTo>
                    <a:lnTo>
                      <a:pt x="0" y="2068513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741363"/>
                    </a:lnTo>
                    <a:lnTo>
                      <a:pt x="370682" y="370682"/>
                    </a:lnTo>
                    <a:lnTo>
                      <a:pt x="2068513" y="2068513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ïşľïďé"/>
            <p:cNvGrpSpPr/>
            <p:nvPr/>
          </p:nvGrpSpPr>
          <p:grpSpPr>
            <a:xfrm>
              <a:off x="4605535" y="501498"/>
              <a:ext cx="3053957" cy="1042844"/>
              <a:chOff x="4605535" y="501498"/>
              <a:chExt cx="3053957" cy="1042844"/>
            </a:xfrm>
          </p:grpSpPr>
          <p:sp>
            <p:nvSpPr>
              <p:cNvPr id="19" name="i$líḑe"/>
              <p:cNvSpPr txBox="1"/>
              <p:nvPr/>
            </p:nvSpPr>
            <p:spPr>
              <a:xfrm>
                <a:off x="4605535" y="917696"/>
                <a:ext cx="3053957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işlíḑe"/>
              <p:cNvSpPr/>
              <p:nvPr/>
            </p:nvSpPr>
            <p:spPr>
              <a:xfrm>
                <a:off x="5122025" y="501498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iṣḷiḑé"/>
            <p:cNvSpPr txBox="1"/>
            <p:nvPr/>
          </p:nvSpPr>
          <p:spPr>
            <a:xfrm>
              <a:off x="4605535" y="5922652"/>
              <a:ext cx="3053960" cy="626645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ï$ḷïḋé"/>
            <p:cNvSpPr/>
            <p:nvPr/>
          </p:nvSpPr>
          <p:spPr>
            <a:xfrm>
              <a:off x="5122025" y="5506453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4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b="1" dirty="0">
                <a:solidFill>
                  <a:schemeClr val="accent4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8" name="íṥľíḋé"/>
            <p:cNvGrpSpPr/>
            <p:nvPr/>
          </p:nvGrpSpPr>
          <p:grpSpPr>
            <a:xfrm>
              <a:off x="8224843" y="3141062"/>
              <a:ext cx="3549603" cy="926566"/>
              <a:chOff x="9029820" y="3139323"/>
              <a:chExt cx="3549603" cy="926566"/>
            </a:xfrm>
          </p:grpSpPr>
          <p:sp>
            <p:nvSpPr>
              <p:cNvPr id="17" name="îṥlíḋé"/>
              <p:cNvSpPr txBox="1"/>
              <p:nvPr/>
            </p:nvSpPr>
            <p:spPr>
              <a:xfrm>
                <a:off x="9029820" y="3476333"/>
                <a:ext cx="354960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išľidè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ïṡ1idê"/>
            <p:cNvGrpSpPr/>
            <p:nvPr/>
          </p:nvGrpSpPr>
          <p:grpSpPr>
            <a:xfrm>
              <a:off x="687015" y="3141062"/>
              <a:ext cx="3303875" cy="926566"/>
              <a:chOff x="-286659" y="3139323"/>
              <a:chExt cx="3303875" cy="926566"/>
            </a:xfrm>
          </p:grpSpPr>
          <p:sp>
            <p:nvSpPr>
              <p:cNvPr id="15" name="íSľiḋé"/>
              <p:cNvSpPr txBox="1"/>
              <p:nvPr/>
            </p:nvSpPr>
            <p:spPr>
              <a:xfrm>
                <a:off x="-286659" y="3476333"/>
                <a:ext cx="330387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ïṡḷîďe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6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6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îṣḷiḍé"/>
            <p:cNvSpPr/>
            <p:nvPr/>
          </p:nvSpPr>
          <p:spPr>
            <a:xfrm>
              <a:off x="5369545" y="3068354"/>
              <a:ext cx="1523247" cy="88856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标题文本</a:t>
              </a:r>
              <a:b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预设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íṡ1îḑe"/>
            <p:cNvSpPr/>
            <p:nvPr/>
          </p:nvSpPr>
          <p:spPr bwMode="auto">
            <a:xfrm>
              <a:off x="4849521" y="3186897"/>
              <a:ext cx="199613" cy="359303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ïṣḷîḋé"/>
            <p:cNvSpPr/>
            <p:nvPr/>
          </p:nvSpPr>
          <p:spPr bwMode="auto">
            <a:xfrm>
              <a:off x="5949020" y="2051499"/>
              <a:ext cx="364295" cy="29941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îSļíďé"/>
            <p:cNvSpPr/>
            <p:nvPr/>
          </p:nvSpPr>
          <p:spPr bwMode="auto">
            <a:xfrm>
              <a:off x="5997166" y="4387227"/>
              <a:ext cx="388375" cy="37425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iṥḻïďê"/>
            <p:cNvSpPr/>
            <p:nvPr/>
          </p:nvSpPr>
          <p:spPr bwMode="auto">
            <a:xfrm>
              <a:off x="7143001" y="3159921"/>
              <a:ext cx="327619" cy="32701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未来的展望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277a2ba-fbe3-4e58-861b-3a0116db66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31643" y="1220588"/>
            <a:ext cx="9430860" cy="4941506"/>
            <a:chOff x="1431643" y="1220588"/>
            <a:chExt cx="9430860" cy="4941506"/>
          </a:xfrm>
        </p:grpSpPr>
        <p:sp>
          <p:nvSpPr>
            <p:cNvPr id="4" name="í$ļiďê"/>
            <p:cNvSpPr/>
            <p:nvPr/>
          </p:nvSpPr>
          <p:spPr bwMode="auto">
            <a:xfrm>
              <a:off x="2341511" y="1286052"/>
              <a:ext cx="556538" cy="5566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îśļiḓé"/>
            <p:cNvSpPr/>
            <p:nvPr/>
          </p:nvSpPr>
          <p:spPr bwMode="auto">
            <a:xfrm>
              <a:off x="2883201" y="3939114"/>
              <a:ext cx="556538" cy="5566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íṧḷiďè"/>
            <p:cNvSpPr/>
            <p:nvPr/>
          </p:nvSpPr>
          <p:spPr bwMode="auto">
            <a:xfrm>
              <a:off x="5830205" y="4448950"/>
              <a:ext cx="556538" cy="5566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iṧlïdè"/>
            <p:cNvSpPr/>
            <p:nvPr/>
          </p:nvSpPr>
          <p:spPr bwMode="auto">
            <a:xfrm>
              <a:off x="9383263" y="1286052"/>
              <a:ext cx="556538" cy="5566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iṧlíďé"/>
            <p:cNvSpPr/>
            <p:nvPr/>
          </p:nvSpPr>
          <p:spPr bwMode="auto">
            <a:xfrm>
              <a:off x="8862694" y="3939114"/>
              <a:ext cx="556538" cy="5566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îšḻïḓé"/>
            <p:cNvSpPr>
              <a:spLocks noChangeAspect="1"/>
            </p:cNvSpPr>
            <p:nvPr/>
          </p:nvSpPr>
          <p:spPr bwMode="auto">
            <a:xfrm>
              <a:off x="9536766" y="1432600"/>
              <a:ext cx="269127" cy="269197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ïṣḻîdé"/>
            <p:cNvSpPr>
              <a:spLocks noChangeAspect="1"/>
            </p:cNvSpPr>
            <p:nvPr/>
          </p:nvSpPr>
          <p:spPr bwMode="auto">
            <a:xfrm>
              <a:off x="3016313" y="4075360"/>
              <a:ext cx="265600" cy="317884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i$ḷîďé"/>
            <p:cNvSpPr>
              <a:spLocks noChangeAspect="1"/>
            </p:cNvSpPr>
            <p:nvPr/>
          </p:nvSpPr>
          <p:spPr bwMode="auto">
            <a:xfrm>
              <a:off x="5933198" y="4558538"/>
              <a:ext cx="346195" cy="320865"/>
            </a:xfrm>
            <a:custGeom>
              <a:avLst/>
              <a:gdLst>
                <a:gd name="T0" fmla="+- 0 10798 9"/>
                <a:gd name="T1" fmla="*/ T0 w 21578"/>
                <a:gd name="T2" fmla="*/ 10800 h 21600"/>
                <a:gd name="T3" fmla="+- 0 10798 9"/>
                <a:gd name="T4" fmla="*/ T3 w 21578"/>
                <a:gd name="T5" fmla="*/ 10800 h 21600"/>
                <a:gd name="T6" fmla="+- 0 10798 9"/>
                <a:gd name="T7" fmla="*/ T6 w 21578"/>
                <a:gd name="T8" fmla="*/ 10800 h 21600"/>
                <a:gd name="T9" fmla="+- 0 10798 9"/>
                <a:gd name="T10" fmla="*/ T9 w 2157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78" h="21600">
                  <a:moveTo>
                    <a:pt x="21416" y="10074"/>
                  </a:moveTo>
                  <a:cubicBezTo>
                    <a:pt x="21507" y="10166"/>
                    <a:pt x="21562" y="10284"/>
                    <a:pt x="21574" y="10428"/>
                  </a:cubicBezTo>
                  <a:cubicBezTo>
                    <a:pt x="21590" y="10569"/>
                    <a:pt x="21562" y="10702"/>
                    <a:pt x="21483" y="10820"/>
                  </a:cubicBezTo>
                  <a:lnTo>
                    <a:pt x="20967" y="11551"/>
                  </a:lnTo>
                  <a:cubicBezTo>
                    <a:pt x="20891" y="11678"/>
                    <a:pt x="20778" y="11744"/>
                    <a:pt x="20634" y="11744"/>
                  </a:cubicBezTo>
                  <a:lnTo>
                    <a:pt x="19889" y="11744"/>
                  </a:lnTo>
                  <a:cubicBezTo>
                    <a:pt x="19769" y="11744"/>
                    <a:pt x="19671" y="11704"/>
                    <a:pt x="19601" y="11632"/>
                  </a:cubicBezTo>
                  <a:lnTo>
                    <a:pt x="11078" y="3253"/>
                  </a:lnTo>
                  <a:cubicBezTo>
                    <a:pt x="10884" y="3072"/>
                    <a:pt x="10695" y="3072"/>
                    <a:pt x="10503" y="3253"/>
                  </a:cubicBezTo>
                  <a:lnTo>
                    <a:pt x="1980" y="11632"/>
                  </a:lnTo>
                  <a:cubicBezTo>
                    <a:pt x="1918" y="11704"/>
                    <a:pt x="1819" y="11744"/>
                    <a:pt x="1692" y="11744"/>
                  </a:cubicBezTo>
                  <a:lnTo>
                    <a:pt x="944" y="11744"/>
                  </a:lnTo>
                  <a:cubicBezTo>
                    <a:pt x="808" y="11744"/>
                    <a:pt x="695" y="11678"/>
                    <a:pt x="611" y="11551"/>
                  </a:cubicBezTo>
                  <a:lnTo>
                    <a:pt x="96" y="10820"/>
                  </a:lnTo>
                  <a:cubicBezTo>
                    <a:pt x="19" y="10710"/>
                    <a:pt x="-9" y="10584"/>
                    <a:pt x="2" y="10440"/>
                  </a:cubicBezTo>
                  <a:cubicBezTo>
                    <a:pt x="19" y="10298"/>
                    <a:pt x="74" y="10175"/>
                    <a:pt x="165" y="10074"/>
                  </a:cubicBezTo>
                  <a:lnTo>
                    <a:pt x="10112" y="287"/>
                  </a:lnTo>
                  <a:cubicBezTo>
                    <a:pt x="10321" y="106"/>
                    <a:pt x="10546" y="8"/>
                    <a:pt x="10788" y="0"/>
                  </a:cubicBezTo>
                  <a:cubicBezTo>
                    <a:pt x="11042" y="0"/>
                    <a:pt x="11267" y="97"/>
                    <a:pt x="11469" y="287"/>
                  </a:cubicBezTo>
                  <a:lnTo>
                    <a:pt x="14220" y="2991"/>
                  </a:lnTo>
                  <a:lnTo>
                    <a:pt x="14220" y="1586"/>
                  </a:lnTo>
                  <a:cubicBezTo>
                    <a:pt x="14220" y="1436"/>
                    <a:pt x="14266" y="1313"/>
                    <a:pt x="14352" y="1206"/>
                  </a:cubicBezTo>
                  <a:cubicBezTo>
                    <a:pt x="14441" y="1099"/>
                    <a:pt x="14546" y="1048"/>
                    <a:pt x="14669" y="1048"/>
                  </a:cubicBezTo>
                  <a:lnTo>
                    <a:pt x="17226" y="1048"/>
                  </a:lnTo>
                  <a:cubicBezTo>
                    <a:pt x="17348" y="1048"/>
                    <a:pt x="17451" y="1099"/>
                    <a:pt x="17530" y="1206"/>
                  </a:cubicBezTo>
                  <a:cubicBezTo>
                    <a:pt x="17609" y="1312"/>
                    <a:pt x="17653" y="1436"/>
                    <a:pt x="17653" y="1586"/>
                  </a:cubicBezTo>
                  <a:lnTo>
                    <a:pt x="17653" y="6383"/>
                  </a:lnTo>
                  <a:lnTo>
                    <a:pt x="21416" y="10074"/>
                  </a:lnTo>
                  <a:close/>
                  <a:moveTo>
                    <a:pt x="18523" y="11977"/>
                  </a:moveTo>
                  <a:lnTo>
                    <a:pt x="18523" y="20551"/>
                  </a:lnTo>
                  <a:cubicBezTo>
                    <a:pt x="18523" y="20854"/>
                    <a:pt x="18441" y="21104"/>
                    <a:pt x="18276" y="21300"/>
                  </a:cubicBezTo>
                  <a:cubicBezTo>
                    <a:pt x="18110" y="21502"/>
                    <a:pt x="17904" y="21599"/>
                    <a:pt x="17653" y="21599"/>
                  </a:cubicBezTo>
                  <a:lnTo>
                    <a:pt x="12809" y="21599"/>
                  </a:lnTo>
                  <a:lnTo>
                    <a:pt x="12809" y="14736"/>
                  </a:lnTo>
                  <a:lnTo>
                    <a:pt x="8772" y="14736"/>
                  </a:lnTo>
                  <a:lnTo>
                    <a:pt x="8772" y="21599"/>
                  </a:lnTo>
                  <a:lnTo>
                    <a:pt x="3928" y="21599"/>
                  </a:lnTo>
                  <a:cubicBezTo>
                    <a:pt x="3677" y="21599"/>
                    <a:pt x="3468" y="21502"/>
                    <a:pt x="3303" y="21300"/>
                  </a:cubicBezTo>
                  <a:cubicBezTo>
                    <a:pt x="3140" y="21104"/>
                    <a:pt x="3056" y="20854"/>
                    <a:pt x="3056" y="20551"/>
                  </a:cubicBezTo>
                  <a:lnTo>
                    <a:pt x="3056" y="11977"/>
                  </a:lnTo>
                  <a:lnTo>
                    <a:pt x="10788" y="4356"/>
                  </a:lnTo>
                  <a:lnTo>
                    <a:pt x="18523" y="119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ïṧļïďè"/>
            <p:cNvSpPr/>
            <p:nvPr/>
          </p:nvSpPr>
          <p:spPr bwMode="auto">
            <a:xfrm>
              <a:off x="8995000" y="4071492"/>
              <a:ext cx="291925" cy="291925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28 w 64"/>
                <a:gd name="T11" fmla="*/ 8 h 64"/>
                <a:gd name="T12" fmla="*/ 36 w 64"/>
                <a:gd name="T13" fmla="*/ 8 h 64"/>
                <a:gd name="T14" fmla="*/ 36 w 64"/>
                <a:gd name="T15" fmla="*/ 28 h 64"/>
                <a:gd name="T16" fmla="*/ 28 w 64"/>
                <a:gd name="T17" fmla="*/ 28 h 64"/>
                <a:gd name="T18" fmla="*/ 28 w 64"/>
                <a:gd name="T19" fmla="*/ 8 h 64"/>
                <a:gd name="T20" fmla="*/ 32 w 64"/>
                <a:gd name="T21" fmla="*/ 53 h 64"/>
                <a:gd name="T22" fmla="*/ 11 w 64"/>
                <a:gd name="T23" fmla="*/ 32 h 64"/>
                <a:gd name="T24" fmla="*/ 24 w 64"/>
                <a:gd name="T25" fmla="*/ 13 h 64"/>
                <a:gd name="T26" fmla="*/ 24 w 64"/>
                <a:gd name="T27" fmla="*/ 12 h 64"/>
                <a:gd name="T28" fmla="*/ 24 w 64"/>
                <a:gd name="T29" fmla="*/ 20 h 64"/>
                <a:gd name="T30" fmla="*/ 17 w 64"/>
                <a:gd name="T31" fmla="*/ 32 h 64"/>
                <a:gd name="T32" fmla="*/ 32 w 64"/>
                <a:gd name="T33" fmla="*/ 47 h 64"/>
                <a:gd name="T34" fmla="*/ 47 w 64"/>
                <a:gd name="T35" fmla="*/ 32 h 64"/>
                <a:gd name="T36" fmla="*/ 40 w 64"/>
                <a:gd name="T37" fmla="*/ 20 h 64"/>
                <a:gd name="T38" fmla="*/ 40 w 64"/>
                <a:gd name="T39" fmla="*/ 12 h 64"/>
                <a:gd name="T40" fmla="*/ 40 w 64"/>
                <a:gd name="T41" fmla="*/ 13 h 64"/>
                <a:gd name="T42" fmla="*/ 53 w 64"/>
                <a:gd name="T43" fmla="*/ 32 h 64"/>
                <a:gd name="T44" fmla="*/ 32 w 64"/>
                <a:gd name="T4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28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8"/>
                  </a:lnTo>
                  <a:close/>
                  <a:moveTo>
                    <a:pt x="32" y="53"/>
                  </a:moveTo>
                  <a:cubicBezTo>
                    <a:pt x="20" y="53"/>
                    <a:pt x="11" y="44"/>
                    <a:pt x="11" y="32"/>
                  </a:cubicBezTo>
                  <a:cubicBezTo>
                    <a:pt x="11" y="24"/>
                    <a:pt x="16" y="16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0" y="22"/>
                    <a:pt x="17" y="27"/>
                    <a:pt x="17" y="32"/>
                  </a:cubicBezTo>
                  <a:cubicBezTo>
                    <a:pt x="17" y="40"/>
                    <a:pt x="24" y="47"/>
                    <a:pt x="32" y="47"/>
                  </a:cubicBezTo>
                  <a:cubicBezTo>
                    <a:pt x="40" y="47"/>
                    <a:pt x="47" y="40"/>
                    <a:pt x="47" y="32"/>
                  </a:cubicBezTo>
                  <a:cubicBezTo>
                    <a:pt x="47" y="27"/>
                    <a:pt x="44" y="22"/>
                    <a:pt x="40" y="2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8" y="16"/>
                    <a:pt x="53" y="24"/>
                    <a:pt x="53" y="32"/>
                  </a:cubicBezTo>
                  <a:cubicBezTo>
                    <a:pt x="53" y="44"/>
                    <a:pt x="44" y="53"/>
                    <a:pt x="32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îṩ1íde"/>
            <p:cNvSpPr/>
            <p:nvPr/>
          </p:nvSpPr>
          <p:spPr bwMode="auto">
            <a:xfrm>
              <a:off x="2449715" y="1394328"/>
              <a:ext cx="340129" cy="340129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47 w 64"/>
                <a:gd name="T11" fmla="*/ 53 h 64"/>
                <a:gd name="T12" fmla="*/ 32 w 64"/>
                <a:gd name="T13" fmla="*/ 42 h 64"/>
                <a:gd name="T14" fmla="*/ 17 w 64"/>
                <a:gd name="T15" fmla="*/ 53 h 64"/>
                <a:gd name="T16" fmla="*/ 23 w 64"/>
                <a:gd name="T17" fmla="*/ 35 h 64"/>
                <a:gd name="T18" fmla="*/ 8 w 64"/>
                <a:gd name="T19" fmla="*/ 24 h 64"/>
                <a:gd name="T20" fmla="*/ 26 w 64"/>
                <a:gd name="T21" fmla="*/ 24 h 64"/>
                <a:gd name="T22" fmla="*/ 32 w 64"/>
                <a:gd name="T23" fmla="*/ 7 h 64"/>
                <a:gd name="T24" fmla="*/ 38 w 64"/>
                <a:gd name="T25" fmla="*/ 24 h 64"/>
                <a:gd name="T26" fmla="*/ 56 w 64"/>
                <a:gd name="T27" fmla="*/ 24 h 64"/>
                <a:gd name="T28" fmla="*/ 41 w 64"/>
                <a:gd name="T29" fmla="*/ 35 h 64"/>
                <a:gd name="T30" fmla="*/ 47 w 64"/>
                <a:gd name="T31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47" y="53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íŝľîḍé"/>
            <p:cNvGrpSpPr/>
            <p:nvPr/>
          </p:nvGrpSpPr>
          <p:grpSpPr>
            <a:xfrm>
              <a:off x="4567246" y="1220588"/>
              <a:ext cx="3124403" cy="3102132"/>
              <a:chOff x="4816574" y="1422143"/>
              <a:chExt cx="2625751" cy="2607033"/>
            </a:xfrm>
          </p:grpSpPr>
          <p:sp>
            <p:nvSpPr>
              <p:cNvPr id="30" name="îśliḍê"/>
              <p:cNvSpPr/>
              <p:nvPr/>
            </p:nvSpPr>
            <p:spPr bwMode="auto">
              <a:xfrm>
                <a:off x="4816574" y="2353895"/>
                <a:ext cx="744569" cy="1342513"/>
              </a:xfrm>
              <a:custGeom>
                <a:avLst/>
                <a:gdLst>
                  <a:gd name="T0" fmla="*/ 318 w 518"/>
                  <a:gd name="T1" fmla="*/ 410 h 933"/>
                  <a:gd name="T2" fmla="*/ 318 w 518"/>
                  <a:gd name="T3" fmla="*/ 101 h 933"/>
                  <a:gd name="T4" fmla="*/ 76 w 518"/>
                  <a:gd name="T5" fmla="*/ 0 h 933"/>
                  <a:gd name="T6" fmla="*/ 33 w 518"/>
                  <a:gd name="T7" fmla="*/ 0 h 933"/>
                  <a:gd name="T8" fmla="*/ 0 w 518"/>
                  <a:gd name="T9" fmla="*/ 181 h 933"/>
                  <a:gd name="T10" fmla="*/ 172 w 518"/>
                  <a:gd name="T11" fmla="*/ 249 h 933"/>
                  <a:gd name="T12" fmla="*/ 173 w 518"/>
                  <a:gd name="T13" fmla="*/ 250 h 933"/>
                  <a:gd name="T14" fmla="*/ 180 w 518"/>
                  <a:gd name="T15" fmla="*/ 368 h 933"/>
                  <a:gd name="T16" fmla="*/ 176 w 518"/>
                  <a:gd name="T17" fmla="*/ 369 h 933"/>
                  <a:gd name="T18" fmla="*/ 17 w 518"/>
                  <a:gd name="T19" fmla="*/ 454 h 933"/>
                  <a:gd name="T20" fmla="*/ 75 w 518"/>
                  <a:gd name="T21" fmla="*/ 630 h 933"/>
                  <a:gd name="T22" fmla="*/ 259 w 518"/>
                  <a:gd name="T23" fmla="*/ 607 h 933"/>
                  <a:gd name="T24" fmla="*/ 260 w 518"/>
                  <a:gd name="T25" fmla="*/ 606 h 933"/>
                  <a:gd name="T26" fmla="*/ 324 w 518"/>
                  <a:gd name="T27" fmla="*/ 706 h 933"/>
                  <a:gd name="T28" fmla="*/ 320 w 518"/>
                  <a:gd name="T29" fmla="*/ 710 h 933"/>
                  <a:gd name="T30" fmla="*/ 222 w 518"/>
                  <a:gd name="T31" fmla="*/ 861 h 933"/>
                  <a:gd name="T32" fmla="*/ 300 w 518"/>
                  <a:gd name="T33" fmla="*/ 933 h 933"/>
                  <a:gd name="T34" fmla="*/ 518 w 518"/>
                  <a:gd name="T35" fmla="*/ 727 h 933"/>
                  <a:gd name="T36" fmla="*/ 318 w 518"/>
                  <a:gd name="T37" fmla="*/ 41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8" h="933">
                    <a:moveTo>
                      <a:pt x="318" y="410"/>
                    </a:moveTo>
                    <a:cubicBezTo>
                      <a:pt x="291" y="305"/>
                      <a:pt x="293" y="199"/>
                      <a:pt x="318" y="10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72" y="249"/>
                      <a:pt x="172" y="249"/>
                      <a:pt x="172" y="249"/>
                    </a:cubicBezTo>
                    <a:cubicBezTo>
                      <a:pt x="173" y="250"/>
                      <a:pt x="173" y="250"/>
                      <a:pt x="173" y="250"/>
                    </a:cubicBezTo>
                    <a:cubicBezTo>
                      <a:pt x="172" y="289"/>
                      <a:pt x="174" y="328"/>
                      <a:pt x="180" y="368"/>
                    </a:cubicBezTo>
                    <a:cubicBezTo>
                      <a:pt x="176" y="369"/>
                      <a:pt x="176" y="369"/>
                      <a:pt x="176" y="369"/>
                    </a:cubicBezTo>
                    <a:cubicBezTo>
                      <a:pt x="17" y="454"/>
                      <a:pt x="17" y="454"/>
                      <a:pt x="17" y="454"/>
                    </a:cubicBezTo>
                    <a:cubicBezTo>
                      <a:pt x="75" y="630"/>
                      <a:pt x="75" y="630"/>
                      <a:pt x="75" y="630"/>
                    </a:cubicBezTo>
                    <a:cubicBezTo>
                      <a:pt x="259" y="607"/>
                      <a:pt x="259" y="607"/>
                      <a:pt x="259" y="607"/>
                    </a:cubicBezTo>
                    <a:cubicBezTo>
                      <a:pt x="260" y="606"/>
                      <a:pt x="260" y="606"/>
                      <a:pt x="260" y="606"/>
                    </a:cubicBezTo>
                    <a:cubicBezTo>
                      <a:pt x="279" y="641"/>
                      <a:pt x="300" y="675"/>
                      <a:pt x="324" y="706"/>
                    </a:cubicBezTo>
                    <a:cubicBezTo>
                      <a:pt x="320" y="710"/>
                      <a:pt x="320" y="710"/>
                      <a:pt x="320" y="710"/>
                    </a:cubicBezTo>
                    <a:cubicBezTo>
                      <a:pt x="222" y="861"/>
                      <a:pt x="222" y="861"/>
                      <a:pt x="222" y="861"/>
                    </a:cubicBezTo>
                    <a:cubicBezTo>
                      <a:pt x="300" y="933"/>
                      <a:pt x="300" y="933"/>
                      <a:pt x="300" y="933"/>
                    </a:cubicBezTo>
                    <a:cubicBezTo>
                      <a:pt x="518" y="727"/>
                      <a:pt x="518" y="727"/>
                      <a:pt x="518" y="727"/>
                    </a:cubicBezTo>
                    <a:cubicBezTo>
                      <a:pt x="423" y="648"/>
                      <a:pt x="351" y="539"/>
                      <a:pt x="318" y="4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îṥ1ïḋe"/>
              <p:cNvSpPr/>
              <p:nvPr/>
            </p:nvSpPr>
            <p:spPr bwMode="auto">
              <a:xfrm>
                <a:off x="6167406" y="1422143"/>
                <a:ext cx="1200046" cy="984787"/>
              </a:xfrm>
              <a:custGeom>
                <a:avLst/>
                <a:gdLst>
                  <a:gd name="T0" fmla="*/ 547 w 834"/>
                  <a:gd name="T1" fmla="*/ 684 h 684"/>
                  <a:gd name="T2" fmla="*/ 834 w 834"/>
                  <a:gd name="T3" fmla="*/ 605 h 684"/>
                  <a:gd name="T4" fmla="*/ 811 w 834"/>
                  <a:gd name="T5" fmla="*/ 534 h 684"/>
                  <a:gd name="T6" fmla="*/ 627 w 834"/>
                  <a:gd name="T7" fmla="*/ 557 h 684"/>
                  <a:gd name="T8" fmla="*/ 563 w 834"/>
                  <a:gd name="T9" fmla="*/ 456 h 684"/>
                  <a:gd name="T10" fmla="*/ 566 w 834"/>
                  <a:gd name="T11" fmla="*/ 453 h 684"/>
                  <a:gd name="T12" fmla="*/ 664 w 834"/>
                  <a:gd name="T13" fmla="*/ 303 h 684"/>
                  <a:gd name="T14" fmla="*/ 529 w 834"/>
                  <a:gd name="T15" fmla="*/ 177 h 684"/>
                  <a:gd name="T16" fmla="*/ 379 w 834"/>
                  <a:gd name="T17" fmla="*/ 285 h 684"/>
                  <a:gd name="T18" fmla="*/ 275 w 834"/>
                  <a:gd name="T19" fmla="*/ 227 h 684"/>
                  <a:gd name="T20" fmla="*/ 276 w 834"/>
                  <a:gd name="T21" fmla="*/ 224 h 684"/>
                  <a:gd name="T22" fmla="*/ 289 w 834"/>
                  <a:gd name="T23" fmla="*/ 45 h 684"/>
                  <a:gd name="T24" fmla="*/ 110 w 834"/>
                  <a:gd name="T25" fmla="*/ 0 h 684"/>
                  <a:gd name="T26" fmla="*/ 30 w 834"/>
                  <a:gd name="T27" fmla="*/ 166 h 684"/>
                  <a:gd name="T28" fmla="*/ 0 w 834"/>
                  <a:gd name="T29" fmla="*/ 163 h 684"/>
                  <a:gd name="T30" fmla="*/ 0 w 834"/>
                  <a:gd name="T31" fmla="*/ 290 h 684"/>
                  <a:gd name="T32" fmla="*/ 547 w 834"/>
                  <a:gd name="T33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4" h="684">
                    <a:moveTo>
                      <a:pt x="547" y="684"/>
                    </a:moveTo>
                    <a:cubicBezTo>
                      <a:pt x="834" y="605"/>
                      <a:pt x="834" y="605"/>
                      <a:pt x="834" y="605"/>
                    </a:cubicBezTo>
                    <a:cubicBezTo>
                      <a:pt x="811" y="534"/>
                      <a:pt x="811" y="534"/>
                      <a:pt x="811" y="534"/>
                    </a:cubicBezTo>
                    <a:cubicBezTo>
                      <a:pt x="627" y="557"/>
                      <a:pt x="627" y="557"/>
                      <a:pt x="627" y="557"/>
                    </a:cubicBezTo>
                    <a:cubicBezTo>
                      <a:pt x="608" y="521"/>
                      <a:pt x="587" y="487"/>
                      <a:pt x="563" y="456"/>
                    </a:cubicBezTo>
                    <a:cubicBezTo>
                      <a:pt x="566" y="453"/>
                      <a:pt x="566" y="453"/>
                      <a:pt x="566" y="453"/>
                    </a:cubicBezTo>
                    <a:cubicBezTo>
                      <a:pt x="664" y="303"/>
                      <a:pt x="664" y="303"/>
                      <a:pt x="664" y="303"/>
                    </a:cubicBezTo>
                    <a:cubicBezTo>
                      <a:pt x="529" y="177"/>
                      <a:pt x="529" y="177"/>
                      <a:pt x="529" y="177"/>
                    </a:cubicBezTo>
                    <a:cubicBezTo>
                      <a:pt x="379" y="285"/>
                      <a:pt x="379" y="285"/>
                      <a:pt x="379" y="285"/>
                    </a:cubicBezTo>
                    <a:cubicBezTo>
                      <a:pt x="346" y="263"/>
                      <a:pt x="311" y="244"/>
                      <a:pt x="275" y="227"/>
                    </a:cubicBezTo>
                    <a:cubicBezTo>
                      <a:pt x="276" y="224"/>
                      <a:pt x="276" y="224"/>
                      <a:pt x="276" y="224"/>
                    </a:cubicBezTo>
                    <a:cubicBezTo>
                      <a:pt x="289" y="45"/>
                      <a:pt x="289" y="45"/>
                      <a:pt x="289" y="45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30" y="166"/>
                      <a:pt x="30" y="166"/>
                      <a:pt x="30" y="166"/>
                    </a:cubicBezTo>
                    <a:cubicBezTo>
                      <a:pt x="19" y="165"/>
                      <a:pt x="12" y="164"/>
                      <a:pt x="0" y="163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240" y="300"/>
                      <a:pt x="459" y="453"/>
                      <a:pt x="547" y="6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íṥḷîḓê"/>
              <p:cNvSpPr/>
              <p:nvPr/>
            </p:nvSpPr>
            <p:spPr bwMode="auto">
              <a:xfrm>
                <a:off x="5094228" y="1428382"/>
                <a:ext cx="998305" cy="996226"/>
              </a:xfrm>
              <a:custGeom>
                <a:avLst/>
                <a:gdLst>
                  <a:gd name="T0" fmla="*/ 566 w 694"/>
                  <a:gd name="T1" fmla="*/ 305 h 692"/>
                  <a:gd name="T2" fmla="*/ 694 w 694"/>
                  <a:gd name="T3" fmla="*/ 286 h 692"/>
                  <a:gd name="T4" fmla="*/ 694 w 694"/>
                  <a:gd name="T5" fmla="*/ 159 h 692"/>
                  <a:gd name="T6" fmla="*/ 655 w 694"/>
                  <a:gd name="T7" fmla="*/ 163 h 692"/>
                  <a:gd name="T8" fmla="*/ 654 w 694"/>
                  <a:gd name="T9" fmla="*/ 160 h 692"/>
                  <a:gd name="T10" fmla="*/ 584 w 694"/>
                  <a:gd name="T11" fmla="*/ 0 h 692"/>
                  <a:gd name="T12" fmla="*/ 405 w 694"/>
                  <a:gd name="T13" fmla="*/ 46 h 692"/>
                  <a:gd name="T14" fmla="*/ 415 w 694"/>
                  <a:gd name="T15" fmla="*/ 227 h 692"/>
                  <a:gd name="T16" fmla="*/ 280 w 694"/>
                  <a:gd name="T17" fmla="*/ 305 h 692"/>
                  <a:gd name="T18" fmla="*/ 278 w 694"/>
                  <a:gd name="T19" fmla="*/ 302 h 692"/>
                  <a:gd name="T20" fmla="*/ 128 w 694"/>
                  <a:gd name="T21" fmla="*/ 201 h 692"/>
                  <a:gd name="T22" fmla="*/ 0 w 694"/>
                  <a:gd name="T23" fmla="*/ 334 h 692"/>
                  <a:gd name="T24" fmla="*/ 106 w 694"/>
                  <a:gd name="T25" fmla="*/ 484 h 692"/>
                  <a:gd name="T26" fmla="*/ 24 w 694"/>
                  <a:gd name="T27" fmla="*/ 642 h 692"/>
                  <a:gd name="T28" fmla="*/ 24 w 694"/>
                  <a:gd name="T29" fmla="*/ 642 h 692"/>
                  <a:gd name="T30" fmla="*/ 141 w 694"/>
                  <a:gd name="T31" fmla="*/ 692 h 692"/>
                  <a:gd name="T32" fmla="*/ 566 w 694"/>
                  <a:gd name="T33" fmla="*/ 30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4" h="692">
                    <a:moveTo>
                      <a:pt x="566" y="305"/>
                    </a:moveTo>
                    <a:cubicBezTo>
                      <a:pt x="608" y="294"/>
                      <a:pt x="650" y="288"/>
                      <a:pt x="694" y="286"/>
                    </a:cubicBezTo>
                    <a:cubicBezTo>
                      <a:pt x="694" y="159"/>
                      <a:pt x="694" y="159"/>
                      <a:pt x="694" y="159"/>
                    </a:cubicBezTo>
                    <a:cubicBezTo>
                      <a:pt x="682" y="159"/>
                      <a:pt x="670" y="161"/>
                      <a:pt x="655" y="163"/>
                    </a:cubicBezTo>
                    <a:cubicBezTo>
                      <a:pt x="654" y="160"/>
                      <a:pt x="654" y="160"/>
                      <a:pt x="654" y="160"/>
                    </a:cubicBezTo>
                    <a:cubicBezTo>
                      <a:pt x="584" y="0"/>
                      <a:pt x="584" y="0"/>
                      <a:pt x="584" y="0"/>
                    </a:cubicBezTo>
                    <a:cubicBezTo>
                      <a:pt x="405" y="46"/>
                      <a:pt x="405" y="46"/>
                      <a:pt x="405" y="46"/>
                    </a:cubicBezTo>
                    <a:cubicBezTo>
                      <a:pt x="415" y="227"/>
                      <a:pt x="415" y="227"/>
                      <a:pt x="415" y="227"/>
                    </a:cubicBezTo>
                    <a:cubicBezTo>
                      <a:pt x="367" y="249"/>
                      <a:pt x="322" y="274"/>
                      <a:pt x="280" y="305"/>
                    </a:cubicBezTo>
                    <a:cubicBezTo>
                      <a:pt x="278" y="302"/>
                      <a:pt x="278" y="302"/>
                      <a:pt x="278" y="302"/>
                    </a:cubicBezTo>
                    <a:cubicBezTo>
                      <a:pt x="128" y="201"/>
                      <a:pt x="128" y="201"/>
                      <a:pt x="128" y="201"/>
                    </a:cubicBezTo>
                    <a:cubicBezTo>
                      <a:pt x="0" y="334"/>
                      <a:pt x="0" y="334"/>
                      <a:pt x="0" y="334"/>
                    </a:cubicBezTo>
                    <a:cubicBezTo>
                      <a:pt x="106" y="484"/>
                      <a:pt x="106" y="484"/>
                      <a:pt x="106" y="484"/>
                    </a:cubicBezTo>
                    <a:cubicBezTo>
                      <a:pt x="73" y="534"/>
                      <a:pt x="45" y="586"/>
                      <a:pt x="24" y="642"/>
                    </a:cubicBezTo>
                    <a:cubicBezTo>
                      <a:pt x="24" y="642"/>
                      <a:pt x="24" y="642"/>
                      <a:pt x="24" y="642"/>
                    </a:cubicBezTo>
                    <a:cubicBezTo>
                      <a:pt x="141" y="692"/>
                      <a:pt x="141" y="692"/>
                      <a:pt x="141" y="692"/>
                    </a:cubicBezTo>
                    <a:cubicBezTo>
                      <a:pt x="207" y="507"/>
                      <a:pt x="361" y="358"/>
                      <a:pt x="566" y="3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îṩḷïḍe"/>
              <p:cNvSpPr/>
              <p:nvPr/>
            </p:nvSpPr>
            <p:spPr bwMode="auto">
              <a:xfrm>
                <a:off x="5302208" y="3445791"/>
                <a:ext cx="1404907" cy="583385"/>
              </a:xfrm>
              <a:custGeom>
                <a:avLst/>
                <a:gdLst>
                  <a:gd name="T0" fmla="*/ 728 w 976"/>
                  <a:gd name="T1" fmla="*/ 92 h 405"/>
                  <a:gd name="T2" fmla="*/ 222 w 976"/>
                  <a:gd name="T3" fmla="*/ 0 h 405"/>
                  <a:gd name="T4" fmla="*/ 0 w 976"/>
                  <a:gd name="T5" fmla="*/ 210 h 405"/>
                  <a:gd name="T6" fmla="*/ 19 w 976"/>
                  <a:gd name="T7" fmla="*/ 227 h 405"/>
                  <a:gd name="T8" fmla="*/ 169 w 976"/>
                  <a:gd name="T9" fmla="*/ 119 h 405"/>
                  <a:gd name="T10" fmla="*/ 171 w 976"/>
                  <a:gd name="T11" fmla="*/ 117 h 405"/>
                  <a:gd name="T12" fmla="*/ 274 w 976"/>
                  <a:gd name="T13" fmla="*/ 174 h 405"/>
                  <a:gd name="T14" fmla="*/ 272 w 976"/>
                  <a:gd name="T15" fmla="*/ 180 h 405"/>
                  <a:gd name="T16" fmla="*/ 259 w 976"/>
                  <a:gd name="T17" fmla="*/ 359 h 405"/>
                  <a:gd name="T18" fmla="*/ 438 w 976"/>
                  <a:gd name="T19" fmla="*/ 405 h 405"/>
                  <a:gd name="T20" fmla="*/ 517 w 976"/>
                  <a:gd name="T21" fmla="*/ 237 h 405"/>
                  <a:gd name="T22" fmla="*/ 530 w 976"/>
                  <a:gd name="T23" fmla="*/ 232 h 405"/>
                  <a:gd name="T24" fmla="*/ 661 w 976"/>
                  <a:gd name="T25" fmla="*/ 228 h 405"/>
                  <a:gd name="T26" fmla="*/ 663 w 976"/>
                  <a:gd name="T27" fmla="*/ 235 h 405"/>
                  <a:gd name="T28" fmla="*/ 706 w 976"/>
                  <a:gd name="T29" fmla="*/ 383 h 405"/>
                  <a:gd name="T30" fmla="*/ 884 w 976"/>
                  <a:gd name="T31" fmla="*/ 337 h 405"/>
                  <a:gd name="T32" fmla="*/ 876 w 976"/>
                  <a:gd name="T33" fmla="*/ 163 h 405"/>
                  <a:gd name="T34" fmla="*/ 877 w 976"/>
                  <a:gd name="T35" fmla="*/ 166 h 405"/>
                  <a:gd name="T36" fmla="*/ 976 w 976"/>
                  <a:gd name="T37" fmla="*/ 115 h 405"/>
                  <a:gd name="T38" fmla="*/ 908 w 976"/>
                  <a:gd name="T39" fmla="*/ 13 h 405"/>
                  <a:gd name="T40" fmla="*/ 728 w 976"/>
                  <a:gd name="T41" fmla="*/ 9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6" h="405">
                    <a:moveTo>
                      <a:pt x="728" y="92"/>
                    </a:moveTo>
                    <a:cubicBezTo>
                      <a:pt x="547" y="139"/>
                      <a:pt x="364" y="99"/>
                      <a:pt x="222" y="0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19" y="227"/>
                      <a:pt x="19" y="227"/>
                      <a:pt x="19" y="227"/>
                    </a:cubicBezTo>
                    <a:cubicBezTo>
                      <a:pt x="169" y="119"/>
                      <a:pt x="169" y="119"/>
                      <a:pt x="169" y="119"/>
                    </a:cubicBezTo>
                    <a:cubicBezTo>
                      <a:pt x="171" y="117"/>
                      <a:pt x="171" y="117"/>
                      <a:pt x="171" y="117"/>
                    </a:cubicBezTo>
                    <a:cubicBezTo>
                      <a:pt x="204" y="139"/>
                      <a:pt x="238" y="158"/>
                      <a:pt x="274" y="174"/>
                    </a:cubicBezTo>
                    <a:cubicBezTo>
                      <a:pt x="272" y="180"/>
                      <a:pt x="272" y="180"/>
                      <a:pt x="272" y="180"/>
                    </a:cubicBezTo>
                    <a:cubicBezTo>
                      <a:pt x="259" y="359"/>
                      <a:pt x="259" y="359"/>
                      <a:pt x="259" y="359"/>
                    </a:cubicBezTo>
                    <a:cubicBezTo>
                      <a:pt x="438" y="405"/>
                      <a:pt x="438" y="405"/>
                      <a:pt x="438" y="405"/>
                    </a:cubicBezTo>
                    <a:cubicBezTo>
                      <a:pt x="517" y="237"/>
                      <a:pt x="517" y="237"/>
                      <a:pt x="517" y="237"/>
                    </a:cubicBezTo>
                    <a:cubicBezTo>
                      <a:pt x="530" y="232"/>
                      <a:pt x="530" y="232"/>
                      <a:pt x="530" y="232"/>
                    </a:cubicBezTo>
                    <a:cubicBezTo>
                      <a:pt x="569" y="235"/>
                      <a:pt x="601" y="236"/>
                      <a:pt x="661" y="228"/>
                    </a:cubicBezTo>
                    <a:cubicBezTo>
                      <a:pt x="663" y="235"/>
                      <a:pt x="663" y="235"/>
                      <a:pt x="663" y="235"/>
                    </a:cubicBezTo>
                    <a:cubicBezTo>
                      <a:pt x="706" y="383"/>
                      <a:pt x="706" y="383"/>
                      <a:pt x="706" y="383"/>
                    </a:cubicBezTo>
                    <a:cubicBezTo>
                      <a:pt x="884" y="337"/>
                      <a:pt x="884" y="337"/>
                      <a:pt x="884" y="337"/>
                    </a:cubicBezTo>
                    <a:cubicBezTo>
                      <a:pt x="876" y="163"/>
                      <a:pt x="876" y="163"/>
                      <a:pt x="876" y="163"/>
                    </a:cubicBezTo>
                    <a:cubicBezTo>
                      <a:pt x="877" y="166"/>
                      <a:pt x="877" y="166"/>
                      <a:pt x="877" y="166"/>
                    </a:cubicBezTo>
                    <a:cubicBezTo>
                      <a:pt x="911" y="151"/>
                      <a:pt x="944" y="134"/>
                      <a:pt x="976" y="115"/>
                    </a:cubicBezTo>
                    <a:cubicBezTo>
                      <a:pt x="908" y="13"/>
                      <a:pt x="908" y="13"/>
                      <a:pt x="908" y="13"/>
                    </a:cubicBezTo>
                    <a:cubicBezTo>
                      <a:pt x="854" y="48"/>
                      <a:pt x="794" y="75"/>
                      <a:pt x="728" y="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ïšḻîdè"/>
              <p:cNvSpPr/>
              <p:nvPr/>
            </p:nvSpPr>
            <p:spPr bwMode="auto">
              <a:xfrm>
                <a:off x="6669678" y="2364294"/>
                <a:ext cx="772647" cy="1368510"/>
              </a:xfrm>
              <a:custGeom>
                <a:avLst/>
                <a:gdLst>
                  <a:gd name="T0" fmla="*/ 364 w 537"/>
                  <a:gd name="T1" fmla="*/ 260 h 951"/>
                  <a:gd name="T2" fmla="*/ 357 w 537"/>
                  <a:gd name="T3" fmla="*/ 142 h 951"/>
                  <a:gd name="T4" fmla="*/ 361 w 537"/>
                  <a:gd name="T5" fmla="*/ 140 h 951"/>
                  <a:gd name="T6" fmla="*/ 519 w 537"/>
                  <a:gd name="T7" fmla="*/ 55 h 951"/>
                  <a:gd name="T8" fmla="*/ 501 w 537"/>
                  <a:gd name="T9" fmla="*/ 0 h 951"/>
                  <a:gd name="T10" fmla="*/ 214 w 537"/>
                  <a:gd name="T11" fmla="*/ 80 h 951"/>
                  <a:gd name="T12" fmla="*/ 219 w 537"/>
                  <a:gd name="T13" fmla="*/ 95 h 951"/>
                  <a:gd name="T14" fmla="*/ 0 w 537"/>
                  <a:gd name="T15" fmla="*/ 735 h 951"/>
                  <a:gd name="T16" fmla="*/ 85 w 537"/>
                  <a:gd name="T17" fmla="*/ 862 h 951"/>
                  <a:gd name="T18" fmla="*/ 215 w 537"/>
                  <a:gd name="T19" fmla="*/ 951 h 951"/>
                  <a:gd name="T20" fmla="*/ 343 w 537"/>
                  <a:gd name="T21" fmla="*/ 818 h 951"/>
                  <a:gd name="T22" fmla="*/ 237 w 537"/>
                  <a:gd name="T23" fmla="*/ 666 h 951"/>
                  <a:gd name="T24" fmla="*/ 236 w 537"/>
                  <a:gd name="T25" fmla="*/ 665 h 951"/>
                  <a:gd name="T26" fmla="*/ 318 w 537"/>
                  <a:gd name="T27" fmla="*/ 507 h 951"/>
                  <a:gd name="T28" fmla="*/ 324 w 537"/>
                  <a:gd name="T29" fmla="*/ 508 h 951"/>
                  <a:gd name="T30" fmla="*/ 503 w 537"/>
                  <a:gd name="T31" fmla="*/ 510 h 951"/>
                  <a:gd name="T32" fmla="*/ 537 w 537"/>
                  <a:gd name="T33" fmla="*/ 328 h 951"/>
                  <a:gd name="T34" fmla="*/ 365 w 537"/>
                  <a:gd name="T35" fmla="*/ 260 h 951"/>
                  <a:gd name="T36" fmla="*/ 364 w 537"/>
                  <a:gd name="T37" fmla="*/ 260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7" h="951">
                    <a:moveTo>
                      <a:pt x="364" y="260"/>
                    </a:moveTo>
                    <a:cubicBezTo>
                      <a:pt x="365" y="221"/>
                      <a:pt x="363" y="181"/>
                      <a:pt x="357" y="142"/>
                    </a:cubicBezTo>
                    <a:cubicBezTo>
                      <a:pt x="361" y="140"/>
                      <a:pt x="361" y="140"/>
                      <a:pt x="361" y="140"/>
                    </a:cubicBezTo>
                    <a:cubicBezTo>
                      <a:pt x="519" y="55"/>
                      <a:pt x="519" y="55"/>
                      <a:pt x="519" y="55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6" y="85"/>
                      <a:pt x="217" y="90"/>
                      <a:pt x="219" y="95"/>
                    </a:cubicBezTo>
                    <a:cubicBezTo>
                      <a:pt x="282" y="340"/>
                      <a:pt x="188" y="589"/>
                      <a:pt x="0" y="735"/>
                    </a:cubicBezTo>
                    <a:cubicBezTo>
                      <a:pt x="85" y="862"/>
                      <a:pt x="85" y="862"/>
                      <a:pt x="85" y="862"/>
                    </a:cubicBezTo>
                    <a:cubicBezTo>
                      <a:pt x="215" y="951"/>
                      <a:pt x="215" y="951"/>
                      <a:pt x="215" y="951"/>
                    </a:cubicBezTo>
                    <a:cubicBezTo>
                      <a:pt x="343" y="818"/>
                      <a:pt x="343" y="818"/>
                      <a:pt x="343" y="818"/>
                    </a:cubicBezTo>
                    <a:cubicBezTo>
                      <a:pt x="237" y="666"/>
                      <a:pt x="237" y="666"/>
                      <a:pt x="237" y="666"/>
                    </a:cubicBezTo>
                    <a:cubicBezTo>
                      <a:pt x="236" y="665"/>
                      <a:pt x="236" y="665"/>
                      <a:pt x="236" y="665"/>
                    </a:cubicBezTo>
                    <a:cubicBezTo>
                      <a:pt x="269" y="616"/>
                      <a:pt x="297" y="563"/>
                      <a:pt x="318" y="507"/>
                    </a:cubicBezTo>
                    <a:cubicBezTo>
                      <a:pt x="324" y="508"/>
                      <a:pt x="324" y="508"/>
                      <a:pt x="324" y="508"/>
                    </a:cubicBezTo>
                    <a:cubicBezTo>
                      <a:pt x="503" y="510"/>
                      <a:pt x="503" y="510"/>
                      <a:pt x="503" y="510"/>
                    </a:cubicBezTo>
                    <a:cubicBezTo>
                      <a:pt x="537" y="328"/>
                      <a:pt x="537" y="328"/>
                      <a:pt x="537" y="328"/>
                    </a:cubicBezTo>
                    <a:cubicBezTo>
                      <a:pt x="365" y="260"/>
                      <a:pt x="365" y="260"/>
                      <a:pt x="365" y="260"/>
                    </a:cubicBezTo>
                    <a:lnTo>
                      <a:pt x="364" y="26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îṣļïdé"/>
              <p:cNvSpPr/>
              <p:nvPr/>
            </p:nvSpPr>
            <p:spPr bwMode="auto">
              <a:xfrm>
                <a:off x="5234614" y="1830824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91440" tIns="45720" rIns="91440" bIns="216000" anchor="b" anchorCtr="1" compatLnSpc="1">
                <a:norm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</a:t>
                </a:r>
                <a:br>
                  <a:rPr lang="zh-CN" altLang="en-US" sz="14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4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预设</a:t>
                </a:r>
                <a:endPara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6" name="íṧļiḋé"/>
              <p:cNvGrpSpPr>
                <a:grpSpLocks noChangeAspect="1"/>
              </p:cNvGrpSpPr>
              <p:nvPr/>
            </p:nvGrpSpPr>
            <p:grpSpPr bwMode="auto">
              <a:xfrm>
                <a:off x="5865135" y="2124537"/>
                <a:ext cx="521627" cy="683685"/>
                <a:chOff x="4576763" y="2300287"/>
                <a:chExt cx="276225" cy="361950"/>
              </a:xfrm>
              <a:solidFill>
                <a:schemeClr val="bg1"/>
              </a:solidFill>
            </p:grpSpPr>
            <p:sp>
              <p:nvSpPr>
                <p:cNvPr id="37" name="ísḷïdè"/>
                <p:cNvSpPr/>
                <p:nvPr/>
              </p:nvSpPr>
              <p:spPr bwMode="auto">
                <a:xfrm>
                  <a:off x="4576763" y="2541587"/>
                  <a:ext cx="120650" cy="120650"/>
                </a:xfrm>
                <a:custGeom>
                  <a:avLst/>
                  <a:gdLst>
                    <a:gd name="T0" fmla="*/ 92 w 336"/>
                    <a:gd name="T1" fmla="*/ 0 h 336"/>
                    <a:gd name="T2" fmla="*/ 0 w 336"/>
                    <a:gd name="T3" fmla="*/ 243 h 336"/>
                    <a:gd name="T4" fmla="*/ 159 w 336"/>
                    <a:gd name="T5" fmla="*/ 193 h 336"/>
                    <a:gd name="T6" fmla="*/ 251 w 336"/>
                    <a:gd name="T7" fmla="*/ 335 h 336"/>
                    <a:gd name="T8" fmla="*/ 335 w 336"/>
                    <a:gd name="T9" fmla="*/ 84 h 336"/>
                    <a:gd name="T10" fmla="*/ 251 w 336"/>
                    <a:gd name="T11" fmla="*/ 9 h 336"/>
                    <a:gd name="T12" fmla="*/ 92 w 336"/>
                    <a:gd name="T13" fmla="*/ 0 h 336"/>
                    <a:gd name="T14" fmla="*/ 92 w 336"/>
                    <a:gd name="T15" fmla="*/ 0 h 336"/>
                    <a:gd name="T16" fmla="*/ 92 w 336"/>
                    <a:gd name="T17" fmla="*/ 0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6" h="336">
                      <a:moveTo>
                        <a:pt x="92" y="0"/>
                      </a:moveTo>
                      <a:lnTo>
                        <a:pt x="0" y="243"/>
                      </a:lnTo>
                      <a:lnTo>
                        <a:pt x="159" y="193"/>
                      </a:lnTo>
                      <a:lnTo>
                        <a:pt x="251" y="335"/>
                      </a:lnTo>
                      <a:lnTo>
                        <a:pt x="335" y="84"/>
                      </a:lnTo>
                      <a:lnTo>
                        <a:pt x="251" y="9"/>
                      </a:lnTo>
                      <a:lnTo>
                        <a:pt x="92" y="0"/>
                      </a:lnTo>
                      <a:close/>
                      <a:moveTo>
                        <a:pt x="92" y="0"/>
                      </a:move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îşļíḑè"/>
                <p:cNvSpPr/>
                <p:nvPr/>
              </p:nvSpPr>
              <p:spPr bwMode="auto">
                <a:xfrm>
                  <a:off x="4576763" y="2541587"/>
                  <a:ext cx="120650" cy="120650"/>
                </a:xfrm>
                <a:custGeom>
                  <a:avLst/>
                  <a:gdLst>
                    <a:gd name="T0" fmla="*/ 92 w 336"/>
                    <a:gd name="T1" fmla="*/ 0 h 336"/>
                    <a:gd name="T2" fmla="*/ 0 w 336"/>
                    <a:gd name="T3" fmla="*/ 243 h 336"/>
                    <a:gd name="T4" fmla="*/ 159 w 336"/>
                    <a:gd name="T5" fmla="*/ 193 h 336"/>
                    <a:gd name="T6" fmla="*/ 251 w 336"/>
                    <a:gd name="T7" fmla="*/ 335 h 336"/>
                    <a:gd name="T8" fmla="*/ 335 w 336"/>
                    <a:gd name="T9" fmla="*/ 84 h 336"/>
                    <a:gd name="T10" fmla="*/ 251 w 336"/>
                    <a:gd name="T11" fmla="*/ 9 h 336"/>
                    <a:gd name="T12" fmla="*/ 92 w 336"/>
                    <a:gd name="T13" fmla="*/ 0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336">
                      <a:moveTo>
                        <a:pt x="92" y="0"/>
                      </a:moveTo>
                      <a:lnTo>
                        <a:pt x="0" y="243"/>
                      </a:lnTo>
                      <a:lnTo>
                        <a:pt x="159" y="193"/>
                      </a:lnTo>
                      <a:lnTo>
                        <a:pt x="251" y="335"/>
                      </a:lnTo>
                      <a:lnTo>
                        <a:pt x="335" y="84"/>
                      </a:lnTo>
                      <a:lnTo>
                        <a:pt x="251" y="9"/>
                      </a:lnTo>
                      <a:lnTo>
                        <a:pt x="92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îsḷíḓé"/>
                <p:cNvSpPr/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íṧḻidé"/>
                <p:cNvSpPr/>
                <p:nvPr/>
              </p:nvSpPr>
              <p:spPr bwMode="auto">
                <a:xfrm>
                  <a:off x="4732338" y="2541587"/>
                  <a:ext cx="120650" cy="120650"/>
                </a:xfrm>
                <a:custGeom>
                  <a:avLst/>
                  <a:gdLst>
                    <a:gd name="T0" fmla="*/ 251 w 336"/>
                    <a:gd name="T1" fmla="*/ 0 h 336"/>
                    <a:gd name="T2" fmla="*/ 84 w 336"/>
                    <a:gd name="T3" fmla="*/ 9 h 336"/>
                    <a:gd name="T4" fmla="*/ 0 w 336"/>
                    <a:gd name="T5" fmla="*/ 84 h 336"/>
                    <a:gd name="T6" fmla="*/ 92 w 336"/>
                    <a:gd name="T7" fmla="*/ 335 h 336"/>
                    <a:gd name="T8" fmla="*/ 176 w 336"/>
                    <a:gd name="T9" fmla="*/ 193 h 336"/>
                    <a:gd name="T10" fmla="*/ 335 w 336"/>
                    <a:gd name="T11" fmla="*/ 243 h 336"/>
                    <a:gd name="T12" fmla="*/ 251 w 336"/>
                    <a:gd name="T13" fmla="*/ 0 h 336"/>
                    <a:gd name="T14" fmla="*/ 251 w 336"/>
                    <a:gd name="T15" fmla="*/ 0 h 336"/>
                    <a:gd name="T16" fmla="*/ 251 w 336"/>
                    <a:gd name="T17" fmla="*/ 0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6" h="336">
                      <a:moveTo>
                        <a:pt x="251" y="0"/>
                      </a:moveTo>
                      <a:lnTo>
                        <a:pt x="84" y="9"/>
                      </a:lnTo>
                      <a:lnTo>
                        <a:pt x="0" y="84"/>
                      </a:lnTo>
                      <a:lnTo>
                        <a:pt x="92" y="335"/>
                      </a:lnTo>
                      <a:lnTo>
                        <a:pt x="176" y="193"/>
                      </a:lnTo>
                      <a:lnTo>
                        <a:pt x="335" y="243"/>
                      </a:lnTo>
                      <a:lnTo>
                        <a:pt x="251" y="0"/>
                      </a:lnTo>
                      <a:close/>
                      <a:moveTo>
                        <a:pt x="251" y="0"/>
                      </a:moveTo>
                      <a:lnTo>
                        <a:pt x="2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ïSľïḍé"/>
                <p:cNvSpPr/>
                <p:nvPr/>
              </p:nvSpPr>
              <p:spPr bwMode="auto">
                <a:xfrm>
                  <a:off x="4732338" y="2541587"/>
                  <a:ext cx="120650" cy="120650"/>
                </a:xfrm>
                <a:custGeom>
                  <a:avLst/>
                  <a:gdLst>
                    <a:gd name="T0" fmla="*/ 251 w 336"/>
                    <a:gd name="T1" fmla="*/ 0 h 336"/>
                    <a:gd name="T2" fmla="*/ 84 w 336"/>
                    <a:gd name="T3" fmla="*/ 9 h 336"/>
                    <a:gd name="T4" fmla="*/ 0 w 336"/>
                    <a:gd name="T5" fmla="*/ 84 h 336"/>
                    <a:gd name="T6" fmla="*/ 92 w 336"/>
                    <a:gd name="T7" fmla="*/ 335 h 336"/>
                    <a:gd name="T8" fmla="*/ 176 w 336"/>
                    <a:gd name="T9" fmla="*/ 193 h 336"/>
                    <a:gd name="T10" fmla="*/ 335 w 336"/>
                    <a:gd name="T11" fmla="*/ 243 h 336"/>
                    <a:gd name="T12" fmla="*/ 251 w 336"/>
                    <a:gd name="T13" fmla="*/ 0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336">
                      <a:moveTo>
                        <a:pt x="251" y="0"/>
                      </a:moveTo>
                      <a:lnTo>
                        <a:pt x="84" y="9"/>
                      </a:lnTo>
                      <a:lnTo>
                        <a:pt x="0" y="84"/>
                      </a:lnTo>
                      <a:lnTo>
                        <a:pt x="92" y="335"/>
                      </a:lnTo>
                      <a:lnTo>
                        <a:pt x="176" y="193"/>
                      </a:lnTo>
                      <a:lnTo>
                        <a:pt x="335" y="243"/>
                      </a:lnTo>
                      <a:lnTo>
                        <a:pt x="25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îṡľiḋé"/>
                <p:cNvSpPr/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iṣľíḋé"/>
                <p:cNvSpPr/>
                <p:nvPr/>
              </p:nvSpPr>
              <p:spPr bwMode="auto">
                <a:xfrm>
                  <a:off x="4586288" y="2300287"/>
                  <a:ext cx="261937" cy="258762"/>
                </a:xfrm>
                <a:custGeom>
                  <a:avLst/>
                  <a:gdLst>
                    <a:gd name="T0" fmla="*/ 618 w 728"/>
                    <a:gd name="T1" fmla="*/ 619 h 720"/>
                    <a:gd name="T2" fmla="*/ 627 w 728"/>
                    <a:gd name="T3" fmla="*/ 469 h 720"/>
                    <a:gd name="T4" fmla="*/ 727 w 728"/>
                    <a:gd name="T5" fmla="*/ 360 h 720"/>
                    <a:gd name="T6" fmla="*/ 627 w 728"/>
                    <a:gd name="T7" fmla="*/ 251 h 720"/>
                    <a:gd name="T8" fmla="*/ 618 w 728"/>
                    <a:gd name="T9" fmla="*/ 101 h 720"/>
                    <a:gd name="T10" fmla="*/ 468 w 728"/>
                    <a:gd name="T11" fmla="*/ 92 h 720"/>
                    <a:gd name="T12" fmla="*/ 359 w 728"/>
                    <a:gd name="T13" fmla="*/ 0 h 720"/>
                    <a:gd name="T14" fmla="*/ 250 w 728"/>
                    <a:gd name="T15" fmla="*/ 92 h 720"/>
                    <a:gd name="T16" fmla="*/ 100 w 728"/>
                    <a:gd name="T17" fmla="*/ 101 h 720"/>
                    <a:gd name="T18" fmla="*/ 92 w 728"/>
                    <a:gd name="T19" fmla="*/ 251 h 720"/>
                    <a:gd name="T20" fmla="*/ 0 w 728"/>
                    <a:gd name="T21" fmla="*/ 360 h 720"/>
                    <a:gd name="T22" fmla="*/ 92 w 728"/>
                    <a:gd name="T23" fmla="*/ 469 h 720"/>
                    <a:gd name="T24" fmla="*/ 100 w 728"/>
                    <a:gd name="T25" fmla="*/ 619 h 720"/>
                    <a:gd name="T26" fmla="*/ 250 w 728"/>
                    <a:gd name="T27" fmla="*/ 628 h 720"/>
                    <a:gd name="T28" fmla="*/ 359 w 728"/>
                    <a:gd name="T29" fmla="*/ 719 h 720"/>
                    <a:gd name="T30" fmla="*/ 468 w 728"/>
                    <a:gd name="T31" fmla="*/ 628 h 720"/>
                    <a:gd name="T32" fmla="*/ 618 w 728"/>
                    <a:gd name="T33" fmla="*/ 619 h 720"/>
                    <a:gd name="T34" fmla="*/ 359 w 728"/>
                    <a:gd name="T35" fmla="*/ 561 h 720"/>
                    <a:gd name="T36" fmla="*/ 159 w 728"/>
                    <a:gd name="T37" fmla="*/ 360 h 720"/>
                    <a:gd name="T38" fmla="*/ 359 w 728"/>
                    <a:gd name="T39" fmla="*/ 159 h 720"/>
                    <a:gd name="T40" fmla="*/ 560 w 728"/>
                    <a:gd name="T41" fmla="*/ 360 h 720"/>
                    <a:gd name="T42" fmla="*/ 359 w 728"/>
                    <a:gd name="T43" fmla="*/ 561 h 720"/>
                    <a:gd name="T44" fmla="*/ 359 w 728"/>
                    <a:gd name="T45" fmla="*/ 561 h 720"/>
                    <a:gd name="T46" fmla="*/ 359 w 728"/>
                    <a:gd name="T47" fmla="*/ 561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8" h="720">
                      <a:moveTo>
                        <a:pt x="618" y="619"/>
                      </a:moveTo>
                      <a:cubicBezTo>
                        <a:pt x="627" y="469"/>
                        <a:pt x="627" y="469"/>
                        <a:pt x="627" y="469"/>
                      </a:cubicBezTo>
                      <a:cubicBezTo>
                        <a:pt x="727" y="360"/>
                        <a:pt x="727" y="360"/>
                        <a:pt x="727" y="360"/>
                      </a:cubicBezTo>
                      <a:cubicBezTo>
                        <a:pt x="627" y="251"/>
                        <a:pt x="627" y="251"/>
                        <a:pt x="627" y="251"/>
                      </a:cubicBezTo>
                      <a:cubicBezTo>
                        <a:pt x="618" y="101"/>
                        <a:pt x="618" y="101"/>
                        <a:pt x="618" y="101"/>
                      </a:cubicBezTo>
                      <a:cubicBezTo>
                        <a:pt x="468" y="92"/>
                        <a:pt x="468" y="92"/>
                        <a:pt x="468" y="92"/>
                      </a:cubicBezTo>
                      <a:cubicBezTo>
                        <a:pt x="359" y="0"/>
                        <a:pt x="359" y="0"/>
                        <a:pt x="359" y="0"/>
                      </a:cubicBezTo>
                      <a:cubicBezTo>
                        <a:pt x="250" y="92"/>
                        <a:pt x="250" y="92"/>
                        <a:pt x="250" y="92"/>
                      </a:cubicBezTo>
                      <a:cubicBezTo>
                        <a:pt x="100" y="101"/>
                        <a:pt x="100" y="101"/>
                        <a:pt x="100" y="101"/>
                      </a:cubicBezTo>
                      <a:cubicBezTo>
                        <a:pt x="92" y="251"/>
                        <a:pt x="92" y="251"/>
                        <a:pt x="92" y="251"/>
                      </a:cubicBezTo>
                      <a:cubicBezTo>
                        <a:pt x="0" y="360"/>
                        <a:pt x="0" y="360"/>
                        <a:pt x="0" y="360"/>
                      </a:cubicBezTo>
                      <a:cubicBezTo>
                        <a:pt x="92" y="469"/>
                        <a:pt x="92" y="469"/>
                        <a:pt x="92" y="469"/>
                      </a:cubicBezTo>
                      <a:cubicBezTo>
                        <a:pt x="100" y="619"/>
                        <a:pt x="100" y="619"/>
                        <a:pt x="100" y="619"/>
                      </a:cubicBezTo>
                      <a:cubicBezTo>
                        <a:pt x="250" y="628"/>
                        <a:pt x="250" y="628"/>
                        <a:pt x="250" y="628"/>
                      </a:cubicBezTo>
                      <a:cubicBezTo>
                        <a:pt x="359" y="719"/>
                        <a:pt x="359" y="719"/>
                        <a:pt x="359" y="719"/>
                      </a:cubicBezTo>
                      <a:cubicBezTo>
                        <a:pt x="468" y="628"/>
                        <a:pt x="468" y="628"/>
                        <a:pt x="468" y="628"/>
                      </a:cubicBezTo>
                      <a:lnTo>
                        <a:pt x="618" y="619"/>
                      </a:lnTo>
                      <a:close/>
                      <a:moveTo>
                        <a:pt x="359" y="561"/>
                      </a:moveTo>
                      <a:cubicBezTo>
                        <a:pt x="250" y="561"/>
                        <a:pt x="159" y="469"/>
                        <a:pt x="159" y="360"/>
                      </a:cubicBezTo>
                      <a:cubicBezTo>
                        <a:pt x="159" y="243"/>
                        <a:pt x="250" y="159"/>
                        <a:pt x="359" y="159"/>
                      </a:cubicBezTo>
                      <a:cubicBezTo>
                        <a:pt x="468" y="159"/>
                        <a:pt x="560" y="243"/>
                        <a:pt x="560" y="360"/>
                      </a:cubicBezTo>
                      <a:cubicBezTo>
                        <a:pt x="560" y="469"/>
                        <a:pt x="468" y="561"/>
                        <a:pt x="359" y="561"/>
                      </a:cubicBezTo>
                      <a:close/>
                      <a:moveTo>
                        <a:pt x="359" y="561"/>
                      </a:moveTo>
                      <a:lnTo>
                        <a:pt x="359" y="5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îŝľîde"/>
                <p:cNvSpPr/>
                <p:nvPr/>
              </p:nvSpPr>
              <p:spPr bwMode="auto">
                <a:xfrm>
                  <a:off x="4691063" y="2387599"/>
                  <a:ext cx="36512" cy="80963"/>
                </a:xfrm>
                <a:custGeom>
                  <a:avLst/>
                  <a:gdLst>
                    <a:gd name="T0" fmla="*/ 0 w 102"/>
                    <a:gd name="T1" fmla="*/ 33 h 227"/>
                    <a:gd name="T2" fmla="*/ 9 w 102"/>
                    <a:gd name="T3" fmla="*/ 67 h 227"/>
                    <a:gd name="T4" fmla="*/ 50 w 102"/>
                    <a:gd name="T5" fmla="*/ 50 h 227"/>
                    <a:gd name="T6" fmla="*/ 50 w 102"/>
                    <a:gd name="T7" fmla="*/ 226 h 227"/>
                    <a:gd name="T8" fmla="*/ 101 w 102"/>
                    <a:gd name="T9" fmla="*/ 226 h 227"/>
                    <a:gd name="T10" fmla="*/ 101 w 102"/>
                    <a:gd name="T11" fmla="*/ 0 h 227"/>
                    <a:gd name="T12" fmla="*/ 59 w 102"/>
                    <a:gd name="T13" fmla="*/ 0 h 227"/>
                    <a:gd name="T14" fmla="*/ 0 w 102"/>
                    <a:gd name="T15" fmla="*/ 33 h 227"/>
                    <a:gd name="T16" fmla="*/ 0 w 102"/>
                    <a:gd name="T17" fmla="*/ 33 h 227"/>
                    <a:gd name="T18" fmla="*/ 0 w 102"/>
                    <a:gd name="T19" fmla="*/ 33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2" h="227">
                      <a:moveTo>
                        <a:pt x="0" y="33"/>
                      </a:moveTo>
                      <a:lnTo>
                        <a:pt x="9" y="67"/>
                      </a:lnTo>
                      <a:lnTo>
                        <a:pt x="50" y="50"/>
                      </a:lnTo>
                      <a:lnTo>
                        <a:pt x="50" y="226"/>
                      </a:lnTo>
                      <a:lnTo>
                        <a:pt x="101" y="226"/>
                      </a:lnTo>
                      <a:lnTo>
                        <a:pt x="101" y="0"/>
                      </a:lnTo>
                      <a:lnTo>
                        <a:pt x="59" y="0"/>
                      </a:lnTo>
                      <a:lnTo>
                        <a:pt x="0" y="33"/>
                      </a:lnTo>
                      <a:close/>
                      <a:moveTo>
                        <a:pt x="0" y="33"/>
                      </a:moveTo>
                      <a:lnTo>
                        <a:pt x="0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î$ḻïḑè"/>
                <p:cNvSpPr/>
                <p:nvPr/>
              </p:nvSpPr>
              <p:spPr bwMode="auto">
                <a:xfrm>
                  <a:off x="4691063" y="2387599"/>
                  <a:ext cx="36512" cy="80963"/>
                </a:xfrm>
                <a:custGeom>
                  <a:avLst/>
                  <a:gdLst>
                    <a:gd name="T0" fmla="*/ 0 w 102"/>
                    <a:gd name="T1" fmla="*/ 33 h 227"/>
                    <a:gd name="T2" fmla="*/ 9 w 102"/>
                    <a:gd name="T3" fmla="*/ 67 h 227"/>
                    <a:gd name="T4" fmla="*/ 50 w 102"/>
                    <a:gd name="T5" fmla="*/ 50 h 227"/>
                    <a:gd name="T6" fmla="*/ 50 w 102"/>
                    <a:gd name="T7" fmla="*/ 50 h 227"/>
                    <a:gd name="T8" fmla="*/ 50 w 102"/>
                    <a:gd name="T9" fmla="*/ 226 h 227"/>
                    <a:gd name="T10" fmla="*/ 101 w 102"/>
                    <a:gd name="T11" fmla="*/ 226 h 227"/>
                    <a:gd name="T12" fmla="*/ 101 w 102"/>
                    <a:gd name="T13" fmla="*/ 0 h 227"/>
                    <a:gd name="T14" fmla="*/ 59 w 102"/>
                    <a:gd name="T15" fmla="*/ 0 h 227"/>
                    <a:gd name="T16" fmla="*/ 0 w 102"/>
                    <a:gd name="T17" fmla="*/ 33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227">
                      <a:moveTo>
                        <a:pt x="0" y="33"/>
                      </a:moveTo>
                      <a:lnTo>
                        <a:pt x="9" y="67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226"/>
                      </a:lnTo>
                      <a:lnTo>
                        <a:pt x="101" y="226"/>
                      </a:lnTo>
                      <a:lnTo>
                        <a:pt x="101" y="0"/>
                      </a:lnTo>
                      <a:lnTo>
                        <a:pt x="59" y="0"/>
                      </a:lnTo>
                      <a:lnTo>
                        <a:pt x="0" y="3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ïs1íde"/>
                <p:cNvSpPr/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15" name="işļidé"/>
            <p:cNvGrpSpPr/>
            <p:nvPr/>
          </p:nvGrpSpPr>
          <p:grpSpPr>
            <a:xfrm>
              <a:off x="1431643" y="1842735"/>
              <a:ext cx="2386516" cy="1156461"/>
              <a:chOff x="3508705" y="4323596"/>
              <a:chExt cx="2386516" cy="1156461"/>
            </a:xfrm>
          </p:grpSpPr>
          <p:sp>
            <p:nvSpPr>
              <p:cNvPr id="28" name="iŝľïḑe"/>
              <p:cNvSpPr txBox="1"/>
              <p:nvPr/>
            </p:nvSpPr>
            <p:spPr bwMode="auto">
              <a:xfrm>
                <a:off x="3508705" y="4323596"/>
                <a:ext cx="2386516" cy="48914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ïṥḷiḋe"/>
              <p:cNvSpPr txBox="1"/>
              <p:nvPr/>
            </p:nvSpPr>
            <p:spPr bwMode="auto">
              <a:xfrm>
                <a:off x="3508705" y="4812739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íŝḻíḍé"/>
            <p:cNvGrpSpPr/>
            <p:nvPr/>
          </p:nvGrpSpPr>
          <p:grpSpPr>
            <a:xfrm>
              <a:off x="8475987" y="1842735"/>
              <a:ext cx="2386516" cy="1156461"/>
              <a:chOff x="3508705" y="4323596"/>
              <a:chExt cx="2386516" cy="1156461"/>
            </a:xfrm>
          </p:grpSpPr>
          <p:sp>
            <p:nvSpPr>
              <p:cNvPr id="26" name="işļíḍè"/>
              <p:cNvSpPr txBox="1"/>
              <p:nvPr/>
            </p:nvSpPr>
            <p:spPr bwMode="auto">
              <a:xfrm>
                <a:off x="3508705" y="4323596"/>
                <a:ext cx="2386516" cy="48914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iśḻíḋe"/>
              <p:cNvSpPr txBox="1"/>
              <p:nvPr/>
            </p:nvSpPr>
            <p:spPr bwMode="auto">
              <a:xfrm>
                <a:off x="3508705" y="4812739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íṧḷïḋé"/>
            <p:cNvGrpSpPr/>
            <p:nvPr/>
          </p:nvGrpSpPr>
          <p:grpSpPr>
            <a:xfrm>
              <a:off x="1930181" y="4495797"/>
              <a:ext cx="2386516" cy="1156461"/>
              <a:chOff x="3508705" y="4323596"/>
              <a:chExt cx="2386516" cy="1156461"/>
            </a:xfrm>
          </p:grpSpPr>
          <p:sp>
            <p:nvSpPr>
              <p:cNvPr id="24" name="îŝḻide"/>
              <p:cNvSpPr txBox="1"/>
              <p:nvPr/>
            </p:nvSpPr>
            <p:spPr bwMode="auto">
              <a:xfrm>
                <a:off x="3508705" y="4323596"/>
                <a:ext cx="2386516" cy="48914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îṧļíḍé"/>
              <p:cNvSpPr txBox="1"/>
              <p:nvPr/>
            </p:nvSpPr>
            <p:spPr bwMode="auto">
              <a:xfrm>
                <a:off x="3508705" y="4812739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ïṧļiďê"/>
            <p:cNvGrpSpPr/>
            <p:nvPr/>
          </p:nvGrpSpPr>
          <p:grpSpPr>
            <a:xfrm>
              <a:off x="7947704" y="4495797"/>
              <a:ext cx="2386516" cy="1156461"/>
              <a:chOff x="3508705" y="4323596"/>
              <a:chExt cx="2386516" cy="1156461"/>
            </a:xfrm>
          </p:grpSpPr>
          <p:sp>
            <p:nvSpPr>
              <p:cNvPr id="22" name="iṧ1iḑé"/>
              <p:cNvSpPr txBox="1"/>
              <p:nvPr/>
            </p:nvSpPr>
            <p:spPr bwMode="auto">
              <a:xfrm>
                <a:off x="3508705" y="4323596"/>
                <a:ext cx="2386516" cy="48914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íṥḻïḓé"/>
              <p:cNvSpPr txBox="1"/>
              <p:nvPr/>
            </p:nvSpPr>
            <p:spPr bwMode="auto">
              <a:xfrm>
                <a:off x="3508705" y="4812739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íṣ1íḑê"/>
            <p:cNvGrpSpPr/>
            <p:nvPr/>
          </p:nvGrpSpPr>
          <p:grpSpPr>
            <a:xfrm>
              <a:off x="4899275" y="5005633"/>
              <a:ext cx="2386516" cy="1156461"/>
              <a:chOff x="3508705" y="4323596"/>
              <a:chExt cx="2386516" cy="1156461"/>
            </a:xfrm>
          </p:grpSpPr>
          <p:sp>
            <p:nvSpPr>
              <p:cNvPr id="20" name="îṥḷïdé"/>
              <p:cNvSpPr txBox="1"/>
              <p:nvPr/>
            </p:nvSpPr>
            <p:spPr bwMode="auto">
              <a:xfrm>
                <a:off x="3508705" y="4323596"/>
                <a:ext cx="2386516" cy="48914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iṣļíḋê"/>
              <p:cNvSpPr txBox="1"/>
              <p:nvPr/>
            </p:nvSpPr>
            <p:spPr bwMode="auto">
              <a:xfrm>
                <a:off x="3508705" y="4812739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未来的展望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bb89024-4c12-4ada-be55-8ab8ed80754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17869" y="1736812"/>
            <a:ext cx="10303534" cy="3777906"/>
            <a:chOff x="817869" y="1736812"/>
            <a:chExt cx="10303534" cy="3777906"/>
          </a:xfrm>
        </p:grpSpPr>
        <p:sp>
          <p:nvSpPr>
            <p:cNvPr id="4" name="ïŝliḑe"/>
            <p:cNvSpPr/>
            <p:nvPr/>
          </p:nvSpPr>
          <p:spPr>
            <a:xfrm>
              <a:off x="6743448" y="1736812"/>
              <a:ext cx="2420433" cy="229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709" y="2532"/>
                  </a:cubicBezTo>
                  <a:cubicBezTo>
                    <a:pt x="4268" y="4696"/>
                    <a:pt x="5122" y="7636"/>
                    <a:pt x="5122" y="10780"/>
                  </a:cubicBezTo>
                  <a:cubicBezTo>
                    <a:pt x="5122" y="13964"/>
                    <a:pt x="4268" y="16904"/>
                    <a:pt x="2709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806" y="21600"/>
                    <a:pt x="13806" y="21600"/>
                    <a:pt x="13806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806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işľïdé"/>
            <p:cNvSpPr/>
            <p:nvPr/>
          </p:nvSpPr>
          <p:spPr>
            <a:xfrm>
              <a:off x="2799579" y="1736812"/>
              <a:ext cx="2420434" cy="229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39" y="572"/>
                    <a:pt x="1930" y="1429"/>
                    <a:pt x="2709" y="2532"/>
                  </a:cubicBezTo>
                  <a:cubicBezTo>
                    <a:pt x="4268" y="4696"/>
                    <a:pt x="5122" y="7636"/>
                    <a:pt x="5122" y="10780"/>
                  </a:cubicBezTo>
                  <a:cubicBezTo>
                    <a:pt x="5122" y="13964"/>
                    <a:pt x="4268" y="16904"/>
                    <a:pt x="2709" y="19068"/>
                  </a:cubicBezTo>
                  <a:cubicBezTo>
                    <a:pt x="1930" y="20171"/>
                    <a:pt x="1039" y="21028"/>
                    <a:pt x="0" y="21600"/>
                  </a:cubicBezTo>
                  <a:cubicBezTo>
                    <a:pt x="13806" y="21600"/>
                    <a:pt x="13806" y="21600"/>
                    <a:pt x="13806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806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ïşlïḋé"/>
            <p:cNvSpPr/>
            <p:nvPr/>
          </p:nvSpPr>
          <p:spPr>
            <a:xfrm>
              <a:off x="4774671" y="1736812"/>
              <a:ext cx="2420433" cy="229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709" y="2532"/>
                  </a:cubicBezTo>
                  <a:cubicBezTo>
                    <a:pt x="4268" y="4696"/>
                    <a:pt x="5122" y="7636"/>
                    <a:pt x="5122" y="10780"/>
                  </a:cubicBezTo>
                  <a:cubicBezTo>
                    <a:pt x="5122" y="13964"/>
                    <a:pt x="4268" y="16904"/>
                    <a:pt x="2709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806" y="21600"/>
                    <a:pt x="13806" y="21600"/>
                    <a:pt x="13806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806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ïṩļïdé"/>
            <p:cNvSpPr/>
            <p:nvPr/>
          </p:nvSpPr>
          <p:spPr>
            <a:xfrm>
              <a:off x="817869" y="1736812"/>
              <a:ext cx="2420434" cy="229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672" y="2532"/>
                  </a:cubicBezTo>
                  <a:cubicBezTo>
                    <a:pt x="4231" y="4696"/>
                    <a:pt x="5085" y="7636"/>
                    <a:pt x="5085" y="10780"/>
                  </a:cubicBezTo>
                  <a:cubicBezTo>
                    <a:pt x="5085" y="13964"/>
                    <a:pt x="4231" y="16904"/>
                    <a:pt x="2672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769" y="21600"/>
                    <a:pt x="13769" y="21600"/>
                    <a:pt x="13769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769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iş1îďé"/>
            <p:cNvSpPr/>
            <p:nvPr/>
          </p:nvSpPr>
          <p:spPr>
            <a:xfrm>
              <a:off x="1584655" y="3146844"/>
              <a:ext cx="1398728" cy="36793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5719" tIns="35719" rIns="35719" bIns="35719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350" dirty="0">
                  <a:solidFill>
                    <a:schemeClr val="bg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350" dirty="0">
                <a:solidFill>
                  <a:schemeClr val="bg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îṧ1ïḋê"/>
            <p:cNvSpPr/>
            <p:nvPr/>
          </p:nvSpPr>
          <p:spPr>
            <a:xfrm>
              <a:off x="3606190" y="3146844"/>
              <a:ext cx="1398728" cy="36793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5719" tIns="35719" rIns="35719" bIns="35719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350" dirty="0">
                  <a:solidFill>
                    <a:schemeClr val="bg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350" dirty="0">
                <a:solidFill>
                  <a:schemeClr val="bg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íṡlîďè"/>
            <p:cNvSpPr/>
            <p:nvPr/>
          </p:nvSpPr>
          <p:spPr>
            <a:xfrm>
              <a:off x="5459695" y="3146844"/>
              <a:ext cx="1398728" cy="36793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5719" tIns="35719" rIns="35719" bIns="35719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350" dirty="0">
                  <a:solidFill>
                    <a:schemeClr val="bg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350" dirty="0">
                <a:solidFill>
                  <a:schemeClr val="bg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iSḷïḋê"/>
            <p:cNvSpPr/>
            <p:nvPr/>
          </p:nvSpPr>
          <p:spPr>
            <a:xfrm>
              <a:off x="7522870" y="3146844"/>
              <a:ext cx="1398728" cy="36793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5719" tIns="35719" rIns="35719" bIns="35719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350" dirty="0">
                  <a:solidFill>
                    <a:schemeClr val="bg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350" dirty="0">
                <a:solidFill>
                  <a:schemeClr val="bg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îṩľíḑe"/>
            <p:cNvSpPr/>
            <p:nvPr/>
          </p:nvSpPr>
          <p:spPr>
            <a:xfrm>
              <a:off x="8700970" y="1736812"/>
              <a:ext cx="2420433" cy="229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709" y="2532"/>
                  </a:cubicBezTo>
                  <a:cubicBezTo>
                    <a:pt x="4268" y="4696"/>
                    <a:pt x="5122" y="7636"/>
                    <a:pt x="5122" y="10780"/>
                  </a:cubicBezTo>
                  <a:cubicBezTo>
                    <a:pt x="5122" y="13964"/>
                    <a:pt x="4268" y="16904"/>
                    <a:pt x="2709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806" y="21600"/>
                    <a:pt x="13806" y="21600"/>
                    <a:pt x="13806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806" y="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íSļïďé"/>
            <p:cNvSpPr/>
            <p:nvPr/>
          </p:nvSpPr>
          <p:spPr>
            <a:xfrm>
              <a:off x="9385995" y="3146844"/>
              <a:ext cx="1398728" cy="36793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5719" tIns="35719" rIns="35719" bIns="35719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350" dirty="0">
                  <a:solidFill>
                    <a:schemeClr val="bg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350" dirty="0">
                <a:solidFill>
                  <a:schemeClr val="bg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iṡ1ïḍe"/>
            <p:cNvSpPr/>
            <p:nvPr/>
          </p:nvSpPr>
          <p:spPr>
            <a:xfrm>
              <a:off x="965726" y="4833185"/>
              <a:ext cx="1728192" cy="68153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normAutofit/>
            </a:bodyPr>
            <a:lstStyle/>
            <a:p>
              <a:pPr lvl="0"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íşļíḑê"/>
            <p:cNvSpPr/>
            <p:nvPr/>
          </p:nvSpPr>
          <p:spPr>
            <a:xfrm>
              <a:off x="2932370" y="4833185"/>
              <a:ext cx="1728192" cy="68153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normAutofit/>
            </a:bodyPr>
            <a:lstStyle/>
            <a:p>
              <a:pPr lvl="0"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í$ļíḓe"/>
            <p:cNvSpPr/>
            <p:nvPr/>
          </p:nvSpPr>
          <p:spPr>
            <a:xfrm>
              <a:off x="4899015" y="4833185"/>
              <a:ext cx="1728192" cy="68153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normAutofit/>
            </a:bodyPr>
            <a:lstStyle/>
            <a:p>
              <a:pPr lvl="0"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ï$ļiďè"/>
            <p:cNvSpPr/>
            <p:nvPr/>
          </p:nvSpPr>
          <p:spPr>
            <a:xfrm>
              <a:off x="6865659" y="4833185"/>
              <a:ext cx="1728192" cy="68153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normAutofit/>
            </a:bodyPr>
            <a:lstStyle/>
            <a:p>
              <a:pPr lvl="0"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isliḑè"/>
            <p:cNvSpPr/>
            <p:nvPr/>
          </p:nvSpPr>
          <p:spPr>
            <a:xfrm>
              <a:off x="8832304" y="4833185"/>
              <a:ext cx="1728192" cy="68153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normAutofit/>
            </a:bodyPr>
            <a:lstStyle/>
            <a:p>
              <a:pPr lvl="0"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iṥļîḑè"/>
            <p:cNvSpPr txBox="1"/>
            <p:nvPr/>
          </p:nvSpPr>
          <p:spPr>
            <a:xfrm>
              <a:off x="891753" y="4376137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200" b="1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íśļíḑè"/>
            <p:cNvSpPr txBox="1"/>
            <p:nvPr/>
          </p:nvSpPr>
          <p:spPr>
            <a:xfrm>
              <a:off x="2858396" y="4376137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200" b="1" dirty="0">
                <a:solidFill>
                  <a:schemeClr val="accent2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íśḻîďè"/>
            <p:cNvSpPr txBox="1"/>
            <p:nvPr/>
          </p:nvSpPr>
          <p:spPr>
            <a:xfrm>
              <a:off x="4825039" y="4376137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200" b="1" dirty="0">
                <a:solidFill>
                  <a:schemeClr val="accent3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ísľîďé"/>
            <p:cNvSpPr txBox="1"/>
            <p:nvPr/>
          </p:nvSpPr>
          <p:spPr>
            <a:xfrm>
              <a:off x="6791682" y="4376137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accent4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200" b="1" dirty="0">
                <a:solidFill>
                  <a:schemeClr val="accent4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ïşľîďe"/>
            <p:cNvSpPr txBox="1"/>
            <p:nvPr/>
          </p:nvSpPr>
          <p:spPr>
            <a:xfrm>
              <a:off x="8758325" y="4376137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accent5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200" b="1" dirty="0">
                <a:solidFill>
                  <a:schemeClr val="accent5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iṡľíḋê"/>
            <p:cNvSpPr>
              <a:spLocks noChangeAspect="1"/>
            </p:cNvSpPr>
            <p:nvPr/>
          </p:nvSpPr>
          <p:spPr bwMode="auto">
            <a:xfrm>
              <a:off x="5772932" y="2357132"/>
              <a:ext cx="609685" cy="555432"/>
            </a:xfrm>
            <a:custGeom>
              <a:avLst/>
              <a:gdLst>
                <a:gd name="connsiteX0" fmla="*/ 260506 w 331788"/>
                <a:gd name="connsiteY0" fmla="*/ 76839 h 302264"/>
                <a:gd name="connsiteX1" fmla="*/ 326604 w 331788"/>
                <a:gd name="connsiteY1" fmla="*/ 76839 h 302264"/>
                <a:gd name="connsiteX2" fmla="*/ 326604 w 331788"/>
                <a:gd name="connsiteY2" fmla="*/ 291959 h 302264"/>
                <a:gd name="connsiteX3" fmla="*/ 331788 w 331788"/>
                <a:gd name="connsiteY3" fmla="*/ 297111 h 302264"/>
                <a:gd name="connsiteX4" fmla="*/ 326604 w 331788"/>
                <a:gd name="connsiteY4" fmla="*/ 302264 h 302264"/>
                <a:gd name="connsiteX5" fmla="*/ 5184 w 331788"/>
                <a:gd name="connsiteY5" fmla="*/ 302264 h 302264"/>
                <a:gd name="connsiteX6" fmla="*/ 0 w 331788"/>
                <a:gd name="connsiteY6" fmla="*/ 297111 h 302264"/>
                <a:gd name="connsiteX7" fmla="*/ 5184 w 331788"/>
                <a:gd name="connsiteY7" fmla="*/ 291959 h 302264"/>
                <a:gd name="connsiteX8" fmla="*/ 11664 w 331788"/>
                <a:gd name="connsiteY8" fmla="*/ 291959 h 302264"/>
                <a:gd name="connsiteX9" fmla="*/ 11664 w 331788"/>
                <a:gd name="connsiteY9" fmla="*/ 214670 h 302264"/>
                <a:gd name="connsiteX10" fmla="*/ 77763 w 331788"/>
                <a:gd name="connsiteY10" fmla="*/ 214670 h 302264"/>
                <a:gd name="connsiteX11" fmla="*/ 77763 w 331788"/>
                <a:gd name="connsiteY11" fmla="*/ 291959 h 302264"/>
                <a:gd name="connsiteX12" fmla="*/ 94612 w 331788"/>
                <a:gd name="connsiteY12" fmla="*/ 291959 h 302264"/>
                <a:gd name="connsiteX13" fmla="*/ 94612 w 331788"/>
                <a:gd name="connsiteY13" fmla="*/ 165721 h 302264"/>
                <a:gd name="connsiteX14" fmla="*/ 160710 w 331788"/>
                <a:gd name="connsiteY14" fmla="*/ 165721 h 302264"/>
                <a:gd name="connsiteX15" fmla="*/ 160710 w 331788"/>
                <a:gd name="connsiteY15" fmla="*/ 291959 h 302264"/>
                <a:gd name="connsiteX16" fmla="*/ 177559 w 331788"/>
                <a:gd name="connsiteY16" fmla="*/ 291959 h 302264"/>
                <a:gd name="connsiteX17" fmla="*/ 177559 w 331788"/>
                <a:gd name="connsiteY17" fmla="*/ 121924 h 302264"/>
                <a:gd name="connsiteX18" fmla="*/ 243657 w 331788"/>
                <a:gd name="connsiteY18" fmla="*/ 121924 h 302264"/>
                <a:gd name="connsiteX19" fmla="*/ 243657 w 331788"/>
                <a:gd name="connsiteY19" fmla="*/ 291959 h 302264"/>
                <a:gd name="connsiteX20" fmla="*/ 260506 w 331788"/>
                <a:gd name="connsiteY20" fmla="*/ 291959 h 302264"/>
                <a:gd name="connsiteX21" fmla="*/ 260506 w 331788"/>
                <a:gd name="connsiteY21" fmla="*/ 76839 h 302264"/>
                <a:gd name="connsiteX22" fmla="*/ 212230 w 331788"/>
                <a:gd name="connsiteY22" fmla="*/ 334 h 302264"/>
                <a:gd name="connsiteX23" fmla="*/ 259954 w 331788"/>
                <a:gd name="connsiteY23" fmla="*/ 4179 h 302264"/>
                <a:gd name="connsiteX24" fmla="*/ 261244 w 331788"/>
                <a:gd name="connsiteY24" fmla="*/ 5460 h 302264"/>
                <a:gd name="connsiteX25" fmla="*/ 262534 w 331788"/>
                <a:gd name="connsiteY25" fmla="*/ 5460 h 302264"/>
                <a:gd name="connsiteX26" fmla="*/ 263823 w 331788"/>
                <a:gd name="connsiteY26" fmla="*/ 6742 h 302264"/>
                <a:gd name="connsiteX27" fmla="*/ 263823 w 331788"/>
                <a:gd name="connsiteY27" fmla="*/ 8024 h 302264"/>
                <a:gd name="connsiteX28" fmla="*/ 265113 w 331788"/>
                <a:gd name="connsiteY28" fmla="*/ 8024 h 302264"/>
                <a:gd name="connsiteX29" fmla="*/ 265113 w 331788"/>
                <a:gd name="connsiteY29" fmla="*/ 9305 h 302264"/>
                <a:gd name="connsiteX30" fmla="*/ 265113 w 331788"/>
                <a:gd name="connsiteY30" fmla="*/ 10587 h 302264"/>
                <a:gd name="connsiteX31" fmla="*/ 265113 w 331788"/>
                <a:gd name="connsiteY31" fmla="*/ 11869 h 302264"/>
                <a:gd name="connsiteX32" fmla="*/ 263823 w 331788"/>
                <a:gd name="connsiteY32" fmla="*/ 11869 h 302264"/>
                <a:gd name="connsiteX33" fmla="*/ 244476 w 331788"/>
                <a:gd name="connsiteY33" fmla="*/ 55445 h 302264"/>
                <a:gd name="connsiteX34" fmla="*/ 239316 w 331788"/>
                <a:gd name="connsiteY34" fmla="*/ 58008 h 302264"/>
                <a:gd name="connsiteX35" fmla="*/ 238026 w 331788"/>
                <a:gd name="connsiteY35" fmla="*/ 58008 h 302264"/>
                <a:gd name="connsiteX36" fmla="*/ 234157 w 331788"/>
                <a:gd name="connsiteY36" fmla="*/ 50318 h 302264"/>
                <a:gd name="connsiteX37" fmla="*/ 247055 w 331788"/>
                <a:gd name="connsiteY37" fmla="*/ 23403 h 302264"/>
                <a:gd name="connsiteX38" fmla="*/ 47129 w 331788"/>
                <a:gd name="connsiteY38" fmla="*/ 137470 h 302264"/>
                <a:gd name="connsiteX39" fmla="*/ 44549 w 331788"/>
                <a:gd name="connsiteY39" fmla="*/ 138752 h 302264"/>
                <a:gd name="connsiteX40" fmla="*/ 40680 w 331788"/>
                <a:gd name="connsiteY40" fmla="*/ 136189 h 302264"/>
                <a:gd name="connsiteX41" fmla="*/ 41970 w 331788"/>
                <a:gd name="connsiteY41" fmla="*/ 128499 h 302264"/>
                <a:gd name="connsiteX42" fmla="*/ 241896 w 331788"/>
                <a:gd name="connsiteY42" fmla="*/ 13150 h 302264"/>
                <a:gd name="connsiteX43" fmla="*/ 212230 w 331788"/>
                <a:gd name="connsiteY43" fmla="*/ 10587 h 302264"/>
                <a:gd name="connsiteX44" fmla="*/ 207070 w 331788"/>
                <a:gd name="connsiteY44" fmla="*/ 5460 h 302264"/>
                <a:gd name="connsiteX45" fmla="*/ 212230 w 331788"/>
                <a:gd name="connsiteY45" fmla="*/ 334 h 30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1788" h="302264">
                  <a:moveTo>
                    <a:pt x="260506" y="76839"/>
                  </a:moveTo>
                  <a:cubicBezTo>
                    <a:pt x="260506" y="76839"/>
                    <a:pt x="260506" y="76839"/>
                    <a:pt x="326604" y="76839"/>
                  </a:cubicBezTo>
                  <a:cubicBezTo>
                    <a:pt x="326604" y="76839"/>
                    <a:pt x="326604" y="76839"/>
                    <a:pt x="326604" y="291959"/>
                  </a:cubicBezTo>
                  <a:cubicBezTo>
                    <a:pt x="329196" y="291959"/>
                    <a:pt x="331788" y="294535"/>
                    <a:pt x="331788" y="297111"/>
                  </a:cubicBezTo>
                  <a:cubicBezTo>
                    <a:pt x="331788" y="299688"/>
                    <a:pt x="329196" y="302264"/>
                    <a:pt x="326604" y="302264"/>
                  </a:cubicBezTo>
                  <a:cubicBezTo>
                    <a:pt x="326604" y="302264"/>
                    <a:pt x="326604" y="302264"/>
                    <a:pt x="5184" y="302264"/>
                  </a:cubicBezTo>
                  <a:cubicBezTo>
                    <a:pt x="2592" y="302264"/>
                    <a:pt x="0" y="299688"/>
                    <a:pt x="0" y="297111"/>
                  </a:cubicBezTo>
                  <a:cubicBezTo>
                    <a:pt x="0" y="294535"/>
                    <a:pt x="2592" y="291959"/>
                    <a:pt x="5184" y="291959"/>
                  </a:cubicBezTo>
                  <a:cubicBezTo>
                    <a:pt x="5184" y="291959"/>
                    <a:pt x="5184" y="291959"/>
                    <a:pt x="11664" y="291959"/>
                  </a:cubicBezTo>
                  <a:cubicBezTo>
                    <a:pt x="11664" y="291959"/>
                    <a:pt x="11664" y="291959"/>
                    <a:pt x="11664" y="214670"/>
                  </a:cubicBezTo>
                  <a:cubicBezTo>
                    <a:pt x="11664" y="214670"/>
                    <a:pt x="11664" y="214670"/>
                    <a:pt x="77763" y="214670"/>
                  </a:cubicBezTo>
                  <a:cubicBezTo>
                    <a:pt x="77763" y="214670"/>
                    <a:pt x="77763" y="214670"/>
                    <a:pt x="77763" y="291959"/>
                  </a:cubicBezTo>
                  <a:cubicBezTo>
                    <a:pt x="77763" y="291959"/>
                    <a:pt x="77763" y="291959"/>
                    <a:pt x="94612" y="291959"/>
                  </a:cubicBezTo>
                  <a:cubicBezTo>
                    <a:pt x="94612" y="291959"/>
                    <a:pt x="94612" y="291959"/>
                    <a:pt x="94612" y="165721"/>
                  </a:cubicBezTo>
                  <a:cubicBezTo>
                    <a:pt x="94612" y="165721"/>
                    <a:pt x="94612" y="165721"/>
                    <a:pt x="160710" y="165721"/>
                  </a:cubicBezTo>
                  <a:cubicBezTo>
                    <a:pt x="160710" y="165721"/>
                    <a:pt x="160710" y="165721"/>
                    <a:pt x="160710" y="291959"/>
                  </a:cubicBezTo>
                  <a:cubicBezTo>
                    <a:pt x="160710" y="291959"/>
                    <a:pt x="160710" y="291959"/>
                    <a:pt x="177559" y="291959"/>
                  </a:cubicBezTo>
                  <a:cubicBezTo>
                    <a:pt x="177559" y="291959"/>
                    <a:pt x="177559" y="291959"/>
                    <a:pt x="177559" y="121924"/>
                  </a:cubicBezTo>
                  <a:cubicBezTo>
                    <a:pt x="177559" y="121924"/>
                    <a:pt x="177559" y="121924"/>
                    <a:pt x="243657" y="121924"/>
                  </a:cubicBezTo>
                  <a:cubicBezTo>
                    <a:pt x="243657" y="121924"/>
                    <a:pt x="243657" y="121924"/>
                    <a:pt x="243657" y="291959"/>
                  </a:cubicBezTo>
                  <a:cubicBezTo>
                    <a:pt x="243657" y="291959"/>
                    <a:pt x="243657" y="291959"/>
                    <a:pt x="260506" y="291959"/>
                  </a:cubicBezTo>
                  <a:cubicBezTo>
                    <a:pt x="260506" y="291959"/>
                    <a:pt x="260506" y="291959"/>
                    <a:pt x="260506" y="76839"/>
                  </a:cubicBezTo>
                  <a:close/>
                  <a:moveTo>
                    <a:pt x="212230" y="334"/>
                  </a:moveTo>
                  <a:cubicBezTo>
                    <a:pt x="212230" y="334"/>
                    <a:pt x="212230" y="334"/>
                    <a:pt x="259954" y="4179"/>
                  </a:cubicBezTo>
                  <a:cubicBezTo>
                    <a:pt x="259954" y="4179"/>
                    <a:pt x="261244" y="4179"/>
                    <a:pt x="261244" y="5460"/>
                  </a:cubicBezTo>
                  <a:cubicBezTo>
                    <a:pt x="262534" y="5460"/>
                    <a:pt x="262534" y="5460"/>
                    <a:pt x="262534" y="5460"/>
                  </a:cubicBezTo>
                  <a:cubicBezTo>
                    <a:pt x="262534" y="5460"/>
                    <a:pt x="263823" y="6742"/>
                    <a:pt x="263823" y="6742"/>
                  </a:cubicBezTo>
                  <a:cubicBezTo>
                    <a:pt x="263823" y="6742"/>
                    <a:pt x="263823" y="8024"/>
                    <a:pt x="263823" y="8024"/>
                  </a:cubicBezTo>
                  <a:cubicBezTo>
                    <a:pt x="263823" y="8024"/>
                    <a:pt x="265113" y="8024"/>
                    <a:pt x="265113" y="8024"/>
                  </a:cubicBezTo>
                  <a:cubicBezTo>
                    <a:pt x="265113" y="8024"/>
                    <a:pt x="265113" y="8024"/>
                    <a:pt x="265113" y="9305"/>
                  </a:cubicBezTo>
                  <a:cubicBezTo>
                    <a:pt x="265113" y="9305"/>
                    <a:pt x="265113" y="10587"/>
                    <a:pt x="265113" y="10587"/>
                  </a:cubicBezTo>
                  <a:cubicBezTo>
                    <a:pt x="265113" y="10587"/>
                    <a:pt x="265113" y="11869"/>
                    <a:pt x="265113" y="11869"/>
                  </a:cubicBezTo>
                  <a:cubicBezTo>
                    <a:pt x="263823" y="11869"/>
                    <a:pt x="263823" y="11869"/>
                    <a:pt x="263823" y="11869"/>
                  </a:cubicBezTo>
                  <a:cubicBezTo>
                    <a:pt x="263823" y="11869"/>
                    <a:pt x="263823" y="11869"/>
                    <a:pt x="244476" y="55445"/>
                  </a:cubicBezTo>
                  <a:cubicBezTo>
                    <a:pt x="244476" y="56726"/>
                    <a:pt x="241896" y="58008"/>
                    <a:pt x="239316" y="58008"/>
                  </a:cubicBezTo>
                  <a:cubicBezTo>
                    <a:pt x="239316" y="58008"/>
                    <a:pt x="238026" y="58008"/>
                    <a:pt x="238026" y="58008"/>
                  </a:cubicBezTo>
                  <a:cubicBezTo>
                    <a:pt x="234157" y="56726"/>
                    <a:pt x="232867" y="52881"/>
                    <a:pt x="234157" y="50318"/>
                  </a:cubicBezTo>
                  <a:cubicBezTo>
                    <a:pt x="234157" y="50318"/>
                    <a:pt x="234157" y="50318"/>
                    <a:pt x="247055" y="23403"/>
                  </a:cubicBezTo>
                  <a:cubicBezTo>
                    <a:pt x="247055" y="23403"/>
                    <a:pt x="247055" y="23403"/>
                    <a:pt x="47129" y="137470"/>
                  </a:cubicBezTo>
                  <a:cubicBezTo>
                    <a:pt x="47129" y="138752"/>
                    <a:pt x="45839" y="138752"/>
                    <a:pt x="44549" y="138752"/>
                  </a:cubicBezTo>
                  <a:cubicBezTo>
                    <a:pt x="43260" y="138752"/>
                    <a:pt x="40680" y="137470"/>
                    <a:pt x="40680" y="136189"/>
                  </a:cubicBezTo>
                  <a:cubicBezTo>
                    <a:pt x="38100" y="133625"/>
                    <a:pt x="39390" y="129780"/>
                    <a:pt x="41970" y="128499"/>
                  </a:cubicBezTo>
                  <a:cubicBezTo>
                    <a:pt x="41970" y="128499"/>
                    <a:pt x="41970" y="128499"/>
                    <a:pt x="241896" y="13150"/>
                  </a:cubicBezTo>
                  <a:cubicBezTo>
                    <a:pt x="241896" y="13150"/>
                    <a:pt x="241896" y="13150"/>
                    <a:pt x="212230" y="10587"/>
                  </a:cubicBezTo>
                  <a:cubicBezTo>
                    <a:pt x="208360" y="10587"/>
                    <a:pt x="207070" y="8024"/>
                    <a:pt x="207070" y="5460"/>
                  </a:cubicBezTo>
                  <a:cubicBezTo>
                    <a:pt x="207070" y="1615"/>
                    <a:pt x="209650" y="-948"/>
                    <a:pt x="212230" y="3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šļidè"/>
            <p:cNvSpPr>
              <a:spLocks noChangeAspect="1"/>
            </p:cNvSpPr>
            <p:nvPr/>
          </p:nvSpPr>
          <p:spPr bwMode="auto">
            <a:xfrm>
              <a:off x="3992872" y="2330006"/>
              <a:ext cx="364653" cy="609685"/>
            </a:xfrm>
            <a:custGeom>
              <a:avLst/>
              <a:gdLst>
                <a:gd name="connsiteX0" fmla="*/ 67491 w 201291"/>
                <a:gd name="connsiteY0" fmla="*/ 292100 h 336550"/>
                <a:gd name="connsiteX1" fmla="*/ 134027 w 201291"/>
                <a:gd name="connsiteY1" fmla="*/ 292100 h 336550"/>
                <a:gd name="connsiteX2" fmla="*/ 146003 w 201291"/>
                <a:gd name="connsiteY2" fmla="*/ 302559 h 336550"/>
                <a:gd name="connsiteX3" fmla="*/ 134027 w 201291"/>
                <a:gd name="connsiteY3" fmla="*/ 314325 h 336550"/>
                <a:gd name="connsiteX4" fmla="*/ 123381 w 201291"/>
                <a:gd name="connsiteY4" fmla="*/ 314325 h 336550"/>
                <a:gd name="connsiteX5" fmla="*/ 100759 w 201291"/>
                <a:gd name="connsiteY5" fmla="*/ 336550 h 336550"/>
                <a:gd name="connsiteX6" fmla="*/ 78137 w 201291"/>
                <a:gd name="connsiteY6" fmla="*/ 314325 h 336550"/>
                <a:gd name="connsiteX7" fmla="*/ 67491 w 201291"/>
                <a:gd name="connsiteY7" fmla="*/ 314325 h 336550"/>
                <a:gd name="connsiteX8" fmla="*/ 55515 w 201291"/>
                <a:gd name="connsiteY8" fmla="*/ 302559 h 336550"/>
                <a:gd name="connsiteX9" fmla="*/ 67491 w 201291"/>
                <a:gd name="connsiteY9" fmla="*/ 292100 h 336550"/>
                <a:gd name="connsiteX10" fmla="*/ 67491 w 201291"/>
                <a:gd name="connsiteY10" fmla="*/ 254000 h 336550"/>
                <a:gd name="connsiteX11" fmla="*/ 134027 w 201291"/>
                <a:gd name="connsiteY11" fmla="*/ 254000 h 336550"/>
                <a:gd name="connsiteX12" fmla="*/ 146003 w 201291"/>
                <a:gd name="connsiteY12" fmla="*/ 265766 h 336550"/>
                <a:gd name="connsiteX13" fmla="*/ 134027 w 201291"/>
                <a:gd name="connsiteY13" fmla="*/ 276225 h 336550"/>
                <a:gd name="connsiteX14" fmla="*/ 67491 w 201291"/>
                <a:gd name="connsiteY14" fmla="*/ 276225 h 336550"/>
                <a:gd name="connsiteX15" fmla="*/ 55515 w 201291"/>
                <a:gd name="connsiteY15" fmla="*/ 265766 h 336550"/>
                <a:gd name="connsiteX16" fmla="*/ 67491 w 201291"/>
                <a:gd name="connsiteY16" fmla="*/ 254000 h 336550"/>
                <a:gd name="connsiteX17" fmla="*/ 64632 w 201291"/>
                <a:gd name="connsiteY17" fmla="*/ 110583 h 336550"/>
                <a:gd name="connsiteX18" fmla="*/ 56604 w 201291"/>
                <a:gd name="connsiteY18" fmla="*/ 123748 h 336550"/>
                <a:gd name="connsiteX19" fmla="*/ 83365 w 201291"/>
                <a:gd name="connsiteY19" fmla="*/ 215900 h 336550"/>
                <a:gd name="connsiteX20" fmla="*/ 118154 w 201291"/>
                <a:gd name="connsiteY20" fmla="*/ 215900 h 336550"/>
                <a:gd name="connsiteX21" fmla="*/ 144915 w 201291"/>
                <a:gd name="connsiteY21" fmla="*/ 123748 h 336550"/>
                <a:gd name="connsiteX22" fmla="*/ 136887 w 201291"/>
                <a:gd name="connsiteY22" fmla="*/ 110583 h 336550"/>
                <a:gd name="connsiteX23" fmla="*/ 123506 w 201291"/>
                <a:gd name="connsiteY23" fmla="*/ 118482 h 336550"/>
                <a:gd name="connsiteX24" fmla="*/ 100760 w 201291"/>
                <a:gd name="connsiteY24" fmla="*/ 193520 h 336550"/>
                <a:gd name="connsiteX25" fmla="*/ 78013 w 201291"/>
                <a:gd name="connsiteY25" fmla="*/ 118482 h 336550"/>
                <a:gd name="connsiteX26" fmla="*/ 64632 w 201291"/>
                <a:gd name="connsiteY26" fmla="*/ 110583 h 336550"/>
                <a:gd name="connsiteX27" fmla="*/ 100507 w 201291"/>
                <a:gd name="connsiteY27" fmla="*/ 0 h 336550"/>
                <a:gd name="connsiteX28" fmla="*/ 195324 w 201291"/>
                <a:gd name="connsiteY28" fmla="*/ 123667 h 336550"/>
                <a:gd name="connsiteX29" fmla="*/ 158451 w 201291"/>
                <a:gd name="connsiteY29" fmla="*/ 177607 h 336550"/>
                <a:gd name="connsiteX30" fmla="*/ 145281 w 201291"/>
                <a:gd name="connsiteY30" fmla="*/ 224969 h 336550"/>
                <a:gd name="connsiteX31" fmla="*/ 130796 w 201291"/>
                <a:gd name="connsiteY31" fmla="*/ 238125 h 336550"/>
                <a:gd name="connsiteX32" fmla="*/ 70218 w 201291"/>
                <a:gd name="connsiteY32" fmla="*/ 238125 h 336550"/>
                <a:gd name="connsiteX33" fmla="*/ 55732 w 201291"/>
                <a:gd name="connsiteY33" fmla="*/ 224969 h 336550"/>
                <a:gd name="connsiteX34" fmla="*/ 41246 w 201291"/>
                <a:gd name="connsiteY34" fmla="*/ 174976 h 336550"/>
                <a:gd name="connsiteX35" fmla="*/ 3056 w 201291"/>
                <a:gd name="connsiteY35" fmla="*/ 115774 h 336550"/>
                <a:gd name="connsiteX36" fmla="*/ 100507 w 201291"/>
                <a:gd name="connsiteY3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291" h="336550">
                  <a:moveTo>
                    <a:pt x="67491" y="292100"/>
                  </a:moveTo>
                  <a:cubicBezTo>
                    <a:pt x="67491" y="292100"/>
                    <a:pt x="67491" y="292100"/>
                    <a:pt x="134027" y="292100"/>
                  </a:cubicBezTo>
                  <a:cubicBezTo>
                    <a:pt x="140680" y="292100"/>
                    <a:pt x="146003" y="297330"/>
                    <a:pt x="146003" y="302559"/>
                  </a:cubicBezTo>
                  <a:cubicBezTo>
                    <a:pt x="146003" y="309096"/>
                    <a:pt x="140680" y="314325"/>
                    <a:pt x="134027" y="314325"/>
                  </a:cubicBezTo>
                  <a:cubicBezTo>
                    <a:pt x="134027" y="314325"/>
                    <a:pt x="134027" y="314325"/>
                    <a:pt x="123381" y="314325"/>
                  </a:cubicBezTo>
                  <a:cubicBezTo>
                    <a:pt x="123381" y="326091"/>
                    <a:pt x="112735" y="336550"/>
                    <a:pt x="100759" y="336550"/>
                  </a:cubicBezTo>
                  <a:cubicBezTo>
                    <a:pt x="88783" y="336550"/>
                    <a:pt x="78137" y="326091"/>
                    <a:pt x="78137" y="314325"/>
                  </a:cubicBezTo>
                  <a:cubicBezTo>
                    <a:pt x="78137" y="314325"/>
                    <a:pt x="78137" y="314325"/>
                    <a:pt x="67491" y="314325"/>
                  </a:cubicBezTo>
                  <a:cubicBezTo>
                    <a:pt x="60838" y="314325"/>
                    <a:pt x="55515" y="309096"/>
                    <a:pt x="55515" y="302559"/>
                  </a:cubicBezTo>
                  <a:cubicBezTo>
                    <a:pt x="55515" y="297330"/>
                    <a:pt x="60838" y="292100"/>
                    <a:pt x="67491" y="292100"/>
                  </a:cubicBezTo>
                  <a:close/>
                  <a:moveTo>
                    <a:pt x="67491" y="254000"/>
                  </a:moveTo>
                  <a:cubicBezTo>
                    <a:pt x="67491" y="254000"/>
                    <a:pt x="67491" y="254000"/>
                    <a:pt x="134027" y="254000"/>
                  </a:cubicBezTo>
                  <a:cubicBezTo>
                    <a:pt x="140680" y="254000"/>
                    <a:pt x="146003" y="259230"/>
                    <a:pt x="146003" y="265766"/>
                  </a:cubicBezTo>
                  <a:cubicBezTo>
                    <a:pt x="146003" y="270996"/>
                    <a:pt x="140680" y="276225"/>
                    <a:pt x="134027" y="276225"/>
                  </a:cubicBezTo>
                  <a:cubicBezTo>
                    <a:pt x="134027" y="276225"/>
                    <a:pt x="134027" y="276225"/>
                    <a:pt x="67491" y="276225"/>
                  </a:cubicBezTo>
                  <a:cubicBezTo>
                    <a:pt x="60838" y="276225"/>
                    <a:pt x="55515" y="270996"/>
                    <a:pt x="55515" y="265766"/>
                  </a:cubicBezTo>
                  <a:cubicBezTo>
                    <a:pt x="55515" y="259230"/>
                    <a:pt x="60838" y="254000"/>
                    <a:pt x="67491" y="254000"/>
                  </a:cubicBezTo>
                  <a:close/>
                  <a:moveTo>
                    <a:pt x="64632" y="110583"/>
                  </a:moveTo>
                  <a:cubicBezTo>
                    <a:pt x="57942" y="111900"/>
                    <a:pt x="53928" y="118482"/>
                    <a:pt x="56604" y="123748"/>
                  </a:cubicBezTo>
                  <a:cubicBezTo>
                    <a:pt x="56604" y="123748"/>
                    <a:pt x="56604" y="123748"/>
                    <a:pt x="83365" y="215900"/>
                  </a:cubicBezTo>
                  <a:lnTo>
                    <a:pt x="118154" y="215900"/>
                  </a:lnTo>
                  <a:cubicBezTo>
                    <a:pt x="118154" y="215900"/>
                    <a:pt x="118154" y="215900"/>
                    <a:pt x="144915" y="123748"/>
                  </a:cubicBezTo>
                  <a:cubicBezTo>
                    <a:pt x="147591" y="118482"/>
                    <a:pt x="143577" y="111900"/>
                    <a:pt x="136887" y="110583"/>
                  </a:cubicBezTo>
                  <a:cubicBezTo>
                    <a:pt x="131535" y="107950"/>
                    <a:pt x="124844" y="111900"/>
                    <a:pt x="123506" y="118482"/>
                  </a:cubicBezTo>
                  <a:cubicBezTo>
                    <a:pt x="123506" y="118482"/>
                    <a:pt x="123506" y="118482"/>
                    <a:pt x="100760" y="193520"/>
                  </a:cubicBezTo>
                  <a:cubicBezTo>
                    <a:pt x="100760" y="193520"/>
                    <a:pt x="100760" y="193520"/>
                    <a:pt x="78013" y="118482"/>
                  </a:cubicBezTo>
                  <a:cubicBezTo>
                    <a:pt x="76675" y="111900"/>
                    <a:pt x="69985" y="107950"/>
                    <a:pt x="64632" y="110583"/>
                  </a:cubicBezTo>
                  <a:close/>
                  <a:moveTo>
                    <a:pt x="100507" y="0"/>
                  </a:moveTo>
                  <a:cubicBezTo>
                    <a:pt x="168986" y="0"/>
                    <a:pt x="219028" y="63149"/>
                    <a:pt x="195324" y="123667"/>
                  </a:cubicBezTo>
                  <a:cubicBezTo>
                    <a:pt x="184789" y="152611"/>
                    <a:pt x="171620" y="153926"/>
                    <a:pt x="158451" y="177607"/>
                  </a:cubicBezTo>
                  <a:cubicBezTo>
                    <a:pt x="149232" y="192079"/>
                    <a:pt x="145281" y="207866"/>
                    <a:pt x="145281" y="224969"/>
                  </a:cubicBezTo>
                  <a:cubicBezTo>
                    <a:pt x="145281" y="232863"/>
                    <a:pt x="138697" y="238125"/>
                    <a:pt x="130796" y="238125"/>
                  </a:cubicBezTo>
                  <a:cubicBezTo>
                    <a:pt x="130796" y="238125"/>
                    <a:pt x="130796" y="238125"/>
                    <a:pt x="70218" y="238125"/>
                  </a:cubicBezTo>
                  <a:cubicBezTo>
                    <a:pt x="62317" y="238125"/>
                    <a:pt x="55732" y="232863"/>
                    <a:pt x="55732" y="224969"/>
                  </a:cubicBezTo>
                  <a:cubicBezTo>
                    <a:pt x="55732" y="206551"/>
                    <a:pt x="50464" y="189448"/>
                    <a:pt x="41246" y="174976"/>
                  </a:cubicBezTo>
                  <a:cubicBezTo>
                    <a:pt x="29394" y="155242"/>
                    <a:pt x="10957" y="147348"/>
                    <a:pt x="3056" y="115774"/>
                  </a:cubicBezTo>
                  <a:cubicBezTo>
                    <a:pt x="-12747" y="56571"/>
                    <a:pt x="34661" y="0"/>
                    <a:pt x="1005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íśḷíḓé"/>
            <p:cNvSpPr>
              <a:spLocks noChangeAspect="1"/>
            </p:cNvSpPr>
            <p:nvPr/>
          </p:nvSpPr>
          <p:spPr bwMode="auto">
            <a:xfrm>
              <a:off x="1987910" y="2330006"/>
              <a:ext cx="589555" cy="609685"/>
            </a:xfrm>
            <a:custGeom>
              <a:avLst/>
              <a:gdLst>
                <a:gd name="connsiteX0" fmla="*/ 216580 w 325438"/>
                <a:gd name="connsiteY0" fmla="*/ 198438 h 336550"/>
                <a:gd name="connsiteX1" fmla="*/ 208416 w 325438"/>
                <a:gd name="connsiteY1" fmla="*/ 201069 h 336550"/>
                <a:gd name="connsiteX2" fmla="*/ 204333 w 325438"/>
                <a:gd name="connsiteY2" fmla="*/ 205015 h 336550"/>
                <a:gd name="connsiteX3" fmla="*/ 202973 w 325438"/>
                <a:gd name="connsiteY3" fmla="*/ 212907 h 336550"/>
                <a:gd name="connsiteX4" fmla="*/ 201612 w 325438"/>
                <a:gd name="connsiteY4" fmla="*/ 222115 h 336550"/>
                <a:gd name="connsiteX5" fmla="*/ 202973 w 325438"/>
                <a:gd name="connsiteY5" fmla="*/ 231323 h 336550"/>
                <a:gd name="connsiteX6" fmla="*/ 204333 w 325438"/>
                <a:gd name="connsiteY6" fmla="*/ 237899 h 336550"/>
                <a:gd name="connsiteX7" fmla="*/ 208416 w 325438"/>
                <a:gd name="connsiteY7" fmla="*/ 243161 h 336550"/>
                <a:gd name="connsiteX8" fmla="*/ 216580 w 325438"/>
                <a:gd name="connsiteY8" fmla="*/ 244476 h 336550"/>
                <a:gd name="connsiteX9" fmla="*/ 223383 w 325438"/>
                <a:gd name="connsiteY9" fmla="*/ 243161 h 336550"/>
                <a:gd name="connsiteX10" fmla="*/ 227466 w 325438"/>
                <a:gd name="connsiteY10" fmla="*/ 237899 h 336550"/>
                <a:gd name="connsiteX11" fmla="*/ 230187 w 325438"/>
                <a:gd name="connsiteY11" fmla="*/ 231323 h 336550"/>
                <a:gd name="connsiteX12" fmla="*/ 230187 w 325438"/>
                <a:gd name="connsiteY12" fmla="*/ 222115 h 336550"/>
                <a:gd name="connsiteX13" fmla="*/ 230187 w 325438"/>
                <a:gd name="connsiteY13" fmla="*/ 212907 h 336550"/>
                <a:gd name="connsiteX14" fmla="*/ 227466 w 325438"/>
                <a:gd name="connsiteY14" fmla="*/ 205015 h 336550"/>
                <a:gd name="connsiteX15" fmla="*/ 223383 w 325438"/>
                <a:gd name="connsiteY15" fmla="*/ 201069 h 336550"/>
                <a:gd name="connsiteX16" fmla="*/ 216580 w 325438"/>
                <a:gd name="connsiteY16" fmla="*/ 198438 h 336550"/>
                <a:gd name="connsiteX17" fmla="*/ 216568 w 325438"/>
                <a:gd name="connsiteY17" fmla="*/ 139700 h 336550"/>
                <a:gd name="connsiteX18" fmla="*/ 205874 w 325438"/>
                <a:gd name="connsiteY18" fmla="*/ 146269 h 336550"/>
                <a:gd name="connsiteX19" fmla="*/ 203200 w 325438"/>
                <a:gd name="connsiteY19" fmla="*/ 158093 h 336550"/>
                <a:gd name="connsiteX20" fmla="*/ 207211 w 325438"/>
                <a:gd name="connsiteY20" fmla="*/ 173859 h 336550"/>
                <a:gd name="connsiteX21" fmla="*/ 216568 w 325438"/>
                <a:gd name="connsiteY21" fmla="*/ 177800 h 336550"/>
                <a:gd name="connsiteX22" fmla="*/ 225926 w 325438"/>
                <a:gd name="connsiteY22" fmla="*/ 173859 h 336550"/>
                <a:gd name="connsiteX23" fmla="*/ 228600 w 325438"/>
                <a:gd name="connsiteY23" fmla="*/ 158093 h 336550"/>
                <a:gd name="connsiteX24" fmla="*/ 225926 w 325438"/>
                <a:gd name="connsiteY24" fmla="*/ 146269 h 336550"/>
                <a:gd name="connsiteX25" fmla="*/ 216568 w 325438"/>
                <a:gd name="connsiteY25" fmla="*/ 139700 h 336550"/>
                <a:gd name="connsiteX26" fmla="*/ 216552 w 325438"/>
                <a:gd name="connsiteY26" fmla="*/ 119063 h 336550"/>
                <a:gd name="connsiteX27" fmla="*/ 236124 w 325438"/>
                <a:gd name="connsiteY27" fmla="*/ 121676 h 336550"/>
                <a:gd name="connsiteX28" fmla="*/ 250477 w 325438"/>
                <a:gd name="connsiteY28" fmla="*/ 129515 h 336550"/>
                <a:gd name="connsiteX29" fmla="*/ 257001 w 325438"/>
                <a:gd name="connsiteY29" fmla="*/ 141274 h 336550"/>
                <a:gd name="connsiteX30" fmla="*/ 259611 w 325438"/>
                <a:gd name="connsiteY30" fmla="*/ 156953 h 336550"/>
                <a:gd name="connsiteX31" fmla="*/ 254391 w 325438"/>
                <a:gd name="connsiteY31" fmla="*/ 176551 h 336550"/>
                <a:gd name="connsiteX32" fmla="*/ 240039 w 325438"/>
                <a:gd name="connsiteY32" fmla="*/ 187003 h 336550"/>
                <a:gd name="connsiteX33" fmla="*/ 257001 w 325438"/>
                <a:gd name="connsiteY33" fmla="*/ 197455 h 336550"/>
                <a:gd name="connsiteX34" fmla="*/ 263525 w 325438"/>
                <a:gd name="connsiteY34" fmla="*/ 220973 h 336550"/>
                <a:gd name="connsiteX35" fmla="*/ 262220 w 325438"/>
                <a:gd name="connsiteY35" fmla="*/ 239264 h 336550"/>
                <a:gd name="connsiteX36" fmla="*/ 254391 w 325438"/>
                <a:gd name="connsiteY36" fmla="*/ 253636 h 336550"/>
                <a:gd name="connsiteX37" fmla="*/ 240039 w 325438"/>
                <a:gd name="connsiteY37" fmla="*/ 262782 h 336550"/>
                <a:gd name="connsiteX38" fmla="*/ 216552 w 325438"/>
                <a:gd name="connsiteY38" fmla="*/ 266701 h 336550"/>
                <a:gd name="connsiteX39" fmla="*/ 191761 w 325438"/>
                <a:gd name="connsiteY39" fmla="*/ 262782 h 336550"/>
                <a:gd name="connsiteX40" fmla="*/ 177409 w 325438"/>
                <a:gd name="connsiteY40" fmla="*/ 253636 h 336550"/>
                <a:gd name="connsiteX41" fmla="*/ 169580 w 325438"/>
                <a:gd name="connsiteY41" fmla="*/ 239264 h 336550"/>
                <a:gd name="connsiteX42" fmla="*/ 168275 w 325438"/>
                <a:gd name="connsiteY42" fmla="*/ 220973 h 336550"/>
                <a:gd name="connsiteX43" fmla="*/ 169580 w 325438"/>
                <a:gd name="connsiteY43" fmla="*/ 209214 h 336550"/>
                <a:gd name="connsiteX44" fmla="*/ 173494 w 325438"/>
                <a:gd name="connsiteY44" fmla="*/ 198762 h 336550"/>
                <a:gd name="connsiteX45" fmla="*/ 181323 w 325438"/>
                <a:gd name="connsiteY45" fmla="*/ 190922 h 336550"/>
                <a:gd name="connsiteX46" fmla="*/ 191761 w 325438"/>
                <a:gd name="connsiteY46" fmla="*/ 187003 h 336550"/>
                <a:gd name="connsiteX47" fmla="*/ 177409 w 325438"/>
                <a:gd name="connsiteY47" fmla="*/ 176551 h 336550"/>
                <a:gd name="connsiteX48" fmla="*/ 172189 w 325438"/>
                <a:gd name="connsiteY48" fmla="*/ 156953 h 336550"/>
                <a:gd name="connsiteX49" fmla="*/ 174799 w 325438"/>
                <a:gd name="connsiteY49" fmla="*/ 141274 h 336550"/>
                <a:gd name="connsiteX50" fmla="*/ 182628 w 325438"/>
                <a:gd name="connsiteY50" fmla="*/ 129515 h 336550"/>
                <a:gd name="connsiteX51" fmla="*/ 195676 w 325438"/>
                <a:gd name="connsiteY51" fmla="*/ 121676 h 336550"/>
                <a:gd name="connsiteX52" fmla="*/ 216552 w 325438"/>
                <a:gd name="connsiteY52" fmla="*/ 119063 h 336550"/>
                <a:gd name="connsiteX53" fmla="*/ 106627 w 325438"/>
                <a:gd name="connsiteY53" fmla="*/ 119063 h 336550"/>
                <a:gd name="connsiteX54" fmla="*/ 131762 w 325438"/>
                <a:gd name="connsiteY54" fmla="*/ 119063 h 336550"/>
                <a:gd name="connsiteX55" fmla="*/ 131762 w 325438"/>
                <a:gd name="connsiteY55" fmla="*/ 265113 h 336550"/>
                <a:gd name="connsiteX56" fmla="*/ 97366 w 325438"/>
                <a:gd name="connsiteY56" fmla="*/ 265113 h 336550"/>
                <a:gd name="connsiteX57" fmla="*/ 97366 w 325438"/>
                <a:gd name="connsiteY57" fmla="*/ 163799 h 336550"/>
                <a:gd name="connsiteX58" fmla="*/ 68262 w 325438"/>
                <a:gd name="connsiteY58" fmla="*/ 163799 h 336550"/>
                <a:gd name="connsiteX59" fmla="*/ 68262 w 325438"/>
                <a:gd name="connsiteY59" fmla="*/ 141431 h 336550"/>
                <a:gd name="connsiteX60" fmla="*/ 73554 w 325438"/>
                <a:gd name="connsiteY60" fmla="*/ 141431 h 336550"/>
                <a:gd name="connsiteX61" fmla="*/ 89429 w 325438"/>
                <a:gd name="connsiteY61" fmla="*/ 140116 h 336550"/>
                <a:gd name="connsiteX62" fmla="*/ 98689 w 325438"/>
                <a:gd name="connsiteY62" fmla="*/ 133537 h 336550"/>
                <a:gd name="connsiteX63" fmla="*/ 105304 w 325438"/>
                <a:gd name="connsiteY63" fmla="*/ 126958 h 336550"/>
                <a:gd name="connsiteX64" fmla="*/ 106627 w 325438"/>
                <a:gd name="connsiteY64" fmla="*/ 119063 h 336550"/>
                <a:gd name="connsiteX65" fmla="*/ 15875 w 325438"/>
                <a:gd name="connsiteY65" fmla="*/ 92075 h 336550"/>
                <a:gd name="connsiteX66" fmla="*/ 15875 w 325438"/>
                <a:gd name="connsiteY66" fmla="*/ 308851 h 336550"/>
                <a:gd name="connsiteX67" fmla="*/ 27781 w 325438"/>
                <a:gd name="connsiteY67" fmla="*/ 320675 h 336550"/>
                <a:gd name="connsiteX68" fmla="*/ 259292 w 325438"/>
                <a:gd name="connsiteY68" fmla="*/ 320675 h 336550"/>
                <a:gd name="connsiteX69" fmla="*/ 261938 w 325438"/>
                <a:gd name="connsiteY69" fmla="*/ 318048 h 336550"/>
                <a:gd name="connsiteX70" fmla="*/ 261938 w 325438"/>
                <a:gd name="connsiteY70" fmla="*/ 293086 h 336550"/>
                <a:gd name="connsiteX71" fmla="*/ 283105 w 325438"/>
                <a:gd name="connsiteY71" fmla="*/ 273379 h 336550"/>
                <a:gd name="connsiteX72" fmla="*/ 306917 w 325438"/>
                <a:gd name="connsiteY72" fmla="*/ 273379 h 336550"/>
                <a:gd name="connsiteX73" fmla="*/ 309563 w 325438"/>
                <a:gd name="connsiteY73" fmla="*/ 269437 h 336550"/>
                <a:gd name="connsiteX74" fmla="*/ 309563 w 325438"/>
                <a:gd name="connsiteY74" fmla="*/ 92075 h 336550"/>
                <a:gd name="connsiteX75" fmla="*/ 15875 w 325438"/>
                <a:gd name="connsiteY75" fmla="*/ 92075 h 336550"/>
                <a:gd name="connsiteX76" fmla="*/ 157797 w 325438"/>
                <a:gd name="connsiteY76" fmla="*/ 44450 h 336550"/>
                <a:gd name="connsiteX77" fmla="*/ 155257 w 325438"/>
                <a:gd name="connsiteY77" fmla="*/ 45794 h 336550"/>
                <a:gd name="connsiteX78" fmla="*/ 153987 w 325438"/>
                <a:gd name="connsiteY78" fmla="*/ 47137 h 336550"/>
                <a:gd name="connsiteX79" fmla="*/ 153987 w 325438"/>
                <a:gd name="connsiteY79" fmla="*/ 49823 h 336550"/>
                <a:gd name="connsiteX80" fmla="*/ 153987 w 325438"/>
                <a:gd name="connsiteY80" fmla="*/ 53853 h 336550"/>
                <a:gd name="connsiteX81" fmla="*/ 153987 w 325438"/>
                <a:gd name="connsiteY81" fmla="*/ 57883 h 336550"/>
                <a:gd name="connsiteX82" fmla="*/ 155257 w 325438"/>
                <a:gd name="connsiteY82" fmla="*/ 60570 h 336550"/>
                <a:gd name="connsiteX83" fmla="*/ 155257 w 325438"/>
                <a:gd name="connsiteY83" fmla="*/ 61913 h 336550"/>
                <a:gd name="connsiteX84" fmla="*/ 157797 w 325438"/>
                <a:gd name="connsiteY84" fmla="*/ 61913 h 336550"/>
                <a:gd name="connsiteX85" fmla="*/ 159067 w 325438"/>
                <a:gd name="connsiteY85" fmla="*/ 61913 h 336550"/>
                <a:gd name="connsiteX86" fmla="*/ 160337 w 325438"/>
                <a:gd name="connsiteY86" fmla="*/ 60570 h 336550"/>
                <a:gd name="connsiteX87" fmla="*/ 160337 w 325438"/>
                <a:gd name="connsiteY87" fmla="*/ 57883 h 336550"/>
                <a:gd name="connsiteX88" fmla="*/ 160337 w 325438"/>
                <a:gd name="connsiteY88" fmla="*/ 53853 h 336550"/>
                <a:gd name="connsiteX89" fmla="*/ 160337 w 325438"/>
                <a:gd name="connsiteY89" fmla="*/ 47137 h 336550"/>
                <a:gd name="connsiteX90" fmla="*/ 157797 w 325438"/>
                <a:gd name="connsiteY90" fmla="*/ 44450 h 336550"/>
                <a:gd name="connsiteX91" fmla="*/ 174625 w 325438"/>
                <a:gd name="connsiteY91" fmla="*/ 39688 h 336550"/>
                <a:gd name="connsiteX92" fmla="*/ 183886 w 325438"/>
                <a:gd name="connsiteY92" fmla="*/ 39688 h 336550"/>
                <a:gd name="connsiteX93" fmla="*/ 183886 w 325438"/>
                <a:gd name="connsiteY93" fmla="*/ 59360 h 336550"/>
                <a:gd name="connsiteX94" fmla="*/ 183886 w 325438"/>
                <a:gd name="connsiteY94" fmla="*/ 61983 h 336550"/>
                <a:gd name="connsiteX95" fmla="*/ 186531 w 325438"/>
                <a:gd name="connsiteY95" fmla="*/ 63294 h 336550"/>
                <a:gd name="connsiteX96" fmla="*/ 187854 w 325438"/>
                <a:gd name="connsiteY96" fmla="*/ 61983 h 336550"/>
                <a:gd name="connsiteX97" fmla="*/ 189177 w 325438"/>
                <a:gd name="connsiteY97" fmla="*/ 59360 h 336550"/>
                <a:gd name="connsiteX98" fmla="*/ 189177 w 325438"/>
                <a:gd name="connsiteY98" fmla="*/ 39688 h 336550"/>
                <a:gd name="connsiteX99" fmla="*/ 198438 w 325438"/>
                <a:gd name="connsiteY99" fmla="*/ 39688 h 336550"/>
                <a:gd name="connsiteX100" fmla="*/ 198438 w 325438"/>
                <a:gd name="connsiteY100" fmla="*/ 69851 h 336550"/>
                <a:gd name="connsiteX101" fmla="*/ 189177 w 325438"/>
                <a:gd name="connsiteY101" fmla="*/ 69851 h 336550"/>
                <a:gd name="connsiteX102" fmla="*/ 189177 w 325438"/>
                <a:gd name="connsiteY102" fmla="*/ 65917 h 336550"/>
                <a:gd name="connsiteX103" fmla="*/ 186531 w 325438"/>
                <a:gd name="connsiteY103" fmla="*/ 68540 h 336550"/>
                <a:gd name="connsiteX104" fmla="*/ 182563 w 325438"/>
                <a:gd name="connsiteY104" fmla="*/ 69851 h 336550"/>
                <a:gd name="connsiteX105" fmla="*/ 175948 w 325438"/>
                <a:gd name="connsiteY105" fmla="*/ 68540 h 336550"/>
                <a:gd name="connsiteX106" fmla="*/ 174625 w 325438"/>
                <a:gd name="connsiteY106" fmla="*/ 61983 h 336550"/>
                <a:gd name="connsiteX107" fmla="*/ 174625 w 325438"/>
                <a:gd name="connsiteY107" fmla="*/ 39688 h 336550"/>
                <a:gd name="connsiteX108" fmla="*/ 115887 w 325438"/>
                <a:gd name="connsiteY108" fmla="*/ 39688 h 336550"/>
                <a:gd name="connsiteX109" fmla="*/ 124660 w 325438"/>
                <a:gd name="connsiteY109" fmla="*/ 39688 h 336550"/>
                <a:gd name="connsiteX110" fmla="*/ 124660 w 325438"/>
                <a:gd name="connsiteY110" fmla="*/ 59360 h 336550"/>
                <a:gd name="connsiteX111" fmla="*/ 125914 w 325438"/>
                <a:gd name="connsiteY111" fmla="*/ 61983 h 336550"/>
                <a:gd name="connsiteX112" fmla="*/ 127167 w 325438"/>
                <a:gd name="connsiteY112" fmla="*/ 63294 h 336550"/>
                <a:gd name="connsiteX113" fmla="*/ 129673 w 325438"/>
                <a:gd name="connsiteY113" fmla="*/ 61983 h 336550"/>
                <a:gd name="connsiteX114" fmla="*/ 130927 w 325438"/>
                <a:gd name="connsiteY114" fmla="*/ 59360 h 336550"/>
                <a:gd name="connsiteX115" fmla="*/ 130927 w 325438"/>
                <a:gd name="connsiteY115" fmla="*/ 39688 h 336550"/>
                <a:gd name="connsiteX116" fmla="*/ 139700 w 325438"/>
                <a:gd name="connsiteY116" fmla="*/ 39688 h 336550"/>
                <a:gd name="connsiteX117" fmla="*/ 139700 w 325438"/>
                <a:gd name="connsiteY117" fmla="*/ 69851 h 336550"/>
                <a:gd name="connsiteX118" fmla="*/ 130927 w 325438"/>
                <a:gd name="connsiteY118" fmla="*/ 69851 h 336550"/>
                <a:gd name="connsiteX119" fmla="*/ 130927 w 325438"/>
                <a:gd name="connsiteY119" fmla="*/ 65917 h 336550"/>
                <a:gd name="connsiteX120" fmla="*/ 128420 w 325438"/>
                <a:gd name="connsiteY120" fmla="*/ 68540 h 336550"/>
                <a:gd name="connsiteX121" fmla="*/ 123407 w 325438"/>
                <a:gd name="connsiteY121" fmla="*/ 69851 h 336550"/>
                <a:gd name="connsiteX122" fmla="*/ 118394 w 325438"/>
                <a:gd name="connsiteY122" fmla="*/ 68540 h 336550"/>
                <a:gd name="connsiteX123" fmla="*/ 115887 w 325438"/>
                <a:gd name="connsiteY123" fmla="*/ 61983 h 336550"/>
                <a:gd name="connsiteX124" fmla="*/ 115887 w 325438"/>
                <a:gd name="connsiteY124" fmla="*/ 39688 h 336550"/>
                <a:gd name="connsiteX125" fmla="*/ 213518 w 325438"/>
                <a:gd name="connsiteY125" fmla="*/ 38100 h 336550"/>
                <a:gd name="connsiteX126" fmla="*/ 218810 w 325438"/>
                <a:gd name="connsiteY126" fmla="*/ 38100 h 336550"/>
                <a:gd name="connsiteX127" fmla="*/ 222779 w 325438"/>
                <a:gd name="connsiteY127" fmla="*/ 40746 h 336550"/>
                <a:gd name="connsiteX128" fmla="*/ 224102 w 325438"/>
                <a:gd name="connsiteY128" fmla="*/ 43392 h 336550"/>
                <a:gd name="connsiteX129" fmla="*/ 225425 w 325438"/>
                <a:gd name="connsiteY129" fmla="*/ 46038 h 336550"/>
                <a:gd name="connsiteX130" fmla="*/ 225425 w 325438"/>
                <a:gd name="connsiteY130" fmla="*/ 47361 h 336550"/>
                <a:gd name="connsiteX131" fmla="*/ 216164 w 325438"/>
                <a:gd name="connsiteY131" fmla="*/ 47361 h 336550"/>
                <a:gd name="connsiteX132" fmla="*/ 216164 w 325438"/>
                <a:gd name="connsiteY132" fmla="*/ 44715 h 336550"/>
                <a:gd name="connsiteX133" fmla="*/ 213518 w 325438"/>
                <a:gd name="connsiteY133" fmla="*/ 43392 h 336550"/>
                <a:gd name="connsiteX134" fmla="*/ 210873 w 325438"/>
                <a:gd name="connsiteY134" fmla="*/ 44715 h 336550"/>
                <a:gd name="connsiteX135" fmla="*/ 210873 w 325438"/>
                <a:gd name="connsiteY135" fmla="*/ 46038 h 336550"/>
                <a:gd name="connsiteX136" fmla="*/ 212196 w 325438"/>
                <a:gd name="connsiteY136" fmla="*/ 48684 h 336550"/>
                <a:gd name="connsiteX137" fmla="*/ 214841 w 325438"/>
                <a:gd name="connsiteY137" fmla="*/ 50006 h 336550"/>
                <a:gd name="connsiteX138" fmla="*/ 217487 w 325438"/>
                <a:gd name="connsiteY138" fmla="*/ 51329 h 336550"/>
                <a:gd name="connsiteX139" fmla="*/ 221456 w 325438"/>
                <a:gd name="connsiteY139" fmla="*/ 52652 h 336550"/>
                <a:gd name="connsiteX140" fmla="*/ 224102 w 325438"/>
                <a:gd name="connsiteY140" fmla="*/ 55298 h 336550"/>
                <a:gd name="connsiteX141" fmla="*/ 225425 w 325438"/>
                <a:gd name="connsiteY141" fmla="*/ 60590 h 336550"/>
                <a:gd name="connsiteX142" fmla="*/ 222779 w 325438"/>
                <a:gd name="connsiteY142" fmla="*/ 67204 h 336550"/>
                <a:gd name="connsiteX143" fmla="*/ 213518 w 325438"/>
                <a:gd name="connsiteY143" fmla="*/ 69850 h 336550"/>
                <a:gd name="connsiteX144" fmla="*/ 204258 w 325438"/>
                <a:gd name="connsiteY144" fmla="*/ 68527 h 336550"/>
                <a:gd name="connsiteX145" fmla="*/ 201612 w 325438"/>
                <a:gd name="connsiteY145" fmla="*/ 60590 h 336550"/>
                <a:gd name="connsiteX146" fmla="*/ 201612 w 325438"/>
                <a:gd name="connsiteY146" fmla="*/ 59267 h 336550"/>
                <a:gd name="connsiteX147" fmla="*/ 209550 w 325438"/>
                <a:gd name="connsiteY147" fmla="*/ 59267 h 336550"/>
                <a:gd name="connsiteX148" fmla="*/ 209550 w 325438"/>
                <a:gd name="connsiteY148" fmla="*/ 61913 h 336550"/>
                <a:gd name="connsiteX149" fmla="*/ 210873 w 325438"/>
                <a:gd name="connsiteY149" fmla="*/ 63236 h 336550"/>
                <a:gd name="connsiteX150" fmla="*/ 212196 w 325438"/>
                <a:gd name="connsiteY150" fmla="*/ 64559 h 336550"/>
                <a:gd name="connsiteX151" fmla="*/ 213518 w 325438"/>
                <a:gd name="connsiteY151" fmla="*/ 64559 h 336550"/>
                <a:gd name="connsiteX152" fmla="*/ 216164 w 325438"/>
                <a:gd name="connsiteY152" fmla="*/ 63236 h 336550"/>
                <a:gd name="connsiteX153" fmla="*/ 216164 w 325438"/>
                <a:gd name="connsiteY153" fmla="*/ 61913 h 336550"/>
                <a:gd name="connsiteX154" fmla="*/ 216164 w 325438"/>
                <a:gd name="connsiteY154" fmla="*/ 59267 h 336550"/>
                <a:gd name="connsiteX155" fmla="*/ 213518 w 325438"/>
                <a:gd name="connsiteY155" fmla="*/ 57944 h 336550"/>
                <a:gd name="connsiteX156" fmla="*/ 208227 w 325438"/>
                <a:gd name="connsiteY156" fmla="*/ 55298 h 336550"/>
                <a:gd name="connsiteX157" fmla="*/ 204258 w 325438"/>
                <a:gd name="connsiteY157" fmla="*/ 53975 h 336550"/>
                <a:gd name="connsiteX158" fmla="*/ 202935 w 325438"/>
                <a:gd name="connsiteY158" fmla="*/ 51329 h 336550"/>
                <a:gd name="connsiteX159" fmla="*/ 201612 w 325438"/>
                <a:gd name="connsiteY159" fmla="*/ 47361 h 336550"/>
                <a:gd name="connsiteX160" fmla="*/ 205581 w 325438"/>
                <a:gd name="connsiteY160" fmla="*/ 40746 h 336550"/>
                <a:gd name="connsiteX161" fmla="*/ 213518 w 325438"/>
                <a:gd name="connsiteY161" fmla="*/ 38100 h 336550"/>
                <a:gd name="connsiteX162" fmla="*/ 153820 w 325438"/>
                <a:gd name="connsiteY162" fmla="*/ 38100 h 336550"/>
                <a:gd name="connsiteX163" fmla="*/ 157830 w 325438"/>
                <a:gd name="connsiteY163" fmla="*/ 39440 h 336550"/>
                <a:gd name="connsiteX164" fmla="*/ 160504 w 325438"/>
                <a:gd name="connsiteY164" fmla="*/ 43458 h 336550"/>
                <a:gd name="connsiteX165" fmla="*/ 160504 w 325438"/>
                <a:gd name="connsiteY165" fmla="*/ 38100 h 336550"/>
                <a:gd name="connsiteX166" fmla="*/ 169862 w 325438"/>
                <a:gd name="connsiteY166" fmla="*/ 38100 h 336550"/>
                <a:gd name="connsiteX167" fmla="*/ 169862 w 325438"/>
                <a:gd name="connsiteY167" fmla="*/ 68908 h 336550"/>
                <a:gd name="connsiteX168" fmla="*/ 168525 w 325438"/>
                <a:gd name="connsiteY168" fmla="*/ 74266 h 336550"/>
                <a:gd name="connsiteX169" fmla="*/ 167188 w 325438"/>
                <a:gd name="connsiteY169" fmla="*/ 76945 h 336550"/>
                <a:gd name="connsiteX170" fmla="*/ 163178 w 325438"/>
                <a:gd name="connsiteY170" fmla="*/ 79624 h 336550"/>
                <a:gd name="connsiteX171" fmla="*/ 156494 w 325438"/>
                <a:gd name="connsiteY171" fmla="*/ 80963 h 336550"/>
                <a:gd name="connsiteX172" fmla="*/ 151146 w 325438"/>
                <a:gd name="connsiteY172" fmla="*/ 79624 h 336550"/>
                <a:gd name="connsiteX173" fmla="*/ 147136 w 325438"/>
                <a:gd name="connsiteY173" fmla="*/ 78284 h 336550"/>
                <a:gd name="connsiteX174" fmla="*/ 145799 w 325438"/>
                <a:gd name="connsiteY174" fmla="*/ 75605 h 336550"/>
                <a:gd name="connsiteX175" fmla="*/ 144462 w 325438"/>
                <a:gd name="connsiteY175" fmla="*/ 71587 h 336550"/>
                <a:gd name="connsiteX176" fmla="*/ 153820 w 325438"/>
                <a:gd name="connsiteY176" fmla="*/ 71587 h 336550"/>
                <a:gd name="connsiteX177" fmla="*/ 155157 w 325438"/>
                <a:gd name="connsiteY177" fmla="*/ 74266 h 336550"/>
                <a:gd name="connsiteX178" fmla="*/ 156494 w 325438"/>
                <a:gd name="connsiteY178" fmla="*/ 74266 h 336550"/>
                <a:gd name="connsiteX179" fmla="*/ 159167 w 325438"/>
                <a:gd name="connsiteY179" fmla="*/ 74266 h 336550"/>
                <a:gd name="connsiteX180" fmla="*/ 160504 w 325438"/>
                <a:gd name="connsiteY180" fmla="*/ 72926 h 336550"/>
                <a:gd name="connsiteX181" fmla="*/ 160504 w 325438"/>
                <a:gd name="connsiteY181" fmla="*/ 70247 h 336550"/>
                <a:gd name="connsiteX182" fmla="*/ 160504 w 325438"/>
                <a:gd name="connsiteY182" fmla="*/ 66229 h 336550"/>
                <a:gd name="connsiteX183" fmla="*/ 160504 w 325438"/>
                <a:gd name="connsiteY183" fmla="*/ 64890 h 336550"/>
                <a:gd name="connsiteX184" fmla="*/ 157830 w 325438"/>
                <a:gd name="connsiteY184" fmla="*/ 67569 h 336550"/>
                <a:gd name="connsiteX185" fmla="*/ 153820 w 325438"/>
                <a:gd name="connsiteY185" fmla="*/ 68908 h 336550"/>
                <a:gd name="connsiteX186" fmla="*/ 148473 w 325438"/>
                <a:gd name="connsiteY186" fmla="*/ 67569 h 336550"/>
                <a:gd name="connsiteX187" fmla="*/ 145799 w 325438"/>
                <a:gd name="connsiteY187" fmla="*/ 64890 h 336550"/>
                <a:gd name="connsiteX188" fmla="*/ 144462 w 325438"/>
                <a:gd name="connsiteY188" fmla="*/ 59532 h 336550"/>
                <a:gd name="connsiteX189" fmla="*/ 144462 w 325438"/>
                <a:gd name="connsiteY189" fmla="*/ 54174 h 336550"/>
                <a:gd name="connsiteX190" fmla="*/ 144462 w 325438"/>
                <a:gd name="connsiteY190" fmla="*/ 48816 h 336550"/>
                <a:gd name="connsiteX191" fmla="*/ 145799 w 325438"/>
                <a:gd name="connsiteY191" fmla="*/ 43458 h 336550"/>
                <a:gd name="connsiteX192" fmla="*/ 148473 w 325438"/>
                <a:gd name="connsiteY192" fmla="*/ 39440 h 336550"/>
                <a:gd name="connsiteX193" fmla="*/ 153820 w 325438"/>
                <a:gd name="connsiteY193" fmla="*/ 38100 h 336550"/>
                <a:gd name="connsiteX194" fmla="*/ 96838 w 325438"/>
                <a:gd name="connsiteY194" fmla="*/ 36513 h 336550"/>
                <a:gd name="connsiteX195" fmla="*/ 92075 w 325438"/>
                <a:gd name="connsiteY195" fmla="*/ 53976 h 336550"/>
                <a:gd name="connsiteX196" fmla="*/ 100013 w 325438"/>
                <a:gd name="connsiteY196" fmla="*/ 53976 h 336550"/>
                <a:gd name="connsiteX197" fmla="*/ 231042 w 325438"/>
                <a:gd name="connsiteY197" fmla="*/ 30163 h 336550"/>
                <a:gd name="connsiteX198" fmla="*/ 240445 w 325438"/>
                <a:gd name="connsiteY198" fmla="*/ 30163 h 336550"/>
                <a:gd name="connsiteX199" fmla="*/ 240445 w 325438"/>
                <a:gd name="connsiteY199" fmla="*/ 39424 h 336550"/>
                <a:gd name="connsiteX200" fmla="*/ 244475 w 325438"/>
                <a:gd name="connsiteY200" fmla="*/ 39424 h 336550"/>
                <a:gd name="connsiteX201" fmla="*/ 244475 w 325438"/>
                <a:gd name="connsiteY201" fmla="*/ 44716 h 336550"/>
                <a:gd name="connsiteX202" fmla="*/ 240445 w 325438"/>
                <a:gd name="connsiteY202" fmla="*/ 44716 h 336550"/>
                <a:gd name="connsiteX203" fmla="*/ 240445 w 325438"/>
                <a:gd name="connsiteY203" fmla="*/ 60591 h 336550"/>
                <a:gd name="connsiteX204" fmla="*/ 240445 w 325438"/>
                <a:gd name="connsiteY204" fmla="*/ 63237 h 336550"/>
                <a:gd name="connsiteX205" fmla="*/ 243132 w 325438"/>
                <a:gd name="connsiteY205" fmla="*/ 63237 h 336550"/>
                <a:gd name="connsiteX206" fmla="*/ 244475 w 325438"/>
                <a:gd name="connsiteY206" fmla="*/ 63237 h 336550"/>
                <a:gd name="connsiteX207" fmla="*/ 244475 w 325438"/>
                <a:gd name="connsiteY207" fmla="*/ 69851 h 336550"/>
                <a:gd name="connsiteX208" fmla="*/ 239102 w 325438"/>
                <a:gd name="connsiteY208" fmla="*/ 69851 h 336550"/>
                <a:gd name="connsiteX209" fmla="*/ 235072 w 325438"/>
                <a:gd name="connsiteY209" fmla="*/ 69851 h 336550"/>
                <a:gd name="connsiteX210" fmla="*/ 232385 w 325438"/>
                <a:gd name="connsiteY210" fmla="*/ 68528 h 336550"/>
                <a:gd name="connsiteX211" fmla="*/ 231042 w 325438"/>
                <a:gd name="connsiteY211" fmla="*/ 65882 h 336550"/>
                <a:gd name="connsiteX212" fmla="*/ 231042 w 325438"/>
                <a:gd name="connsiteY212" fmla="*/ 61914 h 336550"/>
                <a:gd name="connsiteX213" fmla="*/ 231042 w 325438"/>
                <a:gd name="connsiteY213" fmla="*/ 44716 h 336550"/>
                <a:gd name="connsiteX214" fmla="*/ 227012 w 325438"/>
                <a:gd name="connsiteY214" fmla="*/ 44716 h 336550"/>
                <a:gd name="connsiteX215" fmla="*/ 227012 w 325438"/>
                <a:gd name="connsiteY215" fmla="*/ 39424 h 336550"/>
                <a:gd name="connsiteX216" fmla="*/ 231042 w 325438"/>
                <a:gd name="connsiteY216" fmla="*/ 39424 h 336550"/>
                <a:gd name="connsiteX217" fmla="*/ 231042 w 325438"/>
                <a:gd name="connsiteY217" fmla="*/ 30163 h 336550"/>
                <a:gd name="connsiteX218" fmla="*/ 90487 w 325438"/>
                <a:gd name="connsiteY218" fmla="*/ 28575 h 336550"/>
                <a:gd name="connsiteX219" fmla="*/ 101600 w 325438"/>
                <a:gd name="connsiteY219" fmla="*/ 28575 h 336550"/>
                <a:gd name="connsiteX220" fmla="*/ 112712 w 325438"/>
                <a:gd name="connsiteY220" fmla="*/ 69850 h 336550"/>
                <a:gd name="connsiteX221" fmla="*/ 103187 w 325438"/>
                <a:gd name="connsiteY221" fmla="*/ 69850 h 336550"/>
                <a:gd name="connsiteX222" fmla="*/ 100012 w 325438"/>
                <a:gd name="connsiteY222" fmla="*/ 61913 h 336550"/>
                <a:gd name="connsiteX223" fmla="*/ 92075 w 325438"/>
                <a:gd name="connsiteY223" fmla="*/ 61913 h 336550"/>
                <a:gd name="connsiteX224" fmla="*/ 90487 w 325438"/>
                <a:gd name="connsiteY224" fmla="*/ 69850 h 336550"/>
                <a:gd name="connsiteX225" fmla="*/ 80962 w 325438"/>
                <a:gd name="connsiteY225" fmla="*/ 69850 h 336550"/>
                <a:gd name="connsiteX226" fmla="*/ 25135 w 325438"/>
                <a:gd name="connsiteY226" fmla="*/ 22225 h 336550"/>
                <a:gd name="connsiteX227" fmla="*/ 15875 w 325438"/>
                <a:gd name="connsiteY227" fmla="*/ 32764 h 336550"/>
                <a:gd name="connsiteX228" fmla="*/ 15875 w 325438"/>
                <a:gd name="connsiteY228" fmla="*/ 73600 h 336550"/>
                <a:gd name="connsiteX229" fmla="*/ 25135 w 325438"/>
                <a:gd name="connsiteY229" fmla="*/ 84138 h 336550"/>
                <a:gd name="connsiteX230" fmla="*/ 300303 w 325438"/>
                <a:gd name="connsiteY230" fmla="*/ 84138 h 336550"/>
                <a:gd name="connsiteX231" fmla="*/ 309563 w 325438"/>
                <a:gd name="connsiteY231" fmla="*/ 73600 h 336550"/>
                <a:gd name="connsiteX232" fmla="*/ 309563 w 325438"/>
                <a:gd name="connsiteY232" fmla="*/ 32764 h 336550"/>
                <a:gd name="connsiteX233" fmla="*/ 300303 w 325438"/>
                <a:gd name="connsiteY233" fmla="*/ 22225 h 336550"/>
                <a:gd name="connsiteX234" fmla="*/ 25135 w 325438"/>
                <a:gd name="connsiteY234" fmla="*/ 22225 h 336550"/>
                <a:gd name="connsiteX235" fmla="*/ 48948 w 325438"/>
                <a:gd name="connsiteY235" fmla="*/ 0 h 336550"/>
                <a:gd name="connsiteX236" fmla="*/ 59531 w 325438"/>
                <a:gd name="connsiteY236" fmla="*/ 10517 h 336550"/>
                <a:gd name="connsiteX237" fmla="*/ 58208 w 325438"/>
                <a:gd name="connsiteY237" fmla="*/ 13146 h 336550"/>
                <a:gd name="connsiteX238" fmla="*/ 96573 w 325438"/>
                <a:gd name="connsiteY238" fmla="*/ 13146 h 336550"/>
                <a:gd name="connsiteX239" fmla="*/ 96573 w 325438"/>
                <a:gd name="connsiteY239" fmla="*/ 10517 h 336550"/>
                <a:gd name="connsiteX240" fmla="*/ 105834 w 325438"/>
                <a:gd name="connsiteY240" fmla="*/ 0 h 336550"/>
                <a:gd name="connsiteX241" fmla="*/ 116417 w 325438"/>
                <a:gd name="connsiteY241" fmla="*/ 10517 h 336550"/>
                <a:gd name="connsiteX242" fmla="*/ 115094 w 325438"/>
                <a:gd name="connsiteY242" fmla="*/ 13146 h 336550"/>
                <a:gd name="connsiteX243" fmla="*/ 153459 w 325438"/>
                <a:gd name="connsiteY243" fmla="*/ 13146 h 336550"/>
                <a:gd name="connsiteX244" fmla="*/ 153459 w 325438"/>
                <a:gd name="connsiteY244" fmla="*/ 10517 h 336550"/>
                <a:gd name="connsiteX245" fmla="*/ 162719 w 325438"/>
                <a:gd name="connsiteY245" fmla="*/ 0 h 336550"/>
                <a:gd name="connsiteX246" fmla="*/ 173302 w 325438"/>
                <a:gd name="connsiteY246" fmla="*/ 10517 h 336550"/>
                <a:gd name="connsiteX247" fmla="*/ 171979 w 325438"/>
                <a:gd name="connsiteY247" fmla="*/ 13146 h 336550"/>
                <a:gd name="connsiteX248" fmla="*/ 210344 w 325438"/>
                <a:gd name="connsiteY248" fmla="*/ 13146 h 336550"/>
                <a:gd name="connsiteX249" fmla="*/ 209021 w 325438"/>
                <a:gd name="connsiteY249" fmla="*/ 10517 h 336550"/>
                <a:gd name="connsiteX250" fmla="*/ 219604 w 325438"/>
                <a:gd name="connsiteY250" fmla="*/ 0 h 336550"/>
                <a:gd name="connsiteX251" fmla="*/ 228865 w 325438"/>
                <a:gd name="connsiteY251" fmla="*/ 10517 h 336550"/>
                <a:gd name="connsiteX252" fmla="*/ 228865 w 325438"/>
                <a:gd name="connsiteY252" fmla="*/ 13146 h 336550"/>
                <a:gd name="connsiteX253" fmla="*/ 267230 w 325438"/>
                <a:gd name="connsiteY253" fmla="*/ 13146 h 336550"/>
                <a:gd name="connsiteX254" fmla="*/ 265907 w 325438"/>
                <a:gd name="connsiteY254" fmla="*/ 10517 h 336550"/>
                <a:gd name="connsiteX255" fmla="*/ 276490 w 325438"/>
                <a:gd name="connsiteY255" fmla="*/ 0 h 336550"/>
                <a:gd name="connsiteX256" fmla="*/ 285750 w 325438"/>
                <a:gd name="connsiteY256" fmla="*/ 10517 h 336550"/>
                <a:gd name="connsiteX257" fmla="*/ 285750 w 325438"/>
                <a:gd name="connsiteY257" fmla="*/ 13146 h 336550"/>
                <a:gd name="connsiteX258" fmla="*/ 297657 w 325438"/>
                <a:gd name="connsiteY258" fmla="*/ 13146 h 336550"/>
                <a:gd name="connsiteX259" fmla="*/ 325438 w 325438"/>
                <a:gd name="connsiteY259" fmla="*/ 40754 h 336550"/>
                <a:gd name="connsiteX260" fmla="*/ 325438 w 325438"/>
                <a:gd name="connsiteY260" fmla="*/ 276076 h 336550"/>
                <a:gd name="connsiteX261" fmla="*/ 264584 w 325438"/>
                <a:gd name="connsiteY261" fmla="*/ 336550 h 336550"/>
                <a:gd name="connsiteX262" fmla="*/ 27781 w 325438"/>
                <a:gd name="connsiteY262" fmla="*/ 336550 h 336550"/>
                <a:gd name="connsiteX263" fmla="*/ 0 w 325438"/>
                <a:gd name="connsiteY263" fmla="*/ 308943 h 336550"/>
                <a:gd name="connsiteX264" fmla="*/ 0 w 325438"/>
                <a:gd name="connsiteY264" fmla="*/ 40754 h 336550"/>
                <a:gd name="connsiteX265" fmla="*/ 27781 w 325438"/>
                <a:gd name="connsiteY265" fmla="*/ 13146 h 336550"/>
                <a:gd name="connsiteX266" fmla="*/ 39688 w 325438"/>
                <a:gd name="connsiteY266" fmla="*/ 13146 h 336550"/>
                <a:gd name="connsiteX267" fmla="*/ 39688 w 325438"/>
                <a:gd name="connsiteY267" fmla="*/ 10517 h 336550"/>
                <a:gd name="connsiteX268" fmla="*/ 48948 w 325438"/>
                <a:gd name="connsiteY26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325438" h="336550">
                  <a:moveTo>
                    <a:pt x="216580" y="198438"/>
                  </a:moveTo>
                  <a:cubicBezTo>
                    <a:pt x="213858" y="198438"/>
                    <a:pt x="211137" y="199754"/>
                    <a:pt x="208416" y="201069"/>
                  </a:cubicBezTo>
                  <a:cubicBezTo>
                    <a:pt x="207055" y="201069"/>
                    <a:pt x="205694" y="203700"/>
                    <a:pt x="204333" y="205015"/>
                  </a:cubicBezTo>
                  <a:cubicBezTo>
                    <a:pt x="204333" y="207646"/>
                    <a:pt x="202973" y="210277"/>
                    <a:pt x="202973" y="212907"/>
                  </a:cubicBezTo>
                  <a:cubicBezTo>
                    <a:pt x="201612" y="215538"/>
                    <a:pt x="201612" y="218169"/>
                    <a:pt x="201612" y="222115"/>
                  </a:cubicBezTo>
                  <a:cubicBezTo>
                    <a:pt x="201612" y="224746"/>
                    <a:pt x="201612" y="227376"/>
                    <a:pt x="202973" y="231323"/>
                  </a:cubicBezTo>
                  <a:cubicBezTo>
                    <a:pt x="202973" y="233953"/>
                    <a:pt x="204333" y="236584"/>
                    <a:pt x="204333" y="237899"/>
                  </a:cubicBezTo>
                  <a:cubicBezTo>
                    <a:pt x="205694" y="240530"/>
                    <a:pt x="207055" y="241846"/>
                    <a:pt x="208416" y="243161"/>
                  </a:cubicBezTo>
                  <a:cubicBezTo>
                    <a:pt x="211137" y="244476"/>
                    <a:pt x="213858" y="244476"/>
                    <a:pt x="216580" y="244476"/>
                  </a:cubicBezTo>
                  <a:cubicBezTo>
                    <a:pt x="219301" y="244476"/>
                    <a:pt x="220662" y="244476"/>
                    <a:pt x="223383" y="243161"/>
                  </a:cubicBezTo>
                  <a:cubicBezTo>
                    <a:pt x="224744" y="241846"/>
                    <a:pt x="226105" y="240530"/>
                    <a:pt x="227466" y="237899"/>
                  </a:cubicBezTo>
                  <a:cubicBezTo>
                    <a:pt x="228826" y="236584"/>
                    <a:pt x="228826" y="233953"/>
                    <a:pt x="230187" y="231323"/>
                  </a:cubicBezTo>
                  <a:cubicBezTo>
                    <a:pt x="230187" y="227376"/>
                    <a:pt x="230187" y="224746"/>
                    <a:pt x="230187" y="222115"/>
                  </a:cubicBezTo>
                  <a:cubicBezTo>
                    <a:pt x="230187" y="218169"/>
                    <a:pt x="230187" y="215538"/>
                    <a:pt x="230187" y="212907"/>
                  </a:cubicBezTo>
                  <a:cubicBezTo>
                    <a:pt x="228826" y="210277"/>
                    <a:pt x="228826" y="207646"/>
                    <a:pt x="227466" y="205015"/>
                  </a:cubicBezTo>
                  <a:cubicBezTo>
                    <a:pt x="226105" y="203700"/>
                    <a:pt x="224744" y="201069"/>
                    <a:pt x="223383" y="201069"/>
                  </a:cubicBezTo>
                  <a:cubicBezTo>
                    <a:pt x="220662" y="199754"/>
                    <a:pt x="219301" y="198438"/>
                    <a:pt x="216580" y="198438"/>
                  </a:cubicBezTo>
                  <a:close/>
                  <a:moveTo>
                    <a:pt x="216568" y="139700"/>
                  </a:moveTo>
                  <a:cubicBezTo>
                    <a:pt x="211221" y="139700"/>
                    <a:pt x="208547" y="142328"/>
                    <a:pt x="205874" y="146269"/>
                  </a:cubicBezTo>
                  <a:cubicBezTo>
                    <a:pt x="204537" y="148897"/>
                    <a:pt x="203200" y="154152"/>
                    <a:pt x="203200" y="158093"/>
                  </a:cubicBezTo>
                  <a:cubicBezTo>
                    <a:pt x="203200" y="165976"/>
                    <a:pt x="204537" y="171231"/>
                    <a:pt x="207211" y="173859"/>
                  </a:cubicBezTo>
                  <a:cubicBezTo>
                    <a:pt x="208547" y="176486"/>
                    <a:pt x="212558" y="177800"/>
                    <a:pt x="216568" y="177800"/>
                  </a:cubicBezTo>
                  <a:cubicBezTo>
                    <a:pt x="220579" y="177800"/>
                    <a:pt x="223253" y="176486"/>
                    <a:pt x="225926" y="173859"/>
                  </a:cubicBezTo>
                  <a:cubicBezTo>
                    <a:pt x="227263" y="171231"/>
                    <a:pt x="228600" y="165976"/>
                    <a:pt x="228600" y="158093"/>
                  </a:cubicBezTo>
                  <a:cubicBezTo>
                    <a:pt x="228600" y="154152"/>
                    <a:pt x="227263" y="148897"/>
                    <a:pt x="225926" y="146269"/>
                  </a:cubicBezTo>
                  <a:cubicBezTo>
                    <a:pt x="224589" y="142328"/>
                    <a:pt x="220579" y="139700"/>
                    <a:pt x="216568" y="139700"/>
                  </a:cubicBezTo>
                  <a:close/>
                  <a:moveTo>
                    <a:pt x="216552" y="119063"/>
                  </a:moveTo>
                  <a:cubicBezTo>
                    <a:pt x="224381" y="119063"/>
                    <a:pt x="230905" y="120370"/>
                    <a:pt x="236124" y="121676"/>
                  </a:cubicBezTo>
                  <a:cubicBezTo>
                    <a:pt x="242648" y="122983"/>
                    <a:pt x="246563" y="125596"/>
                    <a:pt x="250477" y="129515"/>
                  </a:cubicBezTo>
                  <a:cubicBezTo>
                    <a:pt x="253087" y="132129"/>
                    <a:pt x="255696" y="136048"/>
                    <a:pt x="257001" y="141274"/>
                  </a:cubicBezTo>
                  <a:cubicBezTo>
                    <a:pt x="259611" y="145194"/>
                    <a:pt x="259611" y="150420"/>
                    <a:pt x="259611" y="156953"/>
                  </a:cubicBezTo>
                  <a:cubicBezTo>
                    <a:pt x="259611" y="164792"/>
                    <a:pt x="258306" y="171324"/>
                    <a:pt x="254391" y="176551"/>
                  </a:cubicBezTo>
                  <a:cubicBezTo>
                    <a:pt x="251782" y="181777"/>
                    <a:pt x="246563" y="185696"/>
                    <a:pt x="240039" y="187003"/>
                  </a:cubicBezTo>
                  <a:cubicBezTo>
                    <a:pt x="247867" y="188309"/>
                    <a:pt x="253087" y="192229"/>
                    <a:pt x="257001" y="197455"/>
                  </a:cubicBezTo>
                  <a:cubicBezTo>
                    <a:pt x="262220" y="203988"/>
                    <a:pt x="263525" y="211827"/>
                    <a:pt x="263525" y="220973"/>
                  </a:cubicBezTo>
                  <a:cubicBezTo>
                    <a:pt x="263525" y="227505"/>
                    <a:pt x="263525" y="232731"/>
                    <a:pt x="262220" y="239264"/>
                  </a:cubicBezTo>
                  <a:cubicBezTo>
                    <a:pt x="260915" y="244490"/>
                    <a:pt x="258306" y="248410"/>
                    <a:pt x="254391" y="253636"/>
                  </a:cubicBezTo>
                  <a:cubicBezTo>
                    <a:pt x="251782" y="257556"/>
                    <a:pt x="246563" y="260169"/>
                    <a:pt x="240039" y="262782"/>
                  </a:cubicBezTo>
                  <a:cubicBezTo>
                    <a:pt x="233515" y="265395"/>
                    <a:pt x="225686" y="266701"/>
                    <a:pt x="216552" y="266701"/>
                  </a:cubicBezTo>
                  <a:cubicBezTo>
                    <a:pt x="206114" y="266701"/>
                    <a:pt x="198285" y="265395"/>
                    <a:pt x="191761" y="262782"/>
                  </a:cubicBezTo>
                  <a:cubicBezTo>
                    <a:pt x="185237" y="261475"/>
                    <a:pt x="181323" y="257556"/>
                    <a:pt x="177409" y="253636"/>
                  </a:cubicBezTo>
                  <a:cubicBezTo>
                    <a:pt x="173494" y="249716"/>
                    <a:pt x="170885" y="244490"/>
                    <a:pt x="169580" y="239264"/>
                  </a:cubicBezTo>
                  <a:cubicBezTo>
                    <a:pt x="168275" y="234038"/>
                    <a:pt x="168275" y="227505"/>
                    <a:pt x="168275" y="220973"/>
                  </a:cubicBezTo>
                  <a:cubicBezTo>
                    <a:pt x="168275" y="217053"/>
                    <a:pt x="168275" y="213133"/>
                    <a:pt x="169580" y="209214"/>
                  </a:cubicBezTo>
                  <a:cubicBezTo>
                    <a:pt x="170885" y="205294"/>
                    <a:pt x="172189" y="202681"/>
                    <a:pt x="173494" y="198762"/>
                  </a:cubicBezTo>
                  <a:cubicBezTo>
                    <a:pt x="176104" y="196149"/>
                    <a:pt x="177409" y="193536"/>
                    <a:pt x="181323" y="190922"/>
                  </a:cubicBezTo>
                  <a:cubicBezTo>
                    <a:pt x="183933" y="189616"/>
                    <a:pt x="187847" y="188309"/>
                    <a:pt x="191761" y="187003"/>
                  </a:cubicBezTo>
                  <a:cubicBezTo>
                    <a:pt x="186542" y="185696"/>
                    <a:pt x="181323" y="181777"/>
                    <a:pt x="177409" y="176551"/>
                  </a:cubicBezTo>
                  <a:cubicBezTo>
                    <a:pt x="173494" y="171324"/>
                    <a:pt x="172189" y="164792"/>
                    <a:pt x="172189" y="156953"/>
                  </a:cubicBezTo>
                  <a:cubicBezTo>
                    <a:pt x="172189" y="150420"/>
                    <a:pt x="173494" y="146500"/>
                    <a:pt x="174799" y="141274"/>
                  </a:cubicBezTo>
                  <a:cubicBezTo>
                    <a:pt x="176104" y="137355"/>
                    <a:pt x="178713" y="133435"/>
                    <a:pt x="182628" y="129515"/>
                  </a:cubicBezTo>
                  <a:cubicBezTo>
                    <a:pt x="185237" y="125596"/>
                    <a:pt x="190456" y="122983"/>
                    <a:pt x="195676" y="121676"/>
                  </a:cubicBezTo>
                  <a:cubicBezTo>
                    <a:pt x="200895" y="120370"/>
                    <a:pt x="207419" y="119063"/>
                    <a:pt x="216552" y="119063"/>
                  </a:cubicBezTo>
                  <a:close/>
                  <a:moveTo>
                    <a:pt x="106627" y="119063"/>
                  </a:moveTo>
                  <a:cubicBezTo>
                    <a:pt x="106627" y="119063"/>
                    <a:pt x="106627" y="119063"/>
                    <a:pt x="131762" y="119063"/>
                  </a:cubicBezTo>
                  <a:cubicBezTo>
                    <a:pt x="131762" y="119063"/>
                    <a:pt x="131762" y="119063"/>
                    <a:pt x="131762" y="265113"/>
                  </a:cubicBezTo>
                  <a:cubicBezTo>
                    <a:pt x="131762" y="265113"/>
                    <a:pt x="131762" y="265113"/>
                    <a:pt x="97366" y="265113"/>
                  </a:cubicBezTo>
                  <a:lnTo>
                    <a:pt x="97366" y="163799"/>
                  </a:lnTo>
                  <a:cubicBezTo>
                    <a:pt x="97366" y="163799"/>
                    <a:pt x="97366" y="163799"/>
                    <a:pt x="68262" y="163799"/>
                  </a:cubicBezTo>
                  <a:cubicBezTo>
                    <a:pt x="68262" y="163799"/>
                    <a:pt x="68262" y="163799"/>
                    <a:pt x="68262" y="141431"/>
                  </a:cubicBezTo>
                  <a:cubicBezTo>
                    <a:pt x="68262" y="141431"/>
                    <a:pt x="68262" y="141431"/>
                    <a:pt x="73554" y="141431"/>
                  </a:cubicBezTo>
                  <a:cubicBezTo>
                    <a:pt x="80168" y="141431"/>
                    <a:pt x="85460" y="141431"/>
                    <a:pt x="89429" y="140116"/>
                  </a:cubicBezTo>
                  <a:cubicBezTo>
                    <a:pt x="93397" y="137484"/>
                    <a:pt x="97366" y="136168"/>
                    <a:pt x="98689" y="133537"/>
                  </a:cubicBezTo>
                  <a:cubicBezTo>
                    <a:pt x="101335" y="132221"/>
                    <a:pt x="103981" y="129589"/>
                    <a:pt x="105304" y="126958"/>
                  </a:cubicBezTo>
                  <a:cubicBezTo>
                    <a:pt x="105304" y="124326"/>
                    <a:pt x="106627" y="121695"/>
                    <a:pt x="106627" y="119063"/>
                  </a:cubicBezTo>
                  <a:close/>
                  <a:moveTo>
                    <a:pt x="15875" y="92075"/>
                  </a:moveTo>
                  <a:cubicBezTo>
                    <a:pt x="15875" y="92075"/>
                    <a:pt x="15875" y="92075"/>
                    <a:pt x="15875" y="308851"/>
                  </a:cubicBezTo>
                  <a:cubicBezTo>
                    <a:pt x="15875" y="315420"/>
                    <a:pt x="21167" y="320675"/>
                    <a:pt x="27781" y="320675"/>
                  </a:cubicBezTo>
                  <a:cubicBezTo>
                    <a:pt x="27781" y="320675"/>
                    <a:pt x="27781" y="320675"/>
                    <a:pt x="259292" y="320675"/>
                  </a:cubicBezTo>
                  <a:cubicBezTo>
                    <a:pt x="259292" y="320675"/>
                    <a:pt x="259292" y="320675"/>
                    <a:pt x="261938" y="318048"/>
                  </a:cubicBezTo>
                  <a:cubicBezTo>
                    <a:pt x="261938" y="318048"/>
                    <a:pt x="261938" y="318048"/>
                    <a:pt x="261938" y="293086"/>
                  </a:cubicBezTo>
                  <a:cubicBezTo>
                    <a:pt x="261938" y="282575"/>
                    <a:pt x="271198" y="273379"/>
                    <a:pt x="283105" y="273379"/>
                  </a:cubicBezTo>
                  <a:cubicBezTo>
                    <a:pt x="283105" y="273379"/>
                    <a:pt x="283105" y="273379"/>
                    <a:pt x="306917" y="273379"/>
                  </a:cubicBezTo>
                  <a:cubicBezTo>
                    <a:pt x="306917" y="273379"/>
                    <a:pt x="306917" y="273379"/>
                    <a:pt x="309563" y="269437"/>
                  </a:cubicBezTo>
                  <a:lnTo>
                    <a:pt x="309563" y="92075"/>
                  </a:lnTo>
                  <a:cubicBezTo>
                    <a:pt x="309563" y="92075"/>
                    <a:pt x="309563" y="92075"/>
                    <a:pt x="15875" y="92075"/>
                  </a:cubicBezTo>
                  <a:close/>
                  <a:moveTo>
                    <a:pt x="157797" y="44450"/>
                  </a:moveTo>
                  <a:cubicBezTo>
                    <a:pt x="156527" y="44450"/>
                    <a:pt x="156527" y="44450"/>
                    <a:pt x="155257" y="45794"/>
                  </a:cubicBezTo>
                  <a:cubicBezTo>
                    <a:pt x="155257" y="45794"/>
                    <a:pt x="155257" y="45794"/>
                    <a:pt x="153987" y="47137"/>
                  </a:cubicBezTo>
                  <a:cubicBezTo>
                    <a:pt x="153987" y="48480"/>
                    <a:pt x="153987" y="48480"/>
                    <a:pt x="153987" y="49823"/>
                  </a:cubicBezTo>
                  <a:cubicBezTo>
                    <a:pt x="153987" y="51167"/>
                    <a:pt x="153987" y="52510"/>
                    <a:pt x="153987" y="53853"/>
                  </a:cubicBezTo>
                  <a:cubicBezTo>
                    <a:pt x="153987" y="55197"/>
                    <a:pt x="153987" y="56540"/>
                    <a:pt x="153987" y="57883"/>
                  </a:cubicBezTo>
                  <a:cubicBezTo>
                    <a:pt x="153987" y="59227"/>
                    <a:pt x="153987" y="59227"/>
                    <a:pt x="155257" y="60570"/>
                  </a:cubicBezTo>
                  <a:cubicBezTo>
                    <a:pt x="155257" y="60570"/>
                    <a:pt x="155257" y="61913"/>
                    <a:pt x="155257" y="61913"/>
                  </a:cubicBezTo>
                  <a:cubicBezTo>
                    <a:pt x="156527" y="61913"/>
                    <a:pt x="156527" y="61913"/>
                    <a:pt x="157797" y="61913"/>
                  </a:cubicBezTo>
                  <a:cubicBezTo>
                    <a:pt x="157797" y="61913"/>
                    <a:pt x="157797" y="61913"/>
                    <a:pt x="159067" y="61913"/>
                  </a:cubicBezTo>
                  <a:cubicBezTo>
                    <a:pt x="159067" y="61913"/>
                    <a:pt x="159067" y="60570"/>
                    <a:pt x="160337" y="60570"/>
                  </a:cubicBezTo>
                  <a:cubicBezTo>
                    <a:pt x="160337" y="59227"/>
                    <a:pt x="160337" y="59227"/>
                    <a:pt x="160337" y="57883"/>
                  </a:cubicBezTo>
                  <a:cubicBezTo>
                    <a:pt x="160337" y="56540"/>
                    <a:pt x="160337" y="55197"/>
                    <a:pt x="160337" y="53853"/>
                  </a:cubicBezTo>
                  <a:cubicBezTo>
                    <a:pt x="160337" y="49823"/>
                    <a:pt x="160337" y="48480"/>
                    <a:pt x="160337" y="47137"/>
                  </a:cubicBezTo>
                  <a:cubicBezTo>
                    <a:pt x="159067" y="45794"/>
                    <a:pt x="159067" y="44450"/>
                    <a:pt x="157797" y="44450"/>
                  </a:cubicBezTo>
                  <a:close/>
                  <a:moveTo>
                    <a:pt x="174625" y="39688"/>
                  </a:moveTo>
                  <a:cubicBezTo>
                    <a:pt x="174625" y="39688"/>
                    <a:pt x="174625" y="39688"/>
                    <a:pt x="183886" y="39688"/>
                  </a:cubicBezTo>
                  <a:cubicBezTo>
                    <a:pt x="183886" y="39688"/>
                    <a:pt x="183886" y="39688"/>
                    <a:pt x="183886" y="59360"/>
                  </a:cubicBezTo>
                  <a:cubicBezTo>
                    <a:pt x="183886" y="60671"/>
                    <a:pt x="183886" y="61983"/>
                    <a:pt x="183886" y="61983"/>
                  </a:cubicBezTo>
                  <a:cubicBezTo>
                    <a:pt x="185209" y="63294"/>
                    <a:pt x="185209" y="63294"/>
                    <a:pt x="186531" y="63294"/>
                  </a:cubicBezTo>
                  <a:cubicBezTo>
                    <a:pt x="186531" y="63294"/>
                    <a:pt x="187854" y="63294"/>
                    <a:pt x="187854" y="61983"/>
                  </a:cubicBezTo>
                  <a:cubicBezTo>
                    <a:pt x="189177" y="61983"/>
                    <a:pt x="189177" y="60671"/>
                    <a:pt x="189177" y="59360"/>
                  </a:cubicBezTo>
                  <a:lnTo>
                    <a:pt x="189177" y="39688"/>
                  </a:lnTo>
                  <a:cubicBezTo>
                    <a:pt x="189177" y="39688"/>
                    <a:pt x="189177" y="39688"/>
                    <a:pt x="198438" y="39688"/>
                  </a:cubicBezTo>
                  <a:cubicBezTo>
                    <a:pt x="198438" y="39688"/>
                    <a:pt x="198438" y="39688"/>
                    <a:pt x="198438" y="69851"/>
                  </a:cubicBezTo>
                  <a:cubicBezTo>
                    <a:pt x="198438" y="69851"/>
                    <a:pt x="198438" y="69851"/>
                    <a:pt x="189177" y="69851"/>
                  </a:cubicBezTo>
                  <a:cubicBezTo>
                    <a:pt x="189177" y="69851"/>
                    <a:pt x="189177" y="69851"/>
                    <a:pt x="189177" y="65917"/>
                  </a:cubicBezTo>
                  <a:cubicBezTo>
                    <a:pt x="189177" y="67228"/>
                    <a:pt x="187854" y="68540"/>
                    <a:pt x="186531" y="68540"/>
                  </a:cubicBezTo>
                  <a:cubicBezTo>
                    <a:pt x="185209" y="69851"/>
                    <a:pt x="183886" y="69851"/>
                    <a:pt x="182563" y="69851"/>
                  </a:cubicBezTo>
                  <a:cubicBezTo>
                    <a:pt x="179917" y="69851"/>
                    <a:pt x="177271" y="69851"/>
                    <a:pt x="175948" y="68540"/>
                  </a:cubicBezTo>
                  <a:cubicBezTo>
                    <a:pt x="174625" y="67228"/>
                    <a:pt x="174625" y="64606"/>
                    <a:pt x="174625" y="61983"/>
                  </a:cubicBezTo>
                  <a:cubicBezTo>
                    <a:pt x="174625" y="61983"/>
                    <a:pt x="174625" y="61983"/>
                    <a:pt x="174625" y="39688"/>
                  </a:cubicBezTo>
                  <a:close/>
                  <a:moveTo>
                    <a:pt x="115887" y="39688"/>
                  </a:moveTo>
                  <a:cubicBezTo>
                    <a:pt x="115887" y="39688"/>
                    <a:pt x="115887" y="39688"/>
                    <a:pt x="124660" y="39688"/>
                  </a:cubicBezTo>
                  <a:cubicBezTo>
                    <a:pt x="124660" y="39688"/>
                    <a:pt x="124660" y="39688"/>
                    <a:pt x="124660" y="59360"/>
                  </a:cubicBezTo>
                  <a:cubicBezTo>
                    <a:pt x="124660" y="60671"/>
                    <a:pt x="124660" y="61983"/>
                    <a:pt x="125914" y="61983"/>
                  </a:cubicBezTo>
                  <a:cubicBezTo>
                    <a:pt x="125914" y="63294"/>
                    <a:pt x="125914" y="63294"/>
                    <a:pt x="127167" y="63294"/>
                  </a:cubicBezTo>
                  <a:cubicBezTo>
                    <a:pt x="128420" y="63294"/>
                    <a:pt x="128420" y="63294"/>
                    <a:pt x="129673" y="61983"/>
                  </a:cubicBezTo>
                  <a:cubicBezTo>
                    <a:pt x="129673" y="61983"/>
                    <a:pt x="130927" y="60671"/>
                    <a:pt x="130927" y="59360"/>
                  </a:cubicBezTo>
                  <a:lnTo>
                    <a:pt x="130927" y="39688"/>
                  </a:lnTo>
                  <a:cubicBezTo>
                    <a:pt x="130927" y="39688"/>
                    <a:pt x="130927" y="39688"/>
                    <a:pt x="139700" y="39688"/>
                  </a:cubicBezTo>
                  <a:cubicBezTo>
                    <a:pt x="139700" y="39688"/>
                    <a:pt x="139700" y="39688"/>
                    <a:pt x="139700" y="69851"/>
                  </a:cubicBezTo>
                  <a:cubicBezTo>
                    <a:pt x="139700" y="69851"/>
                    <a:pt x="139700" y="69851"/>
                    <a:pt x="130927" y="69851"/>
                  </a:cubicBezTo>
                  <a:cubicBezTo>
                    <a:pt x="130927" y="69851"/>
                    <a:pt x="130927" y="69851"/>
                    <a:pt x="130927" y="65917"/>
                  </a:cubicBezTo>
                  <a:cubicBezTo>
                    <a:pt x="129673" y="67228"/>
                    <a:pt x="129673" y="68540"/>
                    <a:pt x="128420" y="68540"/>
                  </a:cubicBezTo>
                  <a:cubicBezTo>
                    <a:pt x="127167" y="69851"/>
                    <a:pt x="124660" y="69851"/>
                    <a:pt x="123407" y="69851"/>
                  </a:cubicBezTo>
                  <a:cubicBezTo>
                    <a:pt x="120900" y="69851"/>
                    <a:pt x="119647" y="69851"/>
                    <a:pt x="118394" y="68540"/>
                  </a:cubicBezTo>
                  <a:cubicBezTo>
                    <a:pt x="117140" y="67228"/>
                    <a:pt x="115887" y="64606"/>
                    <a:pt x="115887" y="61983"/>
                  </a:cubicBezTo>
                  <a:cubicBezTo>
                    <a:pt x="115887" y="61983"/>
                    <a:pt x="115887" y="61983"/>
                    <a:pt x="115887" y="39688"/>
                  </a:cubicBezTo>
                  <a:close/>
                  <a:moveTo>
                    <a:pt x="213518" y="38100"/>
                  </a:moveTo>
                  <a:cubicBezTo>
                    <a:pt x="216164" y="38100"/>
                    <a:pt x="217487" y="38100"/>
                    <a:pt x="218810" y="38100"/>
                  </a:cubicBezTo>
                  <a:cubicBezTo>
                    <a:pt x="220133" y="39423"/>
                    <a:pt x="221456" y="39423"/>
                    <a:pt x="222779" y="40746"/>
                  </a:cubicBezTo>
                  <a:cubicBezTo>
                    <a:pt x="222779" y="42069"/>
                    <a:pt x="224102" y="42069"/>
                    <a:pt x="224102" y="43392"/>
                  </a:cubicBezTo>
                  <a:cubicBezTo>
                    <a:pt x="224102" y="44715"/>
                    <a:pt x="225425" y="46038"/>
                    <a:pt x="225425" y="46038"/>
                  </a:cubicBezTo>
                  <a:cubicBezTo>
                    <a:pt x="225425" y="46038"/>
                    <a:pt x="225425" y="46038"/>
                    <a:pt x="225425" y="47361"/>
                  </a:cubicBezTo>
                  <a:cubicBezTo>
                    <a:pt x="225425" y="47361"/>
                    <a:pt x="225425" y="47361"/>
                    <a:pt x="216164" y="47361"/>
                  </a:cubicBezTo>
                  <a:cubicBezTo>
                    <a:pt x="216164" y="46038"/>
                    <a:pt x="216164" y="44715"/>
                    <a:pt x="216164" y="44715"/>
                  </a:cubicBezTo>
                  <a:cubicBezTo>
                    <a:pt x="214841" y="43392"/>
                    <a:pt x="214841" y="43392"/>
                    <a:pt x="213518" y="43392"/>
                  </a:cubicBezTo>
                  <a:cubicBezTo>
                    <a:pt x="212196" y="43392"/>
                    <a:pt x="212196" y="43392"/>
                    <a:pt x="210873" y="44715"/>
                  </a:cubicBezTo>
                  <a:cubicBezTo>
                    <a:pt x="210873" y="44715"/>
                    <a:pt x="210873" y="46038"/>
                    <a:pt x="210873" y="46038"/>
                  </a:cubicBezTo>
                  <a:cubicBezTo>
                    <a:pt x="210873" y="47361"/>
                    <a:pt x="210873" y="48684"/>
                    <a:pt x="212196" y="48684"/>
                  </a:cubicBezTo>
                  <a:cubicBezTo>
                    <a:pt x="212196" y="48684"/>
                    <a:pt x="213518" y="50006"/>
                    <a:pt x="214841" y="50006"/>
                  </a:cubicBezTo>
                  <a:cubicBezTo>
                    <a:pt x="214841" y="50006"/>
                    <a:pt x="216164" y="50006"/>
                    <a:pt x="217487" y="51329"/>
                  </a:cubicBezTo>
                  <a:cubicBezTo>
                    <a:pt x="218810" y="51329"/>
                    <a:pt x="220133" y="51329"/>
                    <a:pt x="221456" y="52652"/>
                  </a:cubicBezTo>
                  <a:cubicBezTo>
                    <a:pt x="222779" y="53975"/>
                    <a:pt x="224102" y="53975"/>
                    <a:pt x="224102" y="55298"/>
                  </a:cubicBezTo>
                  <a:cubicBezTo>
                    <a:pt x="225425" y="56621"/>
                    <a:pt x="225425" y="57944"/>
                    <a:pt x="225425" y="60590"/>
                  </a:cubicBezTo>
                  <a:cubicBezTo>
                    <a:pt x="225425" y="63236"/>
                    <a:pt x="224102" y="65881"/>
                    <a:pt x="222779" y="67204"/>
                  </a:cubicBezTo>
                  <a:cubicBezTo>
                    <a:pt x="220133" y="69850"/>
                    <a:pt x="217487" y="69850"/>
                    <a:pt x="213518" y="69850"/>
                  </a:cubicBezTo>
                  <a:cubicBezTo>
                    <a:pt x="209550" y="69850"/>
                    <a:pt x="206904" y="69850"/>
                    <a:pt x="204258" y="68527"/>
                  </a:cubicBezTo>
                  <a:cubicBezTo>
                    <a:pt x="202935" y="65881"/>
                    <a:pt x="201612" y="64559"/>
                    <a:pt x="201612" y="60590"/>
                  </a:cubicBezTo>
                  <a:cubicBezTo>
                    <a:pt x="201612" y="60590"/>
                    <a:pt x="201612" y="60590"/>
                    <a:pt x="201612" y="59267"/>
                  </a:cubicBezTo>
                  <a:cubicBezTo>
                    <a:pt x="201612" y="59267"/>
                    <a:pt x="201612" y="59267"/>
                    <a:pt x="209550" y="59267"/>
                  </a:cubicBezTo>
                  <a:cubicBezTo>
                    <a:pt x="209550" y="60590"/>
                    <a:pt x="209550" y="60590"/>
                    <a:pt x="209550" y="61913"/>
                  </a:cubicBezTo>
                  <a:cubicBezTo>
                    <a:pt x="210873" y="61913"/>
                    <a:pt x="210873" y="63236"/>
                    <a:pt x="210873" y="63236"/>
                  </a:cubicBezTo>
                  <a:cubicBezTo>
                    <a:pt x="210873" y="63236"/>
                    <a:pt x="210873" y="64559"/>
                    <a:pt x="212196" y="64559"/>
                  </a:cubicBezTo>
                  <a:cubicBezTo>
                    <a:pt x="212196" y="64559"/>
                    <a:pt x="212196" y="64559"/>
                    <a:pt x="213518" y="64559"/>
                  </a:cubicBezTo>
                  <a:cubicBezTo>
                    <a:pt x="214841" y="64559"/>
                    <a:pt x="214841" y="64559"/>
                    <a:pt x="216164" y="63236"/>
                  </a:cubicBezTo>
                  <a:cubicBezTo>
                    <a:pt x="216164" y="63236"/>
                    <a:pt x="216164" y="61913"/>
                    <a:pt x="216164" y="61913"/>
                  </a:cubicBezTo>
                  <a:cubicBezTo>
                    <a:pt x="216164" y="60590"/>
                    <a:pt x="216164" y="60590"/>
                    <a:pt x="216164" y="59267"/>
                  </a:cubicBezTo>
                  <a:cubicBezTo>
                    <a:pt x="216164" y="59267"/>
                    <a:pt x="214841" y="57944"/>
                    <a:pt x="213518" y="57944"/>
                  </a:cubicBezTo>
                  <a:cubicBezTo>
                    <a:pt x="210873" y="56621"/>
                    <a:pt x="209550" y="56621"/>
                    <a:pt x="208227" y="55298"/>
                  </a:cubicBezTo>
                  <a:cubicBezTo>
                    <a:pt x="206904" y="55298"/>
                    <a:pt x="205581" y="55298"/>
                    <a:pt x="204258" y="53975"/>
                  </a:cubicBezTo>
                  <a:cubicBezTo>
                    <a:pt x="204258" y="52652"/>
                    <a:pt x="202935" y="52652"/>
                    <a:pt x="202935" y="51329"/>
                  </a:cubicBezTo>
                  <a:cubicBezTo>
                    <a:pt x="201612" y="50006"/>
                    <a:pt x="201612" y="48684"/>
                    <a:pt x="201612" y="47361"/>
                  </a:cubicBezTo>
                  <a:cubicBezTo>
                    <a:pt x="201612" y="44715"/>
                    <a:pt x="202935" y="42069"/>
                    <a:pt x="205581" y="40746"/>
                  </a:cubicBezTo>
                  <a:cubicBezTo>
                    <a:pt x="206904" y="39423"/>
                    <a:pt x="209550" y="38100"/>
                    <a:pt x="213518" y="38100"/>
                  </a:cubicBezTo>
                  <a:close/>
                  <a:moveTo>
                    <a:pt x="153820" y="38100"/>
                  </a:moveTo>
                  <a:cubicBezTo>
                    <a:pt x="155157" y="38100"/>
                    <a:pt x="157830" y="38100"/>
                    <a:pt x="157830" y="39440"/>
                  </a:cubicBezTo>
                  <a:cubicBezTo>
                    <a:pt x="159167" y="40779"/>
                    <a:pt x="160504" y="42119"/>
                    <a:pt x="160504" y="43458"/>
                  </a:cubicBezTo>
                  <a:cubicBezTo>
                    <a:pt x="160504" y="43458"/>
                    <a:pt x="160504" y="43458"/>
                    <a:pt x="160504" y="38100"/>
                  </a:cubicBezTo>
                  <a:cubicBezTo>
                    <a:pt x="160504" y="38100"/>
                    <a:pt x="160504" y="38100"/>
                    <a:pt x="169862" y="38100"/>
                  </a:cubicBezTo>
                  <a:cubicBezTo>
                    <a:pt x="169862" y="38100"/>
                    <a:pt x="169862" y="38100"/>
                    <a:pt x="169862" y="68908"/>
                  </a:cubicBezTo>
                  <a:cubicBezTo>
                    <a:pt x="169862" y="70247"/>
                    <a:pt x="169862" y="71587"/>
                    <a:pt x="168525" y="74266"/>
                  </a:cubicBezTo>
                  <a:cubicBezTo>
                    <a:pt x="168525" y="75605"/>
                    <a:pt x="168525" y="76945"/>
                    <a:pt x="167188" y="76945"/>
                  </a:cubicBezTo>
                  <a:cubicBezTo>
                    <a:pt x="165851" y="78284"/>
                    <a:pt x="164515" y="79624"/>
                    <a:pt x="163178" y="79624"/>
                  </a:cubicBezTo>
                  <a:cubicBezTo>
                    <a:pt x="161841" y="79624"/>
                    <a:pt x="159167" y="80963"/>
                    <a:pt x="156494" y="80963"/>
                  </a:cubicBezTo>
                  <a:cubicBezTo>
                    <a:pt x="153820" y="80963"/>
                    <a:pt x="152483" y="79624"/>
                    <a:pt x="151146" y="79624"/>
                  </a:cubicBezTo>
                  <a:cubicBezTo>
                    <a:pt x="149809" y="79624"/>
                    <a:pt x="148473" y="78284"/>
                    <a:pt x="147136" y="78284"/>
                  </a:cubicBezTo>
                  <a:cubicBezTo>
                    <a:pt x="147136" y="76945"/>
                    <a:pt x="145799" y="75605"/>
                    <a:pt x="145799" y="75605"/>
                  </a:cubicBezTo>
                  <a:cubicBezTo>
                    <a:pt x="145799" y="74266"/>
                    <a:pt x="144462" y="72926"/>
                    <a:pt x="144462" y="71587"/>
                  </a:cubicBezTo>
                  <a:cubicBezTo>
                    <a:pt x="144462" y="71587"/>
                    <a:pt x="144462" y="71587"/>
                    <a:pt x="153820" y="71587"/>
                  </a:cubicBezTo>
                  <a:cubicBezTo>
                    <a:pt x="153820" y="72926"/>
                    <a:pt x="153820" y="72926"/>
                    <a:pt x="155157" y="74266"/>
                  </a:cubicBezTo>
                  <a:cubicBezTo>
                    <a:pt x="155157" y="74266"/>
                    <a:pt x="156494" y="74266"/>
                    <a:pt x="156494" y="74266"/>
                  </a:cubicBezTo>
                  <a:cubicBezTo>
                    <a:pt x="157830" y="74266"/>
                    <a:pt x="157830" y="74266"/>
                    <a:pt x="159167" y="74266"/>
                  </a:cubicBezTo>
                  <a:cubicBezTo>
                    <a:pt x="159167" y="74266"/>
                    <a:pt x="159167" y="72926"/>
                    <a:pt x="160504" y="72926"/>
                  </a:cubicBezTo>
                  <a:cubicBezTo>
                    <a:pt x="160504" y="71587"/>
                    <a:pt x="160504" y="71587"/>
                    <a:pt x="160504" y="70247"/>
                  </a:cubicBezTo>
                  <a:cubicBezTo>
                    <a:pt x="160504" y="68908"/>
                    <a:pt x="160504" y="67569"/>
                    <a:pt x="160504" y="66229"/>
                  </a:cubicBezTo>
                  <a:cubicBezTo>
                    <a:pt x="160504" y="66229"/>
                    <a:pt x="160504" y="66229"/>
                    <a:pt x="160504" y="64890"/>
                  </a:cubicBezTo>
                  <a:cubicBezTo>
                    <a:pt x="160504" y="66229"/>
                    <a:pt x="159167" y="67569"/>
                    <a:pt x="157830" y="67569"/>
                  </a:cubicBezTo>
                  <a:cubicBezTo>
                    <a:pt x="156494" y="68908"/>
                    <a:pt x="155157" y="68908"/>
                    <a:pt x="153820" y="68908"/>
                  </a:cubicBezTo>
                  <a:cubicBezTo>
                    <a:pt x="151146" y="68908"/>
                    <a:pt x="149809" y="68908"/>
                    <a:pt x="148473" y="67569"/>
                  </a:cubicBezTo>
                  <a:cubicBezTo>
                    <a:pt x="148473" y="67569"/>
                    <a:pt x="147136" y="66229"/>
                    <a:pt x="145799" y="64890"/>
                  </a:cubicBezTo>
                  <a:cubicBezTo>
                    <a:pt x="145799" y="63550"/>
                    <a:pt x="145799" y="62211"/>
                    <a:pt x="144462" y="59532"/>
                  </a:cubicBezTo>
                  <a:cubicBezTo>
                    <a:pt x="144462" y="58192"/>
                    <a:pt x="144462" y="55513"/>
                    <a:pt x="144462" y="54174"/>
                  </a:cubicBezTo>
                  <a:cubicBezTo>
                    <a:pt x="144462" y="51495"/>
                    <a:pt x="144462" y="50155"/>
                    <a:pt x="144462" y="48816"/>
                  </a:cubicBezTo>
                  <a:cubicBezTo>
                    <a:pt x="144462" y="46137"/>
                    <a:pt x="145799" y="44798"/>
                    <a:pt x="145799" y="43458"/>
                  </a:cubicBezTo>
                  <a:cubicBezTo>
                    <a:pt x="147136" y="42119"/>
                    <a:pt x="147136" y="40779"/>
                    <a:pt x="148473" y="39440"/>
                  </a:cubicBezTo>
                  <a:cubicBezTo>
                    <a:pt x="149809" y="38100"/>
                    <a:pt x="151146" y="38100"/>
                    <a:pt x="153820" y="38100"/>
                  </a:cubicBezTo>
                  <a:close/>
                  <a:moveTo>
                    <a:pt x="96838" y="36513"/>
                  </a:moveTo>
                  <a:lnTo>
                    <a:pt x="92075" y="53976"/>
                  </a:lnTo>
                  <a:lnTo>
                    <a:pt x="100013" y="53976"/>
                  </a:lnTo>
                  <a:close/>
                  <a:moveTo>
                    <a:pt x="231042" y="30163"/>
                  </a:moveTo>
                  <a:cubicBezTo>
                    <a:pt x="231042" y="30163"/>
                    <a:pt x="231042" y="30163"/>
                    <a:pt x="240445" y="30163"/>
                  </a:cubicBezTo>
                  <a:lnTo>
                    <a:pt x="240445" y="39424"/>
                  </a:lnTo>
                  <a:cubicBezTo>
                    <a:pt x="240445" y="39424"/>
                    <a:pt x="240445" y="39424"/>
                    <a:pt x="244475" y="39424"/>
                  </a:cubicBezTo>
                  <a:cubicBezTo>
                    <a:pt x="244475" y="39424"/>
                    <a:pt x="244475" y="39424"/>
                    <a:pt x="244475" y="44716"/>
                  </a:cubicBezTo>
                  <a:cubicBezTo>
                    <a:pt x="244475" y="44716"/>
                    <a:pt x="244475" y="44716"/>
                    <a:pt x="240445" y="44716"/>
                  </a:cubicBezTo>
                  <a:cubicBezTo>
                    <a:pt x="240445" y="44716"/>
                    <a:pt x="240445" y="44716"/>
                    <a:pt x="240445" y="60591"/>
                  </a:cubicBezTo>
                  <a:cubicBezTo>
                    <a:pt x="240445" y="61914"/>
                    <a:pt x="240445" y="61914"/>
                    <a:pt x="240445" y="63237"/>
                  </a:cubicBezTo>
                  <a:cubicBezTo>
                    <a:pt x="241788" y="63237"/>
                    <a:pt x="241788" y="63237"/>
                    <a:pt x="243132" y="63237"/>
                  </a:cubicBezTo>
                  <a:cubicBezTo>
                    <a:pt x="243132" y="63237"/>
                    <a:pt x="243132" y="63237"/>
                    <a:pt x="244475" y="63237"/>
                  </a:cubicBezTo>
                  <a:cubicBezTo>
                    <a:pt x="244475" y="63237"/>
                    <a:pt x="244475" y="63237"/>
                    <a:pt x="244475" y="69851"/>
                  </a:cubicBezTo>
                  <a:cubicBezTo>
                    <a:pt x="243132" y="69851"/>
                    <a:pt x="240445" y="69851"/>
                    <a:pt x="239102" y="69851"/>
                  </a:cubicBezTo>
                  <a:cubicBezTo>
                    <a:pt x="237758" y="69851"/>
                    <a:pt x="236415" y="69851"/>
                    <a:pt x="235072" y="69851"/>
                  </a:cubicBezTo>
                  <a:cubicBezTo>
                    <a:pt x="233729" y="69851"/>
                    <a:pt x="233729" y="68528"/>
                    <a:pt x="232385" y="68528"/>
                  </a:cubicBezTo>
                  <a:cubicBezTo>
                    <a:pt x="232385" y="67205"/>
                    <a:pt x="231042" y="67205"/>
                    <a:pt x="231042" y="65882"/>
                  </a:cubicBezTo>
                  <a:cubicBezTo>
                    <a:pt x="231042" y="64560"/>
                    <a:pt x="231042" y="63237"/>
                    <a:pt x="231042" y="61914"/>
                  </a:cubicBezTo>
                  <a:cubicBezTo>
                    <a:pt x="231042" y="61914"/>
                    <a:pt x="231042" y="61914"/>
                    <a:pt x="231042" y="44716"/>
                  </a:cubicBezTo>
                  <a:cubicBezTo>
                    <a:pt x="231042" y="44716"/>
                    <a:pt x="231042" y="44716"/>
                    <a:pt x="227012" y="44716"/>
                  </a:cubicBezTo>
                  <a:cubicBezTo>
                    <a:pt x="227012" y="44716"/>
                    <a:pt x="227012" y="44716"/>
                    <a:pt x="227012" y="39424"/>
                  </a:cubicBezTo>
                  <a:cubicBezTo>
                    <a:pt x="227012" y="39424"/>
                    <a:pt x="227012" y="39424"/>
                    <a:pt x="231042" y="39424"/>
                  </a:cubicBezTo>
                  <a:cubicBezTo>
                    <a:pt x="231042" y="39424"/>
                    <a:pt x="231042" y="39424"/>
                    <a:pt x="231042" y="30163"/>
                  </a:cubicBezTo>
                  <a:close/>
                  <a:moveTo>
                    <a:pt x="90487" y="28575"/>
                  </a:moveTo>
                  <a:lnTo>
                    <a:pt x="101600" y="28575"/>
                  </a:lnTo>
                  <a:lnTo>
                    <a:pt x="112712" y="69850"/>
                  </a:lnTo>
                  <a:lnTo>
                    <a:pt x="103187" y="69850"/>
                  </a:lnTo>
                  <a:lnTo>
                    <a:pt x="100012" y="61913"/>
                  </a:lnTo>
                  <a:lnTo>
                    <a:pt x="92075" y="61913"/>
                  </a:lnTo>
                  <a:lnTo>
                    <a:pt x="90487" y="69850"/>
                  </a:lnTo>
                  <a:lnTo>
                    <a:pt x="80962" y="69850"/>
                  </a:lnTo>
                  <a:close/>
                  <a:moveTo>
                    <a:pt x="25135" y="22225"/>
                  </a:moveTo>
                  <a:cubicBezTo>
                    <a:pt x="19844" y="22225"/>
                    <a:pt x="15875" y="27494"/>
                    <a:pt x="15875" y="32764"/>
                  </a:cubicBezTo>
                  <a:cubicBezTo>
                    <a:pt x="15875" y="32764"/>
                    <a:pt x="15875" y="32764"/>
                    <a:pt x="15875" y="73600"/>
                  </a:cubicBezTo>
                  <a:cubicBezTo>
                    <a:pt x="15875" y="80186"/>
                    <a:pt x="19844" y="84138"/>
                    <a:pt x="25135" y="84138"/>
                  </a:cubicBezTo>
                  <a:cubicBezTo>
                    <a:pt x="25135" y="84138"/>
                    <a:pt x="25135" y="84138"/>
                    <a:pt x="300303" y="84138"/>
                  </a:cubicBezTo>
                  <a:cubicBezTo>
                    <a:pt x="305594" y="84138"/>
                    <a:pt x="309563" y="80186"/>
                    <a:pt x="309563" y="73600"/>
                  </a:cubicBezTo>
                  <a:lnTo>
                    <a:pt x="309563" y="32764"/>
                  </a:lnTo>
                  <a:cubicBezTo>
                    <a:pt x="309563" y="27494"/>
                    <a:pt x="305594" y="22225"/>
                    <a:pt x="300303" y="22225"/>
                  </a:cubicBezTo>
                  <a:cubicBezTo>
                    <a:pt x="300303" y="22225"/>
                    <a:pt x="300303" y="22225"/>
                    <a:pt x="25135" y="22225"/>
                  </a:cubicBezTo>
                  <a:close/>
                  <a:moveTo>
                    <a:pt x="48948" y="0"/>
                  </a:moveTo>
                  <a:cubicBezTo>
                    <a:pt x="54240" y="0"/>
                    <a:pt x="59531" y="3944"/>
                    <a:pt x="59531" y="10517"/>
                  </a:cubicBezTo>
                  <a:cubicBezTo>
                    <a:pt x="59531" y="10517"/>
                    <a:pt x="59531" y="11832"/>
                    <a:pt x="58208" y="13146"/>
                  </a:cubicBezTo>
                  <a:cubicBezTo>
                    <a:pt x="58208" y="13146"/>
                    <a:pt x="58208" y="13146"/>
                    <a:pt x="96573" y="13146"/>
                  </a:cubicBezTo>
                  <a:cubicBezTo>
                    <a:pt x="96573" y="11832"/>
                    <a:pt x="96573" y="10517"/>
                    <a:pt x="96573" y="10517"/>
                  </a:cubicBezTo>
                  <a:cubicBezTo>
                    <a:pt x="96573" y="3944"/>
                    <a:pt x="100542" y="0"/>
                    <a:pt x="105834" y="0"/>
                  </a:cubicBezTo>
                  <a:cubicBezTo>
                    <a:pt x="111125" y="0"/>
                    <a:pt x="116417" y="3944"/>
                    <a:pt x="116417" y="10517"/>
                  </a:cubicBezTo>
                  <a:cubicBezTo>
                    <a:pt x="116417" y="10517"/>
                    <a:pt x="115094" y="11832"/>
                    <a:pt x="115094" y="13146"/>
                  </a:cubicBezTo>
                  <a:cubicBezTo>
                    <a:pt x="115094" y="13146"/>
                    <a:pt x="115094" y="13146"/>
                    <a:pt x="153459" y="13146"/>
                  </a:cubicBezTo>
                  <a:cubicBezTo>
                    <a:pt x="153459" y="11832"/>
                    <a:pt x="153459" y="10517"/>
                    <a:pt x="153459" y="10517"/>
                  </a:cubicBezTo>
                  <a:cubicBezTo>
                    <a:pt x="153459" y="3944"/>
                    <a:pt x="157427" y="0"/>
                    <a:pt x="162719" y="0"/>
                  </a:cubicBezTo>
                  <a:cubicBezTo>
                    <a:pt x="168011" y="0"/>
                    <a:pt x="173302" y="3944"/>
                    <a:pt x="173302" y="10517"/>
                  </a:cubicBezTo>
                  <a:cubicBezTo>
                    <a:pt x="173302" y="10517"/>
                    <a:pt x="171979" y="11832"/>
                    <a:pt x="171979" y="13146"/>
                  </a:cubicBezTo>
                  <a:cubicBezTo>
                    <a:pt x="171979" y="13146"/>
                    <a:pt x="171979" y="13146"/>
                    <a:pt x="210344" y="13146"/>
                  </a:cubicBezTo>
                  <a:cubicBezTo>
                    <a:pt x="210344" y="11832"/>
                    <a:pt x="209021" y="10517"/>
                    <a:pt x="209021" y="10517"/>
                  </a:cubicBezTo>
                  <a:cubicBezTo>
                    <a:pt x="209021" y="3944"/>
                    <a:pt x="214313" y="0"/>
                    <a:pt x="219604" y="0"/>
                  </a:cubicBezTo>
                  <a:cubicBezTo>
                    <a:pt x="224896" y="0"/>
                    <a:pt x="228865" y="3944"/>
                    <a:pt x="228865" y="10517"/>
                  </a:cubicBezTo>
                  <a:cubicBezTo>
                    <a:pt x="228865" y="10517"/>
                    <a:pt x="228865" y="11832"/>
                    <a:pt x="228865" y="13146"/>
                  </a:cubicBezTo>
                  <a:cubicBezTo>
                    <a:pt x="228865" y="13146"/>
                    <a:pt x="228865" y="13146"/>
                    <a:pt x="267230" y="13146"/>
                  </a:cubicBezTo>
                  <a:cubicBezTo>
                    <a:pt x="265907" y="11832"/>
                    <a:pt x="265907" y="10517"/>
                    <a:pt x="265907" y="10517"/>
                  </a:cubicBezTo>
                  <a:cubicBezTo>
                    <a:pt x="265907" y="3944"/>
                    <a:pt x="271198" y="0"/>
                    <a:pt x="276490" y="0"/>
                  </a:cubicBezTo>
                  <a:cubicBezTo>
                    <a:pt x="281782" y="0"/>
                    <a:pt x="285750" y="3944"/>
                    <a:pt x="285750" y="10517"/>
                  </a:cubicBezTo>
                  <a:cubicBezTo>
                    <a:pt x="285750" y="10517"/>
                    <a:pt x="285750" y="11832"/>
                    <a:pt x="285750" y="13146"/>
                  </a:cubicBezTo>
                  <a:cubicBezTo>
                    <a:pt x="285750" y="13146"/>
                    <a:pt x="285750" y="13146"/>
                    <a:pt x="297657" y="13146"/>
                  </a:cubicBezTo>
                  <a:cubicBezTo>
                    <a:pt x="312209" y="13146"/>
                    <a:pt x="325438" y="24978"/>
                    <a:pt x="325438" y="40754"/>
                  </a:cubicBezTo>
                  <a:cubicBezTo>
                    <a:pt x="325438" y="40754"/>
                    <a:pt x="325438" y="40754"/>
                    <a:pt x="325438" y="276076"/>
                  </a:cubicBezTo>
                  <a:cubicBezTo>
                    <a:pt x="325438" y="276076"/>
                    <a:pt x="325438" y="276076"/>
                    <a:pt x="264584" y="336550"/>
                  </a:cubicBezTo>
                  <a:cubicBezTo>
                    <a:pt x="264584" y="336550"/>
                    <a:pt x="264584" y="336550"/>
                    <a:pt x="27781" y="336550"/>
                  </a:cubicBezTo>
                  <a:cubicBezTo>
                    <a:pt x="13229" y="336550"/>
                    <a:pt x="0" y="323404"/>
                    <a:pt x="0" y="308943"/>
                  </a:cubicBezTo>
                  <a:cubicBezTo>
                    <a:pt x="0" y="308943"/>
                    <a:pt x="0" y="308943"/>
                    <a:pt x="0" y="40754"/>
                  </a:cubicBezTo>
                  <a:cubicBezTo>
                    <a:pt x="0" y="24978"/>
                    <a:pt x="13229" y="13146"/>
                    <a:pt x="27781" y="13146"/>
                  </a:cubicBezTo>
                  <a:cubicBezTo>
                    <a:pt x="27781" y="13146"/>
                    <a:pt x="27781" y="13146"/>
                    <a:pt x="39688" y="13146"/>
                  </a:cubicBezTo>
                  <a:cubicBezTo>
                    <a:pt x="39688" y="11832"/>
                    <a:pt x="39688" y="10517"/>
                    <a:pt x="39688" y="10517"/>
                  </a:cubicBezTo>
                  <a:cubicBezTo>
                    <a:pt x="39688" y="3944"/>
                    <a:pt x="43656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îṩlîḑè"/>
            <p:cNvSpPr>
              <a:spLocks noChangeAspect="1"/>
            </p:cNvSpPr>
            <p:nvPr/>
          </p:nvSpPr>
          <p:spPr bwMode="auto">
            <a:xfrm>
              <a:off x="7798024" y="2332922"/>
              <a:ext cx="609685" cy="603853"/>
            </a:xfrm>
            <a:custGeom>
              <a:avLst/>
              <a:gdLst>
                <a:gd name="connsiteX0" fmla="*/ 279400 w 331787"/>
                <a:gd name="connsiteY0" fmla="*/ 307975 h 328613"/>
                <a:gd name="connsiteX1" fmla="*/ 300038 w 331787"/>
                <a:gd name="connsiteY1" fmla="*/ 307975 h 328613"/>
                <a:gd name="connsiteX2" fmla="*/ 300038 w 331787"/>
                <a:gd name="connsiteY2" fmla="*/ 328613 h 328613"/>
                <a:gd name="connsiteX3" fmla="*/ 279400 w 331787"/>
                <a:gd name="connsiteY3" fmla="*/ 328613 h 328613"/>
                <a:gd name="connsiteX4" fmla="*/ 234950 w 331787"/>
                <a:gd name="connsiteY4" fmla="*/ 307975 h 328613"/>
                <a:gd name="connsiteX5" fmla="*/ 257175 w 331787"/>
                <a:gd name="connsiteY5" fmla="*/ 307975 h 328613"/>
                <a:gd name="connsiteX6" fmla="*/ 257175 w 331787"/>
                <a:gd name="connsiteY6" fmla="*/ 328613 h 328613"/>
                <a:gd name="connsiteX7" fmla="*/ 234950 w 331787"/>
                <a:gd name="connsiteY7" fmla="*/ 328613 h 328613"/>
                <a:gd name="connsiteX8" fmla="*/ 188912 w 331787"/>
                <a:gd name="connsiteY8" fmla="*/ 307975 h 328613"/>
                <a:gd name="connsiteX9" fmla="*/ 211137 w 331787"/>
                <a:gd name="connsiteY9" fmla="*/ 307975 h 328613"/>
                <a:gd name="connsiteX10" fmla="*/ 211137 w 331787"/>
                <a:gd name="connsiteY10" fmla="*/ 328613 h 328613"/>
                <a:gd name="connsiteX11" fmla="*/ 188912 w 331787"/>
                <a:gd name="connsiteY11" fmla="*/ 328613 h 328613"/>
                <a:gd name="connsiteX12" fmla="*/ 144462 w 331787"/>
                <a:gd name="connsiteY12" fmla="*/ 307975 h 328613"/>
                <a:gd name="connsiteX13" fmla="*/ 166687 w 331787"/>
                <a:gd name="connsiteY13" fmla="*/ 307975 h 328613"/>
                <a:gd name="connsiteX14" fmla="*/ 166687 w 331787"/>
                <a:gd name="connsiteY14" fmla="*/ 328613 h 328613"/>
                <a:gd name="connsiteX15" fmla="*/ 144462 w 331787"/>
                <a:gd name="connsiteY15" fmla="*/ 328613 h 328613"/>
                <a:gd name="connsiteX16" fmla="*/ 100012 w 331787"/>
                <a:gd name="connsiteY16" fmla="*/ 307975 h 328613"/>
                <a:gd name="connsiteX17" fmla="*/ 122237 w 331787"/>
                <a:gd name="connsiteY17" fmla="*/ 307975 h 328613"/>
                <a:gd name="connsiteX18" fmla="*/ 122237 w 331787"/>
                <a:gd name="connsiteY18" fmla="*/ 328613 h 328613"/>
                <a:gd name="connsiteX19" fmla="*/ 100012 w 331787"/>
                <a:gd name="connsiteY19" fmla="*/ 328613 h 328613"/>
                <a:gd name="connsiteX20" fmla="*/ 0 w 331787"/>
                <a:gd name="connsiteY20" fmla="*/ 209550 h 328613"/>
                <a:gd name="connsiteX21" fmla="*/ 22225 w 331787"/>
                <a:gd name="connsiteY21" fmla="*/ 209550 h 328613"/>
                <a:gd name="connsiteX22" fmla="*/ 22225 w 331787"/>
                <a:gd name="connsiteY22" fmla="*/ 231775 h 328613"/>
                <a:gd name="connsiteX23" fmla="*/ 0 w 331787"/>
                <a:gd name="connsiteY23" fmla="*/ 231775 h 328613"/>
                <a:gd name="connsiteX24" fmla="*/ 0 w 331787"/>
                <a:gd name="connsiteY24" fmla="*/ 165100 h 328613"/>
                <a:gd name="connsiteX25" fmla="*/ 22225 w 331787"/>
                <a:gd name="connsiteY25" fmla="*/ 165100 h 328613"/>
                <a:gd name="connsiteX26" fmla="*/ 22225 w 331787"/>
                <a:gd name="connsiteY26" fmla="*/ 185738 h 328613"/>
                <a:gd name="connsiteX27" fmla="*/ 0 w 331787"/>
                <a:gd name="connsiteY27" fmla="*/ 185738 h 328613"/>
                <a:gd name="connsiteX28" fmla="*/ 0 w 331787"/>
                <a:gd name="connsiteY28" fmla="*/ 120650 h 328613"/>
                <a:gd name="connsiteX29" fmla="*/ 22225 w 331787"/>
                <a:gd name="connsiteY29" fmla="*/ 120650 h 328613"/>
                <a:gd name="connsiteX30" fmla="*/ 22225 w 331787"/>
                <a:gd name="connsiteY30" fmla="*/ 142875 h 328613"/>
                <a:gd name="connsiteX31" fmla="*/ 0 w 331787"/>
                <a:gd name="connsiteY31" fmla="*/ 142875 h 328613"/>
                <a:gd name="connsiteX32" fmla="*/ 0 w 331787"/>
                <a:gd name="connsiteY32" fmla="*/ 74612 h 328613"/>
                <a:gd name="connsiteX33" fmla="*/ 22225 w 331787"/>
                <a:gd name="connsiteY33" fmla="*/ 74612 h 328613"/>
                <a:gd name="connsiteX34" fmla="*/ 22225 w 331787"/>
                <a:gd name="connsiteY34" fmla="*/ 96837 h 328613"/>
                <a:gd name="connsiteX35" fmla="*/ 0 w 331787"/>
                <a:gd name="connsiteY35" fmla="*/ 96837 h 328613"/>
                <a:gd name="connsiteX36" fmla="*/ 306388 w 331787"/>
                <a:gd name="connsiteY36" fmla="*/ 66675 h 328613"/>
                <a:gd name="connsiteX37" fmla="*/ 327025 w 331787"/>
                <a:gd name="connsiteY37" fmla="*/ 77788 h 328613"/>
                <a:gd name="connsiteX38" fmla="*/ 277813 w 331787"/>
                <a:gd name="connsiteY38" fmla="*/ 163513 h 328613"/>
                <a:gd name="connsiteX39" fmla="*/ 227013 w 331787"/>
                <a:gd name="connsiteY39" fmla="*/ 141288 h 328613"/>
                <a:gd name="connsiteX40" fmla="*/ 195263 w 331787"/>
                <a:gd name="connsiteY40" fmla="*/ 204788 h 328613"/>
                <a:gd name="connsiteX41" fmla="*/ 138113 w 331787"/>
                <a:gd name="connsiteY41" fmla="*/ 177801 h 328613"/>
                <a:gd name="connsiteX42" fmla="*/ 95250 w 331787"/>
                <a:gd name="connsiteY42" fmla="*/ 249238 h 328613"/>
                <a:gd name="connsiteX43" fmla="*/ 76200 w 331787"/>
                <a:gd name="connsiteY43" fmla="*/ 238126 h 328613"/>
                <a:gd name="connsiteX44" fmla="*/ 128588 w 331787"/>
                <a:gd name="connsiteY44" fmla="*/ 149225 h 328613"/>
                <a:gd name="connsiteX45" fmla="*/ 185738 w 331787"/>
                <a:gd name="connsiteY45" fmla="*/ 176213 h 328613"/>
                <a:gd name="connsiteX46" fmla="*/ 217488 w 331787"/>
                <a:gd name="connsiteY46" fmla="*/ 112713 h 328613"/>
                <a:gd name="connsiteX47" fmla="*/ 268288 w 331787"/>
                <a:gd name="connsiteY47" fmla="*/ 136525 h 328613"/>
                <a:gd name="connsiteX48" fmla="*/ 0 w 331787"/>
                <a:gd name="connsiteY48" fmla="*/ 30162 h 328613"/>
                <a:gd name="connsiteX49" fmla="*/ 22225 w 331787"/>
                <a:gd name="connsiteY49" fmla="*/ 30162 h 328613"/>
                <a:gd name="connsiteX50" fmla="*/ 22225 w 331787"/>
                <a:gd name="connsiteY50" fmla="*/ 52387 h 328613"/>
                <a:gd name="connsiteX51" fmla="*/ 0 w 331787"/>
                <a:gd name="connsiteY51" fmla="*/ 52387 h 328613"/>
                <a:gd name="connsiteX52" fmla="*/ 36512 w 331787"/>
                <a:gd name="connsiteY52" fmla="*/ 0 h 328613"/>
                <a:gd name="connsiteX53" fmla="*/ 68262 w 331787"/>
                <a:gd name="connsiteY53" fmla="*/ 0 h 328613"/>
                <a:gd name="connsiteX54" fmla="*/ 68262 w 331787"/>
                <a:gd name="connsiteY54" fmla="*/ 261938 h 328613"/>
                <a:gd name="connsiteX55" fmla="*/ 331787 w 331787"/>
                <a:gd name="connsiteY55" fmla="*/ 261938 h 328613"/>
                <a:gd name="connsiteX56" fmla="*/ 331787 w 331787"/>
                <a:gd name="connsiteY56" fmla="*/ 293688 h 328613"/>
                <a:gd name="connsiteX57" fmla="*/ 36512 w 331787"/>
                <a:gd name="connsiteY57" fmla="*/ 293688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1787" h="328613">
                  <a:moveTo>
                    <a:pt x="279400" y="307975"/>
                  </a:moveTo>
                  <a:lnTo>
                    <a:pt x="300038" y="307975"/>
                  </a:lnTo>
                  <a:lnTo>
                    <a:pt x="300038" y="328613"/>
                  </a:lnTo>
                  <a:lnTo>
                    <a:pt x="279400" y="328613"/>
                  </a:lnTo>
                  <a:close/>
                  <a:moveTo>
                    <a:pt x="234950" y="307975"/>
                  </a:moveTo>
                  <a:lnTo>
                    <a:pt x="257175" y="307975"/>
                  </a:lnTo>
                  <a:lnTo>
                    <a:pt x="257175" y="328613"/>
                  </a:lnTo>
                  <a:lnTo>
                    <a:pt x="234950" y="328613"/>
                  </a:lnTo>
                  <a:close/>
                  <a:moveTo>
                    <a:pt x="188912" y="307975"/>
                  </a:moveTo>
                  <a:lnTo>
                    <a:pt x="211137" y="307975"/>
                  </a:lnTo>
                  <a:lnTo>
                    <a:pt x="211137" y="328613"/>
                  </a:lnTo>
                  <a:lnTo>
                    <a:pt x="188912" y="328613"/>
                  </a:lnTo>
                  <a:close/>
                  <a:moveTo>
                    <a:pt x="144462" y="307975"/>
                  </a:moveTo>
                  <a:lnTo>
                    <a:pt x="166687" y="307975"/>
                  </a:lnTo>
                  <a:lnTo>
                    <a:pt x="166687" y="328613"/>
                  </a:lnTo>
                  <a:lnTo>
                    <a:pt x="144462" y="328613"/>
                  </a:lnTo>
                  <a:close/>
                  <a:moveTo>
                    <a:pt x="100012" y="307975"/>
                  </a:moveTo>
                  <a:lnTo>
                    <a:pt x="122237" y="307975"/>
                  </a:lnTo>
                  <a:lnTo>
                    <a:pt x="122237" y="328613"/>
                  </a:lnTo>
                  <a:lnTo>
                    <a:pt x="100012" y="328613"/>
                  </a:lnTo>
                  <a:close/>
                  <a:moveTo>
                    <a:pt x="0" y="209550"/>
                  </a:moveTo>
                  <a:lnTo>
                    <a:pt x="22225" y="209550"/>
                  </a:lnTo>
                  <a:lnTo>
                    <a:pt x="22225" y="231775"/>
                  </a:lnTo>
                  <a:lnTo>
                    <a:pt x="0" y="231775"/>
                  </a:lnTo>
                  <a:close/>
                  <a:moveTo>
                    <a:pt x="0" y="165100"/>
                  </a:moveTo>
                  <a:lnTo>
                    <a:pt x="22225" y="165100"/>
                  </a:lnTo>
                  <a:lnTo>
                    <a:pt x="22225" y="185738"/>
                  </a:lnTo>
                  <a:lnTo>
                    <a:pt x="0" y="185738"/>
                  </a:lnTo>
                  <a:close/>
                  <a:moveTo>
                    <a:pt x="0" y="120650"/>
                  </a:moveTo>
                  <a:lnTo>
                    <a:pt x="22225" y="120650"/>
                  </a:lnTo>
                  <a:lnTo>
                    <a:pt x="22225" y="142875"/>
                  </a:lnTo>
                  <a:lnTo>
                    <a:pt x="0" y="142875"/>
                  </a:lnTo>
                  <a:close/>
                  <a:moveTo>
                    <a:pt x="0" y="74612"/>
                  </a:moveTo>
                  <a:lnTo>
                    <a:pt x="22225" y="74612"/>
                  </a:lnTo>
                  <a:lnTo>
                    <a:pt x="22225" y="96837"/>
                  </a:lnTo>
                  <a:lnTo>
                    <a:pt x="0" y="96837"/>
                  </a:lnTo>
                  <a:close/>
                  <a:moveTo>
                    <a:pt x="306388" y="66675"/>
                  </a:moveTo>
                  <a:lnTo>
                    <a:pt x="327025" y="77788"/>
                  </a:lnTo>
                  <a:lnTo>
                    <a:pt x="277813" y="163513"/>
                  </a:lnTo>
                  <a:lnTo>
                    <a:pt x="227013" y="141288"/>
                  </a:lnTo>
                  <a:lnTo>
                    <a:pt x="195263" y="204788"/>
                  </a:lnTo>
                  <a:lnTo>
                    <a:pt x="138113" y="177801"/>
                  </a:lnTo>
                  <a:lnTo>
                    <a:pt x="95250" y="249238"/>
                  </a:lnTo>
                  <a:lnTo>
                    <a:pt x="76200" y="238126"/>
                  </a:lnTo>
                  <a:lnTo>
                    <a:pt x="128588" y="149225"/>
                  </a:lnTo>
                  <a:lnTo>
                    <a:pt x="185738" y="176213"/>
                  </a:lnTo>
                  <a:lnTo>
                    <a:pt x="217488" y="112713"/>
                  </a:lnTo>
                  <a:lnTo>
                    <a:pt x="268288" y="136525"/>
                  </a:lnTo>
                  <a:close/>
                  <a:moveTo>
                    <a:pt x="0" y="30162"/>
                  </a:moveTo>
                  <a:lnTo>
                    <a:pt x="22225" y="30162"/>
                  </a:lnTo>
                  <a:lnTo>
                    <a:pt x="22225" y="52387"/>
                  </a:lnTo>
                  <a:lnTo>
                    <a:pt x="0" y="52387"/>
                  </a:lnTo>
                  <a:close/>
                  <a:moveTo>
                    <a:pt x="36512" y="0"/>
                  </a:moveTo>
                  <a:lnTo>
                    <a:pt x="68262" y="0"/>
                  </a:lnTo>
                  <a:lnTo>
                    <a:pt x="68262" y="261938"/>
                  </a:lnTo>
                  <a:lnTo>
                    <a:pt x="331787" y="261938"/>
                  </a:lnTo>
                  <a:lnTo>
                    <a:pt x="331787" y="293688"/>
                  </a:lnTo>
                  <a:lnTo>
                    <a:pt x="36512" y="293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ïṣļïḑé"/>
            <p:cNvSpPr>
              <a:spLocks noChangeAspect="1"/>
            </p:cNvSpPr>
            <p:nvPr/>
          </p:nvSpPr>
          <p:spPr bwMode="auto">
            <a:xfrm>
              <a:off x="9823117" y="2330006"/>
              <a:ext cx="524484" cy="609685"/>
            </a:xfrm>
            <a:custGeom>
              <a:avLst/>
              <a:gdLst>
                <a:gd name="connsiteX0" fmla="*/ 144647 w 290884"/>
                <a:gd name="connsiteY0" fmla="*/ 246063 h 338138"/>
                <a:gd name="connsiteX1" fmla="*/ 110656 w 290884"/>
                <a:gd name="connsiteY1" fmla="*/ 261816 h 338138"/>
                <a:gd name="connsiteX2" fmla="*/ 144647 w 290884"/>
                <a:gd name="connsiteY2" fmla="*/ 314326 h 338138"/>
                <a:gd name="connsiteX3" fmla="*/ 177331 w 290884"/>
                <a:gd name="connsiteY3" fmla="*/ 261816 h 338138"/>
                <a:gd name="connsiteX4" fmla="*/ 144647 w 290884"/>
                <a:gd name="connsiteY4" fmla="*/ 246063 h 338138"/>
                <a:gd name="connsiteX5" fmla="*/ 186856 w 290884"/>
                <a:gd name="connsiteY5" fmla="*/ 222250 h 338138"/>
                <a:gd name="connsiteX6" fmla="*/ 181776 w 290884"/>
                <a:gd name="connsiteY6" fmla="*/ 224790 h 338138"/>
                <a:gd name="connsiteX7" fmla="*/ 167806 w 290884"/>
                <a:gd name="connsiteY7" fmla="*/ 233680 h 338138"/>
                <a:gd name="connsiteX8" fmla="*/ 183046 w 290884"/>
                <a:gd name="connsiteY8" fmla="*/ 241300 h 338138"/>
                <a:gd name="connsiteX9" fmla="*/ 186856 w 290884"/>
                <a:gd name="connsiteY9" fmla="*/ 222250 h 338138"/>
                <a:gd name="connsiteX10" fmla="*/ 102719 w 290884"/>
                <a:gd name="connsiteY10" fmla="*/ 222250 h 338138"/>
                <a:gd name="connsiteX11" fmla="*/ 105470 w 290884"/>
                <a:gd name="connsiteY11" fmla="*/ 241300 h 338138"/>
                <a:gd name="connsiteX12" fmla="*/ 123357 w 290884"/>
                <a:gd name="connsiteY12" fmla="*/ 233680 h 338138"/>
                <a:gd name="connsiteX13" fmla="*/ 106846 w 290884"/>
                <a:gd name="connsiteY13" fmla="*/ 224790 h 338138"/>
                <a:gd name="connsiteX14" fmla="*/ 102719 w 290884"/>
                <a:gd name="connsiteY14" fmla="*/ 222250 h 338138"/>
                <a:gd name="connsiteX15" fmla="*/ 233044 w 290884"/>
                <a:gd name="connsiteY15" fmla="*/ 184150 h 338138"/>
                <a:gd name="connsiteX16" fmla="*/ 209321 w 290884"/>
                <a:gd name="connsiteY16" fmla="*/ 203710 h 338138"/>
                <a:gd name="connsiteX17" fmla="*/ 202731 w 290884"/>
                <a:gd name="connsiteY17" fmla="*/ 249351 h 338138"/>
                <a:gd name="connsiteX18" fmla="*/ 246223 w 290884"/>
                <a:gd name="connsiteY18" fmla="*/ 257175 h 338138"/>
                <a:gd name="connsiteX19" fmla="*/ 265992 w 290884"/>
                <a:gd name="connsiteY19" fmla="*/ 250655 h 338138"/>
                <a:gd name="connsiteX20" fmla="*/ 233044 w 290884"/>
                <a:gd name="connsiteY20" fmla="*/ 184150 h 338138"/>
                <a:gd name="connsiteX21" fmla="*/ 56261 w 290884"/>
                <a:gd name="connsiteY21" fmla="*/ 184150 h 338138"/>
                <a:gd name="connsiteX22" fmla="*/ 21995 w 290884"/>
                <a:gd name="connsiteY22" fmla="*/ 250655 h 338138"/>
                <a:gd name="connsiteX23" fmla="*/ 43082 w 290884"/>
                <a:gd name="connsiteY23" fmla="*/ 257175 h 338138"/>
                <a:gd name="connsiteX24" fmla="*/ 85256 w 290884"/>
                <a:gd name="connsiteY24" fmla="*/ 249351 h 338138"/>
                <a:gd name="connsiteX25" fmla="*/ 78666 w 290884"/>
                <a:gd name="connsiteY25" fmla="*/ 203710 h 338138"/>
                <a:gd name="connsiteX26" fmla="*/ 56261 w 290884"/>
                <a:gd name="connsiteY26" fmla="*/ 184150 h 338138"/>
                <a:gd name="connsiteX27" fmla="*/ 210669 w 290884"/>
                <a:gd name="connsiteY27" fmla="*/ 163513 h 338138"/>
                <a:gd name="connsiteX28" fmla="*/ 210669 w 290884"/>
                <a:gd name="connsiteY28" fmla="*/ 169070 h 338138"/>
                <a:gd name="connsiteX29" fmla="*/ 210669 w 290884"/>
                <a:gd name="connsiteY29" fmla="*/ 174626 h 338138"/>
                <a:gd name="connsiteX30" fmla="*/ 217019 w 290884"/>
                <a:gd name="connsiteY30" fmla="*/ 169070 h 338138"/>
                <a:gd name="connsiteX31" fmla="*/ 210669 w 290884"/>
                <a:gd name="connsiteY31" fmla="*/ 163513 h 338138"/>
                <a:gd name="connsiteX32" fmla="*/ 77319 w 290884"/>
                <a:gd name="connsiteY32" fmla="*/ 163513 h 338138"/>
                <a:gd name="connsiteX33" fmla="*/ 70969 w 290884"/>
                <a:gd name="connsiteY33" fmla="*/ 169070 h 338138"/>
                <a:gd name="connsiteX34" fmla="*/ 77319 w 290884"/>
                <a:gd name="connsiteY34" fmla="*/ 174626 h 338138"/>
                <a:gd name="connsiteX35" fmla="*/ 77319 w 290884"/>
                <a:gd name="connsiteY35" fmla="*/ 169070 h 338138"/>
                <a:gd name="connsiteX36" fmla="*/ 77319 w 290884"/>
                <a:gd name="connsiteY36" fmla="*/ 163513 h 338138"/>
                <a:gd name="connsiteX37" fmla="*/ 144788 w 290884"/>
                <a:gd name="connsiteY37" fmla="*/ 150813 h 338138"/>
                <a:gd name="connsiteX38" fmla="*/ 163045 w 290884"/>
                <a:gd name="connsiteY38" fmla="*/ 169070 h 338138"/>
                <a:gd name="connsiteX39" fmla="*/ 144788 w 290884"/>
                <a:gd name="connsiteY39" fmla="*/ 187327 h 338138"/>
                <a:gd name="connsiteX40" fmla="*/ 126531 w 290884"/>
                <a:gd name="connsiteY40" fmla="*/ 169070 h 338138"/>
                <a:gd name="connsiteX41" fmla="*/ 144788 w 290884"/>
                <a:gd name="connsiteY41" fmla="*/ 150813 h 338138"/>
                <a:gd name="connsiteX42" fmla="*/ 145444 w 290884"/>
                <a:gd name="connsiteY42" fmla="*/ 114300 h 338138"/>
                <a:gd name="connsiteX43" fmla="*/ 119215 w 290884"/>
                <a:gd name="connsiteY43" fmla="*/ 130293 h 338138"/>
                <a:gd name="connsiteX44" fmla="*/ 100855 w 290884"/>
                <a:gd name="connsiteY44" fmla="*/ 144952 h 338138"/>
                <a:gd name="connsiteX45" fmla="*/ 99544 w 290884"/>
                <a:gd name="connsiteY45" fmla="*/ 168941 h 338138"/>
                <a:gd name="connsiteX46" fmla="*/ 100855 w 290884"/>
                <a:gd name="connsiteY46" fmla="*/ 192930 h 338138"/>
                <a:gd name="connsiteX47" fmla="*/ 119215 w 290884"/>
                <a:gd name="connsiteY47" fmla="*/ 206257 h 338138"/>
                <a:gd name="connsiteX48" fmla="*/ 145444 w 290884"/>
                <a:gd name="connsiteY48" fmla="*/ 222250 h 338138"/>
                <a:gd name="connsiteX49" fmla="*/ 170361 w 290884"/>
                <a:gd name="connsiteY49" fmla="*/ 206257 h 338138"/>
                <a:gd name="connsiteX50" fmla="*/ 190032 w 290884"/>
                <a:gd name="connsiteY50" fmla="*/ 192930 h 338138"/>
                <a:gd name="connsiteX51" fmla="*/ 190032 w 290884"/>
                <a:gd name="connsiteY51" fmla="*/ 168941 h 338138"/>
                <a:gd name="connsiteX52" fmla="*/ 190032 w 290884"/>
                <a:gd name="connsiteY52" fmla="*/ 144952 h 338138"/>
                <a:gd name="connsiteX53" fmla="*/ 170361 w 290884"/>
                <a:gd name="connsiteY53" fmla="*/ 130293 h 338138"/>
                <a:gd name="connsiteX54" fmla="*/ 145444 w 290884"/>
                <a:gd name="connsiteY54" fmla="*/ 114300 h 338138"/>
                <a:gd name="connsiteX55" fmla="*/ 183046 w 290884"/>
                <a:gd name="connsiteY55" fmla="*/ 96838 h 338138"/>
                <a:gd name="connsiteX56" fmla="*/ 167806 w 290884"/>
                <a:gd name="connsiteY56" fmla="*/ 103188 h 338138"/>
                <a:gd name="connsiteX57" fmla="*/ 181776 w 290884"/>
                <a:gd name="connsiteY57" fmla="*/ 113348 h 338138"/>
                <a:gd name="connsiteX58" fmla="*/ 186856 w 290884"/>
                <a:gd name="connsiteY58" fmla="*/ 115888 h 338138"/>
                <a:gd name="connsiteX59" fmla="*/ 183046 w 290884"/>
                <a:gd name="connsiteY59" fmla="*/ 96838 h 338138"/>
                <a:gd name="connsiteX60" fmla="*/ 105470 w 290884"/>
                <a:gd name="connsiteY60" fmla="*/ 96838 h 338138"/>
                <a:gd name="connsiteX61" fmla="*/ 102719 w 290884"/>
                <a:gd name="connsiteY61" fmla="*/ 115888 h 338138"/>
                <a:gd name="connsiteX62" fmla="*/ 106846 w 290884"/>
                <a:gd name="connsiteY62" fmla="*/ 113348 h 338138"/>
                <a:gd name="connsiteX63" fmla="*/ 123357 w 290884"/>
                <a:gd name="connsiteY63" fmla="*/ 103188 h 338138"/>
                <a:gd name="connsiteX64" fmla="*/ 105470 w 290884"/>
                <a:gd name="connsiteY64" fmla="*/ 96838 h 338138"/>
                <a:gd name="connsiteX65" fmla="*/ 246901 w 290884"/>
                <a:gd name="connsiteY65" fmla="*/ 79375 h 338138"/>
                <a:gd name="connsiteX66" fmla="*/ 202731 w 290884"/>
                <a:gd name="connsiteY66" fmla="*/ 88503 h 338138"/>
                <a:gd name="connsiteX67" fmla="*/ 209424 w 290884"/>
                <a:gd name="connsiteY67" fmla="*/ 134144 h 338138"/>
                <a:gd name="connsiteX68" fmla="*/ 233517 w 290884"/>
                <a:gd name="connsiteY68" fmla="*/ 152400 h 338138"/>
                <a:gd name="connsiteX69" fmla="*/ 250917 w 290884"/>
                <a:gd name="connsiteY69" fmla="*/ 132840 h 338138"/>
                <a:gd name="connsiteX70" fmla="*/ 266979 w 290884"/>
                <a:gd name="connsiteY70" fmla="*/ 85895 h 338138"/>
                <a:gd name="connsiteX71" fmla="*/ 246901 w 290884"/>
                <a:gd name="connsiteY71" fmla="*/ 79375 h 338138"/>
                <a:gd name="connsiteX72" fmla="*/ 43420 w 290884"/>
                <a:gd name="connsiteY72" fmla="*/ 79375 h 338138"/>
                <a:gd name="connsiteX73" fmla="*/ 22503 w 290884"/>
                <a:gd name="connsiteY73" fmla="*/ 85895 h 338138"/>
                <a:gd name="connsiteX74" fmla="*/ 38191 w 290884"/>
                <a:gd name="connsiteY74" fmla="*/ 132840 h 338138"/>
                <a:gd name="connsiteX75" fmla="*/ 56494 w 290884"/>
                <a:gd name="connsiteY75" fmla="*/ 152400 h 338138"/>
                <a:gd name="connsiteX76" fmla="*/ 78719 w 290884"/>
                <a:gd name="connsiteY76" fmla="*/ 134144 h 338138"/>
                <a:gd name="connsiteX77" fmla="*/ 85256 w 290884"/>
                <a:gd name="connsiteY77" fmla="*/ 88503 h 338138"/>
                <a:gd name="connsiteX78" fmla="*/ 43420 w 290884"/>
                <a:gd name="connsiteY78" fmla="*/ 79375 h 338138"/>
                <a:gd name="connsiteX79" fmla="*/ 144647 w 290884"/>
                <a:gd name="connsiteY79" fmla="*/ 22225 h 338138"/>
                <a:gd name="connsiteX80" fmla="*/ 110656 w 290884"/>
                <a:gd name="connsiteY80" fmla="*/ 74942 h 338138"/>
                <a:gd name="connsiteX81" fmla="*/ 144647 w 290884"/>
                <a:gd name="connsiteY81" fmla="*/ 92075 h 338138"/>
                <a:gd name="connsiteX82" fmla="*/ 177331 w 290884"/>
                <a:gd name="connsiteY82" fmla="*/ 74942 h 338138"/>
                <a:gd name="connsiteX83" fmla="*/ 144647 w 290884"/>
                <a:gd name="connsiteY83" fmla="*/ 22225 h 338138"/>
                <a:gd name="connsiteX84" fmla="*/ 145581 w 290884"/>
                <a:gd name="connsiteY84" fmla="*/ 0 h 338138"/>
                <a:gd name="connsiteX85" fmla="*/ 199637 w 290884"/>
                <a:gd name="connsiteY85" fmla="*/ 67363 h 338138"/>
                <a:gd name="connsiteX86" fmla="*/ 247101 w 290884"/>
                <a:gd name="connsiteY86" fmla="*/ 58117 h 338138"/>
                <a:gd name="connsiteX87" fmla="*/ 285335 w 290884"/>
                <a:gd name="connsiteY87" fmla="*/ 73968 h 338138"/>
                <a:gd name="connsiteX88" fmla="*/ 268195 w 290884"/>
                <a:gd name="connsiteY88" fmla="*/ 145294 h 338138"/>
                <a:gd name="connsiteX89" fmla="*/ 248419 w 290884"/>
                <a:gd name="connsiteY89" fmla="*/ 169069 h 338138"/>
                <a:gd name="connsiteX90" fmla="*/ 285335 w 290884"/>
                <a:gd name="connsiteY90" fmla="*/ 264170 h 338138"/>
                <a:gd name="connsiteX91" fmla="*/ 247101 w 290884"/>
                <a:gd name="connsiteY91" fmla="*/ 280021 h 338138"/>
                <a:gd name="connsiteX92" fmla="*/ 199637 w 290884"/>
                <a:gd name="connsiteY92" fmla="*/ 270775 h 338138"/>
                <a:gd name="connsiteX93" fmla="*/ 145581 w 290884"/>
                <a:gd name="connsiteY93" fmla="*/ 338138 h 338138"/>
                <a:gd name="connsiteX94" fmla="*/ 91525 w 290884"/>
                <a:gd name="connsiteY94" fmla="*/ 270775 h 338138"/>
                <a:gd name="connsiteX95" fmla="*/ 44061 w 290884"/>
                <a:gd name="connsiteY95" fmla="*/ 280021 h 338138"/>
                <a:gd name="connsiteX96" fmla="*/ 5827 w 290884"/>
                <a:gd name="connsiteY96" fmla="*/ 264170 h 338138"/>
                <a:gd name="connsiteX97" fmla="*/ 41425 w 290884"/>
                <a:gd name="connsiteY97" fmla="*/ 169069 h 338138"/>
                <a:gd name="connsiteX98" fmla="*/ 21648 w 290884"/>
                <a:gd name="connsiteY98" fmla="*/ 145294 h 338138"/>
                <a:gd name="connsiteX99" fmla="*/ 5827 w 290884"/>
                <a:gd name="connsiteY99" fmla="*/ 73968 h 338138"/>
                <a:gd name="connsiteX100" fmla="*/ 44061 w 290884"/>
                <a:gd name="connsiteY100" fmla="*/ 58117 h 338138"/>
                <a:gd name="connsiteX101" fmla="*/ 91525 w 290884"/>
                <a:gd name="connsiteY101" fmla="*/ 67363 h 338138"/>
                <a:gd name="connsiteX102" fmla="*/ 145581 w 290884"/>
                <a:gd name="connsiteY10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90884" h="338138">
                  <a:moveTo>
                    <a:pt x="144647" y="246063"/>
                  </a:moveTo>
                  <a:cubicBezTo>
                    <a:pt x="132881" y="252627"/>
                    <a:pt x="121115" y="257878"/>
                    <a:pt x="110656" y="261816"/>
                  </a:cubicBezTo>
                  <a:cubicBezTo>
                    <a:pt x="119807" y="295948"/>
                    <a:pt x="132881" y="314326"/>
                    <a:pt x="144647" y="314326"/>
                  </a:cubicBezTo>
                  <a:cubicBezTo>
                    <a:pt x="155106" y="314326"/>
                    <a:pt x="168180" y="295948"/>
                    <a:pt x="177331" y="261816"/>
                  </a:cubicBezTo>
                  <a:cubicBezTo>
                    <a:pt x="166872" y="257878"/>
                    <a:pt x="155106" y="252627"/>
                    <a:pt x="144647" y="246063"/>
                  </a:cubicBezTo>
                  <a:close/>
                  <a:moveTo>
                    <a:pt x="186856" y="222250"/>
                  </a:moveTo>
                  <a:cubicBezTo>
                    <a:pt x="184316" y="222250"/>
                    <a:pt x="183046" y="223520"/>
                    <a:pt x="181776" y="224790"/>
                  </a:cubicBezTo>
                  <a:cubicBezTo>
                    <a:pt x="176696" y="228600"/>
                    <a:pt x="171616" y="231140"/>
                    <a:pt x="167806" y="233680"/>
                  </a:cubicBezTo>
                  <a:cubicBezTo>
                    <a:pt x="172886" y="237490"/>
                    <a:pt x="177966" y="238760"/>
                    <a:pt x="183046" y="241300"/>
                  </a:cubicBezTo>
                  <a:cubicBezTo>
                    <a:pt x="184316" y="234950"/>
                    <a:pt x="185586" y="228600"/>
                    <a:pt x="186856" y="222250"/>
                  </a:cubicBezTo>
                  <a:close/>
                  <a:moveTo>
                    <a:pt x="102719" y="222250"/>
                  </a:moveTo>
                  <a:cubicBezTo>
                    <a:pt x="102719" y="228600"/>
                    <a:pt x="104095" y="234950"/>
                    <a:pt x="105470" y="241300"/>
                  </a:cubicBezTo>
                  <a:cubicBezTo>
                    <a:pt x="110974" y="238760"/>
                    <a:pt x="117853" y="237490"/>
                    <a:pt x="123357" y="233680"/>
                  </a:cubicBezTo>
                  <a:cubicBezTo>
                    <a:pt x="117853" y="231140"/>
                    <a:pt x="112350" y="228600"/>
                    <a:pt x="106846" y="224790"/>
                  </a:cubicBezTo>
                  <a:cubicBezTo>
                    <a:pt x="105470" y="223520"/>
                    <a:pt x="104095" y="222250"/>
                    <a:pt x="102719" y="222250"/>
                  </a:cubicBezTo>
                  <a:close/>
                  <a:moveTo>
                    <a:pt x="233044" y="184150"/>
                  </a:moveTo>
                  <a:cubicBezTo>
                    <a:pt x="225136" y="190670"/>
                    <a:pt x="218546" y="197190"/>
                    <a:pt x="209321" y="203710"/>
                  </a:cubicBezTo>
                  <a:cubicBezTo>
                    <a:pt x="208003" y="219359"/>
                    <a:pt x="206685" y="235007"/>
                    <a:pt x="202731" y="249351"/>
                  </a:cubicBezTo>
                  <a:cubicBezTo>
                    <a:pt x="219864" y="254567"/>
                    <a:pt x="234361" y="257175"/>
                    <a:pt x="246223" y="257175"/>
                  </a:cubicBezTo>
                  <a:cubicBezTo>
                    <a:pt x="251494" y="257175"/>
                    <a:pt x="262038" y="257175"/>
                    <a:pt x="265992" y="250655"/>
                  </a:cubicBezTo>
                  <a:cubicBezTo>
                    <a:pt x="272581" y="241527"/>
                    <a:pt x="262038" y="215446"/>
                    <a:pt x="233044" y="184150"/>
                  </a:cubicBezTo>
                  <a:close/>
                  <a:moveTo>
                    <a:pt x="56261" y="184150"/>
                  </a:moveTo>
                  <a:cubicBezTo>
                    <a:pt x="25949" y="215446"/>
                    <a:pt x="15406" y="241527"/>
                    <a:pt x="21995" y="250655"/>
                  </a:cubicBezTo>
                  <a:cubicBezTo>
                    <a:pt x="25949" y="257175"/>
                    <a:pt x="36493" y="257175"/>
                    <a:pt x="43082" y="257175"/>
                  </a:cubicBezTo>
                  <a:cubicBezTo>
                    <a:pt x="54943" y="257175"/>
                    <a:pt x="69441" y="254567"/>
                    <a:pt x="85256" y="249351"/>
                  </a:cubicBezTo>
                  <a:cubicBezTo>
                    <a:pt x="82620" y="235007"/>
                    <a:pt x="79984" y="219359"/>
                    <a:pt x="78666" y="203710"/>
                  </a:cubicBezTo>
                  <a:cubicBezTo>
                    <a:pt x="70759" y="197190"/>
                    <a:pt x="62851" y="190670"/>
                    <a:pt x="56261" y="184150"/>
                  </a:cubicBezTo>
                  <a:close/>
                  <a:moveTo>
                    <a:pt x="210669" y="163513"/>
                  </a:moveTo>
                  <a:cubicBezTo>
                    <a:pt x="210669" y="164902"/>
                    <a:pt x="210669" y="166291"/>
                    <a:pt x="210669" y="169070"/>
                  </a:cubicBezTo>
                  <a:cubicBezTo>
                    <a:pt x="210669" y="170459"/>
                    <a:pt x="210669" y="173237"/>
                    <a:pt x="210669" y="174626"/>
                  </a:cubicBezTo>
                  <a:cubicBezTo>
                    <a:pt x="213209" y="173237"/>
                    <a:pt x="215749" y="170459"/>
                    <a:pt x="217019" y="169070"/>
                  </a:cubicBezTo>
                  <a:cubicBezTo>
                    <a:pt x="215749" y="166291"/>
                    <a:pt x="213209" y="164902"/>
                    <a:pt x="210669" y="163513"/>
                  </a:cubicBezTo>
                  <a:close/>
                  <a:moveTo>
                    <a:pt x="77319" y="163513"/>
                  </a:moveTo>
                  <a:cubicBezTo>
                    <a:pt x="74779" y="164902"/>
                    <a:pt x="73509" y="166291"/>
                    <a:pt x="70969" y="169070"/>
                  </a:cubicBezTo>
                  <a:cubicBezTo>
                    <a:pt x="73509" y="170459"/>
                    <a:pt x="74779" y="173237"/>
                    <a:pt x="77319" y="174626"/>
                  </a:cubicBezTo>
                  <a:cubicBezTo>
                    <a:pt x="77319" y="173237"/>
                    <a:pt x="77319" y="170459"/>
                    <a:pt x="77319" y="169070"/>
                  </a:cubicBezTo>
                  <a:cubicBezTo>
                    <a:pt x="77319" y="166291"/>
                    <a:pt x="77319" y="164902"/>
                    <a:pt x="77319" y="163513"/>
                  </a:cubicBezTo>
                  <a:close/>
                  <a:moveTo>
                    <a:pt x="144788" y="150813"/>
                  </a:moveTo>
                  <a:cubicBezTo>
                    <a:pt x="154871" y="150813"/>
                    <a:pt x="163045" y="158987"/>
                    <a:pt x="163045" y="169070"/>
                  </a:cubicBezTo>
                  <a:cubicBezTo>
                    <a:pt x="163045" y="179153"/>
                    <a:pt x="154871" y="187327"/>
                    <a:pt x="144788" y="187327"/>
                  </a:cubicBezTo>
                  <a:cubicBezTo>
                    <a:pt x="134705" y="187327"/>
                    <a:pt x="126531" y="179153"/>
                    <a:pt x="126531" y="169070"/>
                  </a:cubicBezTo>
                  <a:cubicBezTo>
                    <a:pt x="126531" y="158987"/>
                    <a:pt x="134705" y="150813"/>
                    <a:pt x="144788" y="150813"/>
                  </a:cubicBezTo>
                  <a:close/>
                  <a:moveTo>
                    <a:pt x="145444" y="114300"/>
                  </a:moveTo>
                  <a:cubicBezTo>
                    <a:pt x="136264" y="119631"/>
                    <a:pt x="128395" y="124962"/>
                    <a:pt x="119215" y="130293"/>
                  </a:cubicBezTo>
                  <a:cubicBezTo>
                    <a:pt x="112658" y="135623"/>
                    <a:pt x="106101" y="139622"/>
                    <a:pt x="100855" y="144952"/>
                  </a:cubicBezTo>
                  <a:cubicBezTo>
                    <a:pt x="100855" y="152949"/>
                    <a:pt x="99544" y="160945"/>
                    <a:pt x="99544" y="168941"/>
                  </a:cubicBezTo>
                  <a:cubicBezTo>
                    <a:pt x="99544" y="176938"/>
                    <a:pt x="100855" y="184934"/>
                    <a:pt x="100855" y="192930"/>
                  </a:cubicBezTo>
                  <a:cubicBezTo>
                    <a:pt x="107412" y="196928"/>
                    <a:pt x="112658" y="202259"/>
                    <a:pt x="119215" y="206257"/>
                  </a:cubicBezTo>
                  <a:cubicBezTo>
                    <a:pt x="128395" y="212921"/>
                    <a:pt x="136264" y="218252"/>
                    <a:pt x="145444" y="222250"/>
                  </a:cubicBezTo>
                  <a:cubicBezTo>
                    <a:pt x="153312" y="218252"/>
                    <a:pt x="162492" y="212921"/>
                    <a:pt x="170361" y="206257"/>
                  </a:cubicBezTo>
                  <a:cubicBezTo>
                    <a:pt x="176918" y="202259"/>
                    <a:pt x="183475" y="196928"/>
                    <a:pt x="190032" y="192930"/>
                  </a:cubicBezTo>
                  <a:cubicBezTo>
                    <a:pt x="190032" y="184934"/>
                    <a:pt x="190032" y="176938"/>
                    <a:pt x="190032" y="168941"/>
                  </a:cubicBezTo>
                  <a:cubicBezTo>
                    <a:pt x="190032" y="160945"/>
                    <a:pt x="190032" y="152949"/>
                    <a:pt x="190032" y="144952"/>
                  </a:cubicBezTo>
                  <a:cubicBezTo>
                    <a:pt x="183475" y="139622"/>
                    <a:pt x="176918" y="135623"/>
                    <a:pt x="170361" y="130293"/>
                  </a:cubicBezTo>
                  <a:cubicBezTo>
                    <a:pt x="162492" y="124962"/>
                    <a:pt x="153312" y="119631"/>
                    <a:pt x="145444" y="114300"/>
                  </a:cubicBezTo>
                  <a:close/>
                  <a:moveTo>
                    <a:pt x="183046" y="96838"/>
                  </a:moveTo>
                  <a:cubicBezTo>
                    <a:pt x="177966" y="98108"/>
                    <a:pt x="172886" y="100648"/>
                    <a:pt x="167806" y="103188"/>
                  </a:cubicBezTo>
                  <a:cubicBezTo>
                    <a:pt x="171616" y="106998"/>
                    <a:pt x="176696" y="109538"/>
                    <a:pt x="181776" y="113348"/>
                  </a:cubicBezTo>
                  <a:cubicBezTo>
                    <a:pt x="183046" y="114618"/>
                    <a:pt x="184316" y="115888"/>
                    <a:pt x="186856" y="115888"/>
                  </a:cubicBezTo>
                  <a:cubicBezTo>
                    <a:pt x="185586" y="109538"/>
                    <a:pt x="184316" y="103188"/>
                    <a:pt x="183046" y="96838"/>
                  </a:cubicBezTo>
                  <a:close/>
                  <a:moveTo>
                    <a:pt x="105470" y="96838"/>
                  </a:moveTo>
                  <a:cubicBezTo>
                    <a:pt x="104095" y="103188"/>
                    <a:pt x="102719" y="109538"/>
                    <a:pt x="102719" y="115888"/>
                  </a:cubicBezTo>
                  <a:cubicBezTo>
                    <a:pt x="104095" y="115888"/>
                    <a:pt x="105470" y="114618"/>
                    <a:pt x="106846" y="113348"/>
                  </a:cubicBezTo>
                  <a:cubicBezTo>
                    <a:pt x="112350" y="109538"/>
                    <a:pt x="117853" y="106998"/>
                    <a:pt x="123357" y="103188"/>
                  </a:cubicBezTo>
                  <a:cubicBezTo>
                    <a:pt x="117853" y="100648"/>
                    <a:pt x="110974" y="98108"/>
                    <a:pt x="105470" y="96838"/>
                  </a:cubicBezTo>
                  <a:close/>
                  <a:moveTo>
                    <a:pt x="246901" y="79375"/>
                  </a:moveTo>
                  <a:cubicBezTo>
                    <a:pt x="234855" y="79375"/>
                    <a:pt x="220132" y="83287"/>
                    <a:pt x="202731" y="88503"/>
                  </a:cubicBezTo>
                  <a:cubicBezTo>
                    <a:pt x="206747" y="102847"/>
                    <a:pt x="208085" y="118496"/>
                    <a:pt x="209424" y="134144"/>
                  </a:cubicBezTo>
                  <a:cubicBezTo>
                    <a:pt x="217455" y="139360"/>
                    <a:pt x="225486" y="145880"/>
                    <a:pt x="233517" y="152400"/>
                  </a:cubicBezTo>
                  <a:cubicBezTo>
                    <a:pt x="240209" y="145880"/>
                    <a:pt x="245563" y="139360"/>
                    <a:pt x="250917" y="132840"/>
                  </a:cubicBezTo>
                  <a:cubicBezTo>
                    <a:pt x="269656" y="108063"/>
                    <a:pt x="270994" y="92415"/>
                    <a:pt x="266979" y="85895"/>
                  </a:cubicBezTo>
                  <a:cubicBezTo>
                    <a:pt x="262963" y="80679"/>
                    <a:pt x="252255" y="79375"/>
                    <a:pt x="246901" y="79375"/>
                  </a:cubicBezTo>
                  <a:close/>
                  <a:moveTo>
                    <a:pt x="43420" y="79375"/>
                  </a:moveTo>
                  <a:cubicBezTo>
                    <a:pt x="36884" y="79375"/>
                    <a:pt x="26425" y="80679"/>
                    <a:pt x="22503" y="85895"/>
                  </a:cubicBezTo>
                  <a:cubicBezTo>
                    <a:pt x="18581" y="92415"/>
                    <a:pt x="21195" y="108063"/>
                    <a:pt x="38191" y="132840"/>
                  </a:cubicBezTo>
                  <a:cubicBezTo>
                    <a:pt x="43420" y="139360"/>
                    <a:pt x="49957" y="145880"/>
                    <a:pt x="56494" y="152400"/>
                  </a:cubicBezTo>
                  <a:cubicBezTo>
                    <a:pt x="63031" y="145880"/>
                    <a:pt x="70875" y="139360"/>
                    <a:pt x="78719" y="134144"/>
                  </a:cubicBezTo>
                  <a:cubicBezTo>
                    <a:pt x="80026" y="118496"/>
                    <a:pt x="82641" y="102847"/>
                    <a:pt x="85256" y="88503"/>
                  </a:cubicBezTo>
                  <a:cubicBezTo>
                    <a:pt x="69568" y="83287"/>
                    <a:pt x="55187" y="79375"/>
                    <a:pt x="43420" y="79375"/>
                  </a:cubicBezTo>
                  <a:close/>
                  <a:moveTo>
                    <a:pt x="144647" y="22225"/>
                  </a:moveTo>
                  <a:cubicBezTo>
                    <a:pt x="132881" y="22225"/>
                    <a:pt x="119807" y="41994"/>
                    <a:pt x="110656" y="74942"/>
                  </a:cubicBezTo>
                  <a:cubicBezTo>
                    <a:pt x="121115" y="80214"/>
                    <a:pt x="132881" y="85485"/>
                    <a:pt x="144647" y="92075"/>
                  </a:cubicBezTo>
                  <a:cubicBezTo>
                    <a:pt x="155106" y="85485"/>
                    <a:pt x="166872" y="80214"/>
                    <a:pt x="177331" y="74942"/>
                  </a:cubicBezTo>
                  <a:cubicBezTo>
                    <a:pt x="168180" y="41994"/>
                    <a:pt x="155106" y="22225"/>
                    <a:pt x="144647" y="22225"/>
                  </a:cubicBezTo>
                  <a:close/>
                  <a:moveTo>
                    <a:pt x="145581" y="0"/>
                  </a:moveTo>
                  <a:cubicBezTo>
                    <a:pt x="169313" y="0"/>
                    <a:pt x="187771" y="27738"/>
                    <a:pt x="199637" y="67363"/>
                  </a:cubicBezTo>
                  <a:cubicBezTo>
                    <a:pt x="216777" y="60759"/>
                    <a:pt x="232598" y="58117"/>
                    <a:pt x="247101" y="58117"/>
                  </a:cubicBezTo>
                  <a:cubicBezTo>
                    <a:pt x="269514" y="58117"/>
                    <a:pt x="280061" y="67363"/>
                    <a:pt x="285335" y="73968"/>
                  </a:cubicBezTo>
                  <a:cubicBezTo>
                    <a:pt x="293246" y="85855"/>
                    <a:pt x="295883" y="108310"/>
                    <a:pt x="268195" y="145294"/>
                  </a:cubicBezTo>
                  <a:cubicBezTo>
                    <a:pt x="262922" y="153219"/>
                    <a:pt x="256330" y="161144"/>
                    <a:pt x="248419" y="169069"/>
                  </a:cubicBezTo>
                  <a:cubicBezTo>
                    <a:pt x="281380" y="204732"/>
                    <a:pt x="301156" y="240395"/>
                    <a:pt x="285335" y="264170"/>
                  </a:cubicBezTo>
                  <a:cubicBezTo>
                    <a:pt x="280061" y="270775"/>
                    <a:pt x="269514" y="280021"/>
                    <a:pt x="247101" y="280021"/>
                  </a:cubicBezTo>
                  <a:cubicBezTo>
                    <a:pt x="232598" y="280021"/>
                    <a:pt x="216777" y="276058"/>
                    <a:pt x="199637" y="270775"/>
                  </a:cubicBezTo>
                  <a:cubicBezTo>
                    <a:pt x="187771" y="310400"/>
                    <a:pt x="169313" y="338138"/>
                    <a:pt x="145581" y="338138"/>
                  </a:cubicBezTo>
                  <a:cubicBezTo>
                    <a:pt x="120531" y="338138"/>
                    <a:pt x="102072" y="310400"/>
                    <a:pt x="91525" y="270775"/>
                  </a:cubicBezTo>
                  <a:cubicBezTo>
                    <a:pt x="73067" y="276058"/>
                    <a:pt x="57246" y="280021"/>
                    <a:pt x="44061" y="280021"/>
                  </a:cubicBezTo>
                  <a:cubicBezTo>
                    <a:pt x="21648" y="280021"/>
                    <a:pt x="9782" y="270775"/>
                    <a:pt x="5827" y="264170"/>
                  </a:cubicBezTo>
                  <a:cubicBezTo>
                    <a:pt x="-9994" y="240395"/>
                    <a:pt x="8464" y="204732"/>
                    <a:pt x="41425" y="169069"/>
                  </a:cubicBezTo>
                  <a:cubicBezTo>
                    <a:pt x="33514" y="161144"/>
                    <a:pt x="26922" y="153219"/>
                    <a:pt x="21648" y="145294"/>
                  </a:cubicBezTo>
                  <a:cubicBezTo>
                    <a:pt x="-6039" y="108310"/>
                    <a:pt x="-2084" y="85855"/>
                    <a:pt x="5827" y="73968"/>
                  </a:cubicBezTo>
                  <a:cubicBezTo>
                    <a:pt x="9782" y="67363"/>
                    <a:pt x="21648" y="58117"/>
                    <a:pt x="44061" y="58117"/>
                  </a:cubicBezTo>
                  <a:cubicBezTo>
                    <a:pt x="57246" y="58117"/>
                    <a:pt x="73067" y="60759"/>
                    <a:pt x="91525" y="67363"/>
                  </a:cubicBezTo>
                  <a:cubicBezTo>
                    <a:pt x="102072" y="27738"/>
                    <a:pt x="120531" y="0"/>
                    <a:pt x="145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未来的展望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e3df4a7-d2c0-41b2-a5fb-5f05d717685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59329" y="1775300"/>
            <a:ext cx="10273342" cy="3832895"/>
            <a:chOff x="1199456" y="1756250"/>
            <a:chExt cx="10273342" cy="3832895"/>
          </a:xfrm>
        </p:grpSpPr>
        <p:grpSp>
          <p:nvGrpSpPr>
            <p:cNvPr id="4" name="íSliḓè"/>
            <p:cNvGrpSpPr/>
            <p:nvPr/>
          </p:nvGrpSpPr>
          <p:grpSpPr>
            <a:xfrm>
              <a:off x="6422102" y="1756250"/>
              <a:ext cx="5050696" cy="439160"/>
              <a:chOff x="6422102" y="1756250"/>
              <a:chExt cx="5050696" cy="439160"/>
            </a:xfrm>
          </p:grpSpPr>
          <p:sp>
            <p:nvSpPr>
              <p:cNvPr id="43" name="iŝľíḍe"/>
              <p:cNvSpPr txBox="1"/>
              <p:nvPr/>
            </p:nvSpPr>
            <p:spPr>
              <a:xfrm>
                <a:off x="6422102" y="1971694"/>
                <a:ext cx="5050696" cy="223716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ïš1ïḍe"/>
              <p:cNvSpPr txBox="1"/>
              <p:nvPr/>
            </p:nvSpPr>
            <p:spPr>
              <a:xfrm>
                <a:off x="6422102" y="1756250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14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îşļïḑe"/>
            <p:cNvGrpSpPr/>
            <p:nvPr/>
          </p:nvGrpSpPr>
          <p:grpSpPr>
            <a:xfrm>
              <a:off x="1199456" y="1781389"/>
              <a:ext cx="4201323" cy="3807756"/>
              <a:chOff x="1199456" y="1781389"/>
              <a:chExt cx="4201323" cy="3807756"/>
            </a:xfrm>
          </p:grpSpPr>
          <p:sp>
            <p:nvSpPr>
              <p:cNvPr id="27" name="ï$1ïdé"/>
              <p:cNvSpPr/>
              <p:nvPr/>
            </p:nvSpPr>
            <p:spPr>
              <a:xfrm>
                <a:off x="1395443" y="3731207"/>
                <a:ext cx="1857939" cy="1857938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ïṣ1îdè"/>
              <p:cNvSpPr/>
              <p:nvPr/>
            </p:nvSpPr>
            <p:spPr>
              <a:xfrm flipH="1">
                <a:off x="3346363" y="3731207"/>
                <a:ext cx="1857939" cy="1857938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ïṡḷïḍé"/>
              <p:cNvSpPr/>
              <p:nvPr/>
            </p:nvSpPr>
            <p:spPr>
              <a:xfrm flipV="1">
                <a:off x="1395443" y="1781389"/>
                <a:ext cx="1857939" cy="1857938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íślidè"/>
              <p:cNvSpPr/>
              <p:nvPr/>
            </p:nvSpPr>
            <p:spPr>
              <a:xfrm flipH="1" flipV="1">
                <a:off x="3346363" y="1781389"/>
                <a:ext cx="1857939" cy="1857938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iSḻîḍê"/>
              <p:cNvSpPr/>
              <p:nvPr/>
            </p:nvSpPr>
            <p:spPr>
              <a:xfrm>
                <a:off x="1199457" y="1781389"/>
                <a:ext cx="547659" cy="547659"/>
              </a:xfrm>
              <a:prstGeom prst="rect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îṥ1iďè"/>
              <p:cNvSpPr/>
              <p:nvPr/>
            </p:nvSpPr>
            <p:spPr>
              <a:xfrm>
                <a:off x="4853120" y="1781389"/>
                <a:ext cx="547659" cy="547659"/>
              </a:xfrm>
              <a:prstGeom prst="rect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íSļïde"/>
              <p:cNvSpPr/>
              <p:nvPr/>
            </p:nvSpPr>
            <p:spPr>
              <a:xfrm>
                <a:off x="4849655" y="5009926"/>
                <a:ext cx="547659" cy="547659"/>
              </a:xfrm>
              <a:prstGeom prst="rect">
                <a:avLst/>
              </a:prstGeom>
              <a:solidFill>
                <a:schemeClr val="accent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îṡḷïḍe"/>
              <p:cNvSpPr/>
              <p:nvPr/>
            </p:nvSpPr>
            <p:spPr>
              <a:xfrm>
                <a:off x="1199456" y="5009926"/>
                <a:ext cx="547659" cy="547659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íşľíḍe"/>
              <p:cNvSpPr txBox="1"/>
              <p:nvPr/>
            </p:nvSpPr>
            <p:spPr>
              <a:xfrm>
                <a:off x="1602193" y="2576943"/>
                <a:ext cx="1444436" cy="509496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marL="0" indent="0" algn="ctr"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ïṧ1îďê"/>
              <p:cNvSpPr txBox="1"/>
              <p:nvPr/>
            </p:nvSpPr>
            <p:spPr>
              <a:xfrm>
                <a:off x="3553114" y="2536172"/>
                <a:ext cx="1444436" cy="509496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îślidè"/>
              <p:cNvSpPr txBox="1"/>
              <p:nvPr/>
            </p:nvSpPr>
            <p:spPr>
              <a:xfrm>
                <a:off x="1602193" y="4434882"/>
                <a:ext cx="1444436" cy="509496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íŝľíḑè"/>
              <p:cNvSpPr txBox="1"/>
              <p:nvPr/>
            </p:nvSpPr>
            <p:spPr>
              <a:xfrm>
                <a:off x="3553112" y="4438807"/>
                <a:ext cx="1444436" cy="509496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iṣliḍê"/>
              <p:cNvSpPr txBox="1"/>
              <p:nvPr/>
            </p:nvSpPr>
            <p:spPr>
              <a:xfrm>
                <a:off x="1271306" y="1932176"/>
                <a:ext cx="399126" cy="300232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 lnSpcReduction="10000"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</a:rPr>
                  <a:t>1</a:t>
                </a:r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îSḷïdè"/>
              <p:cNvSpPr txBox="1"/>
              <p:nvPr/>
            </p:nvSpPr>
            <p:spPr>
              <a:xfrm>
                <a:off x="4923920" y="1956061"/>
                <a:ext cx="399126" cy="300232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 lnSpcReduction="10000"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</a:rPr>
                  <a:t>2</a:t>
                </a:r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í$1iḍe"/>
              <p:cNvSpPr txBox="1"/>
              <p:nvPr/>
            </p:nvSpPr>
            <p:spPr>
              <a:xfrm>
                <a:off x="1271305" y="5171571"/>
                <a:ext cx="399126" cy="300232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 lnSpcReduction="10000"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íŝ1îdê"/>
              <p:cNvSpPr txBox="1"/>
              <p:nvPr/>
            </p:nvSpPr>
            <p:spPr>
              <a:xfrm>
                <a:off x="4923919" y="5160023"/>
                <a:ext cx="399126" cy="300232"/>
              </a:xfrm>
              <a:prstGeom prst="rect">
                <a:avLst/>
              </a:prstGeom>
            </p:spPr>
            <p:txBody>
              <a:bodyPr vert="horz" wrap="none" lIns="91440" tIns="45720" rIns="91440" bIns="45720">
                <a:normAutofit lnSpcReduction="10000"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</a:rPr>
                  <a:t>4</a:t>
                </a:r>
                <a:endParaRPr lang="en-US" sz="1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ïṡļïḓê"/>
            <p:cNvGrpSpPr/>
            <p:nvPr/>
          </p:nvGrpSpPr>
          <p:grpSpPr>
            <a:xfrm>
              <a:off x="6153198" y="1800179"/>
              <a:ext cx="184618" cy="184067"/>
              <a:chOff x="2138511" y="2464802"/>
              <a:chExt cx="354012" cy="352956"/>
            </a:xfrm>
            <a:solidFill>
              <a:schemeClr val="accent1"/>
            </a:solidFill>
          </p:grpSpPr>
          <p:sp>
            <p:nvSpPr>
              <p:cNvPr id="25" name="ïśliḓé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îsľiḍê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ṣlïḓê"/>
            <p:cNvGrpSpPr/>
            <p:nvPr/>
          </p:nvGrpSpPr>
          <p:grpSpPr>
            <a:xfrm>
              <a:off x="6153198" y="2760102"/>
              <a:ext cx="184618" cy="184067"/>
              <a:chOff x="2138511" y="2464802"/>
              <a:chExt cx="354012" cy="352956"/>
            </a:xfrm>
            <a:solidFill>
              <a:schemeClr val="accent2"/>
            </a:solidFill>
          </p:grpSpPr>
          <p:sp>
            <p:nvSpPr>
              <p:cNvPr id="23" name="ïṣlídê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íš1ïḓê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îṥliḑè"/>
            <p:cNvGrpSpPr/>
            <p:nvPr/>
          </p:nvGrpSpPr>
          <p:grpSpPr>
            <a:xfrm>
              <a:off x="6200821" y="3721033"/>
              <a:ext cx="184618" cy="184067"/>
              <a:chOff x="2138511" y="2464802"/>
              <a:chExt cx="354012" cy="352956"/>
            </a:xfrm>
            <a:solidFill>
              <a:schemeClr val="accent3"/>
            </a:solidFill>
          </p:grpSpPr>
          <p:sp>
            <p:nvSpPr>
              <p:cNvPr id="21" name="íślíďê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íṩľíḍe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íşľíḋé"/>
            <p:cNvGrpSpPr/>
            <p:nvPr/>
          </p:nvGrpSpPr>
          <p:grpSpPr>
            <a:xfrm>
              <a:off x="6200821" y="4703122"/>
              <a:ext cx="184618" cy="184067"/>
              <a:chOff x="2138511" y="2464802"/>
              <a:chExt cx="354012" cy="352956"/>
            </a:xfrm>
            <a:solidFill>
              <a:schemeClr val="accent4"/>
            </a:solidFill>
          </p:grpSpPr>
          <p:sp>
            <p:nvSpPr>
              <p:cNvPr id="19" name="íṡľiḋe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solidFill>
                  <a:schemeClr val="accent4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iṡḻiḋê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ï$ḷïḍê"/>
            <p:cNvGrpSpPr/>
            <p:nvPr/>
          </p:nvGrpSpPr>
          <p:grpSpPr>
            <a:xfrm>
              <a:off x="6422102" y="2731509"/>
              <a:ext cx="5050696" cy="439160"/>
              <a:chOff x="6422102" y="1756250"/>
              <a:chExt cx="5050696" cy="439160"/>
            </a:xfrm>
          </p:grpSpPr>
          <p:sp>
            <p:nvSpPr>
              <p:cNvPr id="17" name="îSļíḋè"/>
              <p:cNvSpPr txBox="1"/>
              <p:nvPr/>
            </p:nvSpPr>
            <p:spPr>
              <a:xfrm>
                <a:off x="6422102" y="1971694"/>
                <a:ext cx="5050696" cy="223716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îSļîḓè"/>
              <p:cNvSpPr txBox="1"/>
              <p:nvPr/>
            </p:nvSpPr>
            <p:spPr>
              <a:xfrm>
                <a:off x="6422102" y="1756250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iṥḷíḋè"/>
            <p:cNvGrpSpPr/>
            <p:nvPr/>
          </p:nvGrpSpPr>
          <p:grpSpPr>
            <a:xfrm>
              <a:off x="6422102" y="3706768"/>
              <a:ext cx="5050696" cy="439160"/>
              <a:chOff x="6422102" y="1756250"/>
              <a:chExt cx="5050696" cy="439160"/>
            </a:xfrm>
          </p:grpSpPr>
          <p:sp>
            <p:nvSpPr>
              <p:cNvPr id="15" name="íslîḓê"/>
              <p:cNvSpPr txBox="1"/>
              <p:nvPr/>
            </p:nvSpPr>
            <p:spPr>
              <a:xfrm>
                <a:off x="6422102" y="1971694"/>
                <a:ext cx="5050696" cy="223716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íṡliďê"/>
              <p:cNvSpPr txBox="1"/>
              <p:nvPr/>
            </p:nvSpPr>
            <p:spPr>
              <a:xfrm>
                <a:off x="6422102" y="1756250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îSļiḓe"/>
            <p:cNvGrpSpPr/>
            <p:nvPr/>
          </p:nvGrpSpPr>
          <p:grpSpPr>
            <a:xfrm>
              <a:off x="6422102" y="4682028"/>
              <a:ext cx="5050696" cy="439160"/>
              <a:chOff x="6422102" y="1756250"/>
              <a:chExt cx="5050696" cy="439160"/>
            </a:xfrm>
          </p:grpSpPr>
          <p:sp>
            <p:nvSpPr>
              <p:cNvPr id="13" name="íśļiḓè"/>
              <p:cNvSpPr txBox="1"/>
              <p:nvPr/>
            </p:nvSpPr>
            <p:spPr>
              <a:xfrm>
                <a:off x="6422102" y="1971694"/>
                <a:ext cx="5050696" cy="223716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1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ïś1íḓê"/>
              <p:cNvSpPr txBox="1"/>
              <p:nvPr/>
            </p:nvSpPr>
            <p:spPr>
              <a:xfrm>
                <a:off x="6422102" y="1756250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14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未来的展望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15670" y="1248725"/>
            <a:ext cx="10560661" cy="534472"/>
            <a:chOff x="-1" y="3037278"/>
            <a:chExt cx="10560661" cy="534472"/>
          </a:xfrm>
        </p:grpSpPr>
        <p:sp>
          <p:nvSpPr>
            <p:cNvPr id="4" name="燕尾形 3"/>
            <p:cNvSpPr/>
            <p:nvPr/>
          </p:nvSpPr>
          <p:spPr>
            <a:xfrm rot="5400000">
              <a:off x="260797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1316863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2372929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 rot="5400000">
              <a:off x="3428995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 rot="5400000">
              <a:off x="4485061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 rot="5400000">
              <a:off x="5541127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 rot="5400000">
              <a:off x="6597193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 rot="5400000">
              <a:off x="7653259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 rot="5400000">
              <a:off x="8709325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 rot="5400000">
              <a:off x="9765391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5671" y="4778006"/>
            <a:ext cx="10560661" cy="534472"/>
            <a:chOff x="-1" y="3037278"/>
            <a:chExt cx="10560661" cy="534472"/>
          </a:xfrm>
        </p:grpSpPr>
        <p:sp>
          <p:nvSpPr>
            <p:cNvPr id="15" name="燕尾形 14"/>
            <p:cNvSpPr/>
            <p:nvPr/>
          </p:nvSpPr>
          <p:spPr>
            <a:xfrm rot="5400000">
              <a:off x="260797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 rot="5400000">
              <a:off x="1316863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 rot="5400000">
              <a:off x="2372929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 rot="5400000">
              <a:off x="3428995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 rot="5400000">
              <a:off x="4485061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 rot="5400000">
              <a:off x="5541127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 rot="5400000">
              <a:off x="6597193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 rot="5400000">
              <a:off x="7653259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 rot="5400000">
              <a:off x="8709325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 rot="5400000">
              <a:off x="9765391" y="2776480"/>
              <a:ext cx="534472" cy="1056067"/>
            </a:xfrm>
            <a:prstGeom prst="chevron">
              <a:avLst>
                <a:gd name="adj" fmla="val 70111"/>
              </a:avLst>
            </a:prstGeom>
            <a:solidFill>
              <a:srgbClr val="5DA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09541" y="2497976"/>
            <a:ext cx="97729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观 看</a:t>
            </a:r>
            <a:endParaRPr lang="zh-CN" altLang="en-US" sz="1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DA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215166" y="1510048"/>
            <a:ext cx="8577329" cy="38379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57588" y="1983346"/>
            <a:ext cx="476519" cy="2871989"/>
          </a:xfrm>
          <a:prstGeom prst="rect">
            <a:avLst/>
          </a:prstGeom>
          <a:solidFill>
            <a:srgbClr val="5DA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十字形 17"/>
          <p:cNvSpPr/>
          <p:nvPr/>
        </p:nvSpPr>
        <p:spPr>
          <a:xfrm>
            <a:off x="901521" y="2152382"/>
            <a:ext cx="2627290" cy="2553236"/>
          </a:xfrm>
          <a:prstGeom prst="plus">
            <a:avLst>
              <a:gd name="adj" fmla="val 3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17726" y="2828835"/>
            <a:ext cx="566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ea typeface="微软雅黑" panose="020B0503020204020204" pitchFamily="34" charset="-122"/>
              </a:rPr>
              <a:t>工作的总结</a:t>
            </a:r>
            <a:endParaRPr lang="zh-CN" altLang="en-US" sz="7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27957" y="3657600"/>
            <a:ext cx="1673493" cy="1690352"/>
            <a:chOff x="9927957" y="3657600"/>
            <a:chExt cx="1673493" cy="1690352"/>
          </a:xfrm>
        </p:grpSpPr>
        <p:sp>
          <p:nvSpPr>
            <p:cNvPr id="22" name="等腰三角形 21"/>
            <p:cNvSpPr/>
            <p:nvPr/>
          </p:nvSpPr>
          <p:spPr>
            <a:xfrm>
              <a:off x="9927957" y="3657600"/>
              <a:ext cx="1673493" cy="16903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121989" y="4105453"/>
              <a:ext cx="1285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 smtClean="0">
                  <a:solidFill>
                    <a:srgbClr val="5DAE62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7200" b="1" dirty="0">
                <a:solidFill>
                  <a:srgbClr val="5DAE62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44198b7-2b2d-42a5-894a-27b146e21cd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flipH="1">
            <a:off x="1138008" y="1859251"/>
            <a:ext cx="9915984" cy="3867433"/>
            <a:chOff x="579698" y="1824104"/>
            <a:chExt cx="10933053" cy="4264111"/>
          </a:xfrm>
        </p:grpSpPr>
        <p:grpSp>
          <p:nvGrpSpPr>
            <p:cNvPr id="4" name="í$ļïḋê"/>
            <p:cNvGrpSpPr/>
            <p:nvPr/>
          </p:nvGrpSpPr>
          <p:grpSpPr>
            <a:xfrm>
              <a:off x="4666247" y="4728221"/>
              <a:ext cx="2369874" cy="1238994"/>
              <a:chOff x="4979053" y="4751081"/>
              <a:chExt cx="2369874" cy="1238994"/>
            </a:xfrm>
          </p:grpSpPr>
          <p:sp>
            <p:nvSpPr>
              <p:cNvPr id="36" name="îṩ1ïḋè"/>
              <p:cNvSpPr/>
              <p:nvPr/>
            </p:nvSpPr>
            <p:spPr bwMode="auto">
              <a:xfrm>
                <a:off x="4979053" y="5189145"/>
                <a:ext cx="1133501" cy="800930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iṡlíḓè"/>
              <p:cNvSpPr/>
              <p:nvPr/>
            </p:nvSpPr>
            <p:spPr bwMode="auto">
              <a:xfrm>
                <a:off x="4979053" y="4751081"/>
                <a:ext cx="2369874" cy="847482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îŝľíḑé"/>
              <p:cNvSpPr/>
              <p:nvPr/>
            </p:nvSpPr>
            <p:spPr bwMode="auto">
              <a:xfrm>
                <a:off x="6112554" y="5161692"/>
                <a:ext cx="1236373" cy="828383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" name="ïs1îďe"/>
            <p:cNvGrpSpPr/>
            <p:nvPr/>
          </p:nvGrpSpPr>
          <p:grpSpPr>
            <a:xfrm>
              <a:off x="5056328" y="3990554"/>
              <a:ext cx="2369874" cy="1238994"/>
              <a:chOff x="5056328" y="3990554"/>
              <a:chExt cx="2369874" cy="1238994"/>
            </a:xfrm>
          </p:grpSpPr>
          <p:sp>
            <p:nvSpPr>
              <p:cNvPr id="33" name="íşliḓè"/>
              <p:cNvSpPr/>
              <p:nvPr/>
            </p:nvSpPr>
            <p:spPr bwMode="auto">
              <a:xfrm>
                <a:off x="5056328" y="4428618"/>
                <a:ext cx="1133501" cy="800930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íśḷíḓe"/>
              <p:cNvSpPr/>
              <p:nvPr/>
            </p:nvSpPr>
            <p:spPr bwMode="auto">
              <a:xfrm>
                <a:off x="5056328" y="3990554"/>
                <a:ext cx="2369874" cy="847482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islíḋè"/>
              <p:cNvSpPr/>
              <p:nvPr/>
            </p:nvSpPr>
            <p:spPr bwMode="auto">
              <a:xfrm>
                <a:off x="6189829" y="4401164"/>
                <a:ext cx="1236373" cy="828383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" name="ïsľîḑé"/>
            <p:cNvGrpSpPr/>
            <p:nvPr/>
          </p:nvGrpSpPr>
          <p:grpSpPr>
            <a:xfrm>
              <a:off x="4666247" y="3299438"/>
              <a:ext cx="2369874" cy="1237801"/>
              <a:chOff x="4979053" y="3322298"/>
              <a:chExt cx="2369874" cy="1237801"/>
            </a:xfrm>
          </p:grpSpPr>
          <p:sp>
            <p:nvSpPr>
              <p:cNvPr id="30" name="iŝļïḓé"/>
              <p:cNvSpPr/>
              <p:nvPr/>
            </p:nvSpPr>
            <p:spPr bwMode="auto">
              <a:xfrm>
                <a:off x="4979053" y="3759169"/>
                <a:ext cx="1133501" cy="800930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ïšḷiḋe"/>
              <p:cNvSpPr/>
              <p:nvPr/>
            </p:nvSpPr>
            <p:spPr bwMode="auto">
              <a:xfrm>
                <a:off x="4979053" y="3322298"/>
                <a:ext cx="2369874" cy="846288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îSľîḋe"/>
              <p:cNvSpPr/>
              <p:nvPr/>
            </p:nvSpPr>
            <p:spPr bwMode="auto">
              <a:xfrm>
                <a:off x="6112554" y="3731715"/>
                <a:ext cx="1236373" cy="828383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" name="išḷíḓe"/>
            <p:cNvGrpSpPr/>
            <p:nvPr/>
          </p:nvGrpSpPr>
          <p:grpSpPr>
            <a:xfrm>
              <a:off x="5056328" y="2534317"/>
              <a:ext cx="2369874" cy="1237801"/>
              <a:chOff x="5056328" y="2534317"/>
              <a:chExt cx="2369874" cy="1237801"/>
            </a:xfrm>
          </p:grpSpPr>
          <p:sp>
            <p:nvSpPr>
              <p:cNvPr id="27" name="ïṩḷïḑe"/>
              <p:cNvSpPr/>
              <p:nvPr/>
            </p:nvSpPr>
            <p:spPr bwMode="auto">
              <a:xfrm>
                <a:off x="5056328" y="2971188"/>
                <a:ext cx="1133501" cy="800930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îṣļiḋé"/>
              <p:cNvSpPr/>
              <p:nvPr/>
            </p:nvSpPr>
            <p:spPr bwMode="auto">
              <a:xfrm>
                <a:off x="5056328" y="2534317"/>
                <a:ext cx="2369874" cy="846288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iṡľiḍê"/>
              <p:cNvSpPr/>
              <p:nvPr/>
            </p:nvSpPr>
            <p:spPr bwMode="auto">
              <a:xfrm>
                <a:off x="6189829" y="2943735"/>
                <a:ext cx="1236373" cy="828383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8" name="îṧ1îḑê"/>
            <p:cNvGrpSpPr/>
            <p:nvPr/>
          </p:nvGrpSpPr>
          <p:grpSpPr>
            <a:xfrm>
              <a:off x="4666247" y="1824104"/>
              <a:ext cx="2369874" cy="1237801"/>
              <a:chOff x="4979053" y="1846964"/>
              <a:chExt cx="2369874" cy="1237801"/>
            </a:xfrm>
          </p:grpSpPr>
          <p:sp>
            <p:nvSpPr>
              <p:cNvPr id="24" name="iṩ1îḍê"/>
              <p:cNvSpPr/>
              <p:nvPr/>
            </p:nvSpPr>
            <p:spPr bwMode="auto">
              <a:xfrm>
                <a:off x="4979053" y="2283835"/>
                <a:ext cx="1133501" cy="800930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î$1îďé"/>
              <p:cNvSpPr/>
              <p:nvPr/>
            </p:nvSpPr>
            <p:spPr bwMode="auto">
              <a:xfrm>
                <a:off x="4979053" y="1846964"/>
                <a:ext cx="2369874" cy="846287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îṥḻiḍê"/>
              <p:cNvSpPr/>
              <p:nvPr/>
            </p:nvSpPr>
            <p:spPr bwMode="auto">
              <a:xfrm>
                <a:off x="6112554" y="2256381"/>
                <a:ext cx="1236373" cy="828383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cxnSp>
          <p:nvCxnSpPr>
            <p:cNvPr id="9" name="Straight Connector 34"/>
            <p:cNvCxnSpPr/>
            <p:nvPr/>
          </p:nvCxnSpPr>
          <p:spPr>
            <a:xfrm flipH="1" flipV="1">
              <a:off x="3593676" y="3165539"/>
              <a:ext cx="138629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7"/>
            <p:cNvCxnSpPr/>
            <p:nvPr/>
          </p:nvCxnSpPr>
          <p:spPr>
            <a:xfrm flipV="1">
              <a:off x="7119997" y="3954985"/>
              <a:ext cx="138629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6"/>
            <p:cNvCxnSpPr/>
            <p:nvPr/>
          </p:nvCxnSpPr>
          <p:spPr>
            <a:xfrm flipH="1" flipV="1">
              <a:off x="3593676" y="4706822"/>
              <a:ext cx="138629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9"/>
            <p:cNvCxnSpPr/>
            <p:nvPr/>
          </p:nvCxnSpPr>
          <p:spPr>
            <a:xfrm>
              <a:off x="7119997" y="5375591"/>
              <a:ext cx="13862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2"/>
            <p:cNvCxnSpPr/>
            <p:nvPr/>
          </p:nvCxnSpPr>
          <p:spPr>
            <a:xfrm>
              <a:off x="7119997" y="2391938"/>
              <a:ext cx="13862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î$1îḍe"/>
            <p:cNvSpPr txBox="1"/>
            <p:nvPr/>
          </p:nvSpPr>
          <p:spPr>
            <a:xfrm>
              <a:off x="8887003" y="2020841"/>
              <a:ext cx="2625748" cy="33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ea typeface="微软雅黑" panose="020B0503020204020204" pitchFamily="34" charset="-122"/>
                </a:rPr>
                <a:t>标题文本预设</a:t>
              </a:r>
              <a:endParaRPr lang="id-ID" sz="1400" b="1" dirty="0"/>
            </a:p>
          </p:txBody>
        </p:sp>
        <p:sp>
          <p:nvSpPr>
            <p:cNvPr id="15" name="išļidê"/>
            <p:cNvSpPr txBox="1"/>
            <p:nvPr/>
          </p:nvSpPr>
          <p:spPr>
            <a:xfrm>
              <a:off x="8645394" y="2339342"/>
              <a:ext cx="2867357" cy="71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此部分内容作为文字排版占位显示</a:t>
              </a:r>
              <a:endParaRPr lang="zh-CN" altLang="en-US" sz="1200" dirty="0"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（建议使用主题字体）</a:t>
              </a:r>
              <a:endParaRPr lang="en-US" sz="1200" dirty="0"/>
            </a:p>
          </p:txBody>
        </p:sp>
        <p:sp>
          <p:nvSpPr>
            <p:cNvPr id="16" name="îṩḷîḑê"/>
            <p:cNvSpPr txBox="1"/>
            <p:nvPr/>
          </p:nvSpPr>
          <p:spPr>
            <a:xfrm>
              <a:off x="579698" y="2845150"/>
              <a:ext cx="2625748" cy="33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ea typeface="微软雅黑" panose="020B0503020204020204" pitchFamily="34" charset="-122"/>
                </a:rPr>
                <a:t>标题文本预设</a:t>
              </a:r>
              <a:endParaRPr lang="id-ID" sz="1400" b="1" dirty="0"/>
            </a:p>
          </p:txBody>
        </p:sp>
        <p:sp>
          <p:nvSpPr>
            <p:cNvPr id="17" name="is1ïḋè"/>
            <p:cNvSpPr txBox="1"/>
            <p:nvPr/>
          </p:nvSpPr>
          <p:spPr>
            <a:xfrm>
              <a:off x="579698" y="3163650"/>
              <a:ext cx="2867357" cy="71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此部分内容作为文字排版占位显示</a:t>
              </a:r>
              <a:endParaRPr lang="zh-CN" altLang="en-US" sz="1200" dirty="0"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（建议使用主题字体）</a:t>
              </a:r>
              <a:endParaRPr lang="en-US" sz="1200" dirty="0"/>
            </a:p>
          </p:txBody>
        </p:sp>
        <p:sp>
          <p:nvSpPr>
            <p:cNvPr id="18" name="išḷïḋé"/>
            <p:cNvSpPr txBox="1"/>
            <p:nvPr/>
          </p:nvSpPr>
          <p:spPr>
            <a:xfrm>
              <a:off x="8887003" y="5057091"/>
              <a:ext cx="2625748" cy="33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ea typeface="微软雅黑" panose="020B0503020204020204" pitchFamily="34" charset="-122"/>
                </a:rPr>
                <a:t>标题文本预设</a:t>
              </a:r>
              <a:endParaRPr lang="id-ID" sz="1400" b="1" dirty="0"/>
            </a:p>
          </p:txBody>
        </p:sp>
        <p:sp>
          <p:nvSpPr>
            <p:cNvPr id="19" name="ïSḻîḍe"/>
            <p:cNvSpPr txBox="1"/>
            <p:nvPr/>
          </p:nvSpPr>
          <p:spPr>
            <a:xfrm>
              <a:off x="8645394" y="5375591"/>
              <a:ext cx="2867357" cy="71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此部分内容作为文字排版占位显示</a:t>
              </a:r>
              <a:endParaRPr lang="zh-CN" altLang="en-US" sz="1200" dirty="0"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（建议使用主题字体）</a:t>
              </a:r>
              <a:endParaRPr lang="en-US" sz="1200" dirty="0"/>
            </a:p>
          </p:txBody>
        </p:sp>
        <p:sp>
          <p:nvSpPr>
            <p:cNvPr id="20" name="îṩ1ïḓé"/>
            <p:cNvSpPr txBox="1"/>
            <p:nvPr/>
          </p:nvSpPr>
          <p:spPr>
            <a:xfrm>
              <a:off x="579698" y="4447894"/>
              <a:ext cx="2625748" cy="33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ea typeface="微软雅黑" panose="020B0503020204020204" pitchFamily="34" charset="-122"/>
                </a:rPr>
                <a:t>标题文本预设</a:t>
              </a:r>
              <a:endParaRPr lang="id-ID" sz="1400" b="1" dirty="0"/>
            </a:p>
          </p:txBody>
        </p:sp>
        <p:sp>
          <p:nvSpPr>
            <p:cNvPr id="21" name="iṥlidè"/>
            <p:cNvSpPr txBox="1"/>
            <p:nvPr/>
          </p:nvSpPr>
          <p:spPr>
            <a:xfrm>
              <a:off x="579698" y="4766393"/>
              <a:ext cx="2867357" cy="71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此部分内容作为文字排版占位显示</a:t>
              </a:r>
              <a:endParaRPr lang="zh-CN" altLang="en-US" sz="1200" dirty="0"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（建议使用主题字体）</a:t>
              </a:r>
              <a:endParaRPr lang="en-US" sz="1200" dirty="0"/>
            </a:p>
          </p:txBody>
        </p:sp>
        <p:sp>
          <p:nvSpPr>
            <p:cNvPr id="22" name="iSḻiďè"/>
            <p:cNvSpPr txBox="1"/>
            <p:nvPr/>
          </p:nvSpPr>
          <p:spPr>
            <a:xfrm>
              <a:off x="8887003" y="3618386"/>
              <a:ext cx="2625748" cy="33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ea typeface="微软雅黑" panose="020B0503020204020204" pitchFamily="34" charset="-122"/>
                </a:rPr>
                <a:t>标题文本预设</a:t>
              </a:r>
              <a:endParaRPr lang="id-ID" sz="1400" b="1" dirty="0"/>
            </a:p>
          </p:txBody>
        </p:sp>
        <p:sp>
          <p:nvSpPr>
            <p:cNvPr id="23" name="ïŝḻïḑé"/>
            <p:cNvSpPr txBox="1"/>
            <p:nvPr/>
          </p:nvSpPr>
          <p:spPr>
            <a:xfrm>
              <a:off x="8645394" y="3936885"/>
              <a:ext cx="2867357" cy="71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此部分内容作为文字排版占位显示</a:t>
              </a:r>
              <a:endParaRPr lang="zh-CN" altLang="en-US" sz="1200" dirty="0"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ea typeface="微软雅黑" panose="020B0503020204020204" pitchFamily="34" charset="-122"/>
                </a:rPr>
                <a:t>（建议使用主题字体）</a:t>
              </a:r>
              <a:endParaRPr lang="en-US" sz="1200" dirty="0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工作的总结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51679b0-544a-4c9b-ba11-3a42efb495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19485" y="1374509"/>
            <a:ext cx="9919060" cy="4286915"/>
            <a:chOff x="1119485" y="1374509"/>
            <a:chExt cx="9919060" cy="4286915"/>
          </a:xfrm>
        </p:grpSpPr>
        <p:sp>
          <p:nvSpPr>
            <p:cNvPr id="4" name="işḻîḑè"/>
            <p:cNvSpPr/>
            <p:nvPr/>
          </p:nvSpPr>
          <p:spPr bwMode="auto">
            <a:xfrm>
              <a:off x="5864361" y="2507720"/>
              <a:ext cx="2294615" cy="1032688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ïṡlíḋê"/>
            <p:cNvSpPr/>
            <p:nvPr/>
          </p:nvSpPr>
          <p:spPr bwMode="auto">
            <a:xfrm>
              <a:off x="5279024" y="1584087"/>
              <a:ext cx="1119488" cy="2330225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íṥ1ïḋê"/>
            <p:cNvSpPr/>
            <p:nvPr/>
          </p:nvSpPr>
          <p:spPr bwMode="auto">
            <a:xfrm>
              <a:off x="4032676" y="3017386"/>
              <a:ext cx="2143273" cy="1268603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ïś1íḑé"/>
            <p:cNvSpPr/>
            <p:nvPr/>
          </p:nvSpPr>
          <p:spPr bwMode="auto">
            <a:xfrm>
              <a:off x="4889540" y="3807482"/>
              <a:ext cx="1593544" cy="1853942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îşľídé"/>
            <p:cNvSpPr/>
            <p:nvPr/>
          </p:nvSpPr>
          <p:spPr bwMode="auto">
            <a:xfrm>
              <a:off x="6285004" y="3426900"/>
              <a:ext cx="1497843" cy="204312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9" name="í$liďè"/>
            <p:cNvGrpSpPr/>
            <p:nvPr/>
          </p:nvGrpSpPr>
          <p:grpSpPr>
            <a:xfrm>
              <a:off x="5757532" y="3386839"/>
              <a:ext cx="727779" cy="727778"/>
              <a:chOff x="4330700" y="2847975"/>
              <a:chExt cx="519113" cy="519113"/>
            </a:xfrm>
          </p:grpSpPr>
          <p:sp>
            <p:nvSpPr>
              <p:cNvPr id="30" name="ïṡľíḍê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i$ľïḑè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0" name="íšļïďè"/>
            <p:cNvSpPr txBox="1"/>
            <p:nvPr/>
          </p:nvSpPr>
          <p:spPr>
            <a:xfrm rot="17227015">
              <a:off x="5143242" y="2328146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01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išļiḓè"/>
            <p:cNvSpPr txBox="1"/>
            <p:nvPr/>
          </p:nvSpPr>
          <p:spPr>
            <a:xfrm rot="2114016">
              <a:off x="4190166" y="3539301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01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îşlíďé"/>
            <p:cNvSpPr txBox="1"/>
            <p:nvPr/>
          </p:nvSpPr>
          <p:spPr>
            <a:xfrm>
              <a:off x="6546606" y="2820893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01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iŝlîḍê"/>
            <p:cNvSpPr txBox="1"/>
            <p:nvPr/>
          </p:nvSpPr>
          <p:spPr>
            <a:xfrm rot="4345292">
              <a:off x="6519216" y="4458989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01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ísliḑe"/>
            <p:cNvSpPr txBox="1"/>
            <p:nvPr/>
          </p:nvSpPr>
          <p:spPr>
            <a:xfrm rot="19422571">
              <a:off x="4989321" y="4859595"/>
              <a:ext cx="1287532" cy="276999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01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5" name="ïṣḻïḑé"/>
            <p:cNvGrpSpPr/>
            <p:nvPr/>
          </p:nvGrpSpPr>
          <p:grpSpPr>
            <a:xfrm>
              <a:off x="6398512" y="1374509"/>
              <a:ext cx="2879569" cy="866137"/>
              <a:chOff x="8601584" y="1451933"/>
              <a:chExt cx="2196245" cy="866137"/>
            </a:xfrm>
          </p:grpSpPr>
          <p:sp>
            <p:nvSpPr>
              <p:cNvPr id="28" name="íšḷïḓê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iṧḻiḋe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360000" tIns="0" rIns="36000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ísḷíḋê"/>
            <p:cNvGrpSpPr/>
            <p:nvPr/>
          </p:nvGrpSpPr>
          <p:grpSpPr>
            <a:xfrm>
              <a:off x="1119485" y="3018314"/>
              <a:ext cx="2913191" cy="866137"/>
              <a:chOff x="1415480" y="1669738"/>
              <a:chExt cx="2913191" cy="866137"/>
            </a:xfrm>
          </p:grpSpPr>
          <p:sp>
            <p:nvSpPr>
              <p:cNvPr id="26" name="iṣļiḑè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îşľïďê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360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í$1îḓè"/>
            <p:cNvGrpSpPr/>
            <p:nvPr/>
          </p:nvGrpSpPr>
          <p:grpSpPr>
            <a:xfrm>
              <a:off x="8158976" y="2529296"/>
              <a:ext cx="2879569" cy="866137"/>
              <a:chOff x="8601584" y="1451933"/>
              <a:chExt cx="2196245" cy="866137"/>
            </a:xfrm>
          </p:grpSpPr>
          <p:sp>
            <p:nvSpPr>
              <p:cNvPr id="24" name="iṧľïḑê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išlíḓê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360000" tIns="0" rIns="36000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íṡlîḓè"/>
            <p:cNvGrpSpPr/>
            <p:nvPr/>
          </p:nvGrpSpPr>
          <p:grpSpPr>
            <a:xfrm>
              <a:off x="1976349" y="4795287"/>
              <a:ext cx="2913191" cy="866137"/>
              <a:chOff x="1415480" y="1669738"/>
              <a:chExt cx="2913191" cy="866137"/>
            </a:xfrm>
          </p:grpSpPr>
          <p:sp>
            <p:nvSpPr>
              <p:cNvPr id="22" name="îş1îḋe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7200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îşľïḓê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72000" tIns="0" rIns="360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ïṧliḋe"/>
            <p:cNvGrpSpPr/>
            <p:nvPr/>
          </p:nvGrpSpPr>
          <p:grpSpPr>
            <a:xfrm>
              <a:off x="7782847" y="4795111"/>
              <a:ext cx="2913191" cy="866137"/>
              <a:chOff x="1415480" y="1669738"/>
              <a:chExt cx="2913191" cy="866137"/>
            </a:xfrm>
          </p:grpSpPr>
          <p:sp>
            <p:nvSpPr>
              <p:cNvPr id="20" name="iśļïḑé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îṥ1ïḑe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工作的总结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d9f6fab-57a2-4cc7-9e3e-68c975a43b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11570" y="1381316"/>
            <a:ext cx="7568860" cy="4400167"/>
            <a:chOff x="1821769" y="1035475"/>
            <a:chExt cx="8621487" cy="5012113"/>
          </a:xfrm>
        </p:grpSpPr>
        <p:grpSp>
          <p:nvGrpSpPr>
            <p:cNvPr id="4" name="îšḷíḑê"/>
            <p:cNvGrpSpPr/>
            <p:nvPr/>
          </p:nvGrpSpPr>
          <p:grpSpPr>
            <a:xfrm>
              <a:off x="4076066" y="1794118"/>
              <a:ext cx="4128134" cy="3494828"/>
              <a:chOff x="3568465" y="1268760"/>
              <a:chExt cx="5143336" cy="4354286"/>
            </a:xfrm>
          </p:grpSpPr>
          <p:sp>
            <p:nvSpPr>
              <p:cNvPr id="33" name="ïṥḻiďe"/>
              <p:cNvSpPr/>
              <p:nvPr/>
            </p:nvSpPr>
            <p:spPr>
              <a:xfrm>
                <a:off x="3962990" y="1268760"/>
                <a:ext cx="4354286" cy="435428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ïṡḷïḍè"/>
              <p:cNvSpPr/>
              <p:nvPr/>
            </p:nvSpPr>
            <p:spPr>
              <a:xfrm>
                <a:off x="5254762" y="2560532"/>
                <a:ext cx="1770742" cy="1770742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iṩliḍè"/>
              <p:cNvSpPr/>
              <p:nvPr/>
            </p:nvSpPr>
            <p:spPr>
              <a:xfrm>
                <a:off x="3568465" y="3051378"/>
                <a:ext cx="789050" cy="789050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ïṣļïďé"/>
              <p:cNvSpPr/>
              <p:nvPr/>
            </p:nvSpPr>
            <p:spPr>
              <a:xfrm>
                <a:off x="7922751" y="3051378"/>
                <a:ext cx="789050" cy="789050"/>
              </a:xfrm>
              <a:prstGeom prst="ellipse">
                <a:avLst/>
              </a:prstGeom>
              <a:solidFill>
                <a:schemeClr val="accent6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iṩḻîďé"/>
              <p:cNvSpPr/>
              <p:nvPr/>
            </p:nvSpPr>
            <p:spPr bwMode="auto">
              <a:xfrm>
                <a:off x="8088067" y="3252205"/>
                <a:ext cx="458418" cy="387396"/>
              </a:xfrm>
              <a:custGeom>
                <a:avLst/>
                <a:gdLst>
                  <a:gd name="connsiteX0" fmla="*/ 46038 w 338137"/>
                  <a:gd name="connsiteY0" fmla="*/ 261937 h 285750"/>
                  <a:gd name="connsiteX1" fmla="*/ 38100 w 338137"/>
                  <a:gd name="connsiteY1" fmla="*/ 269875 h 285750"/>
                  <a:gd name="connsiteX2" fmla="*/ 46038 w 338137"/>
                  <a:gd name="connsiteY2" fmla="*/ 277813 h 285750"/>
                  <a:gd name="connsiteX3" fmla="*/ 53976 w 338137"/>
                  <a:gd name="connsiteY3" fmla="*/ 269875 h 285750"/>
                  <a:gd name="connsiteX4" fmla="*/ 46038 w 338137"/>
                  <a:gd name="connsiteY4" fmla="*/ 261937 h 285750"/>
                  <a:gd name="connsiteX5" fmla="*/ 288131 w 338137"/>
                  <a:gd name="connsiteY5" fmla="*/ 184150 h 285750"/>
                  <a:gd name="connsiteX6" fmla="*/ 277812 w 338137"/>
                  <a:gd name="connsiteY6" fmla="*/ 194469 h 285750"/>
                  <a:gd name="connsiteX7" fmla="*/ 288131 w 338137"/>
                  <a:gd name="connsiteY7" fmla="*/ 204788 h 285750"/>
                  <a:gd name="connsiteX8" fmla="*/ 298450 w 338137"/>
                  <a:gd name="connsiteY8" fmla="*/ 194469 h 285750"/>
                  <a:gd name="connsiteX9" fmla="*/ 288131 w 338137"/>
                  <a:gd name="connsiteY9" fmla="*/ 184150 h 285750"/>
                  <a:gd name="connsiteX10" fmla="*/ 19050 w 338137"/>
                  <a:gd name="connsiteY10" fmla="*/ 163512 h 285750"/>
                  <a:gd name="connsiteX11" fmla="*/ 19050 w 338137"/>
                  <a:gd name="connsiteY11" fmla="*/ 242887 h 285750"/>
                  <a:gd name="connsiteX12" fmla="*/ 73025 w 338137"/>
                  <a:gd name="connsiteY12" fmla="*/ 242887 h 285750"/>
                  <a:gd name="connsiteX13" fmla="*/ 73025 w 338137"/>
                  <a:gd name="connsiteY13" fmla="*/ 163512 h 285750"/>
                  <a:gd name="connsiteX14" fmla="*/ 12010 w 338137"/>
                  <a:gd name="connsiteY14" fmla="*/ 139700 h 285750"/>
                  <a:gd name="connsiteX15" fmla="*/ 81400 w 338137"/>
                  <a:gd name="connsiteY15" fmla="*/ 139700 h 285750"/>
                  <a:gd name="connsiteX16" fmla="*/ 92075 w 338137"/>
                  <a:gd name="connsiteY16" fmla="*/ 151650 h 285750"/>
                  <a:gd name="connsiteX17" fmla="*/ 92075 w 338137"/>
                  <a:gd name="connsiteY17" fmla="*/ 273801 h 285750"/>
                  <a:gd name="connsiteX18" fmla="*/ 81400 w 338137"/>
                  <a:gd name="connsiteY18" fmla="*/ 285750 h 285750"/>
                  <a:gd name="connsiteX19" fmla="*/ 12010 w 338137"/>
                  <a:gd name="connsiteY19" fmla="*/ 285750 h 285750"/>
                  <a:gd name="connsiteX20" fmla="*/ 0 w 338137"/>
                  <a:gd name="connsiteY20" fmla="*/ 273801 h 285750"/>
                  <a:gd name="connsiteX21" fmla="*/ 0 w 338137"/>
                  <a:gd name="connsiteY21" fmla="*/ 151650 h 285750"/>
                  <a:gd name="connsiteX22" fmla="*/ 12010 w 338137"/>
                  <a:gd name="connsiteY22" fmla="*/ 139700 h 285750"/>
                  <a:gd name="connsiteX23" fmla="*/ 177849 w 338137"/>
                  <a:gd name="connsiteY23" fmla="*/ 131762 h 285750"/>
                  <a:gd name="connsiteX24" fmla="*/ 179144 w 338137"/>
                  <a:gd name="connsiteY24" fmla="*/ 134394 h 285750"/>
                  <a:gd name="connsiteX25" fmla="*/ 192088 w 338137"/>
                  <a:gd name="connsiteY25" fmla="*/ 142291 h 285750"/>
                  <a:gd name="connsiteX26" fmla="*/ 192088 w 338137"/>
                  <a:gd name="connsiteY26" fmla="*/ 268640 h 285750"/>
                  <a:gd name="connsiteX27" fmla="*/ 173966 w 338137"/>
                  <a:gd name="connsiteY27" fmla="*/ 285750 h 285750"/>
                  <a:gd name="connsiteX28" fmla="*/ 107950 w 338137"/>
                  <a:gd name="connsiteY28" fmla="*/ 285750 h 285750"/>
                  <a:gd name="connsiteX29" fmla="*/ 109244 w 338137"/>
                  <a:gd name="connsiteY29" fmla="*/ 276537 h 285750"/>
                  <a:gd name="connsiteX30" fmla="*/ 109244 w 338137"/>
                  <a:gd name="connsiteY30" fmla="*/ 273905 h 285750"/>
                  <a:gd name="connsiteX31" fmla="*/ 115716 w 338137"/>
                  <a:gd name="connsiteY31" fmla="*/ 275221 h 285750"/>
                  <a:gd name="connsiteX32" fmla="*/ 124778 w 338137"/>
                  <a:gd name="connsiteY32" fmla="*/ 264692 h 285750"/>
                  <a:gd name="connsiteX33" fmla="*/ 115716 w 338137"/>
                  <a:gd name="connsiteY33" fmla="*/ 254163 h 285750"/>
                  <a:gd name="connsiteX34" fmla="*/ 109244 w 338137"/>
                  <a:gd name="connsiteY34" fmla="*/ 256795 h 285750"/>
                  <a:gd name="connsiteX35" fmla="*/ 109244 w 338137"/>
                  <a:gd name="connsiteY35" fmla="*/ 235737 h 285750"/>
                  <a:gd name="connsiteX36" fmla="*/ 167494 w 338137"/>
                  <a:gd name="connsiteY36" fmla="*/ 235737 h 285750"/>
                  <a:gd name="connsiteX37" fmla="*/ 167494 w 338137"/>
                  <a:gd name="connsiteY37" fmla="*/ 142291 h 285750"/>
                  <a:gd name="connsiteX38" fmla="*/ 177849 w 338137"/>
                  <a:gd name="connsiteY38" fmla="*/ 131762 h 285750"/>
                  <a:gd name="connsiteX39" fmla="*/ 54988 w 338137"/>
                  <a:gd name="connsiteY39" fmla="*/ 82550 h 285750"/>
                  <a:gd name="connsiteX40" fmla="*/ 136812 w 338137"/>
                  <a:gd name="connsiteY40" fmla="*/ 82550 h 285750"/>
                  <a:gd name="connsiteX41" fmla="*/ 143411 w 338137"/>
                  <a:gd name="connsiteY41" fmla="*/ 96838 h 285750"/>
                  <a:gd name="connsiteX42" fmla="*/ 146050 w 338137"/>
                  <a:gd name="connsiteY42" fmla="*/ 98137 h 285750"/>
                  <a:gd name="connsiteX43" fmla="*/ 134173 w 338137"/>
                  <a:gd name="connsiteY43" fmla="*/ 109827 h 285750"/>
                  <a:gd name="connsiteX44" fmla="*/ 61587 w 338137"/>
                  <a:gd name="connsiteY44" fmla="*/ 109827 h 285750"/>
                  <a:gd name="connsiteX45" fmla="*/ 61587 w 338137"/>
                  <a:gd name="connsiteY45" fmla="*/ 125413 h 285750"/>
                  <a:gd name="connsiteX46" fmla="*/ 36512 w 338137"/>
                  <a:gd name="connsiteY46" fmla="*/ 125413 h 285750"/>
                  <a:gd name="connsiteX47" fmla="*/ 36512 w 338137"/>
                  <a:gd name="connsiteY47" fmla="*/ 99436 h 285750"/>
                  <a:gd name="connsiteX48" fmla="*/ 54988 w 338137"/>
                  <a:gd name="connsiteY48" fmla="*/ 82550 h 285750"/>
                  <a:gd name="connsiteX49" fmla="*/ 208756 w 338137"/>
                  <a:gd name="connsiteY49" fmla="*/ 63500 h 285750"/>
                  <a:gd name="connsiteX50" fmla="*/ 210079 w 338137"/>
                  <a:gd name="connsiteY50" fmla="*/ 63500 h 285750"/>
                  <a:gd name="connsiteX51" fmla="*/ 212725 w 338137"/>
                  <a:gd name="connsiteY51" fmla="*/ 64819 h 285750"/>
                  <a:gd name="connsiteX52" fmla="*/ 212725 w 338137"/>
                  <a:gd name="connsiteY52" fmla="*/ 67458 h 285750"/>
                  <a:gd name="connsiteX53" fmla="*/ 195527 w 338137"/>
                  <a:gd name="connsiteY53" fmla="*/ 126822 h 285750"/>
                  <a:gd name="connsiteX54" fmla="*/ 192881 w 338137"/>
                  <a:gd name="connsiteY54" fmla="*/ 129460 h 285750"/>
                  <a:gd name="connsiteX55" fmla="*/ 188913 w 338137"/>
                  <a:gd name="connsiteY55" fmla="*/ 128141 h 285750"/>
                  <a:gd name="connsiteX56" fmla="*/ 180975 w 338137"/>
                  <a:gd name="connsiteY56" fmla="*/ 112310 h 285750"/>
                  <a:gd name="connsiteX57" fmla="*/ 137319 w 338137"/>
                  <a:gd name="connsiteY57" fmla="*/ 154525 h 285750"/>
                  <a:gd name="connsiteX58" fmla="*/ 129381 w 338137"/>
                  <a:gd name="connsiteY58" fmla="*/ 157163 h 285750"/>
                  <a:gd name="connsiteX59" fmla="*/ 121444 w 338137"/>
                  <a:gd name="connsiteY59" fmla="*/ 154525 h 285750"/>
                  <a:gd name="connsiteX60" fmla="*/ 121444 w 338137"/>
                  <a:gd name="connsiteY60" fmla="*/ 138694 h 285750"/>
                  <a:gd name="connsiteX61" fmla="*/ 165100 w 338137"/>
                  <a:gd name="connsiteY61" fmla="*/ 95161 h 285750"/>
                  <a:gd name="connsiteX62" fmla="*/ 147902 w 338137"/>
                  <a:gd name="connsiteY62" fmla="*/ 87246 h 285750"/>
                  <a:gd name="connsiteX63" fmla="*/ 146579 w 338137"/>
                  <a:gd name="connsiteY63" fmla="*/ 83288 h 285750"/>
                  <a:gd name="connsiteX64" fmla="*/ 149225 w 338137"/>
                  <a:gd name="connsiteY64" fmla="*/ 80650 h 285750"/>
                  <a:gd name="connsiteX65" fmla="*/ 208756 w 338137"/>
                  <a:gd name="connsiteY65" fmla="*/ 63500 h 285750"/>
                  <a:gd name="connsiteX66" fmla="*/ 101335 w 338137"/>
                  <a:gd name="connsiteY66" fmla="*/ 0 h 285750"/>
                  <a:gd name="connsiteX67" fmla="*/ 305064 w 338137"/>
                  <a:gd name="connsiteY67" fmla="*/ 0 h 285750"/>
                  <a:gd name="connsiteX68" fmla="*/ 338137 w 338137"/>
                  <a:gd name="connsiteY68" fmla="*/ 34237 h 285750"/>
                  <a:gd name="connsiteX69" fmla="*/ 338137 w 338137"/>
                  <a:gd name="connsiteY69" fmla="*/ 188305 h 285750"/>
                  <a:gd name="connsiteX70" fmla="*/ 305064 w 338137"/>
                  <a:gd name="connsiteY70" fmla="*/ 221226 h 285750"/>
                  <a:gd name="connsiteX71" fmla="*/ 233627 w 338137"/>
                  <a:gd name="connsiteY71" fmla="*/ 221226 h 285750"/>
                  <a:gd name="connsiteX72" fmla="*/ 233627 w 338137"/>
                  <a:gd name="connsiteY72" fmla="*/ 243612 h 285750"/>
                  <a:gd name="connsiteX73" fmla="*/ 265377 w 338137"/>
                  <a:gd name="connsiteY73" fmla="*/ 243612 h 285750"/>
                  <a:gd name="connsiteX74" fmla="*/ 277283 w 338137"/>
                  <a:gd name="connsiteY74" fmla="*/ 256780 h 285750"/>
                  <a:gd name="connsiteX75" fmla="*/ 277283 w 338137"/>
                  <a:gd name="connsiteY75" fmla="*/ 272582 h 285750"/>
                  <a:gd name="connsiteX76" fmla="*/ 265377 w 338137"/>
                  <a:gd name="connsiteY76" fmla="*/ 285750 h 285750"/>
                  <a:gd name="connsiteX77" fmla="*/ 204523 w 338137"/>
                  <a:gd name="connsiteY77" fmla="*/ 285750 h 285750"/>
                  <a:gd name="connsiteX78" fmla="*/ 209814 w 338137"/>
                  <a:gd name="connsiteY78" fmla="*/ 269948 h 285750"/>
                  <a:gd name="connsiteX79" fmla="*/ 209814 w 338137"/>
                  <a:gd name="connsiteY79" fmla="*/ 213325 h 285750"/>
                  <a:gd name="connsiteX80" fmla="*/ 209814 w 338137"/>
                  <a:gd name="connsiteY80" fmla="*/ 172504 h 285750"/>
                  <a:gd name="connsiteX81" fmla="*/ 295804 w 338137"/>
                  <a:gd name="connsiteY81" fmla="*/ 172504 h 285750"/>
                  <a:gd name="connsiteX82" fmla="*/ 309033 w 338137"/>
                  <a:gd name="connsiteY82" fmla="*/ 159335 h 285750"/>
                  <a:gd name="connsiteX83" fmla="*/ 309033 w 338137"/>
                  <a:gd name="connsiteY83" fmla="*/ 39504 h 285750"/>
                  <a:gd name="connsiteX84" fmla="*/ 295804 w 338137"/>
                  <a:gd name="connsiteY84" fmla="*/ 27653 h 285750"/>
                  <a:gd name="connsiteX85" fmla="*/ 109272 w 338137"/>
                  <a:gd name="connsiteY85" fmla="*/ 27653 h 285750"/>
                  <a:gd name="connsiteX86" fmla="*/ 97366 w 338137"/>
                  <a:gd name="connsiteY86" fmla="*/ 39504 h 285750"/>
                  <a:gd name="connsiteX87" fmla="*/ 97366 w 338137"/>
                  <a:gd name="connsiteY87" fmla="*/ 65841 h 285750"/>
                  <a:gd name="connsiteX88" fmla="*/ 68262 w 338137"/>
                  <a:gd name="connsiteY88" fmla="*/ 65841 h 285750"/>
                  <a:gd name="connsiteX89" fmla="*/ 68262 w 338137"/>
                  <a:gd name="connsiteY89" fmla="*/ 34237 h 285750"/>
                  <a:gd name="connsiteX90" fmla="*/ 101335 w 338137"/>
                  <a:gd name="connsiteY90" fmla="*/ 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38137" h="285750">
                    <a:moveTo>
                      <a:pt x="46038" y="261937"/>
                    </a:moveTo>
                    <a:cubicBezTo>
                      <a:pt x="41654" y="261937"/>
                      <a:pt x="38100" y="265491"/>
                      <a:pt x="38100" y="269875"/>
                    </a:cubicBezTo>
                    <a:cubicBezTo>
                      <a:pt x="38100" y="274259"/>
                      <a:pt x="41654" y="277813"/>
                      <a:pt x="46038" y="277813"/>
                    </a:cubicBezTo>
                    <a:cubicBezTo>
                      <a:pt x="50422" y="277813"/>
                      <a:pt x="53976" y="274259"/>
                      <a:pt x="53976" y="269875"/>
                    </a:cubicBezTo>
                    <a:cubicBezTo>
                      <a:pt x="53976" y="265491"/>
                      <a:pt x="50422" y="261937"/>
                      <a:pt x="46038" y="261937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3512"/>
                    </a:moveTo>
                    <a:lnTo>
                      <a:pt x="19050" y="242887"/>
                    </a:lnTo>
                    <a:lnTo>
                      <a:pt x="73025" y="242887"/>
                    </a:lnTo>
                    <a:lnTo>
                      <a:pt x="73025" y="163512"/>
                    </a:lnTo>
                    <a:close/>
                    <a:moveTo>
                      <a:pt x="12010" y="139700"/>
                    </a:moveTo>
                    <a:cubicBezTo>
                      <a:pt x="12010" y="139700"/>
                      <a:pt x="12010" y="139700"/>
                      <a:pt x="81400" y="139700"/>
                    </a:cubicBezTo>
                    <a:cubicBezTo>
                      <a:pt x="86737" y="139700"/>
                      <a:pt x="92075" y="145011"/>
                      <a:pt x="92075" y="151650"/>
                    </a:cubicBezTo>
                    <a:cubicBezTo>
                      <a:pt x="92075" y="151650"/>
                      <a:pt x="92075" y="151650"/>
                      <a:pt x="92075" y="273801"/>
                    </a:cubicBezTo>
                    <a:cubicBezTo>
                      <a:pt x="92075" y="280439"/>
                      <a:pt x="86737" y="285750"/>
                      <a:pt x="81400" y="285750"/>
                    </a:cubicBezTo>
                    <a:cubicBezTo>
                      <a:pt x="81400" y="285750"/>
                      <a:pt x="81400" y="285750"/>
                      <a:pt x="12010" y="285750"/>
                    </a:cubicBezTo>
                    <a:cubicBezTo>
                      <a:pt x="5338" y="285750"/>
                      <a:pt x="0" y="280439"/>
                      <a:pt x="0" y="273801"/>
                    </a:cubicBezTo>
                    <a:cubicBezTo>
                      <a:pt x="0" y="273801"/>
                      <a:pt x="0" y="273801"/>
                      <a:pt x="0" y="151650"/>
                    </a:cubicBezTo>
                    <a:cubicBezTo>
                      <a:pt x="0" y="145011"/>
                      <a:pt x="5338" y="139700"/>
                      <a:pt x="12010" y="139700"/>
                    </a:cubicBezTo>
                    <a:close/>
                    <a:moveTo>
                      <a:pt x="177849" y="131762"/>
                    </a:moveTo>
                    <a:cubicBezTo>
                      <a:pt x="177849" y="131762"/>
                      <a:pt x="177849" y="131762"/>
                      <a:pt x="179144" y="134394"/>
                    </a:cubicBezTo>
                    <a:cubicBezTo>
                      <a:pt x="181733" y="138343"/>
                      <a:pt x="186910" y="142291"/>
                      <a:pt x="192088" y="142291"/>
                    </a:cubicBezTo>
                    <a:cubicBezTo>
                      <a:pt x="192088" y="142291"/>
                      <a:pt x="192088" y="142291"/>
                      <a:pt x="192088" y="268640"/>
                    </a:cubicBezTo>
                    <a:cubicBezTo>
                      <a:pt x="192088" y="277853"/>
                      <a:pt x="184322" y="285750"/>
                      <a:pt x="173966" y="285750"/>
                    </a:cubicBezTo>
                    <a:cubicBezTo>
                      <a:pt x="173966" y="285750"/>
                      <a:pt x="173966" y="285750"/>
                      <a:pt x="107950" y="285750"/>
                    </a:cubicBezTo>
                    <a:cubicBezTo>
                      <a:pt x="109244" y="283118"/>
                      <a:pt x="109244" y="279169"/>
                      <a:pt x="109244" y="276537"/>
                    </a:cubicBezTo>
                    <a:cubicBezTo>
                      <a:pt x="109244" y="276537"/>
                      <a:pt x="109244" y="276537"/>
                      <a:pt x="109244" y="273905"/>
                    </a:cubicBezTo>
                    <a:cubicBezTo>
                      <a:pt x="110539" y="273905"/>
                      <a:pt x="113128" y="275221"/>
                      <a:pt x="115716" y="275221"/>
                    </a:cubicBezTo>
                    <a:cubicBezTo>
                      <a:pt x="120894" y="275221"/>
                      <a:pt x="124778" y="271273"/>
                      <a:pt x="124778" y="264692"/>
                    </a:cubicBezTo>
                    <a:cubicBezTo>
                      <a:pt x="124778" y="259427"/>
                      <a:pt x="120894" y="254163"/>
                      <a:pt x="115716" y="254163"/>
                    </a:cubicBezTo>
                    <a:cubicBezTo>
                      <a:pt x="113128" y="254163"/>
                      <a:pt x="110539" y="255479"/>
                      <a:pt x="109244" y="256795"/>
                    </a:cubicBezTo>
                    <a:cubicBezTo>
                      <a:pt x="109244" y="256795"/>
                      <a:pt x="109244" y="256795"/>
                      <a:pt x="109244" y="235737"/>
                    </a:cubicBezTo>
                    <a:cubicBezTo>
                      <a:pt x="109244" y="235737"/>
                      <a:pt x="109244" y="235737"/>
                      <a:pt x="167494" y="235737"/>
                    </a:cubicBezTo>
                    <a:cubicBezTo>
                      <a:pt x="167494" y="235737"/>
                      <a:pt x="167494" y="235737"/>
                      <a:pt x="167494" y="142291"/>
                    </a:cubicBezTo>
                    <a:cubicBezTo>
                      <a:pt x="167494" y="142291"/>
                      <a:pt x="167494" y="142291"/>
                      <a:pt x="177849" y="131762"/>
                    </a:cubicBezTo>
                    <a:close/>
                    <a:moveTo>
                      <a:pt x="54988" y="82550"/>
                    </a:moveTo>
                    <a:cubicBezTo>
                      <a:pt x="54988" y="82550"/>
                      <a:pt x="54988" y="82550"/>
                      <a:pt x="136812" y="82550"/>
                    </a:cubicBezTo>
                    <a:cubicBezTo>
                      <a:pt x="135492" y="89045"/>
                      <a:pt x="138132" y="94240"/>
                      <a:pt x="143411" y="96838"/>
                    </a:cubicBezTo>
                    <a:cubicBezTo>
                      <a:pt x="143411" y="96838"/>
                      <a:pt x="143411" y="96838"/>
                      <a:pt x="146050" y="98137"/>
                    </a:cubicBezTo>
                    <a:cubicBezTo>
                      <a:pt x="146050" y="98137"/>
                      <a:pt x="146050" y="98137"/>
                      <a:pt x="134173" y="109827"/>
                    </a:cubicBezTo>
                    <a:cubicBezTo>
                      <a:pt x="134173" y="109827"/>
                      <a:pt x="134173" y="109827"/>
                      <a:pt x="61587" y="109827"/>
                    </a:cubicBezTo>
                    <a:lnTo>
                      <a:pt x="61587" y="125413"/>
                    </a:lnTo>
                    <a:cubicBezTo>
                      <a:pt x="61587" y="125413"/>
                      <a:pt x="61587" y="125413"/>
                      <a:pt x="36512" y="125413"/>
                    </a:cubicBezTo>
                    <a:cubicBezTo>
                      <a:pt x="36512" y="125413"/>
                      <a:pt x="36512" y="125413"/>
                      <a:pt x="36512" y="99436"/>
                    </a:cubicBezTo>
                    <a:cubicBezTo>
                      <a:pt x="36512" y="90343"/>
                      <a:pt x="45750" y="82550"/>
                      <a:pt x="54988" y="82550"/>
                    </a:cubicBezTo>
                    <a:close/>
                    <a:moveTo>
                      <a:pt x="208756" y="63500"/>
                    </a:moveTo>
                    <a:cubicBezTo>
                      <a:pt x="208756" y="63500"/>
                      <a:pt x="210079" y="63500"/>
                      <a:pt x="210079" y="63500"/>
                    </a:cubicBezTo>
                    <a:cubicBezTo>
                      <a:pt x="211402" y="63500"/>
                      <a:pt x="211402" y="63500"/>
                      <a:pt x="212725" y="64819"/>
                    </a:cubicBezTo>
                    <a:cubicBezTo>
                      <a:pt x="212725" y="64819"/>
                      <a:pt x="212725" y="66139"/>
                      <a:pt x="212725" y="67458"/>
                    </a:cubicBezTo>
                    <a:cubicBezTo>
                      <a:pt x="212725" y="67458"/>
                      <a:pt x="212725" y="67458"/>
                      <a:pt x="195527" y="126822"/>
                    </a:cubicBezTo>
                    <a:cubicBezTo>
                      <a:pt x="195527" y="128141"/>
                      <a:pt x="194204" y="129460"/>
                      <a:pt x="192881" y="129460"/>
                    </a:cubicBezTo>
                    <a:cubicBezTo>
                      <a:pt x="191558" y="129460"/>
                      <a:pt x="190236" y="129460"/>
                      <a:pt x="188913" y="128141"/>
                    </a:cubicBezTo>
                    <a:cubicBezTo>
                      <a:pt x="188913" y="128141"/>
                      <a:pt x="188913" y="128141"/>
                      <a:pt x="180975" y="112310"/>
                    </a:cubicBezTo>
                    <a:cubicBezTo>
                      <a:pt x="180975" y="112310"/>
                      <a:pt x="180975" y="112310"/>
                      <a:pt x="137319" y="154525"/>
                    </a:cubicBezTo>
                    <a:cubicBezTo>
                      <a:pt x="135996" y="157163"/>
                      <a:pt x="133350" y="157163"/>
                      <a:pt x="129381" y="157163"/>
                    </a:cubicBezTo>
                    <a:cubicBezTo>
                      <a:pt x="126736" y="157163"/>
                      <a:pt x="124090" y="157163"/>
                      <a:pt x="121444" y="154525"/>
                    </a:cubicBezTo>
                    <a:cubicBezTo>
                      <a:pt x="117475" y="150567"/>
                      <a:pt x="117475" y="142652"/>
                      <a:pt x="121444" y="138694"/>
                    </a:cubicBezTo>
                    <a:cubicBezTo>
                      <a:pt x="121444" y="138694"/>
                      <a:pt x="121444" y="138694"/>
                      <a:pt x="165100" y="95161"/>
                    </a:cubicBezTo>
                    <a:cubicBezTo>
                      <a:pt x="165100" y="95161"/>
                      <a:pt x="165100" y="95161"/>
                      <a:pt x="147902" y="87246"/>
                    </a:cubicBezTo>
                    <a:cubicBezTo>
                      <a:pt x="147902" y="85926"/>
                      <a:pt x="146579" y="84607"/>
                      <a:pt x="146579" y="83288"/>
                    </a:cubicBezTo>
                    <a:cubicBezTo>
                      <a:pt x="146579" y="81969"/>
                      <a:pt x="147902" y="81969"/>
                      <a:pt x="149225" y="80650"/>
                    </a:cubicBezTo>
                    <a:cubicBezTo>
                      <a:pt x="149225" y="80650"/>
                      <a:pt x="149225" y="80650"/>
                      <a:pt x="208756" y="63500"/>
                    </a:cubicBezTo>
                    <a:close/>
                    <a:moveTo>
                      <a:pt x="101335" y="0"/>
                    </a:moveTo>
                    <a:cubicBezTo>
                      <a:pt x="101335" y="0"/>
                      <a:pt x="101335" y="0"/>
                      <a:pt x="305064" y="0"/>
                    </a:cubicBezTo>
                    <a:cubicBezTo>
                      <a:pt x="323585" y="0"/>
                      <a:pt x="338137" y="15802"/>
                      <a:pt x="338137" y="34237"/>
                    </a:cubicBezTo>
                    <a:cubicBezTo>
                      <a:pt x="338137" y="34237"/>
                      <a:pt x="338137" y="34237"/>
                      <a:pt x="338137" y="188305"/>
                    </a:cubicBezTo>
                    <a:cubicBezTo>
                      <a:pt x="338137" y="206741"/>
                      <a:pt x="323585" y="221226"/>
                      <a:pt x="305064" y="221226"/>
                    </a:cubicBezTo>
                    <a:cubicBezTo>
                      <a:pt x="305064" y="221226"/>
                      <a:pt x="305064" y="221226"/>
                      <a:pt x="233627" y="221226"/>
                    </a:cubicBezTo>
                    <a:cubicBezTo>
                      <a:pt x="233627" y="221226"/>
                      <a:pt x="233627" y="221226"/>
                      <a:pt x="233627" y="243612"/>
                    </a:cubicBezTo>
                    <a:cubicBezTo>
                      <a:pt x="233627" y="243612"/>
                      <a:pt x="233627" y="243612"/>
                      <a:pt x="265377" y="243612"/>
                    </a:cubicBezTo>
                    <a:cubicBezTo>
                      <a:pt x="271991" y="243612"/>
                      <a:pt x="277283" y="250196"/>
                      <a:pt x="277283" y="256780"/>
                    </a:cubicBezTo>
                    <a:cubicBezTo>
                      <a:pt x="277283" y="256780"/>
                      <a:pt x="277283" y="256780"/>
                      <a:pt x="277283" y="272582"/>
                    </a:cubicBezTo>
                    <a:cubicBezTo>
                      <a:pt x="277283" y="280483"/>
                      <a:pt x="271991" y="285750"/>
                      <a:pt x="265377" y="285750"/>
                    </a:cubicBezTo>
                    <a:cubicBezTo>
                      <a:pt x="265377" y="285750"/>
                      <a:pt x="265377" y="285750"/>
                      <a:pt x="204523" y="285750"/>
                    </a:cubicBezTo>
                    <a:cubicBezTo>
                      <a:pt x="207168" y="280483"/>
                      <a:pt x="208491" y="275216"/>
                      <a:pt x="209814" y="269948"/>
                    </a:cubicBezTo>
                    <a:cubicBezTo>
                      <a:pt x="209814" y="268631"/>
                      <a:pt x="209814" y="213325"/>
                      <a:pt x="209814" y="213325"/>
                    </a:cubicBezTo>
                    <a:cubicBezTo>
                      <a:pt x="209814" y="213325"/>
                      <a:pt x="209814" y="213325"/>
                      <a:pt x="209814" y="172504"/>
                    </a:cubicBezTo>
                    <a:cubicBezTo>
                      <a:pt x="209814" y="172504"/>
                      <a:pt x="209814" y="172504"/>
                      <a:pt x="295804" y="172504"/>
                    </a:cubicBezTo>
                    <a:cubicBezTo>
                      <a:pt x="303741" y="172504"/>
                      <a:pt x="309033" y="165919"/>
                      <a:pt x="309033" y="159335"/>
                    </a:cubicBezTo>
                    <a:cubicBezTo>
                      <a:pt x="309033" y="159335"/>
                      <a:pt x="309033" y="159335"/>
                      <a:pt x="309033" y="39504"/>
                    </a:cubicBezTo>
                    <a:cubicBezTo>
                      <a:pt x="309033" y="32920"/>
                      <a:pt x="303741" y="27653"/>
                      <a:pt x="295804" y="27653"/>
                    </a:cubicBezTo>
                    <a:cubicBezTo>
                      <a:pt x="295804" y="27653"/>
                      <a:pt x="295804" y="27653"/>
                      <a:pt x="109272" y="27653"/>
                    </a:cubicBezTo>
                    <a:cubicBezTo>
                      <a:pt x="102658" y="27653"/>
                      <a:pt x="97366" y="32920"/>
                      <a:pt x="97366" y="39504"/>
                    </a:cubicBezTo>
                    <a:cubicBezTo>
                      <a:pt x="97366" y="39504"/>
                      <a:pt x="97366" y="39504"/>
                      <a:pt x="97366" y="65841"/>
                    </a:cubicBezTo>
                    <a:cubicBezTo>
                      <a:pt x="97366" y="65841"/>
                      <a:pt x="97366" y="65841"/>
                      <a:pt x="68262" y="65841"/>
                    </a:cubicBezTo>
                    <a:cubicBezTo>
                      <a:pt x="68262" y="65841"/>
                      <a:pt x="68262" y="65841"/>
                      <a:pt x="68262" y="34237"/>
                    </a:cubicBezTo>
                    <a:cubicBezTo>
                      <a:pt x="68262" y="15802"/>
                      <a:pt x="82814" y="0"/>
                      <a:pt x="1013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í$ḻîḍé"/>
              <p:cNvSpPr/>
              <p:nvPr/>
            </p:nvSpPr>
            <p:spPr bwMode="auto">
              <a:xfrm>
                <a:off x="5761101" y="3053929"/>
                <a:ext cx="758064" cy="783948"/>
              </a:xfrm>
              <a:custGeom>
                <a:avLst/>
                <a:gdLst>
                  <a:gd name="connsiteX0" fmla="*/ 112713 w 325438"/>
                  <a:gd name="connsiteY0" fmla="*/ 266700 h 336550"/>
                  <a:gd name="connsiteX1" fmla="*/ 104775 w 325438"/>
                  <a:gd name="connsiteY1" fmla="*/ 274638 h 336550"/>
                  <a:gd name="connsiteX2" fmla="*/ 112713 w 325438"/>
                  <a:gd name="connsiteY2" fmla="*/ 282576 h 336550"/>
                  <a:gd name="connsiteX3" fmla="*/ 120651 w 325438"/>
                  <a:gd name="connsiteY3" fmla="*/ 274638 h 336550"/>
                  <a:gd name="connsiteX4" fmla="*/ 112713 w 325438"/>
                  <a:gd name="connsiteY4" fmla="*/ 266700 h 336550"/>
                  <a:gd name="connsiteX5" fmla="*/ 125413 w 325438"/>
                  <a:gd name="connsiteY5" fmla="*/ 230187 h 336550"/>
                  <a:gd name="connsiteX6" fmla="*/ 125413 w 325438"/>
                  <a:gd name="connsiteY6" fmla="*/ 319087 h 336550"/>
                  <a:gd name="connsiteX7" fmla="*/ 242085 w 325438"/>
                  <a:gd name="connsiteY7" fmla="*/ 319087 h 336550"/>
                  <a:gd name="connsiteX8" fmla="*/ 246063 w 325438"/>
                  <a:gd name="connsiteY8" fmla="*/ 315165 h 336550"/>
                  <a:gd name="connsiteX9" fmla="*/ 246063 w 325438"/>
                  <a:gd name="connsiteY9" fmla="*/ 234109 h 336550"/>
                  <a:gd name="connsiteX10" fmla="*/ 242085 w 325438"/>
                  <a:gd name="connsiteY10" fmla="*/ 230187 h 336550"/>
                  <a:gd name="connsiteX11" fmla="*/ 125413 w 325438"/>
                  <a:gd name="connsiteY11" fmla="*/ 230187 h 336550"/>
                  <a:gd name="connsiteX12" fmla="*/ 295031 w 325438"/>
                  <a:gd name="connsiteY12" fmla="*/ 222250 h 336550"/>
                  <a:gd name="connsiteX13" fmla="*/ 311150 w 325438"/>
                  <a:gd name="connsiteY13" fmla="*/ 222250 h 336550"/>
                  <a:gd name="connsiteX14" fmla="*/ 311150 w 325438"/>
                  <a:gd name="connsiteY14" fmla="*/ 293922 h 336550"/>
                  <a:gd name="connsiteX15" fmla="*/ 303091 w 325438"/>
                  <a:gd name="connsiteY15" fmla="*/ 303213 h 336550"/>
                  <a:gd name="connsiteX16" fmla="*/ 276225 w 325438"/>
                  <a:gd name="connsiteY16" fmla="*/ 303213 h 336550"/>
                  <a:gd name="connsiteX17" fmla="*/ 276225 w 325438"/>
                  <a:gd name="connsiteY17" fmla="*/ 285959 h 336550"/>
                  <a:gd name="connsiteX18" fmla="*/ 295031 w 325438"/>
                  <a:gd name="connsiteY18" fmla="*/ 285959 h 336550"/>
                  <a:gd name="connsiteX19" fmla="*/ 295031 w 325438"/>
                  <a:gd name="connsiteY19" fmla="*/ 244814 h 336550"/>
                  <a:gd name="connsiteX20" fmla="*/ 119523 w 325438"/>
                  <a:gd name="connsiteY20" fmla="*/ 212725 h 336550"/>
                  <a:gd name="connsiteX21" fmla="*/ 242158 w 325438"/>
                  <a:gd name="connsiteY21" fmla="*/ 212725 h 336550"/>
                  <a:gd name="connsiteX22" fmla="*/ 261938 w 325438"/>
                  <a:gd name="connsiteY22" fmla="*/ 233802 h 336550"/>
                  <a:gd name="connsiteX23" fmla="*/ 261938 w 325438"/>
                  <a:gd name="connsiteY23" fmla="*/ 315474 h 336550"/>
                  <a:gd name="connsiteX24" fmla="*/ 242158 w 325438"/>
                  <a:gd name="connsiteY24" fmla="*/ 336550 h 336550"/>
                  <a:gd name="connsiteX25" fmla="*/ 119523 w 325438"/>
                  <a:gd name="connsiteY25" fmla="*/ 336550 h 336550"/>
                  <a:gd name="connsiteX26" fmla="*/ 98425 w 325438"/>
                  <a:gd name="connsiteY26" fmla="*/ 315474 h 336550"/>
                  <a:gd name="connsiteX27" fmla="*/ 98425 w 325438"/>
                  <a:gd name="connsiteY27" fmla="*/ 233802 h 336550"/>
                  <a:gd name="connsiteX28" fmla="*/ 119523 w 325438"/>
                  <a:gd name="connsiteY28" fmla="*/ 212725 h 336550"/>
                  <a:gd name="connsiteX29" fmla="*/ 290514 w 325438"/>
                  <a:gd name="connsiteY29" fmla="*/ 190500 h 336550"/>
                  <a:gd name="connsiteX30" fmla="*/ 285750 w 325438"/>
                  <a:gd name="connsiteY30" fmla="*/ 196056 h 336550"/>
                  <a:gd name="connsiteX31" fmla="*/ 290514 w 325438"/>
                  <a:gd name="connsiteY31" fmla="*/ 201613 h 336550"/>
                  <a:gd name="connsiteX32" fmla="*/ 295277 w 325438"/>
                  <a:gd name="connsiteY32" fmla="*/ 196056 h 336550"/>
                  <a:gd name="connsiteX33" fmla="*/ 290514 w 325438"/>
                  <a:gd name="connsiteY33" fmla="*/ 190500 h 336550"/>
                  <a:gd name="connsiteX34" fmla="*/ 12700 w 325438"/>
                  <a:gd name="connsiteY34" fmla="*/ 173037 h 336550"/>
                  <a:gd name="connsiteX35" fmla="*/ 29968 w 325438"/>
                  <a:gd name="connsiteY35" fmla="*/ 173037 h 336550"/>
                  <a:gd name="connsiteX36" fmla="*/ 29968 w 325438"/>
                  <a:gd name="connsiteY36" fmla="*/ 286118 h 336550"/>
                  <a:gd name="connsiteX37" fmla="*/ 77788 w 325438"/>
                  <a:gd name="connsiteY37" fmla="*/ 286118 h 336550"/>
                  <a:gd name="connsiteX38" fmla="*/ 77788 w 325438"/>
                  <a:gd name="connsiteY38" fmla="*/ 303212 h 336550"/>
                  <a:gd name="connsiteX39" fmla="*/ 20670 w 325438"/>
                  <a:gd name="connsiteY39" fmla="*/ 303212 h 336550"/>
                  <a:gd name="connsiteX40" fmla="*/ 12700 w 325438"/>
                  <a:gd name="connsiteY40" fmla="*/ 294008 h 336550"/>
                  <a:gd name="connsiteX41" fmla="*/ 12700 w 325438"/>
                  <a:gd name="connsiteY41" fmla="*/ 173037 h 336550"/>
                  <a:gd name="connsiteX42" fmla="*/ 265113 w 325438"/>
                  <a:gd name="connsiteY42" fmla="*/ 103187 h 336550"/>
                  <a:gd name="connsiteX43" fmla="*/ 265113 w 325438"/>
                  <a:gd name="connsiteY43" fmla="*/ 185737 h 336550"/>
                  <a:gd name="connsiteX44" fmla="*/ 314326 w 325438"/>
                  <a:gd name="connsiteY44" fmla="*/ 185737 h 336550"/>
                  <a:gd name="connsiteX45" fmla="*/ 314326 w 325438"/>
                  <a:gd name="connsiteY45" fmla="*/ 103187 h 336550"/>
                  <a:gd name="connsiteX46" fmla="*/ 266131 w 325438"/>
                  <a:gd name="connsiteY46" fmla="*/ 93662 h 336550"/>
                  <a:gd name="connsiteX47" fmla="*/ 314895 w 325438"/>
                  <a:gd name="connsiteY47" fmla="*/ 93662 h 336550"/>
                  <a:gd name="connsiteX48" fmla="*/ 325438 w 325438"/>
                  <a:gd name="connsiteY48" fmla="*/ 104147 h 336550"/>
                  <a:gd name="connsiteX49" fmla="*/ 325438 w 325438"/>
                  <a:gd name="connsiteY49" fmla="*/ 195890 h 336550"/>
                  <a:gd name="connsiteX50" fmla="*/ 314895 w 325438"/>
                  <a:gd name="connsiteY50" fmla="*/ 206375 h 336550"/>
                  <a:gd name="connsiteX51" fmla="*/ 266131 w 325438"/>
                  <a:gd name="connsiteY51" fmla="*/ 206375 h 336550"/>
                  <a:gd name="connsiteX52" fmla="*/ 255588 w 325438"/>
                  <a:gd name="connsiteY52" fmla="*/ 195890 h 336550"/>
                  <a:gd name="connsiteX53" fmla="*/ 255588 w 325438"/>
                  <a:gd name="connsiteY53" fmla="*/ 104147 h 336550"/>
                  <a:gd name="connsiteX54" fmla="*/ 266131 w 325438"/>
                  <a:gd name="connsiteY54" fmla="*/ 93662 h 336550"/>
                  <a:gd name="connsiteX55" fmla="*/ 23813 w 325438"/>
                  <a:gd name="connsiteY55" fmla="*/ 22225 h 336550"/>
                  <a:gd name="connsiteX56" fmla="*/ 23813 w 325438"/>
                  <a:gd name="connsiteY56" fmla="*/ 133350 h 336550"/>
                  <a:gd name="connsiteX57" fmla="*/ 187326 w 325438"/>
                  <a:gd name="connsiteY57" fmla="*/ 133350 h 336550"/>
                  <a:gd name="connsiteX58" fmla="*/ 187326 w 325438"/>
                  <a:gd name="connsiteY58" fmla="*/ 22225 h 336550"/>
                  <a:gd name="connsiteX59" fmla="*/ 21220 w 325438"/>
                  <a:gd name="connsiteY59" fmla="*/ 0 h 336550"/>
                  <a:gd name="connsiteX60" fmla="*/ 189656 w 325438"/>
                  <a:gd name="connsiteY60" fmla="*/ 0 h 336550"/>
                  <a:gd name="connsiteX61" fmla="*/ 209550 w 325438"/>
                  <a:gd name="connsiteY61" fmla="*/ 21004 h 336550"/>
                  <a:gd name="connsiteX62" fmla="*/ 209550 w 325438"/>
                  <a:gd name="connsiteY62" fmla="*/ 133900 h 336550"/>
                  <a:gd name="connsiteX63" fmla="*/ 189656 w 325438"/>
                  <a:gd name="connsiteY63" fmla="*/ 154904 h 336550"/>
                  <a:gd name="connsiteX64" fmla="*/ 132626 w 325438"/>
                  <a:gd name="connsiteY64" fmla="*/ 154904 h 336550"/>
                  <a:gd name="connsiteX65" fmla="*/ 132626 w 325438"/>
                  <a:gd name="connsiteY65" fmla="*/ 182471 h 336550"/>
                  <a:gd name="connsiteX66" fmla="*/ 141910 w 325438"/>
                  <a:gd name="connsiteY66" fmla="*/ 182471 h 336550"/>
                  <a:gd name="connsiteX67" fmla="*/ 152520 w 325438"/>
                  <a:gd name="connsiteY67" fmla="*/ 192973 h 336550"/>
                  <a:gd name="connsiteX68" fmla="*/ 141910 w 325438"/>
                  <a:gd name="connsiteY68" fmla="*/ 204788 h 336550"/>
                  <a:gd name="connsiteX69" fmla="*/ 67639 w 325438"/>
                  <a:gd name="connsiteY69" fmla="*/ 204788 h 336550"/>
                  <a:gd name="connsiteX70" fmla="*/ 57029 w 325438"/>
                  <a:gd name="connsiteY70" fmla="*/ 192973 h 336550"/>
                  <a:gd name="connsiteX71" fmla="*/ 67639 w 325438"/>
                  <a:gd name="connsiteY71" fmla="*/ 182471 h 336550"/>
                  <a:gd name="connsiteX72" fmla="*/ 76923 w 325438"/>
                  <a:gd name="connsiteY72" fmla="*/ 182471 h 336550"/>
                  <a:gd name="connsiteX73" fmla="*/ 76923 w 325438"/>
                  <a:gd name="connsiteY73" fmla="*/ 154904 h 336550"/>
                  <a:gd name="connsiteX74" fmla="*/ 21220 w 325438"/>
                  <a:gd name="connsiteY74" fmla="*/ 154904 h 336550"/>
                  <a:gd name="connsiteX75" fmla="*/ 0 w 325438"/>
                  <a:gd name="connsiteY75" fmla="*/ 133900 h 336550"/>
                  <a:gd name="connsiteX76" fmla="*/ 0 w 325438"/>
                  <a:gd name="connsiteY76" fmla="*/ 21004 h 336550"/>
                  <a:gd name="connsiteX77" fmla="*/ 21220 w 325438"/>
                  <a:gd name="connsiteY77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25438" h="336550">
                    <a:moveTo>
                      <a:pt x="112713" y="266700"/>
                    </a:moveTo>
                    <a:cubicBezTo>
                      <a:pt x="108329" y="266700"/>
                      <a:pt x="104775" y="270254"/>
                      <a:pt x="104775" y="274638"/>
                    </a:cubicBezTo>
                    <a:cubicBezTo>
                      <a:pt x="104775" y="279022"/>
                      <a:pt x="108329" y="282576"/>
                      <a:pt x="112713" y="282576"/>
                    </a:cubicBezTo>
                    <a:cubicBezTo>
                      <a:pt x="117097" y="282576"/>
                      <a:pt x="120651" y="279022"/>
                      <a:pt x="120651" y="274638"/>
                    </a:cubicBezTo>
                    <a:cubicBezTo>
                      <a:pt x="120651" y="270254"/>
                      <a:pt x="117097" y="266700"/>
                      <a:pt x="112713" y="266700"/>
                    </a:cubicBezTo>
                    <a:close/>
                    <a:moveTo>
                      <a:pt x="125413" y="230187"/>
                    </a:moveTo>
                    <a:cubicBezTo>
                      <a:pt x="125413" y="230187"/>
                      <a:pt x="125413" y="230187"/>
                      <a:pt x="125413" y="319087"/>
                    </a:cubicBezTo>
                    <a:cubicBezTo>
                      <a:pt x="125413" y="319087"/>
                      <a:pt x="125413" y="319087"/>
                      <a:pt x="242085" y="319087"/>
                    </a:cubicBezTo>
                    <a:cubicBezTo>
                      <a:pt x="243411" y="319087"/>
                      <a:pt x="246063" y="317780"/>
                      <a:pt x="246063" y="315165"/>
                    </a:cubicBezTo>
                    <a:lnTo>
                      <a:pt x="246063" y="234109"/>
                    </a:lnTo>
                    <a:cubicBezTo>
                      <a:pt x="246063" y="231494"/>
                      <a:pt x="243411" y="230187"/>
                      <a:pt x="242085" y="230187"/>
                    </a:cubicBezTo>
                    <a:cubicBezTo>
                      <a:pt x="242085" y="230187"/>
                      <a:pt x="242085" y="230187"/>
                      <a:pt x="125413" y="230187"/>
                    </a:cubicBezTo>
                    <a:close/>
                    <a:moveTo>
                      <a:pt x="295031" y="222250"/>
                    </a:moveTo>
                    <a:cubicBezTo>
                      <a:pt x="295031" y="222250"/>
                      <a:pt x="295031" y="222250"/>
                      <a:pt x="311150" y="222250"/>
                    </a:cubicBezTo>
                    <a:cubicBezTo>
                      <a:pt x="311150" y="222250"/>
                      <a:pt x="311150" y="222250"/>
                      <a:pt x="311150" y="293922"/>
                    </a:cubicBezTo>
                    <a:cubicBezTo>
                      <a:pt x="311150" y="299231"/>
                      <a:pt x="308464" y="303213"/>
                      <a:pt x="303091" y="303213"/>
                    </a:cubicBezTo>
                    <a:cubicBezTo>
                      <a:pt x="303091" y="303213"/>
                      <a:pt x="303091" y="303213"/>
                      <a:pt x="276225" y="303213"/>
                    </a:cubicBezTo>
                    <a:cubicBezTo>
                      <a:pt x="276225" y="303213"/>
                      <a:pt x="276225" y="303213"/>
                      <a:pt x="276225" y="285959"/>
                    </a:cubicBezTo>
                    <a:cubicBezTo>
                      <a:pt x="276225" y="285959"/>
                      <a:pt x="276225" y="285959"/>
                      <a:pt x="295031" y="285959"/>
                    </a:cubicBezTo>
                    <a:cubicBezTo>
                      <a:pt x="295031" y="285959"/>
                      <a:pt x="295031" y="285959"/>
                      <a:pt x="295031" y="244814"/>
                    </a:cubicBezTo>
                    <a:close/>
                    <a:moveTo>
                      <a:pt x="119523" y="212725"/>
                    </a:moveTo>
                    <a:cubicBezTo>
                      <a:pt x="119523" y="212725"/>
                      <a:pt x="119523" y="212725"/>
                      <a:pt x="242158" y="212725"/>
                    </a:cubicBezTo>
                    <a:cubicBezTo>
                      <a:pt x="252707" y="212725"/>
                      <a:pt x="261938" y="221946"/>
                      <a:pt x="261938" y="233802"/>
                    </a:cubicBezTo>
                    <a:cubicBezTo>
                      <a:pt x="261938" y="233802"/>
                      <a:pt x="261938" y="233802"/>
                      <a:pt x="261938" y="315474"/>
                    </a:cubicBezTo>
                    <a:cubicBezTo>
                      <a:pt x="261938" y="327329"/>
                      <a:pt x="252707" y="336550"/>
                      <a:pt x="242158" y="336550"/>
                    </a:cubicBezTo>
                    <a:cubicBezTo>
                      <a:pt x="242158" y="336550"/>
                      <a:pt x="242158" y="336550"/>
                      <a:pt x="119523" y="336550"/>
                    </a:cubicBezTo>
                    <a:cubicBezTo>
                      <a:pt x="107655" y="336550"/>
                      <a:pt x="98425" y="327329"/>
                      <a:pt x="98425" y="315474"/>
                    </a:cubicBezTo>
                    <a:cubicBezTo>
                      <a:pt x="98425" y="315474"/>
                      <a:pt x="98425" y="315474"/>
                      <a:pt x="98425" y="233802"/>
                    </a:cubicBezTo>
                    <a:cubicBezTo>
                      <a:pt x="98425" y="221946"/>
                      <a:pt x="107655" y="212725"/>
                      <a:pt x="119523" y="212725"/>
                    </a:cubicBezTo>
                    <a:close/>
                    <a:moveTo>
                      <a:pt x="290514" y="190500"/>
                    </a:moveTo>
                    <a:cubicBezTo>
                      <a:pt x="287883" y="190500"/>
                      <a:pt x="285750" y="192988"/>
                      <a:pt x="285750" y="196056"/>
                    </a:cubicBezTo>
                    <a:cubicBezTo>
                      <a:pt x="285750" y="199125"/>
                      <a:pt x="287883" y="201613"/>
                      <a:pt x="290514" y="201613"/>
                    </a:cubicBezTo>
                    <a:cubicBezTo>
                      <a:pt x="293144" y="201613"/>
                      <a:pt x="295277" y="199125"/>
                      <a:pt x="295277" y="196056"/>
                    </a:cubicBezTo>
                    <a:cubicBezTo>
                      <a:pt x="295277" y="192988"/>
                      <a:pt x="293144" y="190500"/>
                      <a:pt x="290514" y="190500"/>
                    </a:cubicBezTo>
                    <a:close/>
                    <a:moveTo>
                      <a:pt x="12700" y="173037"/>
                    </a:moveTo>
                    <a:cubicBezTo>
                      <a:pt x="12700" y="173037"/>
                      <a:pt x="12700" y="173037"/>
                      <a:pt x="29968" y="173037"/>
                    </a:cubicBezTo>
                    <a:cubicBezTo>
                      <a:pt x="29968" y="173037"/>
                      <a:pt x="29968" y="173037"/>
                      <a:pt x="29968" y="286118"/>
                    </a:cubicBezTo>
                    <a:lnTo>
                      <a:pt x="77788" y="286118"/>
                    </a:lnTo>
                    <a:cubicBezTo>
                      <a:pt x="77788" y="286118"/>
                      <a:pt x="77788" y="286118"/>
                      <a:pt x="77788" y="303212"/>
                    </a:cubicBezTo>
                    <a:cubicBezTo>
                      <a:pt x="77788" y="303212"/>
                      <a:pt x="77788" y="303212"/>
                      <a:pt x="20670" y="303212"/>
                    </a:cubicBezTo>
                    <a:cubicBezTo>
                      <a:pt x="16685" y="303212"/>
                      <a:pt x="12700" y="299267"/>
                      <a:pt x="12700" y="294008"/>
                    </a:cubicBezTo>
                    <a:cubicBezTo>
                      <a:pt x="12700" y="294008"/>
                      <a:pt x="12700" y="294008"/>
                      <a:pt x="12700" y="173037"/>
                    </a:cubicBezTo>
                    <a:close/>
                    <a:moveTo>
                      <a:pt x="265113" y="103187"/>
                    </a:moveTo>
                    <a:lnTo>
                      <a:pt x="265113" y="185737"/>
                    </a:lnTo>
                    <a:lnTo>
                      <a:pt x="314326" y="185737"/>
                    </a:lnTo>
                    <a:lnTo>
                      <a:pt x="314326" y="103187"/>
                    </a:lnTo>
                    <a:close/>
                    <a:moveTo>
                      <a:pt x="266131" y="93662"/>
                    </a:moveTo>
                    <a:cubicBezTo>
                      <a:pt x="266131" y="93662"/>
                      <a:pt x="266131" y="93662"/>
                      <a:pt x="314895" y="93662"/>
                    </a:cubicBezTo>
                    <a:cubicBezTo>
                      <a:pt x="321484" y="93662"/>
                      <a:pt x="325438" y="97594"/>
                      <a:pt x="325438" y="104147"/>
                    </a:cubicBezTo>
                    <a:cubicBezTo>
                      <a:pt x="325438" y="104147"/>
                      <a:pt x="325438" y="104147"/>
                      <a:pt x="325438" y="195890"/>
                    </a:cubicBezTo>
                    <a:cubicBezTo>
                      <a:pt x="325438" y="201132"/>
                      <a:pt x="321484" y="206375"/>
                      <a:pt x="314895" y="206375"/>
                    </a:cubicBezTo>
                    <a:cubicBezTo>
                      <a:pt x="314895" y="206375"/>
                      <a:pt x="314895" y="206375"/>
                      <a:pt x="266131" y="206375"/>
                    </a:cubicBezTo>
                    <a:cubicBezTo>
                      <a:pt x="260860" y="206375"/>
                      <a:pt x="255588" y="201132"/>
                      <a:pt x="255588" y="195890"/>
                    </a:cubicBezTo>
                    <a:cubicBezTo>
                      <a:pt x="255588" y="195890"/>
                      <a:pt x="255588" y="195890"/>
                      <a:pt x="255588" y="104147"/>
                    </a:cubicBezTo>
                    <a:cubicBezTo>
                      <a:pt x="255588" y="97594"/>
                      <a:pt x="260860" y="93662"/>
                      <a:pt x="266131" y="93662"/>
                    </a:cubicBezTo>
                    <a:close/>
                    <a:moveTo>
                      <a:pt x="23813" y="22225"/>
                    </a:moveTo>
                    <a:lnTo>
                      <a:pt x="23813" y="133350"/>
                    </a:lnTo>
                    <a:lnTo>
                      <a:pt x="187326" y="133350"/>
                    </a:lnTo>
                    <a:lnTo>
                      <a:pt x="187326" y="22225"/>
                    </a:lnTo>
                    <a:close/>
                    <a:moveTo>
                      <a:pt x="21220" y="0"/>
                    </a:moveTo>
                    <a:cubicBezTo>
                      <a:pt x="21220" y="0"/>
                      <a:pt x="21220" y="0"/>
                      <a:pt x="189656" y="0"/>
                    </a:cubicBezTo>
                    <a:cubicBezTo>
                      <a:pt x="200266" y="0"/>
                      <a:pt x="209550" y="9189"/>
                      <a:pt x="209550" y="21004"/>
                    </a:cubicBezTo>
                    <a:cubicBezTo>
                      <a:pt x="209550" y="21004"/>
                      <a:pt x="209550" y="21004"/>
                      <a:pt x="209550" y="133900"/>
                    </a:cubicBezTo>
                    <a:cubicBezTo>
                      <a:pt x="209550" y="145714"/>
                      <a:pt x="200266" y="154904"/>
                      <a:pt x="189656" y="154904"/>
                    </a:cubicBezTo>
                    <a:cubicBezTo>
                      <a:pt x="189656" y="154904"/>
                      <a:pt x="189656" y="154904"/>
                      <a:pt x="132626" y="154904"/>
                    </a:cubicBezTo>
                    <a:cubicBezTo>
                      <a:pt x="132626" y="154904"/>
                      <a:pt x="132626" y="154904"/>
                      <a:pt x="132626" y="182471"/>
                    </a:cubicBezTo>
                    <a:cubicBezTo>
                      <a:pt x="132626" y="182471"/>
                      <a:pt x="132626" y="182471"/>
                      <a:pt x="141910" y="182471"/>
                    </a:cubicBezTo>
                    <a:cubicBezTo>
                      <a:pt x="147215" y="182471"/>
                      <a:pt x="152520" y="186409"/>
                      <a:pt x="152520" y="192973"/>
                    </a:cubicBezTo>
                    <a:cubicBezTo>
                      <a:pt x="152520" y="199537"/>
                      <a:pt x="147215" y="204788"/>
                      <a:pt x="141910" y="204788"/>
                    </a:cubicBezTo>
                    <a:cubicBezTo>
                      <a:pt x="141910" y="204788"/>
                      <a:pt x="141910" y="204788"/>
                      <a:pt x="67639" y="204788"/>
                    </a:cubicBezTo>
                    <a:cubicBezTo>
                      <a:pt x="62334" y="204788"/>
                      <a:pt x="57029" y="199537"/>
                      <a:pt x="57029" y="192973"/>
                    </a:cubicBezTo>
                    <a:cubicBezTo>
                      <a:pt x="57029" y="186409"/>
                      <a:pt x="62334" y="182471"/>
                      <a:pt x="67639" y="182471"/>
                    </a:cubicBezTo>
                    <a:cubicBezTo>
                      <a:pt x="67639" y="182471"/>
                      <a:pt x="67639" y="182471"/>
                      <a:pt x="76923" y="182471"/>
                    </a:cubicBezTo>
                    <a:cubicBezTo>
                      <a:pt x="76923" y="182471"/>
                      <a:pt x="76923" y="182471"/>
                      <a:pt x="76923" y="154904"/>
                    </a:cubicBezTo>
                    <a:lnTo>
                      <a:pt x="21220" y="154904"/>
                    </a:lnTo>
                    <a:cubicBezTo>
                      <a:pt x="9284" y="154904"/>
                      <a:pt x="0" y="145714"/>
                      <a:pt x="0" y="133900"/>
                    </a:cubicBezTo>
                    <a:cubicBezTo>
                      <a:pt x="0" y="133900"/>
                      <a:pt x="0" y="133900"/>
                      <a:pt x="0" y="21004"/>
                    </a:cubicBezTo>
                    <a:cubicBezTo>
                      <a:pt x="0" y="9189"/>
                      <a:pt x="9284" y="0"/>
                      <a:pt x="212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ïślïḓè"/>
              <p:cNvSpPr>
                <a:spLocks noChangeAspect="1"/>
              </p:cNvSpPr>
              <p:nvPr/>
            </p:nvSpPr>
            <p:spPr bwMode="auto">
              <a:xfrm>
                <a:off x="3771849" y="3206150"/>
                <a:ext cx="382282" cy="479506"/>
              </a:xfrm>
              <a:custGeom>
                <a:avLst/>
                <a:gdLst>
                  <a:gd name="connsiteX0" fmla="*/ 79065 w 268312"/>
                  <a:gd name="connsiteY0" fmla="*/ 303213 h 336550"/>
                  <a:gd name="connsiteX1" fmla="*/ 69850 w 268312"/>
                  <a:gd name="connsiteY1" fmla="*/ 311945 h 336550"/>
                  <a:gd name="connsiteX2" fmla="*/ 79065 w 268312"/>
                  <a:gd name="connsiteY2" fmla="*/ 320676 h 336550"/>
                  <a:gd name="connsiteX3" fmla="*/ 114610 w 268312"/>
                  <a:gd name="connsiteY3" fmla="*/ 320676 h 336550"/>
                  <a:gd name="connsiteX4" fmla="*/ 123825 w 268312"/>
                  <a:gd name="connsiteY4" fmla="*/ 311945 h 336550"/>
                  <a:gd name="connsiteX5" fmla="*/ 114610 w 268312"/>
                  <a:gd name="connsiteY5" fmla="*/ 303213 h 336550"/>
                  <a:gd name="connsiteX6" fmla="*/ 79065 w 268312"/>
                  <a:gd name="connsiteY6" fmla="*/ 303213 h 336550"/>
                  <a:gd name="connsiteX7" fmla="*/ 184235 w 268312"/>
                  <a:gd name="connsiteY7" fmla="*/ 119063 h 336550"/>
                  <a:gd name="connsiteX8" fmla="*/ 181644 w 268312"/>
                  <a:gd name="connsiteY8" fmla="*/ 121725 h 336550"/>
                  <a:gd name="connsiteX9" fmla="*/ 181644 w 268312"/>
                  <a:gd name="connsiteY9" fmla="*/ 125717 h 336550"/>
                  <a:gd name="connsiteX10" fmla="*/ 177759 w 268312"/>
                  <a:gd name="connsiteY10" fmla="*/ 131039 h 336550"/>
                  <a:gd name="connsiteX11" fmla="*/ 164808 w 268312"/>
                  <a:gd name="connsiteY11" fmla="*/ 148339 h 336550"/>
                  <a:gd name="connsiteX12" fmla="*/ 175169 w 268312"/>
                  <a:gd name="connsiteY12" fmla="*/ 165638 h 336550"/>
                  <a:gd name="connsiteX13" fmla="*/ 186825 w 268312"/>
                  <a:gd name="connsiteY13" fmla="*/ 170961 h 336550"/>
                  <a:gd name="connsiteX14" fmla="*/ 192005 w 268312"/>
                  <a:gd name="connsiteY14" fmla="*/ 173622 h 336550"/>
                  <a:gd name="connsiteX15" fmla="*/ 190710 w 268312"/>
                  <a:gd name="connsiteY15" fmla="*/ 185598 h 336550"/>
                  <a:gd name="connsiteX16" fmla="*/ 181644 w 268312"/>
                  <a:gd name="connsiteY16" fmla="*/ 186929 h 336550"/>
                  <a:gd name="connsiteX17" fmla="*/ 169989 w 268312"/>
                  <a:gd name="connsiteY17" fmla="*/ 182937 h 336550"/>
                  <a:gd name="connsiteX18" fmla="*/ 166103 w 268312"/>
                  <a:gd name="connsiteY18" fmla="*/ 184268 h 336550"/>
                  <a:gd name="connsiteX19" fmla="*/ 164808 w 268312"/>
                  <a:gd name="connsiteY19" fmla="*/ 190921 h 336550"/>
                  <a:gd name="connsiteX20" fmla="*/ 166103 w 268312"/>
                  <a:gd name="connsiteY20" fmla="*/ 196244 h 336550"/>
                  <a:gd name="connsiteX21" fmla="*/ 177759 w 268312"/>
                  <a:gd name="connsiteY21" fmla="*/ 198905 h 336550"/>
                  <a:gd name="connsiteX22" fmla="*/ 180349 w 268312"/>
                  <a:gd name="connsiteY22" fmla="*/ 202898 h 336550"/>
                  <a:gd name="connsiteX23" fmla="*/ 180349 w 268312"/>
                  <a:gd name="connsiteY23" fmla="*/ 206890 h 336550"/>
                  <a:gd name="connsiteX24" fmla="*/ 182939 w 268312"/>
                  <a:gd name="connsiteY24" fmla="*/ 209551 h 336550"/>
                  <a:gd name="connsiteX25" fmla="*/ 189415 w 268312"/>
                  <a:gd name="connsiteY25" fmla="*/ 209551 h 336550"/>
                  <a:gd name="connsiteX26" fmla="*/ 192005 w 268312"/>
                  <a:gd name="connsiteY26" fmla="*/ 206890 h 336550"/>
                  <a:gd name="connsiteX27" fmla="*/ 192005 w 268312"/>
                  <a:gd name="connsiteY27" fmla="*/ 201567 h 336550"/>
                  <a:gd name="connsiteX28" fmla="*/ 194595 w 268312"/>
                  <a:gd name="connsiteY28" fmla="*/ 197575 h 336550"/>
                  <a:gd name="connsiteX29" fmla="*/ 204956 w 268312"/>
                  <a:gd name="connsiteY29" fmla="*/ 190921 h 336550"/>
                  <a:gd name="connsiteX30" fmla="*/ 199775 w 268312"/>
                  <a:gd name="connsiteY30" fmla="*/ 160315 h 336550"/>
                  <a:gd name="connsiteX31" fmla="*/ 188120 w 268312"/>
                  <a:gd name="connsiteY31" fmla="*/ 154992 h 336550"/>
                  <a:gd name="connsiteX32" fmla="*/ 182939 w 268312"/>
                  <a:gd name="connsiteY32" fmla="*/ 152331 h 336550"/>
                  <a:gd name="connsiteX33" fmla="*/ 184235 w 268312"/>
                  <a:gd name="connsiteY33" fmla="*/ 141685 h 336550"/>
                  <a:gd name="connsiteX34" fmla="*/ 188120 w 268312"/>
                  <a:gd name="connsiteY34" fmla="*/ 141685 h 336550"/>
                  <a:gd name="connsiteX35" fmla="*/ 201071 w 268312"/>
                  <a:gd name="connsiteY35" fmla="*/ 144347 h 336550"/>
                  <a:gd name="connsiteX36" fmla="*/ 204956 w 268312"/>
                  <a:gd name="connsiteY36" fmla="*/ 143016 h 336550"/>
                  <a:gd name="connsiteX37" fmla="*/ 207546 w 268312"/>
                  <a:gd name="connsiteY37" fmla="*/ 135032 h 336550"/>
                  <a:gd name="connsiteX38" fmla="*/ 204956 w 268312"/>
                  <a:gd name="connsiteY38" fmla="*/ 132370 h 336550"/>
                  <a:gd name="connsiteX39" fmla="*/ 197185 w 268312"/>
                  <a:gd name="connsiteY39" fmla="*/ 129709 h 336550"/>
                  <a:gd name="connsiteX40" fmla="*/ 193300 w 268312"/>
                  <a:gd name="connsiteY40" fmla="*/ 124386 h 336550"/>
                  <a:gd name="connsiteX41" fmla="*/ 186825 w 268312"/>
                  <a:gd name="connsiteY41" fmla="*/ 119063 h 336550"/>
                  <a:gd name="connsiteX42" fmla="*/ 184235 w 268312"/>
                  <a:gd name="connsiteY42" fmla="*/ 119063 h 336550"/>
                  <a:gd name="connsiteX43" fmla="*/ 187192 w 268312"/>
                  <a:gd name="connsiteY43" fmla="*/ 84090 h 336550"/>
                  <a:gd name="connsiteX44" fmla="*/ 244570 w 268312"/>
                  <a:gd name="connsiteY44" fmla="*/ 107760 h 336550"/>
                  <a:gd name="connsiteX45" fmla="*/ 244570 w 268312"/>
                  <a:gd name="connsiteY45" fmla="*/ 222168 h 336550"/>
                  <a:gd name="connsiteX46" fmla="*/ 145642 w 268312"/>
                  <a:gd name="connsiteY46" fmla="*/ 234003 h 336550"/>
                  <a:gd name="connsiteX47" fmla="*/ 111347 w 268312"/>
                  <a:gd name="connsiteY47" fmla="*/ 243208 h 336550"/>
                  <a:gd name="connsiteX48" fmla="*/ 110028 w 268312"/>
                  <a:gd name="connsiteY48" fmla="*/ 237948 h 336550"/>
                  <a:gd name="connsiteX49" fmla="*/ 127175 w 268312"/>
                  <a:gd name="connsiteY49" fmla="*/ 218223 h 336550"/>
                  <a:gd name="connsiteX50" fmla="*/ 125856 w 268312"/>
                  <a:gd name="connsiteY50" fmla="*/ 218223 h 336550"/>
                  <a:gd name="connsiteX51" fmla="*/ 129813 w 268312"/>
                  <a:gd name="connsiteY51" fmla="*/ 107760 h 336550"/>
                  <a:gd name="connsiteX52" fmla="*/ 187192 w 268312"/>
                  <a:gd name="connsiteY52" fmla="*/ 84090 h 336550"/>
                  <a:gd name="connsiteX53" fmla="*/ 36992 w 268312"/>
                  <a:gd name="connsiteY53" fmla="*/ 0 h 336550"/>
                  <a:gd name="connsiteX54" fmla="*/ 161179 w 268312"/>
                  <a:gd name="connsiteY54" fmla="*/ 0 h 336550"/>
                  <a:gd name="connsiteX55" fmla="*/ 196850 w 268312"/>
                  <a:gd name="connsiteY55" fmla="*/ 36810 h 336550"/>
                  <a:gd name="connsiteX56" fmla="*/ 196850 w 268312"/>
                  <a:gd name="connsiteY56" fmla="*/ 67047 h 336550"/>
                  <a:gd name="connsiteX57" fmla="*/ 187602 w 268312"/>
                  <a:gd name="connsiteY57" fmla="*/ 67047 h 336550"/>
                  <a:gd name="connsiteX58" fmla="*/ 178354 w 268312"/>
                  <a:gd name="connsiteY58" fmla="*/ 67047 h 336550"/>
                  <a:gd name="connsiteX59" fmla="*/ 178354 w 268312"/>
                  <a:gd name="connsiteY59" fmla="*/ 60474 h 336550"/>
                  <a:gd name="connsiteX60" fmla="*/ 178354 w 268312"/>
                  <a:gd name="connsiteY60" fmla="*/ 59159 h 336550"/>
                  <a:gd name="connsiteX61" fmla="*/ 169106 w 268312"/>
                  <a:gd name="connsiteY61" fmla="*/ 48642 h 336550"/>
                  <a:gd name="connsiteX62" fmla="*/ 29065 w 268312"/>
                  <a:gd name="connsiteY62" fmla="*/ 48642 h 336550"/>
                  <a:gd name="connsiteX63" fmla="*/ 19817 w 268312"/>
                  <a:gd name="connsiteY63" fmla="*/ 59159 h 336550"/>
                  <a:gd name="connsiteX64" fmla="*/ 19817 w 268312"/>
                  <a:gd name="connsiteY64" fmla="*/ 278706 h 336550"/>
                  <a:gd name="connsiteX65" fmla="*/ 29065 w 268312"/>
                  <a:gd name="connsiteY65" fmla="*/ 287908 h 336550"/>
                  <a:gd name="connsiteX66" fmla="*/ 169106 w 268312"/>
                  <a:gd name="connsiteY66" fmla="*/ 287908 h 336550"/>
                  <a:gd name="connsiteX67" fmla="*/ 178354 w 268312"/>
                  <a:gd name="connsiteY67" fmla="*/ 278706 h 336550"/>
                  <a:gd name="connsiteX68" fmla="*/ 178354 w 268312"/>
                  <a:gd name="connsiteY68" fmla="*/ 261615 h 336550"/>
                  <a:gd name="connsiteX69" fmla="*/ 187602 w 268312"/>
                  <a:gd name="connsiteY69" fmla="*/ 262930 h 336550"/>
                  <a:gd name="connsiteX70" fmla="*/ 196850 w 268312"/>
                  <a:gd name="connsiteY70" fmla="*/ 261615 h 336550"/>
                  <a:gd name="connsiteX71" fmla="*/ 196850 w 268312"/>
                  <a:gd name="connsiteY71" fmla="*/ 299740 h 336550"/>
                  <a:gd name="connsiteX72" fmla="*/ 161179 w 268312"/>
                  <a:gd name="connsiteY72" fmla="*/ 336550 h 336550"/>
                  <a:gd name="connsiteX73" fmla="*/ 36992 w 268312"/>
                  <a:gd name="connsiteY73" fmla="*/ 336550 h 336550"/>
                  <a:gd name="connsiteX74" fmla="*/ 0 w 268312"/>
                  <a:gd name="connsiteY74" fmla="*/ 299740 h 336550"/>
                  <a:gd name="connsiteX75" fmla="*/ 0 w 268312"/>
                  <a:gd name="connsiteY75" fmla="*/ 36810 h 336550"/>
                  <a:gd name="connsiteX76" fmla="*/ 36992 w 268312"/>
                  <a:gd name="connsiteY76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68312" h="336550">
                    <a:moveTo>
                      <a:pt x="79065" y="303213"/>
                    </a:moveTo>
                    <a:cubicBezTo>
                      <a:pt x="73799" y="303213"/>
                      <a:pt x="69850" y="306955"/>
                      <a:pt x="69850" y="311945"/>
                    </a:cubicBezTo>
                    <a:cubicBezTo>
                      <a:pt x="69850" y="316934"/>
                      <a:pt x="73799" y="320676"/>
                      <a:pt x="79065" y="320676"/>
                    </a:cubicBezTo>
                    <a:cubicBezTo>
                      <a:pt x="79065" y="320676"/>
                      <a:pt x="79065" y="320676"/>
                      <a:pt x="114610" y="320676"/>
                    </a:cubicBezTo>
                    <a:cubicBezTo>
                      <a:pt x="119875" y="320676"/>
                      <a:pt x="123825" y="316934"/>
                      <a:pt x="123825" y="311945"/>
                    </a:cubicBezTo>
                    <a:cubicBezTo>
                      <a:pt x="123825" y="306955"/>
                      <a:pt x="119875" y="303213"/>
                      <a:pt x="114610" y="303213"/>
                    </a:cubicBezTo>
                    <a:cubicBezTo>
                      <a:pt x="114610" y="303213"/>
                      <a:pt x="114610" y="303213"/>
                      <a:pt x="79065" y="303213"/>
                    </a:cubicBezTo>
                    <a:close/>
                    <a:moveTo>
                      <a:pt x="184235" y="119063"/>
                    </a:moveTo>
                    <a:cubicBezTo>
                      <a:pt x="181644" y="119063"/>
                      <a:pt x="181644" y="119063"/>
                      <a:pt x="181644" y="121725"/>
                    </a:cubicBezTo>
                    <a:cubicBezTo>
                      <a:pt x="181644" y="121725"/>
                      <a:pt x="181644" y="121725"/>
                      <a:pt x="181644" y="125717"/>
                    </a:cubicBezTo>
                    <a:cubicBezTo>
                      <a:pt x="181644" y="129709"/>
                      <a:pt x="181644" y="129709"/>
                      <a:pt x="177759" y="131039"/>
                    </a:cubicBezTo>
                    <a:cubicBezTo>
                      <a:pt x="169989" y="133701"/>
                      <a:pt x="164808" y="139024"/>
                      <a:pt x="164808" y="148339"/>
                    </a:cubicBezTo>
                    <a:cubicBezTo>
                      <a:pt x="164808" y="156323"/>
                      <a:pt x="168694" y="161646"/>
                      <a:pt x="175169" y="165638"/>
                    </a:cubicBezTo>
                    <a:cubicBezTo>
                      <a:pt x="179054" y="168299"/>
                      <a:pt x="182939" y="169630"/>
                      <a:pt x="186825" y="170961"/>
                    </a:cubicBezTo>
                    <a:cubicBezTo>
                      <a:pt x="188120" y="172291"/>
                      <a:pt x="190710" y="172291"/>
                      <a:pt x="192005" y="173622"/>
                    </a:cubicBezTo>
                    <a:cubicBezTo>
                      <a:pt x="195890" y="177614"/>
                      <a:pt x="194595" y="182937"/>
                      <a:pt x="190710" y="185598"/>
                    </a:cubicBezTo>
                    <a:cubicBezTo>
                      <a:pt x="188120" y="186929"/>
                      <a:pt x="184235" y="186929"/>
                      <a:pt x="181644" y="186929"/>
                    </a:cubicBezTo>
                    <a:cubicBezTo>
                      <a:pt x="177759" y="185598"/>
                      <a:pt x="173874" y="184268"/>
                      <a:pt x="169989" y="182937"/>
                    </a:cubicBezTo>
                    <a:cubicBezTo>
                      <a:pt x="167398" y="181606"/>
                      <a:pt x="167398" y="181606"/>
                      <a:pt x="166103" y="184268"/>
                    </a:cubicBezTo>
                    <a:cubicBezTo>
                      <a:pt x="166103" y="186929"/>
                      <a:pt x="164808" y="188260"/>
                      <a:pt x="164808" y="190921"/>
                    </a:cubicBezTo>
                    <a:cubicBezTo>
                      <a:pt x="163513" y="193583"/>
                      <a:pt x="163513" y="194913"/>
                      <a:pt x="166103" y="196244"/>
                    </a:cubicBezTo>
                    <a:cubicBezTo>
                      <a:pt x="169989" y="197575"/>
                      <a:pt x="173874" y="198905"/>
                      <a:pt x="177759" y="198905"/>
                    </a:cubicBezTo>
                    <a:cubicBezTo>
                      <a:pt x="180349" y="198905"/>
                      <a:pt x="180349" y="198905"/>
                      <a:pt x="180349" y="202898"/>
                    </a:cubicBezTo>
                    <a:cubicBezTo>
                      <a:pt x="180349" y="204228"/>
                      <a:pt x="180349" y="205559"/>
                      <a:pt x="180349" y="206890"/>
                    </a:cubicBezTo>
                    <a:cubicBezTo>
                      <a:pt x="180349" y="208220"/>
                      <a:pt x="181644" y="209551"/>
                      <a:pt x="182939" y="209551"/>
                    </a:cubicBezTo>
                    <a:cubicBezTo>
                      <a:pt x="185530" y="209551"/>
                      <a:pt x="188120" y="209551"/>
                      <a:pt x="189415" y="209551"/>
                    </a:cubicBezTo>
                    <a:cubicBezTo>
                      <a:pt x="190710" y="209551"/>
                      <a:pt x="192005" y="208220"/>
                      <a:pt x="192005" y="206890"/>
                    </a:cubicBezTo>
                    <a:cubicBezTo>
                      <a:pt x="192005" y="205559"/>
                      <a:pt x="192005" y="202898"/>
                      <a:pt x="192005" y="201567"/>
                    </a:cubicBezTo>
                    <a:cubicBezTo>
                      <a:pt x="192005" y="198905"/>
                      <a:pt x="193300" y="198905"/>
                      <a:pt x="194595" y="197575"/>
                    </a:cubicBezTo>
                    <a:cubicBezTo>
                      <a:pt x="198480" y="196244"/>
                      <a:pt x="202366" y="193583"/>
                      <a:pt x="204956" y="190921"/>
                    </a:cubicBezTo>
                    <a:cubicBezTo>
                      <a:pt x="212726" y="180276"/>
                      <a:pt x="210136" y="166969"/>
                      <a:pt x="199775" y="160315"/>
                    </a:cubicBezTo>
                    <a:cubicBezTo>
                      <a:pt x="195890" y="157654"/>
                      <a:pt x="192005" y="156323"/>
                      <a:pt x="188120" y="154992"/>
                    </a:cubicBezTo>
                    <a:cubicBezTo>
                      <a:pt x="186825" y="153661"/>
                      <a:pt x="184235" y="153661"/>
                      <a:pt x="182939" y="152331"/>
                    </a:cubicBezTo>
                    <a:cubicBezTo>
                      <a:pt x="179054" y="148339"/>
                      <a:pt x="180349" y="144347"/>
                      <a:pt x="184235" y="141685"/>
                    </a:cubicBezTo>
                    <a:cubicBezTo>
                      <a:pt x="185530" y="141685"/>
                      <a:pt x="186825" y="141685"/>
                      <a:pt x="188120" y="141685"/>
                    </a:cubicBezTo>
                    <a:cubicBezTo>
                      <a:pt x="192005" y="141685"/>
                      <a:pt x="197185" y="141685"/>
                      <a:pt x="201071" y="144347"/>
                    </a:cubicBezTo>
                    <a:cubicBezTo>
                      <a:pt x="203661" y="145677"/>
                      <a:pt x="203661" y="145677"/>
                      <a:pt x="204956" y="143016"/>
                    </a:cubicBezTo>
                    <a:cubicBezTo>
                      <a:pt x="204956" y="140354"/>
                      <a:pt x="206251" y="137693"/>
                      <a:pt x="207546" y="135032"/>
                    </a:cubicBezTo>
                    <a:cubicBezTo>
                      <a:pt x="207546" y="133701"/>
                      <a:pt x="206251" y="132370"/>
                      <a:pt x="204956" y="132370"/>
                    </a:cubicBezTo>
                    <a:cubicBezTo>
                      <a:pt x="202366" y="131039"/>
                      <a:pt x="199775" y="129709"/>
                      <a:pt x="197185" y="129709"/>
                    </a:cubicBezTo>
                    <a:cubicBezTo>
                      <a:pt x="193300" y="128378"/>
                      <a:pt x="193300" y="128378"/>
                      <a:pt x="193300" y="124386"/>
                    </a:cubicBezTo>
                    <a:cubicBezTo>
                      <a:pt x="193300" y="119063"/>
                      <a:pt x="193300" y="119063"/>
                      <a:pt x="186825" y="119063"/>
                    </a:cubicBezTo>
                    <a:cubicBezTo>
                      <a:pt x="186825" y="119063"/>
                      <a:pt x="186825" y="119063"/>
                      <a:pt x="184235" y="119063"/>
                    </a:cubicBezTo>
                    <a:close/>
                    <a:moveTo>
                      <a:pt x="187192" y="84090"/>
                    </a:moveTo>
                    <a:cubicBezTo>
                      <a:pt x="207967" y="84090"/>
                      <a:pt x="228741" y="91980"/>
                      <a:pt x="244570" y="107760"/>
                    </a:cubicBezTo>
                    <a:cubicBezTo>
                      <a:pt x="276226" y="139321"/>
                      <a:pt x="276226" y="190607"/>
                      <a:pt x="244570" y="222168"/>
                    </a:cubicBezTo>
                    <a:cubicBezTo>
                      <a:pt x="216870" y="248468"/>
                      <a:pt x="177299" y="252413"/>
                      <a:pt x="145642" y="234003"/>
                    </a:cubicBezTo>
                    <a:cubicBezTo>
                      <a:pt x="132452" y="243208"/>
                      <a:pt x="120580" y="244523"/>
                      <a:pt x="111347" y="243208"/>
                    </a:cubicBezTo>
                    <a:cubicBezTo>
                      <a:pt x="107390" y="243208"/>
                      <a:pt x="107390" y="239263"/>
                      <a:pt x="110028" y="237948"/>
                    </a:cubicBezTo>
                    <a:cubicBezTo>
                      <a:pt x="117942" y="234003"/>
                      <a:pt x="123218" y="224798"/>
                      <a:pt x="127175" y="218223"/>
                    </a:cubicBezTo>
                    <a:cubicBezTo>
                      <a:pt x="127175" y="218223"/>
                      <a:pt x="127175" y="218223"/>
                      <a:pt x="125856" y="218223"/>
                    </a:cubicBezTo>
                    <a:cubicBezTo>
                      <a:pt x="96838" y="186662"/>
                      <a:pt x="98157" y="138006"/>
                      <a:pt x="129813" y="107760"/>
                    </a:cubicBezTo>
                    <a:cubicBezTo>
                      <a:pt x="145642" y="91980"/>
                      <a:pt x="166417" y="84090"/>
                      <a:pt x="187192" y="84090"/>
                    </a:cubicBezTo>
                    <a:close/>
                    <a:moveTo>
                      <a:pt x="36992" y="0"/>
                    </a:moveTo>
                    <a:cubicBezTo>
                      <a:pt x="36992" y="0"/>
                      <a:pt x="36992" y="0"/>
                      <a:pt x="161179" y="0"/>
                    </a:cubicBezTo>
                    <a:cubicBezTo>
                      <a:pt x="180997" y="0"/>
                      <a:pt x="196850" y="15776"/>
                      <a:pt x="196850" y="36810"/>
                    </a:cubicBezTo>
                    <a:cubicBezTo>
                      <a:pt x="196850" y="36810"/>
                      <a:pt x="196850" y="36810"/>
                      <a:pt x="196850" y="67047"/>
                    </a:cubicBezTo>
                    <a:cubicBezTo>
                      <a:pt x="194208" y="67047"/>
                      <a:pt x="191566" y="67047"/>
                      <a:pt x="187602" y="67047"/>
                    </a:cubicBezTo>
                    <a:cubicBezTo>
                      <a:pt x="184960" y="67047"/>
                      <a:pt x="180997" y="67047"/>
                      <a:pt x="178354" y="67047"/>
                    </a:cubicBezTo>
                    <a:cubicBezTo>
                      <a:pt x="178354" y="67047"/>
                      <a:pt x="178354" y="67047"/>
                      <a:pt x="178354" y="60474"/>
                    </a:cubicBezTo>
                    <a:cubicBezTo>
                      <a:pt x="178354" y="60474"/>
                      <a:pt x="178354" y="60474"/>
                      <a:pt x="178354" y="59159"/>
                    </a:cubicBezTo>
                    <a:cubicBezTo>
                      <a:pt x="178354" y="53900"/>
                      <a:pt x="174391" y="48642"/>
                      <a:pt x="169106" y="48642"/>
                    </a:cubicBezTo>
                    <a:cubicBezTo>
                      <a:pt x="169106" y="48642"/>
                      <a:pt x="169106" y="48642"/>
                      <a:pt x="29065" y="48642"/>
                    </a:cubicBezTo>
                    <a:cubicBezTo>
                      <a:pt x="23780" y="48642"/>
                      <a:pt x="19817" y="53900"/>
                      <a:pt x="19817" y="59159"/>
                    </a:cubicBezTo>
                    <a:cubicBezTo>
                      <a:pt x="19817" y="59159"/>
                      <a:pt x="19817" y="59159"/>
                      <a:pt x="19817" y="278706"/>
                    </a:cubicBezTo>
                    <a:cubicBezTo>
                      <a:pt x="19817" y="283964"/>
                      <a:pt x="23780" y="287908"/>
                      <a:pt x="29065" y="287908"/>
                    </a:cubicBezTo>
                    <a:cubicBezTo>
                      <a:pt x="29065" y="287908"/>
                      <a:pt x="29065" y="287908"/>
                      <a:pt x="169106" y="287908"/>
                    </a:cubicBezTo>
                    <a:cubicBezTo>
                      <a:pt x="174391" y="287908"/>
                      <a:pt x="178354" y="282650"/>
                      <a:pt x="178354" y="278706"/>
                    </a:cubicBezTo>
                    <a:cubicBezTo>
                      <a:pt x="178354" y="278706"/>
                      <a:pt x="178354" y="278706"/>
                      <a:pt x="178354" y="261615"/>
                    </a:cubicBezTo>
                    <a:cubicBezTo>
                      <a:pt x="180997" y="261615"/>
                      <a:pt x="184960" y="262930"/>
                      <a:pt x="187602" y="262930"/>
                    </a:cubicBezTo>
                    <a:cubicBezTo>
                      <a:pt x="191566" y="262930"/>
                      <a:pt x="194208" y="261615"/>
                      <a:pt x="196850" y="261615"/>
                    </a:cubicBezTo>
                    <a:cubicBezTo>
                      <a:pt x="196850" y="261615"/>
                      <a:pt x="196850" y="261615"/>
                      <a:pt x="196850" y="299740"/>
                    </a:cubicBezTo>
                    <a:cubicBezTo>
                      <a:pt x="196850" y="320774"/>
                      <a:pt x="180997" y="336550"/>
                      <a:pt x="161179" y="336550"/>
                    </a:cubicBezTo>
                    <a:cubicBezTo>
                      <a:pt x="161179" y="336550"/>
                      <a:pt x="161179" y="336550"/>
                      <a:pt x="36992" y="336550"/>
                    </a:cubicBezTo>
                    <a:cubicBezTo>
                      <a:pt x="17175" y="336550"/>
                      <a:pt x="0" y="320774"/>
                      <a:pt x="0" y="299740"/>
                    </a:cubicBezTo>
                    <a:cubicBezTo>
                      <a:pt x="0" y="299740"/>
                      <a:pt x="0" y="299740"/>
                      <a:pt x="0" y="36810"/>
                    </a:cubicBezTo>
                    <a:cubicBezTo>
                      <a:pt x="0" y="15776"/>
                      <a:pt x="17175" y="0"/>
                      <a:pt x="369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ïşḷïḍè"/>
            <p:cNvGrpSpPr/>
            <p:nvPr/>
          </p:nvGrpSpPr>
          <p:grpSpPr>
            <a:xfrm>
              <a:off x="1821769" y="4668731"/>
              <a:ext cx="8621487" cy="1378857"/>
              <a:chOff x="1821769" y="4668731"/>
              <a:chExt cx="8621487" cy="1378857"/>
            </a:xfrm>
          </p:grpSpPr>
          <p:sp>
            <p:nvSpPr>
              <p:cNvPr id="20" name="íśḻïḍè"/>
              <p:cNvSpPr/>
              <p:nvPr/>
            </p:nvSpPr>
            <p:spPr>
              <a:xfrm>
                <a:off x="7569427" y="4668731"/>
                <a:ext cx="2873829" cy="1378857"/>
              </a:xfrm>
              <a:prstGeom prst="rect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ïŝľïdé"/>
              <p:cNvSpPr/>
              <p:nvPr/>
            </p:nvSpPr>
            <p:spPr>
              <a:xfrm>
                <a:off x="1821769" y="4668731"/>
                <a:ext cx="2873829" cy="1378857"/>
              </a:xfrm>
              <a:prstGeom prst="rect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2" name="ïślíḋè"/>
              <p:cNvGrpSpPr/>
              <p:nvPr/>
            </p:nvGrpSpPr>
            <p:grpSpPr>
              <a:xfrm>
                <a:off x="4695598" y="4668731"/>
                <a:ext cx="2873829" cy="1378857"/>
                <a:chOff x="4695598" y="4668731"/>
                <a:chExt cx="2873829" cy="1378857"/>
              </a:xfrm>
            </p:grpSpPr>
            <p:sp>
              <p:nvSpPr>
                <p:cNvPr id="29" name="îṧḷídè"/>
                <p:cNvSpPr/>
                <p:nvPr/>
              </p:nvSpPr>
              <p:spPr>
                <a:xfrm>
                  <a:off x="4695598" y="4668731"/>
                  <a:ext cx="2873829" cy="1378857"/>
                </a:xfrm>
                <a:prstGeom prst="rect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30" name="ïŝlîḍé"/>
                <p:cNvGrpSpPr/>
                <p:nvPr/>
              </p:nvGrpSpPr>
              <p:grpSpPr>
                <a:xfrm>
                  <a:off x="4903848" y="4999540"/>
                  <a:ext cx="2457329" cy="835777"/>
                  <a:chOff x="4903848" y="3134182"/>
                  <a:chExt cx="2457329" cy="835777"/>
                </a:xfrm>
              </p:grpSpPr>
              <p:sp>
                <p:nvSpPr>
                  <p:cNvPr id="31" name="iṡľiḑe"/>
                  <p:cNvSpPr txBox="1"/>
                  <p:nvPr/>
                </p:nvSpPr>
                <p:spPr>
                  <a:xfrm>
                    <a:off x="4903848" y="3380403"/>
                    <a:ext cx="2457329" cy="589556"/>
                  </a:xfrm>
                  <a:prstGeom prst="rect">
                    <a:avLst/>
                  </a:prstGeom>
                  <a:noFill/>
                </p:spPr>
                <p:txBody>
                  <a:bodyPr wrap="square" lIns="72000" tIns="0" rIns="72000" bIns="0" anchor="ctr" anchorCtr="0">
                    <a:normAutofit/>
                  </a:bodyPr>
                  <a:lstStyle/>
                  <a:p>
                    <a:pPr algn="ctr" defTabSz="914400">
                      <a:lnSpc>
                        <a:spcPct val="120000"/>
                      </a:lnSpc>
                      <a:defRPr/>
                    </a:pPr>
                    <a:r>
                      <a:rPr lang="zh-CN" altLang="en-US" sz="1000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此部分内容作为文字排版占位显示</a:t>
                    </a:r>
                    <a:br>
                      <a:rPr lang="zh-CN" altLang="en-US" sz="1000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</a:br>
                    <a:r>
                      <a:rPr lang="zh-CN" altLang="en-US" sz="1000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（建议使用主题字体）</a:t>
                    </a:r>
                    <a:endPara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2" name="îṡḻîḋe"/>
                  <p:cNvSpPr/>
                  <p:nvPr/>
                </p:nvSpPr>
                <p:spPr>
                  <a:xfrm>
                    <a:off x="4903848" y="3134182"/>
                    <a:ext cx="2457329" cy="246221"/>
                  </a:xfrm>
                  <a:prstGeom prst="rect">
                    <a:avLst/>
                  </a:prstGeom>
                </p:spPr>
                <p:txBody>
                  <a:bodyPr wrap="none" lIns="72000" tIns="0" rIns="72000" bIns="0">
                    <a:normAutofit fontScale="92500" lnSpcReduction="10000"/>
                  </a:bodyPr>
                  <a:lstStyle/>
                  <a:p>
                    <a:pPr lvl="0" algn="ctr" defTabSz="914400">
                      <a:defRPr/>
                    </a:pPr>
                    <a:r>
                      <a:rPr lang="zh-CN" altLang="en-US" sz="1600" b="1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23" name="îšḷídé"/>
              <p:cNvGrpSpPr/>
              <p:nvPr/>
            </p:nvGrpSpPr>
            <p:grpSpPr>
              <a:xfrm>
                <a:off x="7777677" y="4999540"/>
                <a:ext cx="2457329" cy="835777"/>
                <a:chOff x="4903848" y="3134182"/>
                <a:chExt cx="2457329" cy="835777"/>
              </a:xfrm>
            </p:grpSpPr>
            <p:sp>
              <p:nvSpPr>
                <p:cNvPr id="27" name="iSḻiḍé"/>
                <p:cNvSpPr txBox="1"/>
                <p:nvPr/>
              </p:nvSpPr>
              <p:spPr>
                <a:xfrm>
                  <a:off x="4903848" y="3380403"/>
                  <a:ext cx="2457329" cy="589556"/>
                </a:xfrm>
                <a:prstGeom prst="rect">
                  <a:avLst/>
                </a:prstGeom>
                <a:noFill/>
              </p:spPr>
              <p:txBody>
                <a:bodyPr wrap="square" lIns="72000" tIns="0" rIns="72000" bIns="0" anchor="ctr" anchorCtr="0">
                  <a:normAutofit/>
                </a:bodyPr>
                <a:lstStyle/>
                <a:p>
                  <a:pPr algn="ctr" defTabSz="914400"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0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ï$ḻîḑe"/>
                <p:cNvSpPr/>
                <p:nvPr/>
              </p:nvSpPr>
              <p:spPr>
                <a:xfrm>
                  <a:off x="4903848" y="3134182"/>
                  <a:ext cx="2457329" cy="246221"/>
                </a:xfrm>
                <a:prstGeom prst="rect">
                  <a:avLst/>
                </a:prstGeom>
              </p:spPr>
              <p:txBody>
                <a:bodyPr wrap="none" lIns="72000" tIns="0" rIns="72000" bIns="0">
                  <a:normAutofit fontScale="92500" lnSpcReduction="10000"/>
                </a:bodyPr>
                <a:lstStyle/>
                <a:p>
                  <a:pPr lvl="0" algn="ctr" defTabSz="914400">
                    <a:defRPr/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4" name="îṥ1iḓè"/>
              <p:cNvGrpSpPr/>
              <p:nvPr/>
            </p:nvGrpSpPr>
            <p:grpSpPr>
              <a:xfrm>
                <a:off x="2030019" y="4999540"/>
                <a:ext cx="2457329" cy="835777"/>
                <a:chOff x="4903848" y="3134182"/>
                <a:chExt cx="2457329" cy="835777"/>
              </a:xfrm>
            </p:grpSpPr>
            <p:sp>
              <p:nvSpPr>
                <p:cNvPr id="25" name="íṡlídé"/>
                <p:cNvSpPr txBox="1"/>
                <p:nvPr/>
              </p:nvSpPr>
              <p:spPr>
                <a:xfrm>
                  <a:off x="4903848" y="3380403"/>
                  <a:ext cx="2457329" cy="589556"/>
                </a:xfrm>
                <a:prstGeom prst="rect">
                  <a:avLst/>
                </a:prstGeom>
                <a:noFill/>
              </p:spPr>
              <p:txBody>
                <a:bodyPr wrap="square" lIns="72000" tIns="0" rIns="72000" bIns="0" anchor="ctr" anchorCtr="0">
                  <a:normAutofit/>
                </a:bodyPr>
                <a:lstStyle/>
                <a:p>
                  <a:pPr algn="ctr" defTabSz="914400"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0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iṥlïḓè"/>
                <p:cNvSpPr/>
                <p:nvPr/>
              </p:nvSpPr>
              <p:spPr>
                <a:xfrm>
                  <a:off x="4903848" y="3134182"/>
                  <a:ext cx="2457329" cy="246221"/>
                </a:xfrm>
                <a:prstGeom prst="rect">
                  <a:avLst/>
                </a:prstGeom>
              </p:spPr>
              <p:txBody>
                <a:bodyPr wrap="none" lIns="72000" tIns="0" rIns="72000" bIns="0">
                  <a:normAutofit fontScale="92500" lnSpcReduction="10000"/>
                </a:bodyPr>
                <a:lstStyle/>
                <a:p>
                  <a:pPr lvl="0" algn="ctr" defTabSz="914400">
                    <a:defRPr/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" name="íṩļiďè"/>
            <p:cNvGrpSpPr/>
            <p:nvPr/>
          </p:nvGrpSpPr>
          <p:grpSpPr>
            <a:xfrm>
              <a:off x="1821769" y="1035475"/>
              <a:ext cx="8621487" cy="1378857"/>
              <a:chOff x="1821769" y="4668731"/>
              <a:chExt cx="8621487" cy="1378857"/>
            </a:xfrm>
          </p:grpSpPr>
          <p:sp>
            <p:nvSpPr>
              <p:cNvPr id="7" name="ïṩļîḋe"/>
              <p:cNvSpPr/>
              <p:nvPr/>
            </p:nvSpPr>
            <p:spPr>
              <a:xfrm>
                <a:off x="7569427" y="4668731"/>
                <a:ext cx="2873829" cy="1378857"/>
              </a:xfrm>
              <a:prstGeom prst="rect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" name="íṡľíḓe"/>
              <p:cNvSpPr/>
              <p:nvPr/>
            </p:nvSpPr>
            <p:spPr>
              <a:xfrm>
                <a:off x="1821769" y="4668731"/>
                <a:ext cx="2873829" cy="1378857"/>
              </a:xfrm>
              <a:prstGeom prst="rect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9" name="íşḷiḍè"/>
              <p:cNvGrpSpPr/>
              <p:nvPr/>
            </p:nvGrpSpPr>
            <p:grpSpPr>
              <a:xfrm>
                <a:off x="4695598" y="4668731"/>
                <a:ext cx="2873829" cy="1378857"/>
                <a:chOff x="4695598" y="4668731"/>
                <a:chExt cx="2873829" cy="1378857"/>
              </a:xfrm>
            </p:grpSpPr>
            <p:sp>
              <p:nvSpPr>
                <p:cNvPr id="16" name="îṡliḑê"/>
                <p:cNvSpPr/>
                <p:nvPr/>
              </p:nvSpPr>
              <p:spPr>
                <a:xfrm>
                  <a:off x="4695598" y="4668731"/>
                  <a:ext cx="2873829" cy="1378857"/>
                </a:xfrm>
                <a:prstGeom prst="rect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17" name="îSļîḑé"/>
                <p:cNvGrpSpPr/>
                <p:nvPr/>
              </p:nvGrpSpPr>
              <p:grpSpPr>
                <a:xfrm>
                  <a:off x="4903848" y="4999540"/>
                  <a:ext cx="2457329" cy="835777"/>
                  <a:chOff x="4903848" y="3134182"/>
                  <a:chExt cx="2457329" cy="835777"/>
                </a:xfrm>
              </p:grpSpPr>
              <p:sp>
                <p:nvSpPr>
                  <p:cNvPr id="18" name="îṣḷiḓè"/>
                  <p:cNvSpPr txBox="1"/>
                  <p:nvPr/>
                </p:nvSpPr>
                <p:spPr>
                  <a:xfrm>
                    <a:off x="4903848" y="3380403"/>
                    <a:ext cx="2457329" cy="589556"/>
                  </a:xfrm>
                  <a:prstGeom prst="rect">
                    <a:avLst/>
                  </a:prstGeom>
                  <a:noFill/>
                </p:spPr>
                <p:txBody>
                  <a:bodyPr wrap="square" lIns="72000" tIns="0" rIns="72000" bIns="0" anchor="ctr" anchorCtr="0">
                    <a:normAutofit/>
                  </a:bodyPr>
                  <a:lstStyle/>
                  <a:p>
                    <a:pPr algn="ctr" defTabSz="914400">
                      <a:lnSpc>
                        <a:spcPct val="120000"/>
                      </a:lnSpc>
                      <a:defRPr/>
                    </a:pPr>
                    <a:r>
                      <a:rPr lang="zh-CN" altLang="en-US" sz="1000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此部分内容作为文字排版占位显示</a:t>
                    </a:r>
                    <a:br>
                      <a:rPr lang="zh-CN" altLang="en-US" sz="1000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</a:br>
                    <a:r>
                      <a:rPr lang="zh-CN" altLang="en-US" sz="1000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（建议使用主题字体）</a:t>
                    </a:r>
                    <a:endPara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9" name="iślíḑé"/>
                  <p:cNvSpPr/>
                  <p:nvPr/>
                </p:nvSpPr>
                <p:spPr>
                  <a:xfrm>
                    <a:off x="4903848" y="3134182"/>
                    <a:ext cx="2457329" cy="246221"/>
                  </a:xfrm>
                  <a:prstGeom prst="rect">
                    <a:avLst/>
                  </a:prstGeom>
                </p:spPr>
                <p:txBody>
                  <a:bodyPr wrap="none" lIns="72000" tIns="0" rIns="72000" bIns="0">
                    <a:normAutofit fontScale="92500" lnSpcReduction="10000"/>
                  </a:bodyPr>
                  <a:lstStyle/>
                  <a:p>
                    <a:pPr lvl="0" algn="ctr" defTabSz="914400">
                      <a:defRPr/>
                    </a:pPr>
                    <a:r>
                      <a:rPr lang="zh-CN" altLang="en-US" sz="1600" b="1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10" name="ïsļiḓé"/>
              <p:cNvGrpSpPr/>
              <p:nvPr/>
            </p:nvGrpSpPr>
            <p:grpSpPr>
              <a:xfrm>
                <a:off x="7777677" y="4999540"/>
                <a:ext cx="2457329" cy="835777"/>
                <a:chOff x="4903848" y="3134182"/>
                <a:chExt cx="2457329" cy="835777"/>
              </a:xfrm>
            </p:grpSpPr>
            <p:sp>
              <p:nvSpPr>
                <p:cNvPr id="14" name="ïṡlíḋe"/>
                <p:cNvSpPr txBox="1"/>
                <p:nvPr/>
              </p:nvSpPr>
              <p:spPr>
                <a:xfrm>
                  <a:off x="4903848" y="3380403"/>
                  <a:ext cx="2457329" cy="589556"/>
                </a:xfrm>
                <a:prstGeom prst="rect">
                  <a:avLst/>
                </a:prstGeom>
                <a:noFill/>
              </p:spPr>
              <p:txBody>
                <a:bodyPr wrap="square" lIns="72000" tIns="0" rIns="72000" bIns="0" anchor="ctr" anchorCtr="0">
                  <a:normAutofit/>
                </a:bodyPr>
                <a:lstStyle/>
                <a:p>
                  <a:pPr algn="ctr" defTabSz="914400"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0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ïs1ïḋe"/>
                <p:cNvSpPr/>
                <p:nvPr/>
              </p:nvSpPr>
              <p:spPr>
                <a:xfrm>
                  <a:off x="4903848" y="3134182"/>
                  <a:ext cx="2457329" cy="246221"/>
                </a:xfrm>
                <a:prstGeom prst="rect">
                  <a:avLst/>
                </a:prstGeom>
              </p:spPr>
              <p:txBody>
                <a:bodyPr wrap="none" lIns="72000" tIns="0" rIns="72000" bIns="0">
                  <a:normAutofit fontScale="92500" lnSpcReduction="10000"/>
                </a:bodyPr>
                <a:lstStyle/>
                <a:p>
                  <a:pPr lvl="0" algn="ctr" defTabSz="914400">
                    <a:defRPr/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iṩḻidê"/>
              <p:cNvGrpSpPr/>
              <p:nvPr/>
            </p:nvGrpSpPr>
            <p:grpSpPr>
              <a:xfrm>
                <a:off x="2030019" y="4999540"/>
                <a:ext cx="2457329" cy="835777"/>
                <a:chOff x="4903848" y="3134182"/>
                <a:chExt cx="2457329" cy="835777"/>
              </a:xfrm>
            </p:grpSpPr>
            <p:sp>
              <p:nvSpPr>
                <p:cNvPr id="12" name="ïsļiḑê"/>
                <p:cNvSpPr txBox="1"/>
                <p:nvPr/>
              </p:nvSpPr>
              <p:spPr>
                <a:xfrm>
                  <a:off x="4903848" y="3380403"/>
                  <a:ext cx="2457329" cy="589556"/>
                </a:xfrm>
                <a:prstGeom prst="rect">
                  <a:avLst/>
                </a:prstGeom>
                <a:noFill/>
              </p:spPr>
              <p:txBody>
                <a:bodyPr wrap="square" lIns="72000" tIns="0" rIns="72000" bIns="0" anchor="ctr" anchorCtr="0">
                  <a:normAutofit/>
                </a:bodyPr>
                <a:lstStyle/>
                <a:p>
                  <a:pPr algn="ctr" defTabSz="914400"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0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íšḻíḋe"/>
                <p:cNvSpPr/>
                <p:nvPr/>
              </p:nvSpPr>
              <p:spPr>
                <a:xfrm>
                  <a:off x="4903848" y="3134182"/>
                  <a:ext cx="2457329" cy="246221"/>
                </a:xfrm>
                <a:prstGeom prst="rect">
                  <a:avLst/>
                </a:prstGeom>
              </p:spPr>
              <p:txBody>
                <a:bodyPr wrap="none" lIns="72000" tIns="0" rIns="72000" bIns="0">
                  <a:normAutofit fontScale="92500" lnSpcReduction="10000"/>
                </a:bodyPr>
                <a:lstStyle/>
                <a:p>
                  <a:pPr lvl="0" algn="ctr" defTabSz="914400">
                    <a:defRPr/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0" name="文本框 39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工作的总结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197077e-ede3-4af2-94e7-e136193657f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00562" y="2018370"/>
            <a:ext cx="9590876" cy="3667498"/>
            <a:chOff x="1329660" y="1808820"/>
            <a:chExt cx="9590876" cy="3667498"/>
          </a:xfrm>
        </p:grpSpPr>
        <p:sp>
          <p:nvSpPr>
            <p:cNvPr id="4" name="íŝļïďê"/>
            <p:cNvSpPr txBox="1"/>
            <p:nvPr/>
          </p:nvSpPr>
          <p:spPr bwMode="auto">
            <a:xfrm>
              <a:off x="1780538" y="5186708"/>
              <a:ext cx="1064495" cy="1692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216000" tIns="0" rIns="0" bIns="0" anchor="t" anchorCtr="0">
              <a:norm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100" b="1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标题文本预设</a:t>
              </a:r>
              <a:endParaRPr lang="zh-CN" altLang="en-US" sz="110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ïŝḷïdè"/>
            <p:cNvSpPr txBox="1"/>
            <p:nvPr/>
          </p:nvSpPr>
          <p:spPr>
            <a:xfrm>
              <a:off x="1767273" y="2012824"/>
              <a:ext cx="463886" cy="369332"/>
            </a:xfrm>
            <a:prstGeom prst="rect">
              <a:avLst/>
            </a:prstGeom>
          </p:spPr>
          <p:txBody>
            <a:bodyPr vert="horz" wrap="none" lIns="180000" tIns="0" rIns="0" bIns="0" anchor="t" anchorCtr="0">
              <a:normAutofit/>
            </a:bodyPr>
            <a:lstStyle/>
            <a:p>
              <a:r>
                <a:rPr lang="en-US" altLang="ko-KR" sz="240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  <a:endParaRPr lang="en-US" altLang="ko-KR" sz="240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ïṩļíďê"/>
            <p:cNvSpPr txBox="1"/>
            <p:nvPr/>
          </p:nvSpPr>
          <p:spPr>
            <a:xfrm>
              <a:off x="4102435" y="2012824"/>
              <a:ext cx="500756" cy="369332"/>
            </a:xfrm>
            <a:prstGeom prst="rect">
              <a:avLst/>
            </a:prstGeom>
          </p:spPr>
          <p:txBody>
            <a:bodyPr vert="horz" wrap="none" lIns="180000" tIns="0" rIns="0" bIns="0" anchor="t" anchorCtr="0">
              <a:normAutofit/>
            </a:bodyPr>
            <a:lstStyle/>
            <a:p>
              <a:r>
                <a:rPr lang="en-US" altLang="ko-KR" sz="2400">
                  <a:solidFill>
                    <a:schemeClr val="accent2"/>
                  </a:solidFill>
                  <a:latin typeface="Impact" panose="020B0806030902050204" pitchFamily="34" charset="0"/>
                </a:rPr>
                <a:t>02</a:t>
              </a:r>
              <a:endParaRPr lang="en-US" altLang="ko-KR" sz="2400">
                <a:solidFill>
                  <a:schemeClr val="accent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is1íḋé"/>
            <p:cNvSpPr txBox="1"/>
            <p:nvPr/>
          </p:nvSpPr>
          <p:spPr>
            <a:xfrm>
              <a:off x="6437597" y="2012824"/>
              <a:ext cx="510374" cy="369332"/>
            </a:xfrm>
            <a:prstGeom prst="rect">
              <a:avLst/>
            </a:prstGeom>
          </p:spPr>
          <p:txBody>
            <a:bodyPr vert="horz" wrap="none" lIns="180000" tIns="0" rIns="0" bIns="0" anchor="t" anchorCtr="0">
              <a:normAutofit/>
            </a:bodyPr>
            <a:lstStyle/>
            <a:p>
              <a:r>
                <a:rPr lang="en-US" altLang="ko-KR" sz="2400">
                  <a:solidFill>
                    <a:schemeClr val="accent3"/>
                  </a:solidFill>
                  <a:latin typeface="Impact" panose="020B0806030902050204" pitchFamily="34" charset="0"/>
                </a:rPr>
                <a:t>03</a:t>
              </a:r>
              <a:endParaRPr lang="en-US" altLang="ko-KR" sz="2400">
                <a:solidFill>
                  <a:schemeClr val="accent3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1780538" y="1808820"/>
              <a:ext cx="0" cy="366749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>
              <a:off x="4099846" y="1808820"/>
              <a:ext cx="0" cy="366749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>
              <a:off x="6416564" y="1808820"/>
              <a:ext cx="0" cy="365947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7"/>
            <p:cNvCxnSpPr/>
            <p:nvPr/>
          </p:nvCxnSpPr>
          <p:spPr>
            <a:xfrm>
              <a:off x="8730694" y="1808820"/>
              <a:ext cx="0" cy="366749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ï$ḷïďé"/>
            <p:cNvSpPr txBox="1"/>
            <p:nvPr/>
          </p:nvSpPr>
          <p:spPr>
            <a:xfrm>
              <a:off x="8741853" y="2012824"/>
              <a:ext cx="500756" cy="369332"/>
            </a:xfrm>
            <a:prstGeom prst="rect">
              <a:avLst/>
            </a:prstGeom>
          </p:spPr>
          <p:txBody>
            <a:bodyPr vert="horz" wrap="none" lIns="180000" tIns="0" rIns="0" bIns="0" anchor="t" anchorCtr="0">
              <a:normAutofit/>
            </a:bodyPr>
            <a:lstStyle/>
            <a:p>
              <a:r>
                <a:rPr lang="en-US" altLang="ko-KR" sz="2400">
                  <a:solidFill>
                    <a:schemeClr val="accent4"/>
                  </a:solidFill>
                  <a:latin typeface="Impact" panose="020B0806030902050204" pitchFamily="34" charset="0"/>
                </a:rPr>
                <a:t>04</a:t>
              </a:r>
              <a:endParaRPr lang="en-US" altLang="ko-KR" sz="2400">
                <a:solidFill>
                  <a:schemeClr val="accent4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îśḻïďé"/>
            <p:cNvSpPr txBox="1"/>
            <p:nvPr/>
          </p:nvSpPr>
          <p:spPr bwMode="auto">
            <a:xfrm>
              <a:off x="4099846" y="5186708"/>
              <a:ext cx="1064495" cy="1692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216000" tIns="0" rIns="0" bIns="0" anchor="t" anchorCtr="0">
              <a:norm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100" b="1" dirty="0">
                  <a:solidFill>
                    <a:schemeClr val="accent2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标题文本预设</a:t>
              </a:r>
              <a:endParaRPr lang="zh-CN" altLang="en-US" sz="1100" b="1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ïṣ1îḑê"/>
            <p:cNvSpPr txBox="1"/>
            <p:nvPr/>
          </p:nvSpPr>
          <p:spPr bwMode="auto">
            <a:xfrm>
              <a:off x="6416564" y="5186708"/>
              <a:ext cx="1064495" cy="1692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216000" tIns="0" rIns="0" bIns="0" anchor="t" anchorCtr="0">
              <a:norm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100" b="1" dirty="0">
                  <a:solidFill>
                    <a:schemeClr val="accent3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标题文本预设</a:t>
              </a:r>
              <a:endParaRPr lang="zh-CN" altLang="en-US" sz="1100" b="1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ïşḻiḋè"/>
            <p:cNvSpPr txBox="1"/>
            <p:nvPr/>
          </p:nvSpPr>
          <p:spPr bwMode="auto">
            <a:xfrm>
              <a:off x="8730694" y="5186708"/>
              <a:ext cx="1064495" cy="1692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216000" tIns="0" rIns="0" bIns="0" anchor="t" anchorCtr="0">
              <a:norm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100" b="1" dirty="0">
                  <a:solidFill>
                    <a:schemeClr val="accent4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标题文本预设</a:t>
              </a:r>
              <a:endParaRPr lang="zh-CN" altLang="en-US" sz="1100" b="1" dirty="0">
                <a:solidFill>
                  <a:schemeClr val="accent4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6" name="Straight Connector 25"/>
            <p:cNvCxnSpPr/>
            <p:nvPr/>
          </p:nvCxnSpPr>
          <p:spPr>
            <a:xfrm>
              <a:off x="2027548" y="4650566"/>
              <a:ext cx="655640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ṧļïďê"/>
            <p:cNvSpPr/>
            <p:nvPr/>
          </p:nvSpPr>
          <p:spPr>
            <a:xfrm>
              <a:off x="1329660" y="4138440"/>
              <a:ext cx="901756" cy="90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îšľïdê"/>
            <p:cNvSpPr/>
            <p:nvPr/>
          </p:nvSpPr>
          <p:spPr>
            <a:xfrm>
              <a:off x="3643790" y="4138440"/>
              <a:ext cx="901756" cy="90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isḷíḍê"/>
            <p:cNvSpPr/>
            <p:nvPr/>
          </p:nvSpPr>
          <p:spPr>
            <a:xfrm>
              <a:off x="5960507" y="4138440"/>
              <a:ext cx="901756" cy="90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íšļïḑè"/>
            <p:cNvSpPr/>
            <p:nvPr/>
          </p:nvSpPr>
          <p:spPr>
            <a:xfrm>
              <a:off x="8255833" y="4138440"/>
              <a:ext cx="901756" cy="90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ïṩļíḓè"/>
            <p:cNvSpPr/>
            <p:nvPr/>
          </p:nvSpPr>
          <p:spPr bwMode="auto">
            <a:xfrm>
              <a:off x="6182982" y="4319288"/>
              <a:ext cx="540060" cy="540060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îṣḻíḑe"/>
            <p:cNvSpPr/>
            <p:nvPr/>
          </p:nvSpPr>
          <p:spPr bwMode="auto">
            <a:xfrm>
              <a:off x="8436681" y="4321654"/>
              <a:ext cx="540060" cy="540060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ïṣľiḋê"/>
            <p:cNvSpPr/>
            <p:nvPr/>
          </p:nvSpPr>
          <p:spPr bwMode="auto">
            <a:xfrm>
              <a:off x="1514264" y="4319288"/>
              <a:ext cx="540060" cy="540060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işļíḍé"/>
            <p:cNvSpPr/>
            <p:nvPr/>
          </p:nvSpPr>
          <p:spPr bwMode="auto">
            <a:xfrm>
              <a:off x="3824638" y="4325179"/>
              <a:ext cx="540060" cy="540060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iṥļiḓè"/>
            <p:cNvSpPr txBox="1"/>
            <p:nvPr/>
          </p:nvSpPr>
          <p:spPr bwMode="auto">
            <a:xfrm>
              <a:off x="8741853" y="2382157"/>
              <a:ext cx="2178683" cy="542788"/>
            </a:xfrm>
            <a:prstGeom prst="rect">
              <a:avLst/>
            </a:prstGeom>
          </p:spPr>
          <p:txBody>
            <a:bodyPr wrap="square" lIns="180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ï$lidé"/>
            <p:cNvSpPr txBox="1"/>
            <p:nvPr/>
          </p:nvSpPr>
          <p:spPr bwMode="auto">
            <a:xfrm>
              <a:off x="6437597" y="2382157"/>
              <a:ext cx="2178683" cy="542788"/>
            </a:xfrm>
            <a:prstGeom prst="rect">
              <a:avLst/>
            </a:prstGeom>
          </p:spPr>
          <p:txBody>
            <a:bodyPr wrap="square" lIns="180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íṩlidè"/>
            <p:cNvSpPr txBox="1"/>
            <p:nvPr/>
          </p:nvSpPr>
          <p:spPr bwMode="auto">
            <a:xfrm>
              <a:off x="4102435" y="2382157"/>
              <a:ext cx="2178683" cy="542788"/>
            </a:xfrm>
            <a:prstGeom prst="rect">
              <a:avLst/>
            </a:prstGeom>
          </p:spPr>
          <p:txBody>
            <a:bodyPr wrap="square" lIns="180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ïšľîḋê"/>
            <p:cNvSpPr txBox="1"/>
            <p:nvPr/>
          </p:nvSpPr>
          <p:spPr bwMode="auto">
            <a:xfrm>
              <a:off x="1767273" y="2382157"/>
              <a:ext cx="2178683" cy="542788"/>
            </a:xfrm>
            <a:prstGeom prst="rect">
              <a:avLst/>
            </a:prstGeom>
          </p:spPr>
          <p:txBody>
            <a:bodyPr wrap="square" lIns="180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工作的总结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DA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215166" y="1510048"/>
            <a:ext cx="8577329" cy="38379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57588" y="1983346"/>
            <a:ext cx="476519" cy="2871989"/>
          </a:xfrm>
          <a:prstGeom prst="rect">
            <a:avLst/>
          </a:prstGeom>
          <a:solidFill>
            <a:srgbClr val="5DA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十字形 17"/>
          <p:cNvSpPr/>
          <p:nvPr/>
        </p:nvSpPr>
        <p:spPr>
          <a:xfrm>
            <a:off x="901521" y="2152382"/>
            <a:ext cx="2627290" cy="2553236"/>
          </a:xfrm>
          <a:prstGeom prst="plus">
            <a:avLst>
              <a:gd name="adj" fmla="val 3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17726" y="2828835"/>
            <a:ext cx="566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ea typeface="微软雅黑" panose="020B0503020204020204" pitchFamily="34" charset="-122"/>
              </a:rPr>
              <a:t>经验与教训</a:t>
            </a:r>
            <a:endParaRPr lang="zh-CN" altLang="en-US" sz="7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27957" y="3657600"/>
            <a:ext cx="1673493" cy="1690352"/>
            <a:chOff x="9927957" y="3657600"/>
            <a:chExt cx="1673493" cy="1690352"/>
          </a:xfrm>
        </p:grpSpPr>
        <p:sp>
          <p:nvSpPr>
            <p:cNvPr id="22" name="等腰三角形 21"/>
            <p:cNvSpPr/>
            <p:nvPr/>
          </p:nvSpPr>
          <p:spPr>
            <a:xfrm>
              <a:off x="9927957" y="3657600"/>
              <a:ext cx="1673493" cy="16903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121989" y="4105453"/>
              <a:ext cx="1285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5DAE62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7200" b="1" dirty="0">
                <a:solidFill>
                  <a:srgbClr val="5DAE62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9d02cf0-4a8a-4a0d-8faa-9a3f8c3337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07468" y="1592796"/>
            <a:ext cx="9613068" cy="3962400"/>
            <a:chOff x="1307468" y="1592796"/>
            <a:chExt cx="9613068" cy="3962400"/>
          </a:xfrm>
        </p:grpSpPr>
        <p:grpSp>
          <p:nvGrpSpPr>
            <p:cNvPr id="4" name="îṧļïdé"/>
            <p:cNvGrpSpPr/>
            <p:nvPr/>
          </p:nvGrpSpPr>
          <p:grpSpPr>
            <a:xfrm>
              <a:off x="4128554" y="1592796"/>
              <a:ext cx="3934895" cy="3962400"/>
              <a:chOff x="4147471" y="1466851"/>
              <a:chExt cx="3897061" cy="3924300"/>
            </a:xfrm>
          </p:grpSpPr>
          <p:grpSp>
            <p:nvGrpSpPr>
              <p:cNvPr id="24" name="íşľîde"/>
              <p:cNvGrpSpPr/>
              <p:nvPr/>
            </p:nvGrpSpPr>
            <p:grpSpPr>
              <a:xfrm>
                <a:off x="4147471" y="1466851"/>
                <a:ext cx="3897061" cy="3924300"/>
                <a:chOff x="3957637" y="1203325"/>
                <a:chExt cx="4429126" cy="4460085"/>
              </a:xfrm>
            </p:grpSpPr>
            <p:sp>
              <p:nvSpPr>
                <p:cNvPr id="30" name="íṡļîḓé"/>
                <p:cNvSpPr/>
                <p:nvPr/>
              </p:nvSpPr>
              <p:spPr>
                <a:xfrm>
                  <a:off x="5026025" y="1203325"/>
                  <a:ext cx="1955800" cy="1955800"/>
                </a:xfrm>
                <a:custGeom>
                  <a:avLst/>
                  <a:gdLst>
                    <a:gd name="connsiteX0" fmla="*/ 0 w 1955800"/>
                    <a:gd name="connsiteY0" fmla="*/ 0 h 1955800"/>
                    <a:gd name="connsiteX1" fmla="*/ 1955800 w 1955800"/>
                    <a:gd name="connsiteY1" fmla="*/ 0 h 1955800"/>
                    <a:gd name="connsiteX2" fmla="*/ 1955800 w 1955800"/>
                    <a:gd name="connsiteY2" fmla="*/ 1404937 h 1955800"/>
                    <a:gd name="connsiteX3" fmla="*/ 1404937 w 1955800"/>
                    <a:gd name="connsiteY3" fmla="*/ 1404937 h 1955800"/>
                    <a:gd name="connsiteX4" fmla="*/ 854074 w 1955800"/>
                    <a:gd name="connsiteY4" fmla="*/ 1404937 h 1955800"/>
                    <a:gd name="connsiteX5" fmla="*/ 854074 w 1955800"/>
                    <a:gd name="connsiteY5" fmla="*/ 1955800 h 1955800"/>
                    <a:gd name="connsiteX6" fmla="*/ 0 w 1955800"/>
                    <a:gd name="connsiteY6" fmla="*/ 1955800 h 1955800"/>
                    <a:gd name="connsiteX7" fmla="*/ 0 w 1955800"/>
                    <a:gd name="connsiteY7" fmla="*/ 0 h 195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5800" h="1955800">
                      <a:moveTo>
                        <a:pt x="0" y="0"/>
                      </a:moveTo>
                      <a:lnTo>
                        <a:pt x="1955800" y="0"/>
                      </a:lnTo>
                      <a:lnTo>
                        <a:pt x="1955800" y="1404937"/>
                      </a:lnTo>
                      <a:lnTo>
                        <a:pt x="1404937" y="1404937"/>
                      </a:lnTo>
                      <a:lnTo>
                        <a:pt x="854074" y="1404937"/>
                      </a:lnTo>
                      <a:lnTo>
                        <a:pt x="854074" y="1955800"/>
                      </a:lnTo>
                      <a:lnTo>
                        <a:pt x="0" y="1955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îṣḻïḋe"/>
                <p:cNvSpPr/>
                <p:nvPr/>
              </p:nvSpPr>
              <p:spPr>
                <a:xfrm>
                  <a:off x="5362575" y="3707610"/>
                  <a:ext cx="1955800" cy="1955800"/>
                </a:xfrm>
                <a:custGeom>
                  <a:avLst/>
                  <a:gdLst>
                    <a:gd name="connsiteX0" fmla="*/ 1101726 w 1955800"/>
                    <a:gd name="connsiteY0" fmla="*/ 0 h 1955800"/>
                    <a:gd name="connsiteX1" fmla="*/ 1955800 w 1955800"/>
                    <a:gd name="connsiteY1" fmla="*/ 0 h 1955800"/>
                    <a:gd name="connsiteX2" fmla="*/ 1955800 w 1955800"/>
                    <a:gd name="connsiteY2" fmla="*/ 1955800 h 1955800"/>
                    <a:gd name="connsiteX3" fmla="*/ 0 w 1955800"/>
                    <a:gd name="connsiteY3" fmla="*/ 1955800 h 1955800"/>
                    <a:gd name="connsiteX4" fmla="*/ 0 w 1955800"/>
                    <a:gd name="connsiteY4" fmla="*/ 550863 h 1955800"/>
                    <a:gd name="connsiteX5" fmla="*/ 550863 w 1955800"/>
                    <a:gd name="connsiteY5" fmla="*/ 550863 h 1955800"/>
                    <a:gd name="connsiteX6" fmla="*/ 1101726 w 1955800"/>
                    <a:gd name="connsiteY6" fmla="*/ 550863 h 1955800"/>
                    <a:gd name="connsiteX7" fmla="*/ 1101726 w 1955800"/>
                    <a:gd name="connsiteY7" fmla="*/ 0 h 195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5800" h="1955800">
                      <a:moveTo>
                        <a:pt x="1101726" y="0"/>
                      </a:moveTo>
                      <a:lnTo>
                        <a:pt x="1955800" y="0"/>
                      </a:lnTo>
                      <a:lnTo>
                        <a:pt x="1955800" y="1955800"/>
                      </a:lnTo>
                      <a:lnTo>
                        <a:pt x="0" y="1955800"/>
                      </a:lnTo>
                      <a:lnTo>
                        <a:pt x="0" y="550863"/>
                      </a:lnTo>
                      <a:lnTo>
                        <a:pt x="550863" y="550863"/>
                      </a:lnTo>
                      <a:lnTo>
                        <a:pt x="1101726" y="550863"/>
                      </a:lnTo>
                      <a:lnTo>
                        <a:pt x="110172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îṥḻîḑè"/>
                <p:cNvSpPr/>
                <p:nvPr/>
              </p:nvSpPr>
              <p:spPr>
                <a:xfrm rot="5400000">
                  <a:off x="3957638" y="2608262"/>
                  <a:ext cx="1955800" cy="1955801"/>
                </a:xfrm>
                <a:custGeom>
                  <a:avLst/>
                  <a:gdLst>
                    <a:gd name="connsiteX0" fmla="*/ 0 w 1955800"/>
                    <a:gd name="connsiteY0" fmla="*/ 1955801 h 1955801"/>
                    <a:gd name="connsiteX1" fmla="*/ 0 w 1955800"/>
                    <a:gd name="connsiteY1" fmla="*/ 0 h 1955801"/>
                    <a:gd name="connsiteX2" fmla="*/ 2 w 1955800"/>
                    <a:gd name="connsiteY2" fmla="*/ 0 h 1955801"/>
                    <a:gd name="connsiteX3" fmla="*/ 2 w 1955800"/>
                    <a:gd name="connsiteY3" fmla="*/ 550864 h 1955801"/>
                    <a:gd name="connsiteX4" fmla="*/ 550865 w 1955800"/>
                    <a:gd name="connsiteY4" fmla="*/ 550864 h 1955801"/>
                    <a:gd name="connsiteX5" fmla="*/ 1101728 w 1955800"/>
                    <a:gd name="connsiteY5" fmla="*/ 550864 h 1955801"/>
                    <a:gd name="connsiteX6" fmla="*/ 1101728 w 1955800"/>
                    <a:gd name="connsiteY6" fmla="*/ 0 h 1955801"/>
                    <a:gd name="connsiteX7" fmla="*/ 1955800 w 1955800"/>
                    <a:gd name="connsiteY7" fmla="*/ 0 h 1955801"/>
                    <a:gd name="connsiteX8" fmla="*/ 1955800 w 1955800"/>
                    <a:gd name="connsiteY8" fmla="*/ 1955801 h 1955801"/>
                    <a:gd name="connsiteX9" fmla="*/ 0 w 1955800"/>
                    <a:gd name="connsiteY9" fmla="*/ 1955801 h 19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55800" h="1955801">
                      <a:moveTo>
                        <a:pt x="0" y="195580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50864"/>
                      </a:lnTo>
                      <a:lnTo>
                        <a:pt x="550865" y="550864"/>
                      </a:lnTo>
                      <a:lnTo>
                        <a:pt x="1101728" y="550864"/>
                      </a:lnTo>
                      <a:lnTo>
                        <a:pt x="1101728" y="0"/>
                      </a:lnTo>
                      <a:lnTo>
                        <a:pt x="1955800" y="0"/>
                      </a:lnTo>
                      <a:lnTo>
                        <a:pt x="1955800" y="1955801"/>
                      </a:lnTo>
                      <a:lnTo>
                        <a:pt x="0" y="195580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ïṧļïḑê"/>
                <p:cNvSpPr/>
                <p:nvPr/>
              </p:nvSpPr>
              <p:spPr>
                <a:xfrm rot="5400000">
                  <a:off x="6430962" y="2302672"/>
                  <a:ext cx="1955801" cy="1955801"/>
                </a:xfrm>
                <a:custGeom>
                  <a:avLst/>
                  <a:gdLst>
                    <a:gd name="connsiteX0" fmla="*/ 0 w 1955801"/>
                    <a:gd name="connsiteY0" fmla="*/ 1955801 h 1955801"/>
                    <a:gd name="connsiteX1" fmla="*/ 0 w 1955801"/>
                    <a:gd name="connsiteY1" fmla="*/ 0 h 1955801"/>
                    <a:gd name="connsiteX2" fmla="*/ 1955801 w 1955801"/>
                    <a:gd name="connsiteY2" fmla="*/ 0 h 1955801"/>
                    <a:gd name="connsiteX3" fmla="*/ 1955800 w 1955801"/>
                    <a:gd name="connsiteY3" fmla="*/ 1404937 h 1955801"/>
                    <a:gd name="connsiteX4" fmla="*/ 1404939 w 1955801"/>
                    <a:gd name="connsiteY4" fmla="*/ 1404937 h 1955801"/>
                    <a:gd name="connsiteX5" fmla="*/ 854076 w 1955801"/>
                    <a:gd name="connsiteY5" fmla="*/ 1404937 h 1955801"/>
                    <a:gd name="connsiteX6" fmla="*/ 854076 w 1955801"/>
                    <a:gd name="connsiteY6" fmla="*/ 1955801 h 1955801"/>
                    <a:gd name="connsiteX7" fmla="*/ 0 w 1955801"/>
                    <a:gd name="connsiteY7" fmla="*/ 1955801 h 19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5801" h="1955801">
                      <a:moveTo>
                        <a:pt x="0" y="1955801"/>
                      </a:moveTo>
                      <a:lnTo>
                        <a:pt x="0" y="0"/>
                      </a:lnTo>
                      <a:lnTo>
                        <a:pt x="1955801" y="0"/>
                      </a:lnTo>
                      <a:lnTo>
                        <a:pt x="1955800" y="1404937"/>
                      </a:lnTo>
                      <a:lnTo>
                        <a:pt x="1404939" y="1404937"/>
                      </a:lnTo>
                      <a:lnTo>
                        <a:pt x="854076" y="1404937"/>
                      </a:lnTo>
                      <a:lnTo>
                        <a:pt x="854076" y="1955801"/>
                      </a:lnTo>
                      <a:lnTo>
                        <a:pt x="0" y="195580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5" name="ïšḻiḍé"/>
              <p:cNvSpPr>
                <a:spLocks noChangeAspect="1"/>
              </p:cNvSpPr>
              <p:nvPr/>
            </p:nvSpPr>
            <p:spPr bwMode="auto">
              <a:xfrm>
                <a:off x="5785411" y="1814153"/>
                <a:ext cx="493232" cy="416816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iślïḓè"/>
              <p:cNvSpPr/>
              <p:nvPr/>
            </p:nvSpPr>
            <p:spPr bwMode="auto">
              <a:xfrm>
                <a:off x="4478600" y="3335368"/>
                <a:ext cx="428132" cy="361802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ï$ľîḑè"/>
              <p:cNvSpPr/>
              <p:nvPr/>
            </p:nvSpPr>
            <p:spPr bwMode="auto">
              <a:xfrm>
                <a:off x="5876166" y="3141750"/>
                <a:ext cx="461217" cy="574501"/>
              </a:xfrm>
              <a:custGeom>
                <a:avLst/>
                <a:gdLst>
                  <a:gd name="connsiteX0" fmla="*/ 79065 w 271462"/>
                  <a:gd name="connsiteY0" fmla="*/ 301625 h 338138"/>
                  <a:gd name="connsiteX1" fmla="*/ 69850 w 271462"/>
                  <a:gd name="connsiteY1" fmla="*/ 312632 h 338138"/>
                  <a:gd name="connsiteX2" fmla="*/ 79065 w 271462"/>
                  <a:gd name="connsiteY2" fmla="*/ 322263 h 338138"/>
                  <a:gd name="connsiteX3" fmla="*/ 114610 w 271462"/>
                  <a:gd name="connsiteY3" fmla="*/ 322263 h 338138"/>
                  <a:gd name="connsiteX4" fmla="*/ 123825 w 271462"/>
                  <a:gd name="connsiteY4" fmla="*/ 312632 h 338138"/>
                  <a:gd name="connsiteX5" fmla="*/ 114610 w 271462"/>
                  <a:gd name="connsiteY5" fmla="*/ 301625 h 338138"/>
                  <a:gd name="connsiteX6" fmla="*/ 79065 w 271462"/>
                  <a:gd name="connsiteY6" fmla="*/ 301625 h 338138"/>
                  <a:gd name="connsiteX7" fmla="*/ 166687 w 271462"/>
                  <a:gd name="connsiteY7" fmla="*/ 152400 h 338138"/>
                  <a:gd name="connsiteX8" fmla="*/ 166687 w 271462"/>
                  <a:gd name="connsiteY8" fmla="*/ 166688 h 338138"/>
                  <a:gd name="connsiteX9" fmla="*/ 171450 w 271462"/>
                  <a:gd name="connsiteY9" fmla="*/ 166688 h 338138"/>
                  <a:gd name="connsiteX10" fmla="*/ 171450 w 271462"/>
                  <a:gd name="connsiteY10" fmla="*/ 193676 h 338138"/>
                  <a:gd name="connsiteX11" fmla="*/ 166687 w 271462"/>
                  <a:gd name="connsiteY11" fmla="*/ 193676 h 338138"/>
                  <a:gd name="connsiteX12" fmla="*/ 166687 w 271462"/>
                  <a:gd name="connsiteY12" fmla="*/ 207963 h 338138"/>
                  <a:gd name="connsiteX13" fmla="*/ 193675 w 271462"/>
                  <a:gd name="connsiteY13" fmla="*/ 207963 h 338138"/>
                  <a:gd name="connsiteX14" fmla="*/ 193675 w 271462"/>
                  <a:gd name="connsiteY14" fmla="*/ 193676 h 338138"/>
                  <a:gd name="connsiteX15" fmla="*/ 190500 w 271462"/>
                  <a:gd name="connsiteY15" fmla="*/ 193676 h 338138"/>
                  <a:gd name="connsiteX16" fmla="*/ 190500 w 271462"/>
                  <a:gd name="connsiteY16" fmla="*/ 152400 h 338138"/>
                  <a:gd name="connsiteX17" fmla="*/ 179388 w 271462"/>
                  <a:gd name="connsiteY17" fmla="*/ 125413 h 338138"/>
                  <a:gd name="connsiteX18" fmla="*/ 168275 w 271462"/>
                  <a:gd name="connsiteY18" fmla="*/ 135732 h 338138"/>
                  <a:gd name="connsiteX19" fmla="*/ 179388 w 271462"/>
                  <a:gd name="connsiteY19" fmla="*/ 146051 h 338138"/>
                  <a:gd name="connsiteX20" fmla="*/ 190501 w 271462"/>
                  <a:gd name="connsiteY20" fmla="*/ 135732 h 338138"/>
                  <a:gd name="connsiteX21" fmla="*/ 179388 w 271462"/>
                  <a:gd name="connsiteY21" fmla="*/ 125413 h 338138"/>
                  <a:gd name="connsiteX22" fmla="*/ 180975 w 271462"/>
                  <a:gd name="connsiteY22" fmla="*/ 88900 h 338138"/>
                  <a:gd name="connsiteX23" fmla="*/ 271462 w 271462"/>
                  <a:gd name="connsiteY23" fmla="*/ 169069 h 338138"/>
                  <a:gd name="connsiteX24" fmla="*/ 180975 w 271462"/>
                  <a:gd name="connsiteY24" fmla="*/ 249238 h 338138"/>
                  <a:gd name="connsiteX25" fmla="*/ 131141 w 271462"/>
                  <a:gd name="connsiteY25" fmla="*/ 236096 h 338138"/>
                  <a:gd name="connsiteX26" fmla="*/ 97044 w 271462"/>
                  <a:gd name="connsiteY26" fmla="*/ 242667 h 338138"/>
                  <a:gd name="connsiteX27" fmla="*/ 95732 w 271462"/>
                  <a:gd name="connsiteY27" fmla="*/ 237410 h 338138"/>
                  <a:gd name="connsiteX28" fmla="*/ 110158 w 271462"/>
                  <a:gd name="connsiteY28" fmla="*/ 219011 h 338138"/>
                  <a:gd name="connsiteX29" fmla="*/ 90487 w 271462"/>
                  <a:gd name="connsiteY29" fmla="*/ 169069 h 338138"/>
                  <a:gd name="connsiteX30" fmla="*/ 180975 w 271462"/>
                  <a:gd name="connsiteY30" fmla="*/ 88900 h 338138"/>
                  <a:gd name="connsiteX31" fmla="*/ 37042 w 271462"/>
                  <a:gd name="connsiteY31" fmla="*/ 0 h 338138"/>
                  <a:gd name="connsiteX32" fmla="*/ 162719 w 271462"/>
                  <a:gd name="connsiteY32" fmla="*/ 0 h 338138"/>
                  <a:gd name="connsiteX33" fmla="*/ 198438 w 271462"/>
                  <a:gd name="connsiteY33" fmla="*/ 38304 h 338138"/>
                  <a:gd name="connsiteX34" fmla="*/ 198438 w 271462"/>
                  <a:gd name="connsiteY34" fmla="*/ 67363 h 338138"/>
                  <a:gd name="connsiteX35" fmla="*/ 181240 w 271462"/>
                  <a:gd name="connsiteY35" fmla="*/ 66042 h 338138"/>
                  <a:gd name="connsiteX36" fmla="*/ 165365 w 271462"/>
                  <a:gd name="connsiteY36" fmla="*/ 67363 h 338138"/>
                  <a:gd name="connsiteX37" fmla="*/ 165365 w 271462"/>
                  <a:gd name="connsiteY37" fmla="*/ 51513 h 338138"/>
                  <a:gd name="connsiteX38" fmla="*/ 34396 w 271462"/>
                  <a:gd name="connsiteY38" fmla="*/ 51513 h 338138"/>
                  <a:gd name="connsiteX39" fmla="*/ 33073 w 271462"/>
                  <a:gd name="connsiteY39" fmla="*/ 51513 h 338138"/>
                  <a:gd name="connsiteX40" fmla="*/ 33073 w 271462"/>
                  <a:gd name="connsiteY40" fmla="*/ 286625 h 338138"/>
                  <a:gd name="connsiteX41" fmla="*/ 34396 w 271462"/>
                  <a:gd name="connsiteY41" fmla="*/ 286625 h 338138"/>
                  <a:gd name="connsiteX42" fmla="*/ 165365 w 271462"/>
                  <a:gd name="connsiteY42" fmla="*/ 286625 h 338138"/>
                  <a:gd name="connsiteX43" fmla="*/ 165365 w 271462"/>
                  <a:gd name="connsiteY43" fmla="*/ 270775 h 338138"/>
                  <a:gd name="connsiteX44" fmla="*/ 181240 w 271462"/>
                  <a:gd name="connsiteY44" fmla="*/ 272096 h 338138"/>
                  <a:gd name="connsiteX45" fmla="*/ 198438 w 271462"/>
                  <a:gd name="connsiteY45" fmla="*/ 270775 h 338138"/>
                  <a:gd name="connsiteX46" fmla="*/ 198438 w 271462"/>
                  <a:gd name="connsiteY46" fmla="*/ 299834 h 338138"/>
                  <a:gd name="connsiteX47" fmla="*/ 162719 w 271462"/>
                  <a:gd name="connsiteY47" fmla="*/ 338138 h 338138"/>
                  <a:gd name="connsiteX48" fmla="*/ 37042 w 271462"/>
                  <a:gd name="connsiteY48" fmla="*/ 338138 h 338138"/>
                  <a:gd name="connsiteX49" fmla="*/ 0 w 271462"/>
                  <a:gd name="connsiteY49" fmla="*/ 299834 h 338138"/>
                  <a:gd name="connsiteX50" fmla="*/ 0 w 271462"/>
                  <a:gd name="connsiteY50" fmla="*/ 38304 h 338138"/>
                  <a:gd name="connsiteX51" fmla="*/ 37042 w 271462"/>
                  <a:gd name="connsiteY51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71462" h="338138">
                    <a:moveTo>
                      <a:pt x="79065" y="301625"/>
                    </a:moveTo>
                    <a:cubicBezTo>
                      <a:pt x="73799" y="301625"/>
                      <a:pt x="69850" y="305753"/>
                      <a:pt x="69850" y="312632"/>
                    </a:cubicBezTo>
                    <a:cubicBezTo>
                      <a:pt x="69850" y="318136"/>
                      <a:pt x="73799" y="322263"/>
                      <a:pt x="79065" y="322263"/>
                    </a:cubicBezTo>
                    <a:cubicBezTo>
                      <a:pt x="79065" y="322263"/>
                      <a:pt x="79065" y="322263"/>
                      <a:pt x="114610" y="322263"/>
                    </a:cubicBezTo>
                    <a:cubicBezTo>
                      <a:pt x="119875" y="322263"/>
                      <a:pt x="123825" y="318136"/>
                      <a:pt x="123825" y="312632"/>
                    </a:cubicBezTo>
                    <a:cubicBezTo>
                      <a:pt x="123825" y="305753"/>
                      <a:pt x="119875" y="301625"/>
                      <a:pt x="114610" y="301625"/>
                    </a:cubicBezTo>
                    <a:cubicBezTo>
                      <a:pt x="114610" y="301625"/>
                      <a:pt x="114610" y="301625"/>
                      <a:pt x="79065" y="301625"/>
                    </a:cubicBezTo>
                    <a:close/>
                    <a:moveTo>
                      <a:pt x="166687" y="152400"/>
                    </a:moveTo>
                    <a:lnTo>
                      <a:pt x="166687" y="166688"/>
                    </a:lnTo>
                    <a:lnTo>
                      <a:pt x="171450" y="166688"/>
                    </a:lnTo>
                    <a:lnTo>
                      <a:pt x="171450" y="193676"/>
                    </a:lnTo>
                    <a:lnTo>
                      <a:pt x="166687" y="193676"/>
                    </a:lnTo>
                    <a:lnTo>
                      <a:pt x="166687" y="207963"/>
                    </a:lnTo>
                    <a:lnTo>
                      <a:pt x="193675" y="207963"/>
                    </a:lnTo>
                    <a:lnTo>
                      <a:pt x="193675" y="193676"/>
                    </a:lnTo>
                    <a:lnTo>
                      <a:pt x="190500" y="193676"/>
                    </a:lnTo>
                    <a:lnTo>
                      <a:pt x="190500" y="152400"/>
                    </a:lnTo>
                    <a:close/>
                    <a:moveTo>
                      <a:pt x="179388" y="125413"/>
                    </a:moveTo>
                    <a:cubicBezTo>
                      <a:pt x="173250" y="125413"/>
                      <a:pt x="168275" y="130033"/>
                      <a:pt x="168275" y="135732"/>
                    </a:cubicBezTo>
                    <a:cubicBezTo>
                      <a:pt x="168275" y="141431"/>
                      <a:pt x="173250" y="146051"/>
                      <a:pt x="179388" y="146051"/>
                    </a:cubicBezTo>
                    <a:cubicBezTo>
                      <a:pt x="185526" y="146051"/>
                      <a:pt x="190501" y="141431"/>
                      <a:pt x="190501" y="135732"/>
                    </a:cubicBezTo>
                    <a:cubicBezTo>
                      <a:pt x="190501" y="130033"/>
                      <a:pt x="185526" y="125413"/>
                      <a:pt x="179388" y="125413"/>
                    </a:cubicBezTo>
                    <a:close/>
                    <a:moveTo>
                      <a:pt x="180975" y="88900"/>
                    </a:moveTo>
                    <a:cubicBezTo>
                      <a:pt x="230808" y="88900"/>
                      <a:pt x="271462" y="124384"/>
                      <a:pt x="271462" y="169069"/>
                    </a:cubicBezTo>
                    <a:cubicBezTo>
                      <a:pt x="271462" y="212439"/>
                      <a:pt x="230808" y="249238"/>
                      <a:pt x="180975" y="249238"/>
                    </a:cubicBezTo>
                    <a:cubicBezTo>
                      <a:pt x="162614" y="249238"/>
                      <a:pt x="145566" y="243981"/>
                      <a:pt x="131141" y="236096"/>
                    </a:cubicBezTo>
                    <a:cubicBezTo>
                      <a:pt x="119338" y="243981"/>
                      <a:pt x="104912" y="242667"/>
                      <a:pt x="97044" y="242667"/>
                    </a:cubicBezTo>
                    <a:cubicBezTo>
                      <a:pt x="94421" y="241353"/>
                      <a:pt x="94421" y="238724"/>
                      <a:pt x="95732" y="237410"/>
                    </a:cubicBezTo>
                    <a:cubicBezTo>
                      <a:pt x="103601" y="232153"/>
                      <a:pt x="107535" y="225582"/>
                      <a:pt x="110158" y="219011"/>
                    </a:cubicBezTo>
                    <a:cubicBezTo>
                      <a:pt x="97044" y="205868"/>
                      <a:pt x="90487" y="187469"/>
                      <a:pt x="90487" y="169069"/>
                    </a:cubicBezTo>
                    <a:cubicBezTo>
                      <a:pt x="90487" y="124384"/>
                      <a:pt x="131141" y="88900"/>
                      <a:pt x="180975" y="88900"/>
                    </a:cubicBezTo>
                    <a:close/>
                    <a:moveTo>
                      <a:pt x="37042" y="0"/>
                    </a:moveTo>
                    <a:cubicBezTo>
                      <a:pt x="37042" y="0"/>
                      <a:pt x="37042" y="0"/>
                      <a:pt x="162719" y="0"/>
                    </a:cubicBezTo>
                    <a:cubicBezTo>
                      <a:pt x="182563" y="0"/>
                      <a:pt x="198438" y="17171"/>
                      <a:pt x="198438" y="38304"/>
                    </a:cubicBezTo>
                    <a:cubicBezTo>
                      <a:pt x="198438" y="38304"/>
                      <a:pt x="198438" y="38304"/>
                      <a:pt x="198438" y="67363"/>
                    </a:cubicBezTo>
                    <a:cubicBezTo>
                      <a:pt x="193147" y="67363"/>
                      <a:pt x="186532" y="66042"/>
                      <a:pt x="181240" y="66042"/>
                    </a:cubicBezTo>
                    <a:cubicBezTo>
                      <a:pt x="175949" y="66042"/>
                      <a:pt x="170657" y="67363"/>
                      <a:pt x="165365" y="67363"/>
                    </a:cubicBezTo>
                    <a:cubicBezTo>
                      <a:pt x="165365" y="67363"/>
                      <a:pt x="165365" y="67363"/>
                      <a:pt x="165365" y="51513"/>
                    </a:cubicBezTo>
                    <a:cubicBezTo>
                      <a:pt x="165365" y="51513"/>
                      <a:pt x="165365" y="51513"/>
                      <a:pt x="34396" y="51513"/>
                    </a:cubicBezTo>
                    <a:cubicBezTo>
                      <a:pt x="34396" y="51513"/>
                      <a:pt x="33073" y="51513"/>
                      <a:pt x="33073" y="51513"/>
                    </a:cubicBezTo>
                    <a:cubicBezTo>
                      <a:pt x="33073" y="51513"/>
                      <a:pt x="33073" y="51513"/>
                      <a:pt x="33073" y="286625"/>
                    </a:cubicBezTo>
                    <a:cubicBezTo>
                      <a:pt x="33073" y="286625"/>
                      <a:pt x="34396" y="286625"/>
                      <a:pt x="34396" y="286625"/>
                    </a:cubicBezTo>
                    <a:cubicBezTo>
                      <a:pt x="34396" y="286625"/>
                      <a:pt x="34396" y="286625"/>
                      <a:pt x="165365" y="286625"/>
                    </a:cubicBezTo>
                    <a:cubicBezTo>
                      <a:pt x="165365" y="286625"/>
                      <a:pt x="165365" y="286625"/>
                      <a:pt x="165365" y="270775"/>
                    </a:cubicBezTo>
                    <a:cubicBezTo>
                      <a:pt x="170657" y="270775"/>
                      <a:pt x="175949" y="272096"/>
                      <a:pt x="181240" y="272096"/>
                    </a:cubicBezTo>
                    <a:cubicBezTo>
                      <a:pt x="186532" y="272096"/>
                      <a:pt x="193147" y="270775"/>
                      <a:pt x="198438" y="270775"/>
                    </a:cubicBezTo>
                    <a:cubicBezTo>
                      <a:pt x="198438" y="270775"/>
                      <a:pt x="198438" y="270775"/>
                      <a:pt x="198438" y="299834"/>
                    </a:cubicBezTo>
                    <a:cubicBezTo>
                      <a:pt x="198438" y="320967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7042" y="338138"/>
                    </a:cubicBezTo>
                    <a:cubicBezTo>
                      <a:pt x="17198" y="338138"/>
                      <a:pt x="0" y="320967"/>
                      <a:pt x="0" y="299834"/>
                    </a:cubicBezTo>
                    <a:cubicBezTo>
                      <a:pt x="0" y="299834"/>
                      <a:pt x="0" y="299834"/>
                      <a:pt x="0" y="38304"/>
                    </a:cubicBezTo>
                    <a:cubicBezTo>
                      <a:pt x="0" y="17171"/>
                      <a:pt x="17198" y="0"/>
                      <a:pt x="37042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îṩliḑé"/>
              <p:cNvSpPr/>
              <p:nvPr/>
            </p:nvSpPr>
            <p:spPr bwMode="auto">
              <a:xfrm>
                <a:off x="5984360" y="4615034"/>
                <a:ext cx="456434" cy="385719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íśliḓé"/>
              <p:cNvSpPr/>
              <p:nvPr/>
            </p:nvSpPr>
            <p:spPr bwMode="auto">
              <a:xfrm>
                <a:off x="7214415" y="3073873"/>
                <a:ext cx="424066" cy="358366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îṩḻiďé"/>
            <p:cNvGrpSpPr/>
            <p:nvPr/>
          </p:nvGrpSpPr>
          <p:grpSpPr>
            <a:xfrm>
              <a:off x="1307468" y="2624665"/>
              <a:ext cx="9613068" cy="2139516"/>
              <a:chOff x="1307468" y="2624665"/>
              <a:chExt cx="9613068" cy="2139516"/>
            </a:xfrm>
          </p:grpSpPr>
          <p:grpSp>
            <p:nvGrpSpPr>
              <p:cNvPr id="6" name="íSlïdê"/>
              <p:cNvGrpSpPr/>
              <p:nvPr/>
            </p:nvGrpSpPr>
            <p:grpSpPr>
              <a:xfrm>
                <a:off x="8170814" y="2624665"/>
                <a:ext cx="2749722" cy="2139516"/>
                <a:chOff x="8170814" y="1912116"/>
                <a:chExt cx="2749722" cy="2139516"/>
              </a:xfrm>
            </p:grpSpPr>
            <p:grpSp>
              <p:nvGrpSpPr>
                <p:cNvPr id="16" name="ïṥļide"/>
                <p:cNvGrpSpPr/>
                <p:nvPr/>
              </p:nvGrpSpPr>
              <p:grpSpPr>
                <a:xfrm>
                  <a:off x="8170814" y="1912116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18" name="îṡļîḑê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22" name="iṣḷïḓê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ea typeface="微软雅黑" panose="020B0503020204020204" pitchFamily="34" charset="-122"/>
                        </a:rPr>
                        <a:t>此部分内容作为文字排版占位显示</a:t>
                      </a:r>
                      <a:br>
                        <a:rPr lang="zh-CN" altLang="en-US" sz="1000" dirty="0">
                          <a:ea typeface="微软雅黑" panose="020B0503020204020204" pitchFamily="34" charset="-122"/>
                        </a:rPr>
                      </a:br>
                      <a:r>
                        <a:rPr lang="zh-CN" altLang="en-US" sz="1000" dirty="0">
                          <a:ea typeface="微软雅黑" panose="020B0503020204020204" pitchFamily="34" charset="-122"/>
                        </a:rPr>
                        <a:t>（建议使用主题字体）</a:t>
                      </a:r>
                      <a:endParaRPr lang="zh-CN" altLang="en-US" sz="1000" dirty="0"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3" name="ïṥlíḓê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zh-CN" altLang="en-US" sz="1600" b="1" dirty="0">
                          <a:solidFill>
                            <a:schemeClr val="accent1"/>
                          </a:solidFill>
                          <a:ea typeface="微软雅黑" panose="020B0503020204020204" pitchFamily="34" charset="-122"/>
                        </a:rPr>
                        <a:t>标题文本预设</a:t>
                      </a:r>
                      <a:endParaRPr lang="zh-CN" altLang="en-US" sz="1600" b="1" dirty="0">
                        <a:solidFill>
                          <a:schemeClr val="accent1"/>
                        </a:solidFill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19" name="îṩ1ïḍé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20" name="ïšḻîḓè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ea typeface="微软雅黑" panose="020B0503020204020204" pitchFamily="34" charset="-122"/>
                        </a:rPr>
                        <a:t>此部分内容作为文字排版占位显示</a:t>
                      </a:r>
                      <a:br>
                        <a:rPr lang="zh-CN" altLang="en-US" sz="1000" dirty="0">
                          <a:ea typeface="微软雅黑" panose="020B0503020204020204" pitchFamily="34" charset="-122"/>
                        </a:rPr>
                      </a:br>
                      <a:r>
                        <a:rPr lang="zh-CN" altLang="en-US" sz="1000" dirty="0">
                          <a:ea typeface="微软雅黑" panose="020B0503020204020204" pitchFamily="34" charset="-122"/>
                        </a:rPr>
                        <a:t>（建议使用主题字体）</a:t>
                      </a:r>
                      <a:endParaRPr lang="zh-CN" altLang="en-US" sz="1000" dirty="0"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1" name="iśliḋe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zh-CN" altLang="en-US" sz="1600" b="1" dirty="0">
                          <a:solidFill>
                            <a:schemeClr val="accent2"/>
                          </a:solidFill>
                          <a:ea typeface="微软雅黑" panose="020B0503020204020204" pitchFamily="34" charset="-122"/>
                        </a:rPr>
                        <a:t>标题文本预设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cxnSp>
              <p:nvCxnSpPr>
                <p:cNvPr id="17" name="直接连接符 16"/>
                <p:cNvCxnSpPr/>
                <p:nvPr/>
              </p:nvCxnSpPr>
              <p:spPr>
                <a:xfrm>
                  <a:off x="8472264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îšḻíďè"/>
              <p:cNvGrpSpPr/>
              <p:nvPr/>
            </p:nvGrpSpPr>
            <p:grpSpPr>
              <a:xfrm>
                <a:off x="1307468" y="2624665"/>
                <a:ext cx="2713719" cy="2139516"/>
                <a:chOff x="1307468" y="1697288"/>
                <a:chExt cx="2713719" cy="2139516"/>
              </a:xfrm>
            </p:grpSpPr>
            <p:grpSp>
              <p:nvGrpSpPr>
                <p:cNvPr id="8" name="işlïḓe"/>
                <p:cNvGrpSpPr/>
                <p:nvPr/>
              </p:nvGrpSpPr>
              <p:grpSpPr>
                <a:xfrm>
                  <a:off x="1410010" y="1697288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10" name="íṧḷïdé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4" name="îŝlíḑe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ea typeface="微软雅黑" panose="020B0503020204020204" pitchFamily="34" charset="-122"/>
                        </a:rPr>
                        <a:t>此部分内容作为文字排版占位显示</a:t>
                      </a:r>
                      <a:br>
                        <a:rPr lang="zh-CN" altLang="en-US" sz="1000" dirty="0">
                          <a:ea typeface="微软雅黑" panose="020B0503020204020204" pitchFamily="34" charset="-122"/>
                        </a:rPr>
                      </a:br>
                      <a:r>
                        <a:rPr lang="zh-CN" altLang="en-US" sz="1000" dirty="0">
                          <a:ea typeface="微软雅黑" panose="020B0503020204020204" pitchFamily="34" charset="-122"/>
                        </a:rPr>
                        <a:t>（建议使用主题字体）</a:t>
                      </a:r>
                      <a:endParaRPr lang="zh-CN" altLang="en-US" sz="1000" dirty="0"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5" name="ísľïḑe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zh-CN" altLang="en-US" sz="1600" b="1" dirty="0">
                          <a:solidFill>
                            <a:schemeClr val="accent1"/>
                          </a:solidFill>
                          <a:ea typeface="微软雅黑" panose="020B0503020204020204" pitchFamily="34" charset="-122"/>
                        </a:rPr>
                        <a:t>标题文本预设</a:t>
                      </a:r>
                      <a:endParaRPr lang="zh-CN" altLang="en-US" sz="1600" b="1" dirty="0">
                        <a:solidFill>
                          <a:schemeClr val="accent1"/>
                        </a:solidFill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11" name="iSḻídê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2" name="îSľíḓê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000" dirty="0">
                          <a:ea typeface="微软雅黑" panose="020B0503020204020204" pitchFamily="34" charset="-122"/>
                        </a:rPr>
                        <a:t>此部分内容作为文字排版占位显示</a:t>
                      </a:r>
                      <a:br>
                        <a:rPr lang="zh-CN" altLang="en-US" sz="1000" dirty="0">
                          <a:ea typeface="微软雅黑" panose="020B0503020204020204" pitchFamily="34" charset="-122"/>
                        </a:rPr>
                      </a:br>
                      <a:r>
                        <a:rPr lang="zh-CN" altLang="en-US" sz="1000" dirty="0">
                          <a:ea typeface="微软雅黑" panose="020B0503020204020204" pitchFamily="34" charset="-122"/>
                        </a:rPr>
                        <a:t>（建议使用主题字体）</a:t>
                      </a:r>
                      <a:endParaRPr lang="zh-CN" altLang="en-US" sz="1000" dirty="0"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3" name="i$ļíḋé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zh-CN" altLang="en-US" sz="1600" b="1" dirty="0">
                          <a:solidFill>
                            <a:schemeClr val="accent2"/>
                          </a:solidFill>
                          <a:ea typeface="微软雅黑" panose="020B0503020204020204" pitchFamily="34" charset="-122"/>
                        </a:rPr>
                        <a:t>标题文本预设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cxnSp>
              <p:nvCxnSpPr>
                <p:cNvPr id="9" name="直接连接符 8"/>
                <p:cNvCxnSpPr/>
                <p:nvPr/>
              </p:nvCxnSpPr>
              <p:spPr>
                <a:xfrm>
                  <a:off x="1307468" y="2710116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4" name="文本框 33"/>
          <p:cNvSpPr txBox="1"/>
          <p:nvPr/>
        </p:nvSpPr>
        <p:spPr>
          <a:xfrm>
            <a:off x="1276350" y="399829"/>
            <a:ext cx="58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DA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经验与教训</a:t>
            </a:r>
            <a:endParaRPr lang="zh-CN" altLang="en-US" sz="3200" b="1" dirty="0">
              <a:solidFill>
                <a:srgbClr val="5DA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b44198b7-2b2d-42a5-894a-27b146e21cd4"/>
</p:tagLst>
</file>

<file path=ppt/tags/tag10.xml><?xml version="1.0" encoding="utf-8"?>
<p:tagLst xmlns:p="http://schemas.openxmlformats.org/presentationml/2006/main">
  <p:tag name="ISLIDE.DIAGRAM" val="f82cafc2-0407-43e7-90c5-c451230c401d"/>
</p:tagLst>
</file>

<file path=ppt/tags/tag11.xml><?xml version="1.0" encoding="utf-8"?>
<p:tagLst xmlns:p="http://schemas.openxmlformats.org/presentationml/2006/main">
  <p:tag name="ISLIDE.DIAGRAM" val="60de135e-f0bc-4b87-81d7-e616346533bd"/>
</p:tagLst>
</file>

<file path=ppt/tags/tag12.xml><?xml version="1.0" encoding="utf-8"?>
<p:tagLst xmlns:p="http://schemas.openxmlformats.org/presentationml/2006/main">
  <p:tag name="ISLIDE.DIAGRAM" val="3fdc859c-3785-4149-a096-95cefc1dc621"/>
</p:tagLst>
</file>

<file path=ppt/tags/tag13.xml><?xml version="1.0" encoding="utf-8"?>
<p:tagLst xmlns:p="http://schemas.openxmlformats.org/presentationml/2006/main">
  <p:tag name="ISLIDE.DIAGRAM" val="30f10f41-b320-4bd2-9ff7-5c9e40b2b115"/>
</p:tagLst>
</file>

<file path=ppt/tags/tag14.xml><?xml version="1.0" encoding="utf-8"?>
<p:tagLst xmlns:p="http://schemas.openxmlformats.org/presentationml/2006/main">
  <p:tag name="ISLIDE.DIAGRAM" val="68c21a71-66c4-4a3e-9be8-c2b483ce05a1"/>
</p:tagLst>
</file>

<file path=ppt/tags/tag15.xml><?xml version="1.0" encoding="utf-8"?>
<p:tagLst xmlns:p="http://schemas.openxmlformats.org/presentationml/2006/main">
  <p:tag name="ISLIDE.DIAGRAM" val="d0a8f099-e09d-4f3f-b5c4-15a4593f429b"/>
</p:tagLst>
</file>

<file path=ppt/tags/tag16.xml><?xml version="1.0" encoding="utf-8"?>
<p:tagLst xmlns:p="http://schemas.openxmlformats.org/presentationml/2006/main">
  <p:tag name="ISLIDE.DIAGRAM" val="c277a2ba-fbe3-4e58-861b-3a0116db66bf"/>
</p:tagLst>
</file>

<file path=ppt/tags/tag17.xml><?xml version="1.0" encoding="utf-8"?>
<p:tagLst xmlns:p="http://schemas.openxmlformats.org/presentationml/2006/main">
  <p:tag name="ISLIDE.DIAGRAM" val="abb89024-4c12-4ada-be55-8ab8ed807542"/>
</p:tagLst>
</file>

<file path=ppt/tags/tag18.xml><?xml version="1.0" encoding="utf-8"?>
<p:tagLst xmlns:p="http://schemas.openxmlformats.org/presentationml/2006/main">
  <p:tag name="ISLIDE.DIAGRAM" val="be3df4a7-d2c0-41b2-a5fb-5f05d717685d"/>
</p:tagLst>
</file>

<file path=ppt/tags/tag19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ISLIDE.DIAGRAM" val="a51679b0-544a-4c9b-ba11-3a42efb49502"/>
</p:tagLst>
</file>

<file path=ppt/tags/tag3.xml><?xml version="1.0" encoding="utf-8"?>
<p:tagLst xmlns:p="http://schemas.openxmlformats.org/presentationml/2006/main">
  <p:tag name="ISLIDE.DIAGRAM" val="2d9f6fab-57a2-4cc7-9e3e-68c975a43ba7"/>
</p:tagLst>
</file>

<file path=ppt/tags/tag4.xml><?xml version="1.0" encoding="utf-8"?>
<p:tagLst xmlns:p="http://schemas.openxmlformats.org/presentationml/2006/main">
  <p:tag name="ISLIDE.DIAGRAM" val="8197077e-ede3-4af2-94e7-e136193657fc"/>
</p:tagLst>
</file>

<file path=ppt/tags/tag5.xml><?xml version="1.0" encoding="utf-8"?>
<p:tagLst xmlns:p="http://schemas.openxmlformats.org/presentationml/2006/main">
  <p:tag name="ISLIDE.DIAGRAM" val="79d02cf0-4a8a-4a0d-8faa-9a3f8c333735"/>
</p:tagLst>
</file>

<file path=ppt/tags/tag6.xml><?xml version="1.0" encoding="utf-8"?>
<p:tagLst xmlns:p="http://schemas.openxmlformats.org/presentationml/2006/main">
  <p:tag name="ISLIDE.DIAGRAM" val="7dcf9529-c1db-4f5c-b7f3-af1c0740969e"/>
</p:tagLst>
</file>

<file path=ppt/tags/tag7.xml><?xml version="1.0" encoding="utf-8"?>
<p:tagLst xmlns:p="http://schemas.openxmlformats.org/presentationml/2006/main">
  <p:tag name="ISLIDE.DIAGRAM" val="3dac50c0-d469-44b9-9e18-ac047e1498f9"/>
</p:tagLst>
</file>

<file path=ppt/tags/tag8.xml><?xml version="1.0" encoding="utf-8"?>
<p:tagLst xmlns:p="http://schemas.openxmlformats.org/presentationml/2006/main">
  <p:tag name="ISLIDE.DIAGRAM" val="8eb33742-6f39-44d0-a119-3b0c35c4d8db"/>
</p:tagLst>
</file>

<file path=ppt/tags/tag9.xml><?xml version="1.0" encoding="utf-8"?>
<p:tagLst xmlns:p="http://schemas.openxmlformats.org/presentationml/2006/main">
  <p:tag name="ISLIDE.DIAGRAM" val="a5c800c8-2cac-4d44-a56d-dc2cbce44a02"/>
</p:tagLst>
</file>

<file path=ppt/theme/theme1.xml><?xml version="1.0" encoding="utf-8"?>
<a:theme xmlns:a="http://schemas.openxmlformats.org/drawingml/2006/main" name="Office Theme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460"/>
      </a:accent1>
      <a:accent2>
        <a:srgbClr val="231F20"/>
      </a:accent2>
      <a:accent3>
        <a:srgbClr val="5DC66A"/>
      </a:accent3>
      <a:accent4>
        <a:srgbClr val="1A825E"/>
      </a:accent4>
      <a:accent5>
        <a:srgbClr val="8F7C73"/>
      </a:accent5>
      <a:accent6>
        <a:srgbClr val="0B6B49"/>
      </a:accent6>
      <a:hlink>
        <a:srgbClr val="009460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09460"/>
    </a:accent1>
    <a:accent2>
      <a:srgbClr val="231F20"/>
    </a:accent2>
    <a:accent3>
      <a:srgbClr val="5DC66A"/>
    </a:accent3>
    <a:accent4>
      <a:srgbClr val="1A825E"/>
    </a:accent4>
    <a:accent5>
      <a:srgbClr val="8F7C73"/>
    </a:accent5>
    <a:accent6>
      <a:srgbClr val="0B6B49"/>
    </a:accent6>
    <a:hlink>
      <a:srgbClr val="00946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3060</Words>
  <Application>WPS 演示</Application>
  <PresentationFormat>宽屏</PresentationFormat>
  <Paragraphs>510</Paragraphs>
  <Slides>26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Impact</vt:lpstr>
      <vt:lpstr>Calibri</vt:lpstr>
      <vt:lpstr>等线</vt:lpstr>
      <vt:lpstr>Arial Unicode MS</vt:lpstr>
      <vt:lpstr>Calibri Light</vt:lpstr>
      <vt:lpstr>等线 Light</vt:lpstr>
      <vt:lpstr>Malgun Gothic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23</cp:revision>
  <dcterms:created xsi:type="dcterms:W3CDTF">2017-08-18T03:02:00Z</dcterms:created>
  <dcterms:modified xsi:type="dcterms:W3CDTF">2024-06-26T10:37:18Z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32A478D79D5A4E188B186CFB2B631BB2_13</vt:lpwstr>
  </property>
</Properties>
</file>