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1" r:id="rId10"/>
    <p:sldId id="262" r:id="rId11"/>
    <p:sldId id="279" r:id="rId12"/>
    <p:sldId id="264" r:id="rId13"/>
    <p:sldId id="265" r:id="rId14"/>
    <p:sldId id="266" r:id="rId15"/>
    <p:sldId id="267" r:id="rId16"/>
    <p:sldId id="280" r:id="rId17"/>
    <p:sldId id="272" r:id="rId18"/>
    <p:sldId id="269" r:id="rId19"/>
    <p:sldId id="270" r:id="rId20"/>
    <p:sldId id="271" r:id="rId21"/>
    <p:sldId id="281" r:id="rId22"/>
    <p:sldId id="275" r:id="rId23"/>
    <p:sldId id="274" r:id="rId24"/>
    <p:sldId id="282" r:id="rId25"/>
    <p:sldId id="293" r:id="rId26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63E"/>
    <a:srgbClr val="5E5E5E"/>
    <a:srgbClr val="3D312B"/>
    <a:srgbClr val="C7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94660"/>
  </p:normalViewPr>
  <p:slideViewPr>
    <p:cSldViewPr snapToGrid="0">
      <p:cViewPr varScale="1">
        <p:scale>
          <a:sx n="61" d="100"/>
          <a:sy n="61" d="100"/>
        </p:scale>
        <p:origin x="1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tags" Target="tags/tag1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40FE4-7CCD-41CB-981E-8E21CE79F6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69096-6557-46E7-81FA-33B695DD702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 dir="vert"/>
      </p:transition>
    </mc:Choice>
    <mc:Fallback>
      <p:transition spd="slow" advTm="3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 dir="vert"/>
      </p:transition>
    </mc:Choice>
    <mc:Fallback>
      <p:transition spd="slow" advTm="3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 dir="vert"/>
      </p:transition>
    </mc:Choice>
    <mc:Fallback>
      <p:transition spd="slow" advTm="3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 dir="vert"/>
      </p:transition>
    </mc:Choice>
    <mc:Fallback>
      <p:transition spd="slow" advTm="3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 dir="vert"/>
      </p:transition>
    </mc:Choice>
    <mc:Fallback>
      <p:transition spd="slow" advTm="3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 dir="vert"/>
      </p:transition>
    </mc:Choice>
    <mc:Fallback>
      <p:transition spd="slow" advTm="3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 dir="vert"/>
      </p:transition>
    </mc:Choice>
    <mc:Fallback>
      <p:transition spd="slow" advTm="3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 dir="vert"/>
      </p:transition>
    </mc:Choice>
    <mc:Fallback>
      <p:transition spd="slow" advTm="3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 dir="vert"/>
      </p:transition>
    </mc:Choice>
    <mc:Fallback>
      <p:transition spd="slow" advTm="3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 dir="vert"/>
      </p:transition>
    </mc:Choice>
    <mc:Fallback>
      <p:transition spd="slow" advTm="3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 dir="vert"/>
      </p:transition>
    </mc:Choice>
    <mc:Fallback>
      <p:transition spd="slow" advTm="3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 dir="vert"/>
      </p:transition>
    </mc:Choice>
    <mc:Fallback>
      <p:transition spd="slow" advTm="3000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 dir="vert"/>
      </p:transition>
    </mc:Choice>
    <mc:Fallback>
      <p:transition spd="slow" advTm="3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 dir="vert"/>
      </p:transition>
    </mc:Choice>
    <mc:Fallback>
      <p:transition spd="slow" advTm="3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 dir="vert"/>
      </p:transition>
    </mc:Choice>
    <mc:Fallback>
      <p:transition spd="slow" advTm="3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 dir="vert"/>
      </p:transition>
    </mc:Choice>
    <mc:Fallback>
      <p:transition spd="slow" advTm="3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 dir="vert"/>
      </p:transition>
    </mc:Choice>
    <mc:Fallback>
      <p:transition spd="slow" advTm="3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 dir="vert"/>
      </p:transition>
    </mc:Choice>
    <mc:Fallback>
      <p:transition spd="slow" advTm="3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 dir="vert"/>
      </p:transition>
    </mc:Choice>
    <mc:Fallback>
      <p:transition spd="slow" advTm="3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 dir="vert"/>
      </p:transition>
    </mc:Choice>
    <mc:Fallback>
      <p:transition spd="slow" advTm="3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 dir="vert"/>
      </p:transition>
    </mc:Choice>
    <mc:Fallback>
      <p:transition spd="slow" advTm="3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 dir="vert"/>
      </p:transition>
    </mc:Choice>
    <mc:Fallback>
      <p:transition spd="slow" advTm="3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email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72AF19C-8B6C-457B-8C63-E644CE4E06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FFE46-9FB3-49B0-9DA3-BDAC436C15F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3000">
        <p:blinds dir="vert"/>
      </p:transition>
    </mc:Choice>
    <mc:Fallback>
      <p:transition spd="slow" advTm="3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anose="05020102010507070707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email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72AF19C-8B6C-457B-8C63-E644CE4E06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FFE46-9FB3-49B0-9DA3-BDAC436C15F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3000">
        <p:blinds dir="vert"/>
      </p:transition>
    </mc:Choice>
    <mc:Fallback>
      <p:transition spd="slow" advTm="3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anose="05020102010507070707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31.emf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12.emf"/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4" Type="http://schemas.openxmlformats.org/officeDocument/2006/relationships/image" Target="../media/image15.emf"/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emf"/><Relationship Id="rId1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8.png"/><Relationship Id="rId2" Type="http://schemas.openxmlformats.org/officeDocument/2006/relationships/image" Target="../media/image19.png"/><Relationship Id="rId1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1.emf"/><Relationship Id="rId5" Type="http://schemas.openxmlformats.org/officeDocument/2006/relationships/image" Target="../media/image35.emf"/><Relationship Id="rId4" Type="http://schemas.openxmlformats.org/officeDocument/2006/relationships/image" Target="../media/image15.emf"/><Relationship Id="rId3" Type="http://schemas.openxmlformats.org/officeDocument/2006/relationships/image" Target="../media/image34.emf"/><Relationship Id="rId2" Type="http://schemas.openxmlformats.org/officeDocument/2006/relationships/image" Target="../media/image39.jpeg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5.png"/><Relationship Id="rId3" Type="http://schemas.openxmlformats.org/officeDocument/2006/relationships/image" Target="../media/image36.png"/><Relationship Id="rId2" Type="http://schemas.openxmlformats.org/officeDocument/2006/relationships/image" Target="../media/image40.jpeg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36.png"/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8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2.emf"/><Relationship Id="rId5" Type="http://schemas.openxmlformats.org/officeDocument/2006/relationships/image" Target="../media/image3.emf"/><Relationship Id="rId4" Type="http://schemas.openxmlformats.org/officeDocument/2006/relationships/image" Target="../media/image11.emf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4.emf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emf"/><Relationship Id="rId1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04907" y="1192080"/>
            <a:ext cx="9389109" cy="221599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13800" dirty="0">
                <a:ln w="25400">
                  <a:solidFill>
                    <a:srgbClr val="3D312B"/>
                  </a:solidFill>
                </a:ln>
                <a:solidFill>
                  <a:srgbClr val="55C2FF"/>
                </a:solidFill>
                <a:latin typeface="汉仪铸字童年体W" panose="00020600040101010101" pitchFamily="18" charset="-122"/>
                <a:ea typeface="汉仪铸字童年体W" panose="00020600040101010101" pitchFamily="18" charset="-122"/>
              </a:rPr>
              <a:t>快</a:t>
            </a:r>
            <a:r>
              <a:rPr lang="zh-CN" altLang="en-US" sz="13800" dirty="0" smtClean="0">
                <a:ln w="25400">
                  <a:solidFill>
                    <a:srgbClr val="3D312B"/>
                  </a:solidFill>
                </a:ln>
                <a:latin typeface="汉仪铸字童年体W" panose="00020600040101010101" pitchFamily="18" charset="-122"/>
                <a:ea typeface="汉仪铸字童年体W" panose="00020600040101010101" pitchFamily="18" charset="-122"/>
              </a:rPr>
              <a:t> </a:t>
            </a:r>
            <a:r>
              <a:rPr lang="zh-CN" altLang="en-US" sz="13800" dirty="0" smtClean="0">
                <a:ln w="25400">
                  <a:solidFill>
                    <a:srgbClr val="3D312B"/>
                  </a:solidFill>
                </a:ln>
                <a:solidFill>
                  <a:srgbClr val="55C2FF"/>
                </a:solidFill>
                <a:latin typeface="汉仪铸字童年体W" panose="00020600040101010101" pitchFamily="18" charset="-122"/>
                <a:ea typeface="汉仪铸字童年体W" panose="00020600040101010101" pitchFamily="18" charset="-122"/>
              </a:rPr>
              <a:t>乐</a:t>
            </a:r>
            <a:r>
              <a:rPr lang="zh-CN" altLang="en-US" sz="13800" dirty="0" smtClean="0">
                <a:ln w="25400">
                  <a:solidFill>
                    <a:srgbClr val="3D312B"/>
                  </a:solidFill>
                </a:ln>
                <a:solidFill>
                  <a:srgbClr val="FF8080"/>
                </a:solidFill>
                <a:latin typeface="汉仪铸字童年体W" panose="00020600040101010101" pitchFamily="18" charset="-122"/>
                <a:ea typeface="汉仪铸字童年体W" panose="00020600040101010101" pitchFamily="18" charset="-122"/>
              </a:rPr>
              <a:t>暑</a:t>
            </a:r>
            <a:r>
              <a:rPr lang="zh-CN" altLang="en-US" sz="13800" dirty="0" smtClean="0">
                <a:ln w="25400">
                  <a:solidFill>
                    <a:srgbClr val="3D312B"/>
                  </a:solidFill>
                </a:ln>
                <a:latin typeface="汉仪铸字童年体W" panose="00020600040101010101" pitchFamily="18" charset="-122"/>
                <a:ea typeface="汉仪铸字童年体W" panose="00020600040101010101" pitchFamily="18" charset="-122"/>
              </a:rPr>
              <a:t> </a:t>
            </a:r>
            <a:r>
              <a:rPr lang="zh-CN" altLang="en-US" sz="13800" dirty="0">
                <a:ln w="25400">
                  <a:solidFill>
                    <a:srgbClr val="3D312B"/>
                  </a:solidFill>
                </a:ln>
                <a:solidFill>
                  <a:srgbClr val="FF8080"/>
                </a:solidFill>
                <a:latin typeface="汉仪铸字童年体W" panose="00020600040101010101" pitchFamily="18" charset="-122"/>
                <a:ea typeface="汉仪铸字童年体W" panose="00020600040101010101" pitchFamily="18" charset="-122"/>
              </a:rPr>
              <a:t>假</a:t>
            </a:r>
            <a:endParaRPr lang="zh-CN" altLang="en-US" sz="13800" dirty="0">
              <a:ln w="25400">
                <a:solidFill>
                  <a:srgbClr val="3D312B"/>
                </a:solidFill>
              </a:ln>
              <a:solidFill>
                <a:srgbClr val="FF8080"/>
              </a:solidFill>
              <a:latin typeface="汉仪铸字童年体W" panose="00020600040101010101" pitchFamily="18" charset="-122"/>
              <a:ea typeface="汉仪铸字童年体W" panose="00020600040101010101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991322" y="1788657"/>
            <a:ext cx="8209356" cy="4643279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2704531" y="1192080"/>
            <a:ext cx="6701051" cy="0"/>
          </a:xfrm>
          <a:prstGeom prst="line">
            <a:avLst/>
          </a:prstGeom>
          <a:ln>
            <a:solidFill>
              <a:srgbClr val="5E5E5E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049558" y="783770"/>
            <a:ext cx="6365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spc="1600" dirty="0">
                <a:solidFill>
                  <a:srgbClr val="5E5E5E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HAPPY SUMMER HOLIDAY</a:t>
            </a:r>
            <a:endParaRPr lang="zh-CN" altLang="en-US" sz="1400" spc="1600" dirty="0">
              <a:solidFill>
                <a:srgbClr val="5E5E5E"/>
              </a:solidFill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 dir="vert"/>
      </p:transition>
    </mc:Choice>
    <mc:Fallback>
      <p:transition spd="slow" advTm="3000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085850" y="901992"/>
            <a:ext cx="10020300" cy="3083107"/>
            <a:chOff x="952500" y="1434264"/>
            <a:chExt cx="10437058" cy="321133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 cstate="email">
              <a:clrChange>
                <a:clrFrom>
                  <a:srgbClr val="F7F5F8"/>
                </a:clrFrom>
                <a:clrTo>
                  <a:srgbClr val="F7F5F8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52500" y="1434265"/>
              <a:ext cx="3221341" cy="321133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 cstate="email">
              <a:clrChange>
                <a:clrFrom>
                  <a:srgbClr val="F7F5F8"/>
                </a:clrFrom>
                <a:clrTo>
                  <a:srgbClr val="F7F5F8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96702" y="1434265"/>
              <a:ext cx="3221341" cy="321133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email">
              <a:clrChange>
                <a:clrFrom>
                  <a:srgbClr val="F7F5F8"/>
                </a:clrFrom>
                <a:clrTo>
                  <a:srgbClr val="F7F5F8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168217" y="1434264"/>
              <a:ext cx="3221341" cy="321133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1089567" y="1559580"/>
              <a:ext cx="3029682" cy="2988000"/>
            </a:xfrm>
            <a:prstGeom prst="rect">
              <a:avLst/>
            </a:prstGeom>
            <a:effectLst>
              <a:softEdge rad="12700"/>
            </a:effectLst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4642947" y="1559580"/>
              <a:ext cx="3001573" cy="2988000"/>
            </a:xfrm>
            <a:prstGeom prst="rect">
              <a:avLst/>
            </a:prstGeom>
            <a:effectLst>
              <a:softEdge rad="12700"/>
            </a:effectLst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8280278" y="1559580"/>
              <a:ext cx="3024513" cy="2988000"/>
            </a:xfrm>
            <a:prstGeom prst="rect">
              <a:avLst/>
            </a:prstGeom>
            <a:effectLst>
              <a:softEdge rad="12700"/>
            </a:effectLst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450159">
            <a:off x="1334907" y="4295418"/>
            <a:ext cx="1596789" cy="109549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2424753" y="4503761"/>
            <a:ext cx="7342495" cy="1571661"/>
            <a:chOff x="2579427" y="4503761"/>
            <a:chExt cx="7342495" cy="1571661"/>
          </a:xfrm>
        </p:grpSpPr>
        <p:sp>
          <p:nvSpPr>
            <p:cNvPr id="22" name="圆角矩形 21"/>
            <p:cNvSpPr/>
            <p:nvPr/>
          </p:nvSpPr>
          <p:spPr>
            <a:xfrm>
              <a:off x="2579427" y="4503761"/>
              <a:ext cx="7342495" cy="1571661"/>
            </a:xfrm>
            <a:prstGeom prst="roundRect">
              <a:avLst>
                <a:gd name="adj" fmla="val 26497"/>
              </a:avLst>
            </a:prstGeom>
            <a:solidFill>
              <a:schemeClr val="bg1"/>
            </a:solidFill>
            <a:ln w="25400">
              <a:solidFill>
                <a:srgbClr val="363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089287" y="4670556"/>
              <a:ext cx="6322775" cy="129266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zh-CN" altLang="en-US" sz="2600" dirty="0">
                  <a:ln w="635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跳跳体简" panose="00020600040101010101" pitchFamily="18" charset="-122"/>
                  <a:ea typeface="汉仪跳跳体简" panose="00020600040101010101" pitchFamily="18" charset="-122"/>
                </a:rPr>
                <a:t>妈妈给我买了水彩画笔，我就把暑假生活的点点滴滴画了出来。有可爱的猫，调皮的狗，还有美丽的家。</a:t>
              </a:r>
              <a:endParaRPr lang="zh-CN" altLang="en-US" sz="26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汉仪跳跳体简" panose="00020600040101010101" pitchFamily="18" charset="-122"/>
                <a:ea typeface="汉仪跳跳体简" panose="00020600040101010101" pitchFamily="18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874588" y="5048218"/>
            <a:ext cx="1785319" cy="15458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 dir="vert"/>
      </p:transition>
    </mc:Choice>
    <mc:Fallback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7168005" y="856892"/>
            <a:ext cx="3608628" cy="5144215"/>
            <a:chOff x="7168005" y="856892"/>
            <a:chExt cx="3608628" cy="514421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 rot="20808253">
              <a:off x="7447131" y="1050889"/>
              <a:ext cx="3062602" cy="4689522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4624169">
              <a:off x="6400211" y="1624686"/>
              <a:ext cx="5144215" cy="3608628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1364571" y="1729549"/>
            <a:ext cx="4971751" cy="3398902"/>
            <a:chOff x="1364571" y="1729549"/>
            <a:chExt cx="4971751" cy="3398902"/>
          </a:xfrm>
        </p:grpSpPr>
        <p:sp>
          <p:nvSpPr>
            <p:cNvPr id="21" name="圆角矩形 20"/>
            <p:cNvSpPr/>
            <p:nvPr/>
          </p:nvSpPr>
          <p:spPr>
            <a:xfrm>
              <a:off x="1364571" y="1729549"/>
              <a:ext cx="4971751" cy="3398902"/>
            </a:xfrm>
            <a:prstGeom prst="roundRect">
              <a:avLst>
                <a:gd name="adj" fmla="val 17864"/>
              </a:avLst>
            </a:prstGeom>
            <a:solidFill>
              <a:schemeClr val="bg1"/>
            </a:solidFill>
            <a:ln w="63500">
              <a:solidFill>
                <a:srgbClr val="363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737063" y="2333821"/>
              <a:ext cx="4226765" cy="212365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>
                <a:lnSpc>
                  <a:spcPts val="4000"/>
                </a:lnSpc>
              </a:pPr>
              <a:r>
                <a:rPr lang="zh-CN" altLang="en-US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跳跳体简" panose="00020600040101010101" pitchFamily="18" charset="-122"/>
                  <a:ea typeface="汉仪跳跳体简" panose="00020600040101010101" pitchFamily="18" charset="-122"/>
                </a:rPr>
                <a:t>爸爸给我准备了平板电脑，上面有许许多多有趣的益智课程，不仅好玩，还可以增加知识呢！</a:t>
              </a:r>
              <a:endParaRPr lang="zh-CN" altLang="en-US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汉仪跳跳体简" panose="00020600040101010101" pitchFamily="18" charset="-122"/>
                <a:ea typeface="汉仪跳跳体简" panose="00020600040101010101" pitchFamily="18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474241" y="4289055"/>
            <a:ext cx="1607381" cy="108426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20887980">
            <a:off x="6199212" y="894844"/>
            <a:ext cx="1257446" cy="132383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165098" y="1164598"/>
            <a:ext cx="990402" cy="7843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300012" flipH="1">
            <a:off x="1329290" y="1346661"/>
            <a:ext cx="815545" cy="765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 dir="vert"/>
      </p:transition>
    </mc:Choice>
    <mc:Fallback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timgsa.baidu.com/timg?image&amp;quality=80&amp;size=b9999_10000&amp;sec=1503731140348&amp;di=95bb1541e248716a9ca7f8cd835c0af6&amp;imgtype=0&amp;src=http%3A%2F%2Fyuer.qpx.com%2Fuploads%2Fallimg%2F160819%2F1-160Q91414552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6018459" y="1621966"/>
            <a:ext cx="4971751" cy="3398902"/>
            <a:chOff x="6018459" y="1621966"/>
            <a:chExt cx="4971751" cy="3398902"/>
          </a:xfrm>
        </p:grpSpPr>
        <p:sp>
          <p:nvSpPr>
            <p:cNvPr id="22" name="圆角矩形 21"/>
            <p:cNvSpPr/>
            <p:nvPr/>
          </p:nvSpPr>
          <p:spPr>
            <a:xfrm rot="729212">
              <a:off x="6018459" y="1621966"/>
              <a:ext cx="4971751" cy="3398902"/>
            </a:xfrm>
            <a:prstGeom prst="roundRect">
              <a:avLst>
                <a:gd name="adj" fmla="val 17864"/>
              </a:avLst>
            </a:prstGeom>
            <a:solidFill>
              <a:schemeClr val="bg1"/>
            </a:solidFill>
            <a:ln w="63500">
              <a:solidFill>
                <a:srgbClr val="363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 rot="764548">
              <a:off x="6813341" y="2478512"/>
              <a:ext cx="3381984" cy="16312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>
                <a:lnSpc>
                  <a:spcPts val="4000"/>
                </a:lnSpc>
              </a:pPr>
              <a:r>
                <a:rPr lang="zh-CN" altLang="en-US" sz="32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跳跳体简" panose="00020600040101010101" pitchFamily="18" charset="-122"/>
                  <a:ea typeface="汉仪跳跳体简" panose="00020600040101010101" pitchFamily="18" charset="-122"/>
                </a:rPr>
                <a:t>这个暑假，我学会了弹小星星，这是一首很好听的歌曲。</a:t>
              </a:r>
              <a:endParaRPr lang="zh-CN" altLang="en-US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汉仪跳跳体简" panose="00020600040101010101" pitchFamily="18" charset="-122"/>
                <a:ea typeface="汉仪跳跳体简" panose="00020600040101010101" pitchFamily="18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02049" y="955520"/>
            <a:ext cx="6445319" cy="4946961"/>
            <a:chOff x="1461611" y="803164"/>
            <a:chExt cx="6445319" cy="494696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 rot="20990322">
              <a:off x="2183480" y="1467682"/>
              <a:ext cx="4888966" cy="3482149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rot="4698313">
              <a:off x="2210790" y="53985"/>
              <a:ext cx="4946961" cy="6445319"/>
            </a:xfrm>
            <a:prstGeom prst="rect">
              <a:avLst/>
            </a:prstGeom>
          </p:spPr>
        </p:pic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2836" y="4780609"/>
            <a:ext cx="1081482" cy="117616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291583">
            <a:off x="9117368" y="4945621"/>
            <a:ext cx="585383" cy="58481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6435" y="4523606"/>
            <a:ext cx="348500" cy="34816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4194014" flipH="1">
            <a:off x="704776" y="230781"/>
            <a:ext cx="1589542" cy="3436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 dir="vert"/>
      </p:transition>
    </mc:Choice>
    <mc:Fallback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086413" y="2321005"/>
            <a:ext cx="6026989" cy="2215991"/>
            <a:chOff x="3204826" y="2321005"/>
            <a:chExt cx="6026989" cy="2215991"/>
          </a:xfrm>
        </p:grpSpPr>
        <p:sp>
          <p:nvSpPr>
            <p:cNvPr id="8" name="文本框 7"/>
            <p:cNvSpPr txBox="1"/>
            <p:nvPr/>
          </p:nvSpPr>
          <p:spPr>
            <a:xfrm>
              <a:off x="3204826" y="2321005"/>
              <a:ext cx="5782352" cy="221599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13800" dirty="0">
                  <a:ln w="25400">
                    <a:solidFill>
                      <a:srgbClr val="3D312B"/>
                    </a:solidFill>
                  </a:ln>
                  <a:solidFill>
                    <a:srgbClr val="FF8080"/>
                  </a:solidFill>
                  <a:latin typeface="汉仪铸字童年体W" panose="00020600040101010101" pitchFamily="18" charset="-122"/>
                  <a:ea typeface="汉仪铸字童年体W" panose="00020600040101010101" pitchFamily="18" charset="-122"/>
                </a:rPr>
                <a:t>我的</a:t>
              </a:r>
              <a:r>
                <a:rPr lang="zh-CN" altLang="en-US" sz="13800" dirty="0">
                  <a:ln w="25400">
                    <a:solidFill>
                      <a:srgbClr val="3D312B"/>
                    </a:solidFill>
                  </a:ln>
                  <a:solidFill>
                    <a:srgbClr val="88D5FF"/>
                  </a:solidFill>
                  <a:latin typeface="汉仪铸字童年体W" panose="00020600040101010101" pitchFamily="18" charset="-122"/>
                  <a:ea typeface="汉仪铸字童年体W" panose="00020600040101010101" pitchFamily="18" charset="-122"/>
                </a:rPr>
                <a:t>娱乐</a:t>
              </a:r>
              <a:endParaRPr lang="zh-CN" altLang="en-US" sz="13800" dirty="0">
                <a:ln w="25400">
                  <a:solidFill>
                    <a:srgbClr val="3D312B"/>
                  </a:solidFill>
                </a:ln>
                <a:solidFill>
                  <a:srgbClr val="88D5FF"/>
                </a:solidFill>
                <a:latin typeface="汉仪铸字童年体W" panose="00020600040101010101" pitchFamily="18" charset="-122"/>
                <a:ea typeface="汉仪铸字童年体W" panose="00020600040101010101" pitchFamily="18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3388100" y="4071757"/>
              <a:ext cx="5443096" cy="0"/>
            </a:xfrm>
            <a:prstGeom prst="line">
              <a:avLst/>
            </a:prstGeom>
            <a:ln>
              <a:solidFill>
                <a:srgbClr val="5E5E5E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3425417" y="4153645"/>
              <a:ext cx="58063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spc="2600" dirty="0">
                  <a:solidFill>
                    <a:srgbClr val="5E5E5E"/>
                  </a:solidFill>
                  <a:latin typeface="Nirmala UI Semilight" panose="020B0402040204020203" pitchFamily="34" charset="0"/>
                  <a:cs typeface="Nirmala UI Semilight" panose="020B0402040204020203" pitchFamily="34" charset="0"/>
                </a:rPr>
                <a:t>CHAPTER THREE</a:t>
              </a:r>
              <a:endParaRPr lang="zh-CN" altLang="en-US" sz="1400" spc="2600" dirty="0">
                <a:solidFill>
                  <a:srgbClr val="5E5E5E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783002">
            <a:off x="8848684" y="4676337"/>
            <a:ext cx="3790150" cy="2556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83915">
            <a:off x="595194" y="606106"/>
            <a:ext cx="1512830" cy="2115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 dir="vert"/>
      </p:transition>
    </mc:Choice>
    <mc:Fallback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1" b="617"/>
          <a:stretch>
            <a:fillRect/>
          </a:stretch>
        </p:blipFill>
        <p:spPr>
          <a:xfrm>
            <a:off x="2154494" y="583185"/>
            <a:ext cx="7883012" cy="56916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758824" y="2263297"/>
            <a:ext cx="4674352" cy="23314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4400"/>
              </a:lnSpc>
            </a:pPr>
            <a:r>
              <a:rPr lang="zh-CN" altLang="en-US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汉仪跳跳体简" panose="00020600040101010101" pitchFamily="18" charset="-122"/>
                <a:ea typeface="汉仪跳跳体简" panose="00020600040101010101" pitchFamily="18" charset="-122"/>
              </a:rPr>
              <a:t>我的暑假生活真是丰富多彩，除了发展各种兴趣爱好，和小伙伴们也可以好好放松，尽情地玩耍。</a:t>
            </a:r>
            <a:endParaRPr lang="zh-CN" altLang="en-US" sz="3200" spc="-150" dirty="0">
              <a:solidFill>
                <a:schemeClr val="tx1">
                  <a:lumMod val="75000"/>
                  <a:lumOff val="25000"/>
                </a:schemeClr>
              </a:solidFill>
              <a:latin typeface="汉仪跳跳体简" panose="00020600040101010101" pitchFamily="18" charset="-122"/>
              <a:ea typeface="汉仪跳跳体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 dir="vert"/>
      </p:transition>
    </mc:Choice>
    <mc:Fallback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337481" y="2736699"/>
            <a:ext cx="9512490" cy="3398902"/>
            <a:chOff x="1337481" y="2736699"/>
            <a:chExt cx="9512490" cy="3398902"/>
          </a:xfrm>
          <a:solidFill>
            <a:schemeClr val="bg1"/>
          </a:solidFill>
        </p:grpSpPr>
        <p:sp>
          <p:nvSpPr>
            <p:cNvPr id="22" name="圆角矩形 21"/>
            <p:cNvSpPr/>
            <p:nvPr/>
          </p:nvSpPr>
          <p:spPr>
            <a:xfrm>
              <a:off x="1337481" y="2736699"/>
              <a:ext cx="9512490" cy="3398902"/>
            </a:xfrm>
            <a:prstGeom prst="roundRect">
              <a:avLst>
                <a:gd name="adj" fmla="val 4613"/>
              </a:avLst>
            </a:prstGeom>
            <a:grpFill/>
            <a:ln w="63500">
              <a:solidFill>
                <a:srgbClr val="363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429728" y="2805546"/>
              <a:ext cx="9332543" cy="3281355"/>
            </a:xfrm>
            <a:prstGeom prst="rect">
              <a:avLst/>
            </a:prstGeom>
            <a:grpFill/>
            <a:effectLst>
              <a:softEdge rad="31750"/>
            </a:effectLst>
          </p:spPr>
        </p:pic>
      </p:grpSp>
      <p:grpSp>
        <p:nvGrpSpPr>
          <p:cNvPr id="24" name="组合 23"/>
          <p:cNvGrpSpPr/>
          <p:nvPr/>
        </p:nvGrpSpPr>
        <p:grpSpPr>
          <a:xfrm>
            <a:off x="2422478" y="709683"/>
            <a:ext cx="7342495" cy="1571661"/>
            <a:chOff x="2579427" y="4503761"/>
            <a:chExt cx="7342495" cy="1571661"/>
          </a:xfrm>
        </p:grpSpPr>
        <p:sp>
          <p:nvSpPr>
            <p:cNvPr id="25" name="圆角矩形 24"/>
            <p:cNvSpPr/>
            <p:nvPr/>
          </p:nvSpPr>
          <p:spPr>
            <a:xfrm>
              <a:off x="2579427" y="4503761"/>
              <a:ext cx="7342495" cy="1571661"/>
            </a:xfrm>
            <a:prstGeom prst="roundRect">
              <a:avLst>
                <a:gd name="adj" fmla="val 26497"/>
              </a:avLst>
            </a:prstGeom>
            <a:solidFill>
              <a:schemeClr val="bg1"/>
            </a:solidFill>
            <a:ln w="25400">
              <a:solidFill>
                <a:srgbClr val="363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089287" y="4670557"/>
              <a:ext cx="6322775" cy="129266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zh-CN" altLang="en-US" sz="2600" dirty="0">
                  <a:ln w="635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跳跳体简" panose="00020600040101010101" pitchFamily="18" charset="-122"/>
                  <a:ea typeface="汉仪跳跳体简" panose="00020600040101010101" pitchFamily="18" charset="-122"/>
                </a:rPr>
                <a:t>暑假里我最爱的事情就是和小伙伴们一起玩耍。我们有时在草地上面唱歌，有时候在公园里面打闹。</a:t>
              </a:r>
              <a:endParaRPr lang="zh-CN" altLang="en-US" sz="26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汉仪跳跳体简" panose="00020600040101010101" pitchFamily="18" charset="-122"/>
                <a:ea typeface="汉仪跳跳体简" panose="00020600040101010101" pitchFamily="18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549431" y="1449487"/>
            <a:ext cx="1382907" cy="90070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21096085">
            <a:off x="9135910" y="138534"/>
            <a:ext cx="1258127" cy="10893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 dir="vert"/>
      </p:transition>
    </mc:Choice>
    <mc:Fallback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423334" y="721539"/>
            <a:ext cx="4264498" cy="5414921"/>
            <a:chOff x="1573462" y="721539"/>
            <a:chExt cx="4264498" cy="5414921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4741563">
              <a:off x="998250" y="1296751"/>
              <a:ext cx="5414921" cy="4264498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 rot="20953854">
              <a:off x="2115260" y="1165118"/>
              <a:ext cx="3293545" cy="4153590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5591053" y="1729549"/>
            <a:ext cx="4971751" cy="3398902"/>
            <a:chOff x="5591053" y="1729549"/>
            <a:chExt cx="4971751" cy="3398902"/>
          </a:xfrm>
        </p:grpSpPr>
        <p:sp>
          <p:nvSpPr>
            <p:cNvPr id="17" name="圆角矩形 16"/>
            <p:cNvSpPr/>
            <p:nvPr/>
          </p:nvSpPr>
          <p:spPr>
            <a:xfrm>
              <a:off x="5591053" y="1729549"/>
              <a:ext cx="4971751" cy="3398902"/>
            </a:xfrm>
            <a:prstGeom prst="roundRect">
              <a:avLst>
                <a:gd name="adj" fmla="val 17864"/>
              </a:avLst>
            </a:prstGeom>
            <a:solidFill>
              <a:schemeClr val="bg1"/>
            </a:solidFill>
            <a:ln w="63500">
              <a:solidFill>
                <a:srgbClr val="363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069568" y="2633423"/>
              <a:ext cx="4100017" cy="16312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>
                <a:lnSpc>
                  <a:spcPts val="4000"/>
                </a:lnSpc>
              </a:pPr>
              <a:r>
                <a:rPr lang="zh-CN" altLang="en-US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跳跳体简" panose="00020600040101010101" pitchFamily="18" charset="-122"/>
                  <a:ea typeface="汉仪跳跳体简" panose="00020600040101010101" pitchFamily="18" charset="-122"/>
                </a:rPr>
                <a:t>爸爸带我去玩了攀岩，他说这是勇敢者的游戏，我也想做一回男子汉 </a:t>
              </a:r>
              <a:r>
                <a:rPr lang="en-US" altLang="zh-CN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跳跳体简" panose="00020600040101010101" pitchFamily="18" charset="-122"/>
                  <a:ea typeface="汉仪跳跳体简" panose="00020600040101010101" pitchFamily="18" charset="-122"/>
                </a:rPr>
                <a:t>o(^▽^)o</a:t>
              </a:r>
              <a:endParaRPr lang="zh-CN" altLang="en-US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汉仪跳跳体简" panose="00020600040101010101" pitchFamily="18" charset="-122"/>
                <a:ea typeface="汉仪跳跳体简" panose="00020600040101010101" pitchFamily="18" charset="-122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7884" y="4606317"/>
            <a:ext cx="1081482" cy="117616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291583">
            <a:off x="1320695" y="2966607"/>
            <a:ext cx="585383" cy="58481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450" y="2633423"/>
            <a:ext cx="348500" cy="3481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493896">
            <a:off x="9491249" y="925385"/>
            <a:ext cx="1086340" cy="19201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 dir="vert"/>
      </p:transition>
    </mc:Choice>
    <mc:Fallback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903632" y="721538"/>
            <a:ext cx="4264498" cy="5414921"/>
            <a:chOff x="6903632" y="721538"/>
            <a:chExt cx="4264498" cy="541492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858437" flipH="1">
              <a:off x="6328420" y="1296750"/>
              <a:ext cx="5414921" cy="4264498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rot="682499">
              <a:off x="7387431" y="2383341"/>
              <a:ext cx="3174412" cy="1896836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1855892" y="1906972"/>
            <a:ext cx="4971751" cy="3398902"/>
            <a:chOff x="1855892" y="1906972"/>
            <a:chExt cx="4971751" cy="3398902"/>
          </a:xfrm>
        </p:grpSpPr>
        <p:sp>
          <p:nvSpPr>
            <p:cNvPr id="9" name="圆角矩形 8"/>
            <p:cNvSpPr/>
            <p:nvPr/>
          </p:nvSpPr>
          <p:spPr>
            <a:xfrm>
              <a:off x="1855892" y="1906972"/>
              <a:ext cx="4971751" cy="3398902"/>
            </a:xfrm>
            <a:prstGeom prst="roundRect">
              <a:avLst>
                <a:gd name="adj" fmla="val 17864"/>
              </a:avLst>
            </a:prstGeom>
            <a:solidFill>
              <a:schemeClr val="bg1"/>
            </a:solidFill>
            <a:ln w="63500">
              <a:solidFill>
                <a:srgbClr val="363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380928" y="2510801"/>
              <a:ext cx="3995309" cy="21441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>
                <a:lnSpc>
                  <a:spcPts val="4000"/>
                </a:lnSpc>
              </a:pPr>
              <a:r>
                <a:rPr lang="zh-CN" altLang="en-US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跳跳体简" panose="00020600040101010101" pitchFamily="18" charset="-122"/>
                  <a:ea typeface="汉仪跳跳体简" panose="00020600040101010101" pitchFamily="18" charset="-122"/>
                </a:rPr>
                <a:t>有时候，小伙伴们不在，我也会自己一个人安静地玩耍。我可以在家玩拼图，也可以去公园吹泡泡。</a:t>
              </a:r>
              <a:endParaRPr lang="zh-CN" altLang="en-US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汉仪跳跳体简" panose="00020600040101010101" pitchFamily="18" charset="-122"/>
                <a:ea typeface="汉仪跳跳体简" panose="00020600040101010101" pitchFamily="18" charset="-122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7405986">
            <a:off x="5754779" y="330177"/>
            <a:ext cx="1589542" cy="343608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450159">
            <a:off x="1367177" y="4704315"/>
            <a:ext cx="1596789" cy="1095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 dir="vert"/>
      </p:transition>
    </mc:Choice>
    <mc:Fallback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098437" y="2321005"/>
            <a:ext cx="5758307" cy="2215991"/>
            <a:chOff x="3216850" y="2321005"/>
            <a:chExt cx="5758307" cy="2215991"/>
          </a:xfrm>
        </p:grpSpPr>
        <p:sp>
          <p:nvSpPr>
            <p:cNvPr id="8" name="文本框 7"/>
            <p:cNvSpPr txBox="1"/>
            <p:nvPr/>
          </p:nvSpPr>
          <p:spPr>
            <a:xfrm>
              <a:off x="3216850" y="2321005"/>
              <a:ext cx="5758307" cy="221599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13800" dirty="0">
                  <a:ln w="25400">
                    <a:solidFill>
                      <a:srgbClr val="3D312B"/>
                    </a:solidFill>
                  </a:ln>
                  <a:solidFill>
                    <a:srgbClr val="EDD485"/>
                  </a:solidFill>
                  <a:latin typeface="汉仪铸字童年体W" panose="00020600040101010101" pitchFamily="18" charset="-122"/>
                  <a:ea typeface="汉仪铸字童年体W" panose="00020600040101010101" pitchFamily="18" charset="-122"/>
                </a:rPr>
                <a:t>我的</a:t>
              </a:r>
              <a:r>
                <a:rPr lang="zh-CN" altLang="en-US" sz="13800" dirty="0">
                  <a:ln w="25400">
                    <a:solidFill>
                      <a:srgbClr val="3D312B"/>
                    </a:solidFill>
                  </a:ln>
                  <a:solidFill>
                    <a:srgbClr val="FF8080"/>
                  </a:solidFill>
                  <a:latin typeface="汉仪铸字童年体W" panose="00020600040101010101" pitchFamily="18" charset="-122"/>
                  <a:ea typeface="汉仪铸字童年体W" panose="00020600040101010101" pitchFamily="18" charset="-122"/>
                </a:rPr>
                <a:t>总结</a:t>
              </a:r>
              <a:endParaRPr lang="zh-CN" altLang="en-US" sz="13800" dirty="0">
                <a:ln w="25400">
                  <a:solidFill>
                    <a:srgbClr val="3D312B"/>
                  </a:solidFill>
                </a:ln>
                <a:solidFill>
                  <a:srgbClr val="FF8080"/>
                </a:solidFill>
                <a:latin typeface="汉仪铸字童年体W" panose="00020600040101010101" pitchFamily="18" charset="-122"/>
                <a:ea typeface="汉仪铸字童年体W" panose="00020600040101010101" pitchFamily="18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3388100" y="4071757"/>
              <a:ext cx="5443096" cy="0"/>
            </a:xfrm>
            <a:prstGeom prst="line">
              <a:avLst/>
            </a:prstGeom>
            <a:ln>
              <a:solidFill>
                <a:srgbClr val="5E5E5E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3425417" y="4153645"/>
              <a:ext cx="54168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spc="2600" dirty="0">
                  <a:solidFill>
                    <a:srgbClr val="5E5E5E"/>
                  </a:solidFill>
                  <a:latin typeface="Nirmala UI Semilight" panose="020B0402040204020203" pitchFamily="34" charset="0"/>
                  <a:cs typeface="Nirmala UI Semilight" panose="020B0402040204020203" pitchFamily="34" charset="0"/>
                </a:rPr>
                <a:t>CHAPTER FOUR</a:t>
              </a:r>
              <a:endParaRPr lang="zh-CN" altLang="en-US" sz="1400" spc="2600" dirty="0">
                <a:solidFill>
                  <a:srgbClr val="5E5E5E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email"/>
          <a:srcRect t="-1" b="35563"/>
          <a:stretch>
            <a:fillRect/>
          </a:stretch>
        </p:blipFill>
        <p:spPr>
          <a:xfrm flipH="1" flipV="1">
            <a:off x="661763" y="0"/>
            <a:ext cx="2091000" cy="31012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email"/>
          <a:srcRect b="30091"/>
          <a:stretch>
            <a:fillRect/>
          </a:stretch>
        </p:blipFill>
        <p:spPr>
          <a:xfrm flipH="1">
            <a:off x="9065311" y="3429000"/>
            <a:ext cx="222425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 dir="vert"/>
      </p:transition>
    </mc:Choice>
    <mc:Fallback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1" b="617"/>
          <a:stretch>
            <a:fillRect/>
          </a:stretch>
        </p:blipFill>
        <p:spPr>
          <a:xfrm>
            <a:off x="2154494" y="583185"/>
            <a:ext cx="7883012" cy="56916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560928" y="2100431"/>
            <a:ext cx="5070144" cy="26571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5000"/>
              </a:lnSpc>
            </a:pPr>
            <a:r>
              <a:rPr lang="zh-CN" altLang="en-US" sz="3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汉仪跳跳体简" panose="00020600040101010101" pitchFamily="18" charset="-122"/>
                <a:ea typeface="汉仪跳跳体简" panose="00020600040101010101" pitchFamily="18" charset="-122"/>
              </a:rPr>
              <a:t>丰富多彩的暑假生活即将结束，我已经迫不及待想回到学校，和老师同学们见面，期待新学期的来临。</a:t>
            </a:r>
            <a:endParaRPr lang="zh-CN" altLang="en-US" sz="3600" spc="-150" dirty="0">
              <a:solidFill>
                <a:schemeClr val="tx1">
                  <a:lumMod val="75000"/>
                  <a:lumOff val="25000"/>
                </a:schemeClr>
              </a:solidFill>
              <a:latin typeface="汉仪跳跳体简" panose="00020600040101010101" pitchFamily="18" charset="-122"/>
              <a:ea typeface="汉仪跳跳体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 dir="vert"/>
      </p:transition>
    </mc:Choice>
    <mc:Fallback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组合 78"/>
          <p:cNvGrpSpPr/>
          <p:nvPr/>
        </p:nvGrpSpPr>
        <p:grpSpPr>
          <a:xfrm>
            <a:off x="3012935" y="3265662"/>
            <a:ext cx="6383289" cy="795335"/>
            <a:chOff x="3012935" y="3265662"/>
            <a:chExt cx="6383289" cy="795335"/>
          </a:xfrm>
        </p:grpSpPr>
        <p:cxnSp>
          <p:nvCxnSpPr>
            <p:cNvPr id="78" name="直接连接符 77"/>
            <p:cNvCxnSpPr/>
            <p:nvPr/>
          </p:nvCxnSpPr>
          <p:spPr>
            <a:xfrm flipH="1">
              <a:off x="5270740" y="3273274"/>
              <a:ext cx="1696680" cy="787723"/>
            </a:xfrm>
            <a:prstGeom prst="line">
              <a:avLst/>
            </a:prstGeom>
            <a:ln w="12700">
              <a:solidFill>
                <a:srgbClr val="36363E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7699544" y="3265662"/>
              <a:ext cx="1696680" cy="787723"/>
            </a:xfrm>
            <a:prstGeom prst="line">
              <a:avLst/>
            </a:prstGeom>
            <a:ln w="12700">
              <a:solidFill>
                <a:srgbClr val="36363E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>
              <a:stCxn id="14" idx="6"/>
            </p:cNvCxnSpPr>
            <p:nvPr/>
          </p:nvCxnSpPr>
          <p:spPr>
            <a:xfrm>
              <a:off x="3012935" y="3265662"/>
              <a:ext cx="1696680" cy="787723"/>
            </a:xfrm>
            <a:prstGeom prst="line">
              <a:avLst/>
            </a:prstGeom>
            <a:ln w="12700">
              <a:solidFill>
                <a:srgbClr val="36363E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email"/>
          <a:srcRect r="20328" b="13929"/>
          <a:stretch>
            <a:fillRect/>
          </a:stretch>
        </p:blipFill>
        <p:spPr>
          <a:xfrm flipH="1">
            <a:off x="-4" y="4954137"/>
            <a:ext cx="1867059" cy="190386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10426889" y="204717"/>
            <a:ext cx="1464859" cy="2048802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709615" y="586451"/>
            <a:ext cx="2875159" cy="1688237"/>
            <a:chOff x="4709615" y="586451"/>
            <a:chExt cx="2875159" cy="1688237"/>
          </a:xfrm>
        </p:grpSpPr>
        <p:sp>
          <p:nvSpPr>
            <p:cNvPr id="32" name="文本框 31"/>
            <p:cNvSpPr txBox="1"/>
            <p:nvPr/>
          </p:nvSpPr>
          <p:spPr>
            <a:xfrm>
              <a:off x="4967079" y="586451"/>
              <a:ext cx="1957587" cy="16312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10000" spc="-3000" dirty="0">
                  <a:ln w="25400">
                    <a:solidFill>
                      <a:srgbClr val="3D312B"/>
                    </a:solidFill>
                  </a:ln>
                  <a:solidFill>
                    <a:srgbClr val="55C2FF"/>
                  </a:solidFill>
                  <a:latin typeface="汉仪铸字童年体W" panose="00020600040101010101" pitchFamily="18" charset="-122"/>
                  <a:ea typeface="汉仪铸字童年体W" panose="00020600040101010101" pitchFamily="18" charset="-122"/>
                </a:rPr>
                <a:t>目</a:t>
              </a:r>
              <a:r>
                <a:rPr lang="en-US" altLang="zh-CN" sz="10000" spc="-3000" dirty="0">
                  <a:ln w="25400">
                    <a:solidFill>
                      <a:srgbClr val="3D312B"/>
                    </a:solidFill>
                  </a:ln>
                  <a:solidFill>
                    <a:srgbClr val="EDD485"/>
                  </a:solidFill>
                  <a:latin typeface="汉仪铸字童年体W" panose="00020600040101010101" pitchFamily="18" charset="-122"/>
                  <a:ea typeface="汉仪铸字童年体W" panose="00020600040101010101" pitchFamily="18" charset="-122"/>
                </a:rPr>
                <a:t>·</a:t>
              </a:r>
              <a:r>
                <a:rPr lang="zh-CN" altLang="en-US" sz="10000" spc="-3000" dirty="0">
                  <a:ln w="25400">
                    <a:solidFill>
                      <a:srgbClr val="3D312B"/>
                    </a:solidFill>
                  </a:ln>
                  <a:solidFill>
                    <a:srgbClr val="FF8080"/>
                  </a:solidFill>
                  <a:latin typeface="汉仪铸字童年体W" panose="00020600040101010101" pitchFamily="18" charset="-122"/>
                  <a:ea typeface="汉仪铸字童年体W" panose="00020600040101010101" pitchFamily="18" charset="-122"/>
                </a:rPr>
                <a:t>录</a:t>
              </a:r>
              <a:endParaRPr lang="zh-CN" altLang="en-US" sz="10000" spc="-3000" dirty="0">
                <a:ln w="25400">
                  <a:solidFill>
                    <a:srgbClr val="3D312B"/>
                  </a:solidFill>
                </a:ln>
                <a:solidFill>
                  <a:srgbClr val="FF8080"/>
                </a:solidFill>
                <a:latin typeface="汉仪铸字童年体W" panose="00020600040101010101" pitchFamily="18" charset="-122"/>
                <a:ea typeface="汉仪铸字童年体W" panose="00020600040101010101" pitchFamily="18" charset="-122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4709615" y="1898671"/>
              <a:ext cx="2772770" cy="0"/>
            </a:xfrm>
            <a:prstGeom prst="line">
              <a:avLst/>
            </a:prstGeom>
            <a:ln>
              <a:solidFill>
                <a:srgbClr val="5E5E5E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4880187" y="1966911"/>
              <a:ext cx="27045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spc="1600" dirty="0">
                  <a:solidFill>
                    <a:srgbClr val="5E5E5E"/>
                  </a:solidFill>
                  <a:latin typeface="Nirmala UI Semilight" panose="020B0402040204020203" pitchFamily="34" charset="0"/>
                  <a:cs typeface="Nirmala UI Semilight" panose="020B0402040204020203" pitchFamily="34" charset="0"/>
                </a:rPr>
                <a:t>CONTENTS</a:t>
              </a:r>
              <a:endParaRPr lang="zh-CN" altLang="en-US" sz="1400" spc="1600" dirty="0">
                <a:solidFill>
                  <a:srgbClr val="5E5E5E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442400" y="2876700"/>
            <a:ext cx="2363146" cy="1727790"/>
            <a:chOff x="2755806" y="2893325"/>
            <a:chExt cx="2363146" cy="1727790"/>
          </a:xfrm>
        </p:grpSpPr>
        <p:grpSp>
          <p:nvGrpSpPr>
            <p:cNvPr id="17" name="组合 16"/>
            <p:cNvGrpSpPr/>
            <p:nvPr/>
          </p:nvGrpSpPr>
          <p:grpSpPr>
            <a:xfrm>
              <a:off x="3548418" y="2893325"/>
              <a:ext cx="777923" cy="777923"/>
              <a:chOff x="3548418" y="2893325"/>
              <a:chExt cx="777923" cy="777923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3548418" y="2893325"/>
                <a:ext cx="777923" cy="777923"/>
              </a:xfrm>
              <a:prstGeom prst="ellipse">
                <a:avLst/>
              </a:prstGeom>
              <a:solidFill>
                <a:srgbClr val="FF8080"/>
              </a:solidFill>
              <a:ln w="38100">
                <a:solidFill>
                  <a:srgbClr val="3636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3640663" y="2959121"/>
                <a:ext cx="593432" cy="64633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CN" sz="3600" b="1" dirty="0">
                    <a:solidFill>
                      <a:schemeClr val="bg1"/>
                    </a:solidFill>
                    <a:latin typeface="Nirmala UI Semilight" panose="020B0402040204020203" pitchFamily="34" charset="0"/>
                    <a:cs typeface="Nirmala UI Semilight" panose="020B0402040204020203" pitchFamily="34" charset="0"/>
                  </a:rPr>
                  <a:t>01</a:t>
                </a:r>
                <a:endParaRPr lang="zh-CN" altLang="en-US" sz="3600" b="1" dirty="0">
                  <a:solidFill>
                    <a:schemeClr val="bg1"/>
                  </a:solidFill>
                  <a:latin typeface="Nirmala UI Semilight" panose="020B0402040204020203" pitchFamily="34" charset="0"/>
                  <a:cs typeface="Nirmala UI Semilight" panose="020B0402040204020203" pitchFamily="34" charset="0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2755806" y="3605452"/>
              <a:ext cx="2363146" cy="101566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6000" spc="-300" dirty="0">
                  <a:solidFill>
                    <a:srgbClr val="3C302A"/>
                  </a:solidFill>
                  <a:latin typeface="汉仪铸字童年体W" panose="00020600040101010101" pitchFamily="18" charset="-122"/>
                  <a:ea typeface="汉仪铸字童年体W" panose="00020600040101010101" pitchFamily="18" charset="-122"/>
                </a:rPr>
                <a:t>我的生活</a:t>
              </a:r>
              <a:endParaRPr lang="zh-CN" altLang="en-US" sz="6000" spc="-300" dirty="0">
                <a:solidFill>
                  <a:srgbClr val="3C302A"/>
                </a:solidFill>
                <a:latin typeface="汉仪铸字童年体W" panose="00020600040101010101" pitchFamily="18" charset="-122"/>
                <a:ea typeface="汉仪铸字童年体W" panose="00020600040101010101" pitchFamily="18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070910" y="2942496"/>
            <a:ext cx="2464136" cy="1727790"/>
            <a:chOff x="2705310" y="2893325"/>
            <a:chExt cx="2464136" cy="1727790"/>
          </a:xfrm>
        </p:grpSpPr>
        <p:grpSp>
          <p:nvGrpSpPr>
            <p:cNvPr id="50" name="组合 49"/>
            <p:cNvGrpSpPr/>
            <p:nvPr/>
          </p:nvGrpSpPr>
          <p:grpSpPr>
            <a:xfrm>
              <a:off x="3548418" y="2893325"/>
              <a:ext cx="777923" cy="777923"/>
              <a:chOff x="3548418" y="2893325"/>
              <a:chExt cx="777923" cy="777923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3548418" y="2893325"/>
                <a:ext cx="777923" cy="777923"/>
              </a:xfrm>
              <a:prstGeom prst="ellipse">
                <a:avLst/>
              </a:prstGeom>
              <a:solidFill>
                <a:srgbClr val="FF8080"/>
              </a:solidFill>
              <a:ln w="38100">
                <a:solidFill>
                  <a:srgbClr val="3636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3606198" y="2959121"/>
                <a:ext cx="662362" cy="64633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CN" sz="3600" b="1" dirty="0">
                    <a:solidFill>
                      <a:schemeClr val="bg1"/>
                    </a:solidFill>
                    <a:latin typeface="Nirmala UI Semilight" panose="020B0402040204020203" pitchFamily="34" charset="0"/>
                    <a:cs typeface="Nirmala UI Semilight" panose="020B0402040204020203" pitchFamily="34" charset="0"/>
                  </a:rPr>
                  <a:t>03</a:t>
                </a:r>
                <a:endParaRPr lang="zh-CN" altLang="en-US" sz="3600" b="1" dirty="0">
                  <a:solidFill>
                    <a:schemeClr val="bg1"/>
                  </a:solidFill>
                  <a:latin typeface="Nirmala UI Semilight" panose="020B0402040204020203" pitchFamily="34" charset="0"/>
                  <a:cs typeface="Nirmala UI Semilight" panose="020B0402040204020203" pitchFamily="34" charset="0"/>
                </a:endParaRPr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2705310" y="3605452"/>
              <a:ext cx="2464136" cy="101566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6000" spc="-300" dirty="0">
                  <a:solidFill>
                    <a:srgbClr val="3C302A"/>
                  </a:solidFill>
                  <a:latin typeface="汉仪铸字童年体W" panose="00020600040101010101" pitchFamily="18" charset="-122"/>
                  <a:ea typeface="汉仪铸字童年体W" panose="00020600040101010101" pitchFamily="18" charset="-122"/>
                </a:rPr>
                <a:t>我的娱乐</a:t>
              </a:r>
              <a:endParaRPr lang="zh-CN" altLang="en-US" sz="6000" spc="-300" dirty="0">
                <a:solidFill>
                  <a:srgbClr val="3C302A"/>
                </a:solidFill>
                <a:latin typeface="汉仪铸字童年体W" panose="00020600040101010101" pitchFamily="18" charset="-122"/>
                <a:ea typeface="汉仪铸字童年体W" panose="00020600040101010101" pitchFamily="18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3756655" y="3871080"/>
            <a:ext cx="2363146" cy="1727790"/>
            <a:chOff x="2755806" y="2893325"/>
            <a:chExt cx="2363146" cy="1727790"/>
          </a:xfrm>
        </p:grpSpPr>
        <p:grpSp>
          <p:nvGrpSpPr>
            <p:cNvPr id="65" name="组合 64"/>
            <p:cNvGrpSpPr/>
            <p:nvPr/>
          </p:nvGrpSpPr>
          <p:grpSpPr>
            <a:xfrm>
              <a:off x="3548418" y="2893325"/>
              <a:ext cx="777923" cy="777923"/>
              <a:chOff x="3548418" y="2893325"/>
              <a:chExt cx="777923" cy="777923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3548418" y="2893325"/>
                <a:ext cx="777923" cy="777923"/>
              </a:xfrm>
              <a:prstGeom prst="ellipse">
                <a:avLst/>
              </a:prstGeom>
              <a:solidFill>
                <a:srgbClr val="55C2FF"/>
              </a:solidFill>
              <a:ln w="38100">
                <a:solidFill>
                  <a:srgbClr val="3636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68" name="文本框 67"/>
              <p:cNvSpPr txBox="1"/>
              <p:nvPr/>
            </p:nvSpPr>
            <p:spPr>
              <a:xfrm>
                <a:off x="3606198" y="2959121"/>
                <a:ext cx="662362" cy="64633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CN" sz="3600" b="1" dirty="0">
                    <a:solidFill>
                      <a:schemeClr val="bg1"/>
                    </a:solidFill>
                    <a:latin typeface="Nirmala UI Semilight" panose="020B0402040204020203" pitchFamily="34" charset="0"/>
                    <a:cs typeface="Nirmala UI Semilight" panose="020B0402040204020203" pitchFamily="34" charset="0"/>
                  </a:rPr>
                  <a:t>02</a:t>
                </a:r>
                <a:endParaRPr lang="zh-CN" altLang="en-US" sz="3600" b="1" dirty="0">
                  <a:solidFill>
                    <a:schemeClr val="bg1"/>
                  </a:solidFill>
                  <a:latin typeface="Nirmala UI Semilight" panose="020B0402040204020203" pitchFamily="34" charset="0"/>
                  <a:cs typeface="Nirmala UI Semilight" panose="020B0402040204020203" pitchFamily="34" charset="0"/>
                </a:endParaRPr>
              </a:p>
            </p:txBody>
          </p:sp>
        </p:grpSp>
        <p:sp>
          <p:nvSpPr>
            <p:cNvPr id="66" name="文本框 65"/>
            <p:cNvSpPr txBox="1"/>
            <p:nvPr/>
          </p:nvSpPr>
          <p:spPr>
            <a:xfrm>
              <a:off x="2755806" y="3605452"/>
              <a:ext cx="2363146" cy="101566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6000" spc="-300" dirty="0">
                  <a:solidFill>
                    <a:srgbClr val="3C302A"/>
                  </a:solidFill>
                  <a:latin typeface="汉仪铸字童年体W" panose="00020600040101010101" pitchFamily="18" charset="-122"/>
                  <a:ea typeface="汉仪铸字童年体W" panose="00020600040101010101" pitchFamily="18" charset="-122"/>
                </a:rPr>
                <a:t>我的生活</a:t>
              </a:r>
              <a:endParaRPr lang="zh-CN" altLang="en-US" sz="6000" spc="-300" dirty="0">
                <a:solidFill>
                  <a:srgbClr val="3C302A"/>
                </a:solidFill>
                <a:latin typeface="汉仪铸字童年体W" panose="00020600040101010101" pitchFamily="18" charset="-122"/>
                <a:ea typeface="汉仪铸字童年体W" panose="00020600040101010101" pitchFamily="18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8486154" y="3877399"/>
            <a:ext cx="2454518" cy="1727790"/>
            <a:chOff x="2710122" y="2893325"/>
            <a:chExt cx="2454518" cy="1727790"/>
          </a:xfrm>
        </p:grpSpPr>
        <p:grpSp>
          <p:nvGrpSpPr>
            <p:cNvPr id="70" name="组合 69"/>
            <p:cNvGrpSpPr/>
            <p:nvPr/>
          </p:nvGrpSpPr>
          <p:grpSpPr>
            <a:xfrm>
              <a:off x="3548418" y="2893325"/>
              <a:ext cx="777923" cy="777923"/>
              <a:chOff x="3548418" y="2893325"/>
              <a:chExt cx="777923" cy="777923"/>
            </a:xfrm>
          </p:grpSpPr>
          <p:sp>
            <p:nvSpPr>
              <p:cNvPr id="72" name="椭圆 71"/>
              <p:cNvSpPr/>
              <p:nvPr/>
            </p:nvSpPr>
            <p:spPr>
              <a:xfrm>
                <a:off x="3548418" y="2893325"/>
                <a:ext cx="777923" cy="777923"/>
              </a:xfrm>
              <a:prstGeom prst="ellipse">
                <a:avLst/>
              </a:prstGeom>
              <a:solidFill>
                <a:srgbClr val="55C2FF"/>
              </a:solidFill>
              <a:ln w="38100">
                <a:solidFill>
                  <a:srgbClr val="3636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3" name="文本框 72"/>
              <p:cNvSpPr txBox="1"/>
              <p:nvPr/>
            </p:nvSpPr>
            <p:spPr>
              <a:xfrm>
                <a:off x="3601390" y="2959121"/>
                <a:ext cx="671979" cy="64633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CN" sz="3600" b="1" dirty="0">
                    <a:solidFill>
                      <a:schemeClr val="bg1"/>
                    </a:solidFill>
                    <a:latin typeface="Nirmala UI Semilight" panose="020B0402040204020203" pitchFamily="34" charset="0"/>
                    <a:cs typeface="Nirmala UI Semilight" panose="020B0402040204020203" pitchFamily="34" charset="0"/>
                  </a:rPr>
                  <a:t>04</a:t>
                </a:r>
                <a:endParaRPr lang="zh-CN" altLang="en-US" sz="3600" b="1" dirty="0">
                  <a:solidFill>
                    <a:schemeClr val="bg1"/>
                  </a:solidFill>
                  <a:latin typeface="Nirmala UI Semilight" panose="020B0402040204020203" pitchFamily="34" charset="0"/>
                  <a:cs typeface="Nirmala UI Semilight" panose="020B0402040204020203" pitchFamily="34" charset="0"/>
                </a:endParaRPr>
              </a:p>
            </p:txBody>
          </p:sp>
        </p:grpSp>
        <p:sp>
          <p:nvSpPr>
            <p:cNvPr id="71" name="文本框 70"/>
            <p:cNvSpPr txBox="1"/>
            <p:nvPr/>
          </p:nvSpPr>
          <p:spPr>
            <a:xfrm>
              <a:off x="2710122" y="3605452"/>
              <a:ext cx="2454518" cy="101566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6000" spc="-300" dirty="0">
                  <a:solidFill>
                    <a:srgbClr val="3C302A"/>
                  </a:solidFill>
                  <a:latin typeface="汉仪铸字童年体W" panose="00020600040101010101" pitchFamily="18" charset="-122"/>
                  <a:ea typeface="汉仪铸字童年体W" panose="00020600040101010101" pitchFamily="18" charset="-122"/>
                </a:rPr>
                <a:t>我的总结</a:t>
              </a:r>
              <a:endParaRPr lang="zh-CN" altLang="en-US" sz="6000" spc="-300" dirty="0">
                <a:solidFill>
                  <a:srgbClr val="3C302A"/>
                </a:solidFill>
                <a:latin typeface="汉仪铸字童年体W" panose="00020600040101010101" pitchFamily="18" charset="-122"/>
                <a:ea typeface="汉仪铸字童年体W" panose="00020600040101010101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 dir="vert"/>
      </p:transition>
    </mc:Choice>
    <mc:Fallback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4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567638" y="883693"/>
            <a:ext cx="7056725" cy="5090615"/>
          </a:xfrm>
          <a:prstGeom prst="roundRect">
            <a:avLst/>
          </a:prstGeom>
          <a:blipFill dpi="0" rotWithShape="1">
            <a:blip r:embed="rId1" cstate="email"/>
            <a:srcRect/>
            <a:stretch>
              <a:fillRect/>
            </a:stretch>
          </a:blipFill>
          <a:ln w="63500">
            <a:solidFill>
              <a:srgbClr val="363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04858" y="5229314"/>
            <a:ext cx="1126497" cy="10633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49031">
            <a:off x="2267385" y="680422"/>
            <a:ext cx="871250" cy="12185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20143745" flipH="1">
            <a:off x="1242542" y="3961039"/>
            <a:ext cx="1589542" cy="34360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712020" flipH="1">
            <a:off x="9483986" y="595507"/>
            <a:ext cx="1257446" cy="1323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 dir="vert"/>
      </p:transition>
    </mc:Choice>
    <mc:Fallback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26679" y="1192080"/>
            <a:ext cx="7481535" cy="221599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13800" dirty="0">
                <a:ln w="25400">
                  <a:solidFill>
                    <a:srgbClr val="3D312B"/>
                  </a:solidFill>
                </a:ln>
                <a:solidFill>
                  <a:srgbClr val="55C2FF"/>
                </a:solidFill>
                <a:latin typeface="汉仪铸字童年体W" panose="00020600040101010101" pitchFamily="18" charset="-122"/>
                <a:ea typeface="汉仪铸字童年体W" panose="00020600040101010101" pitchFamily="18" charset="-122"/>
              </a:rPr>
              <a:t>感</a:t>
            </a:r>
            <a:r>
              <a:rPr lang="zh-CN" altLang="en-US" sz="13800" dirty="0">
                <a:ln w="25400">
                  <a:solidFill>
                    <a:srgbClr val="3D312B"/>
                  </a:solidFill>
                </a:ln>
                <a:latin typeface="汉仪铸字童年体W" panose="00020600040101010101" pitchFamily="18" charset="-122"/>
                <a:ea typeface="汉仪铸字童年体W" panose="00020600040101010101" pitchFamily="18" charset="-122"/>
              </a:rPr>
              <a:t> </a:t>
            </a:r>
            <a:r>
              <a:rPr lang="zh-CN" altLang="en-US" sz="13800" dirty="0">
                <a:ln w="25400">
                  <a:solidFill>
                    <a:srgbClr val="3D312B"/>
                  </a:solidFill>
                </a:ln>
                <a:solidFill>
                  <a:srgbClr val="55C2FF"/>
                </a:solidFill>
                <a:latin typeface="汉仪铸字童年体W" panose="00020600040101010101" pitchFamily="18" charset="-122"/>
                <a:ea typeface="汉仪铸字童年体W" panose="00020600040101010101" pitchFamily="18" charset="-122"/>
              </a:rPr>
              <a:t>谢</a:t>
            </a:r>
            <a:r>
              <a:rPr lang="zh-CN" altLang="en-US" sz="13800" dirty="0">
                <a:ln w="25400">
                  <a:solidFill>
                    <a:srgbClr val="3D312B"/>
                  </a:solidFill>
                </a:ln>
                <a:solidFill>
                  <a:srgbClr val="FF8080"/>
                </a:solidFill>
                <a:latin typeface="汉仪铸字童年体W" panose="00020600040101010101" pitchFamily="18" charset="-122"/>
                <a:ea typeface="汉仪铸字童年体W" panose="00020600040101010101" pitchFamily="18" charset="-122"/>
              </a:rPr>
              <a:t>观</a:t>
            </a:r>
            <a:r>
              <a:rPr lang="zh-CN" altLang="en-US" sz="13800" dirty="0">
                <a:ln w="25400">
                  <a:solidFill>
                    <a:srgbClr val="3D312B"/>
                  </a:solidFill>
                </a:ln>
                <a:latin typeface="汉仪铸字童年体W" panose="00020600040101010101" pitchFamily="18" charset="-122"/>
                <a:ea typeface="汉仪铸字童年体W" panose="00020600040101010101" pitchFamily="18" charset="-122"/>
              </a:rPr>
              <a:t> </a:t>
            </a:r>
            <a:r>
              <a:rPr lang="zh-CN" altLang="en-US" sz="13800" dirty="0">
                <a:ln w="25400">
                  <a:solidFill>
                    <a:srgbClr val="3D312B"/>
                  </a:solidFill>
                </a:ln>
                <a:solidFill>
                  <a:srgbClr val="FF8080"/>
                </a:solidFill>
                <a:latin typeface="汉仪铸字童年体W" panose="00020600040101010101" pitchFamily="18" charset="-122"/>
                <a:ea typeface="汉仪铸字童年体W" panose="00020600040101010101" pitchFamily="18" charset="-122"/>
              </a:rPr>
              <a:t>看</a:t>
            </a:r>
            <a:endParaRPr lang="zh-CN" altLang="en-US" sz="13800" dirty="0">
              <a:ln w="25400">
                <a:solidFill>
                  <a:srgbClr val="3D312B"/>
                </a:solidFill>
              </a:ln>
              <a:solidFill>
                <a:srgbClr val="FF8080"/>
              </a:solidFill>
              <a:latin typeface="汉仪铸字童年体W" panose="00020600040101010101" pitchFamily="18" charset="-122"/>
              <a:ea typeface="汉仪铸字童年体W" panose="00020600040101010101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991322" y="1788657"/>
            <a:ext cx="8209356" cy="464327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704531" y="783770"/>
            <a:ext cx="6701051" cy="408310"/>
            <a:chOff x="2704531" y="783770"/>
            <a:chExt cx="6701051" cy="40831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2704531" y="1192080"/>
              <a:ext cx="6701051" cy="0"/>
            </a:xfrm>
            <a:prstGeom prst="line">
              <a:avLst/>
            </a:prstGeom>
            <a:ln>
              <a:solidFill>
                <a:srgbClr val="5E5E5E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3022262" y="783770"/>
              <a:ext cx="63658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spc="1600" dirty="0">
                  <a:solidFill>
                    <a:srgbClr val="5E5E5E"/>
                  </a:solidFill>
                  <a:latin typeface="Nirmala UI Semilight" panose="020B0402040204020203" pitchFamily="34" charset="0"/>
                  <a:cs typeface="Nirmala UI Semilight" panose="020B0402040204020203" pitchFamily="34" charset="0"/>
                </a:rPr>
                <a:t>HAPPY SUMMER HOLIDAY</a:t>
              </a:r>
              <a:endParaRPr lang="zh-CN" altLang="en-US" sz="1400" spc="1600" dirty="0">
                <a:solidFill>
                  <a:srgbClr val="5E5E5E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 dir="vert"/>
      </p:transition>
    </mc:Choice>
    <mc:Fallback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0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8" y="1400699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email"/>
          <a:srcRect t="-1" b="35563"/>
          <a:stretch>
            <a:fillRect/>
          </a:stretch>
        </p:blipFill>
        <p:spPr>
          <a:xfrm>
            <a:off x="9369035" y="3756711"/>
            <a:ext cx="2091000" cy="31012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 b="30091"/>
          <a:stretch>
            <a:fillRect/>
          </a:stretch>
        </p:blipFill>
        <p:spPr>
          <a:xfrm flipV="1">
            <a:off x="598715" y="0"/>
            <a:ext cx="2224250" cy="3429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202630" y="2321005"/>
            <a:ext cx="5786741" cy="2215991"/>
            <a:chOff x="3321043" y="2321005"/>
            <a:chExt cx="5786741" cy="2215991"/>
          </a:xfrm>
        </p:grpSpPr>
        <p:sp>
          <p:nvSpPr>
            <p:cNvPr id="8" name="文本框 7"/>
            <p:cNvSpPr txBox="1"/>
            <p:nvPr/>
          </p:nvSpPr>
          <p:spPr>
            <a:xfrm>
              <a:off x="3321043" y="2321005"/>
              <a:ext cx="5549916" cy="221599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13800" dirty="0">
                  <a:ln w="25400">
                    <a:solidFill>
                      <a:srgbClr val="3D312B"/>
                    </a:solidFill>
                  </a:ln>
                  <a:solidFill>
                    <a:srgbClr val="FF8080"/>
                  </a:solidFill>
                  <a:latin typeface="汉仪铸字童年体W" panose="00020600040101010101" pitchFamily="18" charset="-122"/>
                  <a:ea typeface="汉仪铸字童年体W" panose="00020600040101010101" pitchFamily="18" charset="-122"/>
                </a:rPr>
                <a:t>我的</a:t>
              </a:r>
              <a:r>
                <a:rPr lang="zh-CN" altLang="en-US" sz="13800" dirty="0">
                  <a:ln w="25400">
                    <a:solidFill>
                      <a:srgbClr val="3D312B"/>
                    </a:solidFill>
                  </a:ln>
                  <a:solidFill>
                    <a:srgbClr val="EDD485"/>
                  </a:solidFill>
                  <a:latin typeface="汉仪铸字童年体W" panose="00020600040101010101" pitchFamily="18" charset="-122"/>
                  <a:ea typeface="汉仪铸字童年体W" panose="00020600040101010101" pitchFamily="18" charset="-122"/>
                </a:rPr>
                <a:t>生活</a:t>
              </a:r>
              <a:endParaRPr lang="zh-CN" altLang="en-US" sz="13800" dirty="0">
                <a:ln w="25400">
                  <a:solidFill>
                    <a:srgbClr val="3D312B"/>
                  </a:solidFill>
                </a:ln>
                <a:solidFill>
                  <a:srgbClr val="EDD485"/>
                </a:solidFill>
                <a:latin typeface="汉仪铸字童年体W" panose="00020600040101010101" pitchFamily="18" charset="-122"/>
                <a:ea typeface="汉仪铸字童年体W" panose="00020600040101010101" pitchFamily="18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3388100" y="4071757"/>
              <a:ext cx="5443096" cy="0"/>
            </a:xfrm>
            <a:prstGeom prst="line">
              <a:avLst/>
            </a:prstGeom>
            <a:ln>
              <a:solidFill>
                <a:srgbClr val="5E5E5E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3548249" y="4153645"/>
              <a:ext cx="55595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spc="3000" dirty="0">
                  <a:solidFill>
                    <a:srgbClr val="5E5E5E"/>
                  </a:solidFill>
                  <a:latin typeface="Nirmala UI Semilight" panose="020B0402040204020203" pitchFamily="34" charset="0"/>
                  <a:cs typeface="Nirmala UI Semilight" panose="020B0402040204020203" pitchFamily="34" charset="0"/>
                </a:rPr>
                <a:t>CHAPTER ONE</a:t>
              </a:r>
              <a:endParaRPr lang="zh-CN" altLang="en-US" sz="1400" spc="3000" dirty="0">
                <a:solidFill>
                  <a:srgbClr val="5E5E5E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 dir="vert"/>
      </p:transition>
    </mc:Choice>
    <mc:Fallback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1" b="617"/>
          <a:stretch>
            <a:fillRect/>
          </a:stretch>
        </p:blipFill>
        <p:spPr>
          <a:xfrm>
            <a:off x="2154494" y="583185"/>
            <a:ext cx="7883012" cy="56916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746311" y="2228672"/>
            <a:ext cx="4699379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zh-CN" altLang="en-US" sz="30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汉仪跳跳体简" panose="00020600040101010101" pitchFamily="18" charset="-122"/>
                <a:ea typeface="汉仪跳跳体简" panose="00020600040101010101" pitchFamily="18" charset="-122"/>
              </a:rPr>
              <a:t>转眼间，漫长而又愉快的暑假生活快要结束了。回顾这段有意义的暑假生活，有快乐，有悲伤，也有激动的时刻</a:t>
            </a:r>
            <a:r>
              <a:rPr lang="en-US" altLang="zh-CN" sz="30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汉仪跳跳体简" panose="00020600040101010101" pitchFamily="18" charset="-122"/>
                <a:ea typeface="汉仪跳跳体简" panose="00020600040101010101" pitchFamily="18" charset="-122"/>
              </a:rPr>
              <a:t>……</a:t>
            </a:r>
            <a:endParaRPr lang="zh-CN" altLang="en-US" sz="3000" spc="-150" dirty="0">
              <a:solidFill>
                <a:schemeClr val="tx1">
                  <a:lumMod val="75000"/>
                  <a:lumOff val="25000"/>
                </a:schemeClr>
              </a:solidFill>
              <a:latin typeface="汉仪跳跳体简" panose="00020600040101010101" pitchFamily="18" charset="-122"/>
              <a:ea typeface="汉仪跳跳体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 dir="vert"/>
      </p:transition>
    </mc:Choice>
    <mc:Fallback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29654" y="1026179"/>
            <a:ext cx="4956058" cy="3803912"/>
            <a:chOff x="829654" y="1026179"/>
            <a:chExt cx="4956058" cy="380391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 rot="20264686">
              <a:off x="1438916" y="1510770"/>
              <a:ext cx="3689035" cy="282377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rot="4068636">
              <a:off x="1405727" y="450106"/>
              <a:ext cx="3803912" cy="4956058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6406289" y="1026179"/>
            <a:ext cx="4956058" cy="3803912"/>
            <a:chOff x="6406289" y="1026179"/>
            <a:chExt cx="4956058" cy="380391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 rot="20264718">
              <a:off x="6943243" y="1575754"/>
              <a:ext cx="3877180" cy="28224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rot="4068636">
              <a:off x="6982362" y="450106"/>
              <a:ext cx="3803912" cy="4956058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75431">
            <a:off x="849230" y="815893"/>
            <a:ext cx="1255050" cy="221830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696308" y="4755673"/>
            <a:ext cx="773748" cy="73034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787873" y="5359277"/>
            <a:ext cx="6616255" cy="716145"/>
            <a:chOff x="2378645" y="5359277"/>
            <a:chExt cx="6616255" cy="716145"/>
          </a:xfrm>
        </p:grpSpPr>
        <p:sp>
          <p:nvSpPr>
            <p:cNvPr id="16" name="圆角矩形 15"/>
            <p:cNvSpPr/>
            <p:nvPr/>
          </p:nvSpPr>
          <p:spPr>
            <a:xfrm>
              <a:off x="2378645" y="5359277"/>
              <a:ext cx="6616255" cy="716145"/>
            </a:xfrm>
            <a:prstGeom prst="roundRect">
              <a:avLst>
                <a:gd name="adj" fmla="val 49943"/>
              </a:avLst>
            </a:prstGeom>
            <a:solidFill>
              <a:schemeClr val="bg1"/>
            </a:solidFill>
            <a:ln w="25400">
              <a:solidFill>
                <a:srgbClr val="363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508658" y="5471129"/>
              <a:ext cx="6356227" cy="49244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2600" dirty="0">
                  <a:ln w="635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跳跳体简" panose="00020600040101010101" pitchFamily="18" charset="-122"/>
                  <a:ea typeface="汉仪跳跳体简" panose="00020600040101010101" pitchFamily="18" charset="-122"/>
                </a:rPr>
                <a:t>爸爸妈妈带我去了美丽的海边玩耍</a:t>
              </a:r>
              <a:r>
                <a:rPr lang="en-US" altLang="zh-CN" sz="2600" dirty="0">
                  <a:ln w="635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跳跳体简" panose="00020600040101010101" pitchFamily="18" charset="-122"/>
                  <a:ea typeface="汉仪跳跳体简" panose="00020600040101010101" pitchFamily="18" charset="-122"/>
                </a:rPr>
                <a:t>(●'◡'●)</a:t>
              </a:r>
              <a:endParaRPr lang="zh-CN" altLang="en-US" sz="26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汉仪跳跳体简" panose="00020600040101010101" pitchFamily="18" charset="-122"/>
                <a:ea typeface="汉仪跳跳体简" panose="00020600040101010101" pitchFamily="18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0703" y="3173492"/>
            <a:ext cx="1555995" cy="104960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9196427" y="5799030"/>
            <a:ext cx="545418" cy="5148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 dir="vert"/>
      </p:transition>
    </mc:Choice>
    <mc:Fallback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060603" y="1204415"/>
            <a:ext cx="4851075" cy="4449170"/>
            <a:chOff x="1060603" y="1204415"/>
            <a:chExt cx="4851075" cy="4449170"/>
          </a:xfrm>
        </p:grpSpPr>
        <p:sp>
          <p:nvSpPr>
            <p:cNvPr id="8" name="圆角矩形 7"/>
            <p:cNvSpPr/>
            <p:nvPr/>
          </p:nvSpPr>
          <p:spPr>
            <a:xfrm>
              <a:off x="1060603" y="1204415"/>
              <a:ext cx="4851075" cy="4449170"/>
            </a:xfrm>
            <a:prstGeom prst="roundRect">
              <a:avLst>
                <a:gd name="adj" fmla="val 30588"/>
              </a:avLst>
            </a:prstGeom>
            <a:solidFill>
              <a:schemeClr val="bg1"/>
            </a:solidFill>
            <a:ln w="63500">
              <a:solidFill>
                <a:srgbClr val="363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588312" y="1843949"/>
              <a:ext cx="3795655" cy="31700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zh-CN" altLang="en-US" sz="40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跳跳体简" panose="00020600040101010101" pitchFamily="18" charset="-122"/>
                  <a:ea typeface="汉仪跳跳体简" panose="00020600040101010101" pitchFamily="18" charset="-122"/>
                </a:rPr>
                <a:t>我和新认识的小伙伴一起游泳玩耍，海水很清凉，我们玩的很开心</a:t>
              </a:r>
              <a:r>
                <a:rPr lang="en-US" altLang="zh-CN" sz="40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跳跳体简" panose="00020600040101010101" pitchFamily="18" charset="-122"/>
                  <a:ea typeface="汉仪跳跳体简" panose="00020600040101010101" pitchFamily="18" charset="-122"/>
                </a:rPr>
                <a:t>o(*</a:t>
              </a:r>
              <a:r>
                <a:rPr lang="zh-CN" altLang="en-US" sz="40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跳跳体简" panose="00020600040101010101" pitchFamily="18" charset="-122"/>
                  <a:ea typeface="汉仪跳跳体简" panose="00020600040101010101" pitchFamily="18" charset="-122"/>
                </a:rPr>
                <a:t>￣▽￣*</a:t>
              </a:r>
              <a:r>
                <a:rPr lang="en-US" altLang="zh-CN" sz="40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跳跳体简" panose="00020600040101010101" pitchFamily="18" charset="-122"/>
                  <a:ea typeface="汉仪跳跳体简" panose="00020600040101010101" pitchFamily="18" charset="-122"/>
                </a:rPr>
                <a:t>)</a:t>
              </a:r>
              <a:r>
                <a:rPr lang="zh-CN" altLang="en-US" sz="40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跳跳体简" panose="00020600040101010101" pitchFamily="18" charset="-122"/>
                  <a:ea typeface="汉仪跳跳体简" panose="00020600040101010101" pitchFamily="18" charset="-122"/>
                </a:rPr>
                <a:t>ブ</a:t>
              </a:r>
              <a:endParaRPr lang="zh-CN" altLang="en-US" sz="40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汉仪跳跳体简" panose="00020600040101010101" pitchFamily="18" charset="-122"/>
                <a:ea typeface="汉仪跳跳体简" panose="00020600040101010101" pitchFamily="18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rot="20901559">
            <a:off x="5738117" y="813817"/>
            <a:ext cx="1595814" cy="3673043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6903632" y="721538"/>
            <a:ext cx="4264498" cy="5414921"/>
            <a:chOff x="6903632" y="721538"/>
            <a:chExt cx="4264498" cy="541492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858437" flipH="1">
              <a:off x="6328420" y="1296750"/>
              <a:ext cx="5414921" cy="4264498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 rot="676092">
              <a:off x="7368287" y="1181295"/>
              <a:ext cx="3232998" cy="4323295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6062">
            <a:off x="5293439" y="4235414"/>
            <a:ext cx="1075237" cy="15038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 dir="vert"/>
      </p:transition>
    </mc:Choice>
    <mc:Fallback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3779" y="1308175"/>
            <a:ext cx="799500" cy="7987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96832" flipH="1">
            <a:off x="10185615" y="2454278"/>
            <a:ext cx="538025" cy="279744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633784" y="1327116"/>
            <a:ext cx="5776955" cy="4203767"/>
            <a:chOff x="1333528" y="1327116"/>
            <a:chExt cx="5776955" cy="420376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 rot="322479">
              <a:off x="1641245" y="1841895"/>
              <a:ext cx="5173676" cy="3351954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685216">
              <a:off x="2120122" y="540522"/>
              <a:ext cx="4203767" cy="5776955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7067702" y="2255757"/>
            <a:ext cx="3657065" cy="3354082"/>
            <a:chOff x="7067702" y="2255757"/>
            <a:chExt cx="3657065" cy="3354082"/>
          </a:xfrm>
        </p:grpSpPr>
        <p:sp>
          <p:nvSpPr>
            <p:cNvPr id="14" name="圆角矩形 13"/>
            <p:cNvSpPr/>
            <p:nvPr/>
          </p:nvSpPr>
          <p:spPr>
            <a:xfrm rot="21189643">
              <a:off x="7067702" y="2255757"/>
              <a:ext cx="3657065" cy="3354082"/>
            </a:xfrm>
            <a:prstGeom prst="roundRect">
              <a:avLst>
                <a:gd name="adj" fmla="val 30588"/>
              </a:avLst>
            </a:prstGeom>
            <a:solidFill>
              <a:schemeClr val="bg1"/>
            </a:solidFill>
            <a:ln w="63500">
              <a:solidFill>
                <a:srgbClr val="363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 rot="21140336">
              <a:off x="7458539" y="2819581"/>
              <a:ext cx="2957278" cy="23083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zh-CN" altLang="en-US" sz="36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跳跳体简" panose="00020600040101010101" pitchFamily="18" charset="-122"/>
                  <a:ea typeface="汉仪跳跳体简" panose="00020600040101010101" pitchFamily="18" charset="-122"/>
                </a:rPr>
                <a:t>游完泳很口渴，我喝了一大瓶橙汁，真好喝</a:t>
              </a:r>
              <a:r>
                <a:rPr lang="en-US" altLang="zh-CN" sz="36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跳跳体简" panose="00020600040101010101" pitchFamily="18" charset="-122"/>
                  <a:ea typeface="汉仪跳跳体简" panose="00020600040101010101" pitchFamily="18" charset="-122"/>
                </a:rPr>
                <a:t>o(^▽^)o</a:t>
              </a:r>
              <a:endParaRPr lang="zh-CN" altLang="en-US" sz="3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汉仪跳跳体简" panose="00020600040101010101" pitchFamily="18" charset="-122"/>
                <a:ea typeface="汉仪跳跳体简" panose="00020600040101010101" pitchFamily="18" charset="-122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flipH="1">
            <a:off x="6424423" y="1616469"/>
            <a:ext cx="717597" cy="71689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60767" y="4262483"/>
            <a:ext cx="1956078" cy="12740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9328340" y="934084"/>
            <a:ext cx="1405635" cy="17990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 dir="vert"/>
      </p:transition>
    </mc:Choice>
    <mc:Fallback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269687" y="2321005"/>
            <a:ext cx="5754950" cy="2215991"/>
            <a:chOff x="3388100" y="2321005"/>
            <a:chExt cx="5754950" cy="2215991"/>
          </a:xfrm>
        </p:grpSpPr>
        <p:sp>
          <p:nvSpPr>
            <p:cNvPr id="8" name="文本框 7"/>
            <p:cNvSpPr txBox="1"/>
            <p:nvPr/>
          </p:nvSpPr>
          <p:spPr>
            <a:xfrm>
              <a:off x="3438864" y="2321005"/>
              <a:ext cx="5314275" cy="221599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13800" dirty="0">
                  <a:ln w="25400">
                    <a:solidFill>
                      <a:srgbClr val="3D312B"/>
                    </a:solidFill>
                  </a:ln>
                  <a:solidFill>
                    <a:srgbClr val="55C2FF"/>
                  </a:solidFill>
                  <a:latin typeface="汉仪铸字童年体W" panose="00020600040101010101" pitchFamily="18" charset="-122"/>
                  <a:ea typeface="汉仪铸字童年体W" panose="00020600040101010101" pitchFamily="18" charset="-122"/>
                </a:rPr>
                <a:t>我的</a:t>
              </a:r>
              <a:r>
                <a:rPr lang="zh-CN" altLang="en-US" sz="13800" dirty="0">
                  <a:ln w="25400">
                    <a:solidFill>
                      <a:srgbClr val="3D312B"/>
                    </a:solidFill>
                  </a:ln>
                  <a:solidFill>
                    <a:srgbClr val="EDD485"/>
                  </a:solidFill>
                  <a:latin typeface="汉仪铸字童年体W" panose="00020600040101010101" pitchFamily="18" charset="-122"/>
                  <a:ea typeface="汉仪铸字童年体W" panose="00020600040101010101" pitchFamily="18" charset="-122"/>
                </a:rPr>
                <a:t>学习</a:t>
              </a:r>
              <a:endParaRPr lang="zh-CN" altLang="en-US" sz="13800" dirty="0">
                <a:ln w="25400">
                  <a:solidFill>
                    <a:srgbClr val="3D312B"/>
                  </a:solidFill>
                </a:ln>
                <a:solidFill>
                  <a:srgbClr val="EDD485"/>
                </a:solidFill>
                <a:latin typeface="汉仪铸字童年体W" panose="00020600040101010101" pitchFamily="18" charset="-122"/>
                <a:ea typeface="汉仪铸字童年体W" panose="00020600040101010101" pitchFamily="18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3388100" y="4071757"/>
              <a:ext cx="5443096" cy="0"/>
            </a:xfrm>
            <a:prstGeom prst="line">
              <a:avLst/>
            </a:prstGeom>
            <a:ln>
              <a:solidFill>
                <a:srgbClr val="5E5E5E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3548249" y="4153645"/>
              <a:ext cx="55948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spc="3000" dirty="0">
                  <a:solidFill>
                    <a:srgbClr val="5E5E5E"/>
                  </a:solidFill>
                  <a:latin typeface="Nirmala UI Semilight" panose="020B0402040204020203" pitchFamily="34" charset="0"/>
                  <a:cs typeface="Nirmala UI Semilight" panose="020B0402040204020203" pitchFamily="34" charset="0"/>
                </a:rPr>
                <a:t>CHAPTER TWO</a:t>
              </a:r>
              <a:endParaRPr lang="zh-CN" altLang="en-US" sz="1400" spc="3000" dirty="0">
                <a:solidFill>
                  <a:srgbClr val="5E5E5E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email"/>
          <a:srcRect t="13111" r="18324"/>
          <a:stretch>
            <a:fillRect/>
          </a:stretch>
        </p:blipFill>
        <p:spPr>
          <a:xfrm>
            <a:off x="9514501" y="-1"/>
            <a:ext cx="2677499" cy="268860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48105">
            <a:off x="304846" y="3706590"/>
            <a:ext cx="2314005" cy="4090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 dir="vert"/>
      </p:transition>
    </mc:Choice>
    <mc:Fallback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1" b="617"/>
          <a:stretch>
            <a:fillRect/>
          </a:stretch>
        </p:blipFill>
        <p:spPr>
          <a:xfrm>
            <a:off x="2154494" y="583185"/>
            <a:ext cx="7883012" cy="56916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560928" y="2111332"/>
            <a:ext cx="5070144" cy="263533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5000"/>
              </a:lnSpc>
            </a:pPr>
            <a:r>
              <a:rPr lang="zh-CN" altLang="en-US" sz="3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汉仪跳跳体简" panose="00020600040101010101" pitchFamily="18" charset="-122"/>
                <a:ea typeface="汉仪跳跳体简" panose="00020600040101010101" pitchFamily="18" charset="-122"/>
              </a:rPr>
              <a:t>虽然暑假不用去学校上学，但是我还是会在家阅读课外书籍，认真完成老师布置的作业 </a:t>
            </a:r>
            <a:r>
              <a:rPr lang="en-US" altLang="zh-CN" sz="3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汉仪跳跳体简" panose="00020600040101010101" pitchFamily="18" charset="-122"/>
                <a:ea typeface="汉仪跳跳体简" panose="00020600040101010101" pitchFamily="18" charset="-122"/>
              </a:rPr>
              <a:t>q(≧▽≦q)</a:t>
            </a:r>
            <a:endParaRPr lang="zh-CN" altLang="en-US" sz="3600" spc="-150" dirty="0">
              <a:solidFill>
                <a:schemeClr val="tx1">
                  <a:lumMod val="75000"/>
                  <a:lumOff val="25000"/>
                </a:schemeClr>
              </a:solidFill>
              <a:latin typeface="汉仪跳跳体简" panose="00020600040101010101" pitchFamily="18" charset="-122"/>
              <a:ea typeface="汉仪跳跳体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blinds dir="vert"/>
      </p:transition>
    </mc:Choice>
    <mc:Fallback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p="http://schemas.openxmlformats.org/presentationml/2006/main">
  <p:tag name="ISPRING_PRESENTATION_TITLE" val="快乐暑假生活PPT模板"/>
  <p:tag name="commondata" val="eyJoZGlkIjoiYTQ3YTc2YjBlNWRhYjQ0NTA0MDBkN2E0YWM4YTZjZGMifQ=="/>
</p:tagLst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TM02900688[[fn=平面]]</Template>
  <TotalTime>0</TotalTime>
  <Words>698</Words>
  <Application>WPS 演示</Application>
  <PresentationFormat>宽屏</PresentationFormat>
  <Paragraphs>75</Paragraphs>
  <Slides>22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Arial</vt:lpstr>
      <vt:lpstr>宋体</vt:lpstr>
      <vt:lpstr>Wingdings</vt:lpstr>
      <vt:lpstr>Wingdings 2</vt:lpstr>
      <vt:lpstr>汉仪铸字童年体W</vt:lpstr>
      <vt:lpstr>Nirmala UI Semilight</vt:lpstr>
      <vt:lpstr>汉仪跳跳体简</vt:lpstr>
      <vt:lpstr>微软雅黑</vt:lpstr>
      <vt:lpstr>Arial Unicode MS</vt:lpstr>
      <vt:lpstr>Calibri Light</vt:lpstr>
      <vt:lpstr>Calibri</vt:lpstr>
      <vt:lpstr>等线</vt:lpstr>
      <vt:lpstr>HDOfficeLightV0</vt:lpstr>
      <vt:lpstr>1_HDOfficeLightV0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Years later</cp:lastModifiedBy>
  <cp:revision>1</cp:revision>
  <dcterms:created xsi:type="dcterms:W3CDTF">2024-06-26T11:52:09Z</dcterms:created>
  <dcterms:modified xsi:type="dcterms:W3CDTF">2024-06-26T11:52:09Z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37E9E85284F14CBD9D2B00CE552B4015_13</vt:lpwstr>
  </property>
  <property fmtid="{D5CDD505-2E9C-101B-9397-08002B2CF9AE}" pid="3" name="KSOProductBuildVer">
    <vt:lpwstr>2052-12.1.0.17133</vt:lpwstr>
  </property>
</Properties>
</file>