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92" r:id="rId3"/>
    <p:sldId id="295" r:id="rId5"/>
    <p:sldId id="278" r:id="rId6"/>
    <p:sldId id="306" r:id="rId7"/>
    <p:sldId id="314" r:id="rId8"/>
    <p:sldId id="307" r:id="rId9"/>
    <p:sldId id="267" r:id="rId10"/>
    <p:sldId id="294" r:id="rId11"/>
    <p:sldId id="309" r:id="rId12"/>
    <p:sldId id="290" r:id="rId13"/>
    <p:sldId id="308" r:id="rId14"/>
    <p:sldId id="310" r:id="rId15"/>
    <p:sldId id="313" r:id="rId16"/>
    <p:sldId id="323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3589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483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3046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7" userDrawn="1">
          <p15:clr>
            <a:srgbClr val="A4A3A4"/>
          </p15:clr>
        </p15:guide>
        <p15:guide id="9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FDD"/>
    <a:srgbClr val="76D5DD"/>
    <a:srgbClr val="8BC5BB"/>
    <a:srgbClr val="A5C9AF"/>
    <a:srgbClr val="1C1815"/>
    <a:srgbClr val="7E606B"/>
    <a:srgbClr val="657B67"/>
    <a:srgbClr val="1A4C56"/>
    <a:srgbClr val="D2F5F9"/>
    <a:srgbClr val="BD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5076" autoAdjust="0"/>
  </p:normalViewPr>
  <p:slideViewPr>
    <p:cSldViewPr snapToGrid="0" showGuides="1">
      <p:cViewPr varScale="1">
        <p:scale>
          <a:sx n="109" d="100"/>
          <a:sy n="109" d="100"/>
        </p:scale>
        <p:origin x="540" y="96"/>
      </p:cViewPr>
      <p:guideLst>
        <p:guide orient="horz" pos="232"/>
        <p:guide orient="horz" pos="3589"/>
        <p:guide orient="horz" pos="686"/>
        <p:guide pos="483"/>
        <p:guide pos="7355"/>
        <p:guide pos="3046"/>
        <p:guide pos="4498"/>
        <p:guide pos="7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F169-EA65-4406-A6B2-EE57CB6196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96B71-7C5C-44DB-8E78-43B479E1A2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96B71-7C5C-44DB-8E78-43B479E1A2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CBEB-EBD3-4492-BFCD-DD09744313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5A76-488C-46F0-A56C-7ACAF3D780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-1" y="-1041043"/>
            <a:ext cx="12191999" cy="7899042"/>
          </a:xfrm>
          <a:prstGeom prst="rect">
            <a:avLst/>
          </a:prstGeom>
        </p:spPr>
      </p:pic>
      <p:sp>
        <p:nvSpPr>
          <p:cNvPr id="14" name="Rectangle 5"/>
          <p:cNvSpPr/>
          <p:nvPr/>
        </p:nvSpPr>
        <p:spPr>
          <a:xfrm>
            <a:off x="6905617" y="384048"/>
            <a:ext cx="4572000" cy="6217919"/>
          </a:xfrm>
          <a:prstGeom prst="rect">
            <a:avLst/>
          </a:prstGeom>
          <a:solidFill>
            <a:srgbClr val="1A4C5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14162" y="663613"/>
            <a:ext cx="4320000" cy="6054395"/>
            <a:chOff x="6954436" y="663613"/>
            <a:chExt cx="4320000" cy="6054395"/>
          </a:xfrm>
        </p:grpSpPr>
        <p:sp>
          <p:nvSpPr>
            <p:cNvPr id="2" name="Rectangle 1"/>
            <p:cNvSpPr/>
            <p:nvPr/>
          </p:nvSpPr>
          <p:spPr>
            <a:xfrm>
              <a:off x="6954436" y="1081499"/>
              <a:ext cx="43200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COLORFUL&amp;</a:t>
              </a:r>
              <a:endParaRPr lang="en-US" altLang="zh-CN" sz="7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r>
                <a:rPr lang="en-US" sz="7200" dirty="0">
                  <a:solidFill>
                    <a:schemeClr val="bg1"/>
                  </a:solidFill>
                  <a:cs typeface="+mn-ea"/>
                  <a:sym typeface="+mn-lt"/>
                </a:rPr>
                <a:t>VITALITY</a:t>
              </a:r>
              <a:endParaRPr 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PLANT</a:t>
              </a:r>
              <a:endParaRPr lang="en-US" altLang="zh-CN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485894" y="663613"/>
              <a:ext cx="668622" cy="417886"/>
              <a:chOff x="11029394" y="433453"/>
              <a:chExt cx="668622" cy="41788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029394" y="433453"/>
                <a:ext cx="668622" cy="41788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24"/>
              <p:cNvSpPr>
                <a:spLocks noEditPoints="1"/>
              </p:cNvSpPr>
              <p:nvPr/>
            </p:nvSpPr>
            <p:spPr bwMode="auto">
              <a:xfrm>
                <a:off x="11231149" y="518571"/>
                <a:ext cx="265113" cy="247650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77" y="21"/>
                  </a:cxn>
                  <a:cxn ang="0">
                    <a:pos x="72" y="21"/>
                  </a:cxn>
                  <a:cxn ang="0">
                    <a:pos x="69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38" y="0"/>
                  </a:cxn>
                  <a:cxn ang="0">
                    <a:pos x="77" y="16"/>
                  </a:cxn>
                  <a:cxn ang="0">
                    <a:pos x="77" y="67"/>
                  </a:cxn>
                  <a:cxn ang="0">
                    <a:pos x="77" y="72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3" y="65"/>
                  </a:cxn>
                  <a:cxn ang="0">
                    <a:pos x="74" y="65"/>
                  </a:cxn>
                  <a:cxn ang="0">
                    <a:pos x="77" y="67"/>
                  </a:cxn>
                  <a:cxn ang="0">
                    <a:pos x="20" y="26"/>
                  </a:cxn>
                  <a:cxn ang="0">
                    <a:pos x="20" y="57"/>
                  </a:cxn>
                  <a:cxn ang="0">
                    <a:pos x="25" y="57"/>
                  </a:cxn>
                  <a:cxn ang="0">
                    <a:pos x="25" y="26"/>
                  </a:cxn>
                  <a:cxn ang="0">
                    <a:pos x="36" y="26"/>
                  </a:cxn>
                  <a:cxn ang="0">
                    <a:pos x="36" y="57"/>
                  </a:cxn>
                  <a:cxn ang="0">
                    <a:pos x="41" y="57"/>
                  </a:cxn>
                  <a:cxn ang="0">
                    <a:pos x="41" y="26"/>
                  </a:cxn>
                  <a:cxn ang="0">
                    <a:pos x="51" y="26"/>
                  </a:cxn>
                  <a:cxn ang="0">
                    <a:pos x="51" y="57"/>
                  </a:cxn>
                  <a:cxn ang="0">
                    <a:pos x="56" y="57"/>
                  </a:cxn>
                  <a:cxn ang="0">
                    <a:pos x="56" y="26"/>
                  </a:cxn>
                  <a:cxn ang="0">
                    <a:pos x="67" y="26"/>
                  </a:cxn>
                  <a:cxn ang="0">
                    <a:pos x="67" y="57"/>
                  </a:cxn>
                  <a:cxn ang="0">
                    <a:pos x="69" y="57"/>
                  </a:cxn>
                  <a:cxn ang="0">
                    <a:pos x="72" y="59"/>
                  </a:cxn>
                  <a:cxn ang="0">
                    <a:pos x="72" y="62"/>
                  </a:cxn>
                  <a:cxn ang="0">
                    <a:pos x="5" y="62"/>
                  </a:cxn>
                  <a:cxn ang="0">
                    <a:pos x="5" y="59"/>
                  </a:cxn>
                  <a:cxn ang="0">
                    <a:pos x="8" y="57"/>
                  </a:cxn>
                  <a:cxn ang="0">
                    <a:pos x="10" y="57"/>
                  </a:cxn>
                  <a:cxn ang="0">
                    <a:pos x="10" y="26"/>
                  </a:cxn>
                  <a:cxn ang="0">
                    <a:pos x="20" y="26"/>
                  </a:cxn>
                </a:cxnLst>
                <a:rect l="0" t="0" r="r" b="b"/>
                <a:pathLst>
                  <a:path w="77" h="72">
                    <a:moveTo>
                      <a:pt x="77" y="16"/>
                    </a:moveTo>
                    <a:cubicBezTo>
                      <a:pt x="77" y="21"/>
                      <a:pt x="77" y="21"/>
                      <a:pt x="77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2"/>
                      <a:pt x="70" y="23"/>
                      <a:pt x="69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3"/>
                      <a:pt x="5" y="22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77" y="16"/>
                    </a:lnTo>
                    <a:close/>
                    <a:moveTo>
                      <a:pt x="77" y="67"/>
                    </a:moveTo>
                    <a:cubicBezTo>
                      <a:pt x="77" y="72"/>
                      <a:pt x="77" y="72"/>
                      <a:pt x="77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1" y="65"/>
                      <a:pt x="3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6" y="65"/>
                      <a:pt x="77" y="66"/>
                      <a:pt x="77" y="67"/>
                    </a:cubicBezTo>
                    <a:close/>
                    <a:moveTo>
                      <a:pt x="20" y="26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7"/>
                      <a:pt x="72" y="58"/>
                      <a:pt x="72" y="59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8"/>
                      <a:pt x="6" y="57"/>
                      <a:pt x="8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26"/>
                      <a:pt x="10" y="26"/>
                      <a:pt x="10" y="26"/>
                    </a:cubicBezTo>
                    <a:lnTo>
                      <a:pt x="20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065626" y="5185281"/>
              <a:ext cx="3103624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Plants are very important living things. Life could not go on if there were no plants.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744855" y="5595620"/>
            <a:ext cx="3110865" cy="430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/>
          <p:nvPr/>
        </p:nvSpPr>
        <p:spPr>
          <a:xfrm rot="5400000">
            <a:off x="-665415" y="2093470"/>
            <a:ext cx="6858001" cy="2671059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-1" y="1069675"/>
            <a:ext cx="12192001" cy="1736120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428057" y="3930316"/>
            <a:ext cx="2671059" cy="29276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24155" y="4993269"/>
            <a:ext cx="468000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cactus (plural: cacti or cactuses) is any member of the spine plant family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Cactaceae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native to the Americas. They are often used as ornamental plants, but some are also crop plants.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356263" y="832033"/>
            <a:ext cx="4724370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WRITE SOMETHING 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YOUR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COMPANY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949295" y="0"/>
            <a:ext cx="3829720" cy="3930317"/>
          </a:xfrm>
          <a:custGeom>
            <a:avLst/>
            <a:gdLst>
              <a:gd name="connsiteX0" fmla="*/ 0 w 3829720"/>
              <a:gd name="connsiteY0" fmla="*/ 0 h 3930317"/>
              <a:gd name="connsiteX1" fmla="*/ 3829720 w 3829720"/>
              <a:gd name="connsiteY1" fmla="*/ 0 h 3930317"/>
              <a:gd name="connsiteX2" fmla="*/ 3829720 w 3829720"/>
              <a:gd name="connsiteY2" fmla="*/ 3930317 h 3930317"/>
              <a:gd name="connsiteX3" fmla="*/ 0 w 3829720"/>
              <a:gd name="connsiteY3" fmla="*/ 3930317 h 39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720" h="3930317">
                <a:moveTo>
                  <a:pt x="0" y="0"/>
                </a:moveTo>
                <a:lnTo>
                  <a:pt x="3829720" y="0"/>
                </a:lnTo>
                <a:lnTo>
                  <a:pt x="3829720" y="3930317"/>
                </a:lnTo>
                <a:lnTo>
                  <a:pt x="0" y="3930317"/>
                </a:lnTo>
                <a:close/>
              </a:path>
            </a:pathLst>
          </a:custGeom>
        </p:spPr>
      </p:pic>
      <p:sp>
        <p:nvSpPr>
          <p:cNvPr id="9" name="Freeform 126"/>
          <p:cNvSpPr/>
          <p:nvPr/>
        </p:nvSpPr>
        <p:spPr bwMode="auto">
          <a:xfrm rot="988690">
            <a:off x="2685628" y="3187301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9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9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 rot="5400000">
            <a:off x="1880336" y="-732597"/>
            <a:ext cx="2844000" cy="5572800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515942" y="3475803"/>
            <a:ext cx="5572795" cy="2844000"/>
          </a:xfrm>
          <a:custGeom>
            <a:avLst/>
            <a:gdLst>
              <a:gd name="connsiteX0" fmla="*/ 0 w 5572795"/>
              <a:gd name="connsiteY0" fmla="*/ 0 h 2844000"/>
              <a:gd name="connsiteX1" fmla="*/ 5125247 w 5572795"/>
              <a:gd name="connsiteY1" fmla="*/ 0 h 2844000"/>
              <a:gd name="connsiteX2" fmla="*/ 5134398 w 5572795"/>
              <a:gd name="connsiteY2" fmla="*/ 90773 h 2844000"/>
              <a:gd name="connsiteX3" fmla="*/ 5490167 w 5572795"/>
              <a:gd name="connsiteY3" fmla="*/ 446542 h 2844000"/>
              <a:gd name="connsiteX4" fmla="*/ 5572795 w 5572795"/>
              <a:gd name="connsiteY4" fmla="*/ 454872 h 2844000"/>
              <a:gd name="connsiteX5" fmla="*/ 5572795 w 5572795"/>
              <a:gd name="connsiteY5" fmla="*/ 2844000 h 2844000"/>
              <a:gd name="connsiteX6" fmla="*/ 0 w 5572795"/>
              <a:gd name="connsiteY6" fmla="*/ 2844000 h 2844000"/>
              <a:gd name="connsiteX7" fmla="*/ 0 w 5572795"/>
              <a:gd name="connsiteY7" fmla="*/ 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2795" h="2844000">
                <a:moveTo>
                  <a:pt x="0" y="0"/>
                </a:moveTo>
                <a:lnTo>
                  <a:pt x="5125247" y="0"/>
                </a:lnTo>
                <a:lnTo>
                  <a:pt x="5134398" y="90773"/>
                </a:lnTo>
                <a:cubicBezTo>
                  <a:pt x="5170940" y="269349"/>
                  <a:pt x="5311592" y="410001"/>
                  <a:pt x="5490167" y="446542"/>
                </a:cubicBezTo>
                <a:lnTo>
                  <a:pt x="5572795" y="454872"/>
                </a:lnTo>
                <a:lnTo>
                  <a:pt x="5572795" y="2844000"/>
                </a:lnTo>
                <a:lnTo>
                  <a:pt x="0" y="284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08210" y="631802"/>
            <a:ext cx="5569369" cy="2844000"/>
          </a:xfrm>
          <a:custGeom>
            <a:avLst/>
            <a:gdLst>
              <a:gd name="connsiteX0" fmla="*/ 0 w 5569369"/>
              <a:gd name="connsiteY0" fmla="*/ 0 h 2844000"/>
              <a:gd name="connsiteX1" fmla="*/ 5569369 w 5569369"/>
              <a:gd name="connsiteY1" fmla="*/ 0 h 2844000"/>
              <a:gd name="connsiteX2" fmla="*/ 5569369 w 5569369"/>
              <a:gd name="connsiteY2" fmla="*/ 2844000 h 2844000"/>
              <a:gd name="connsiteX3" fmla="*/ 435848 w 5569369"/>
              <a:gd name="connsiteY3" fmla="*/ 2844000 h 2844000"/>
              <a:gd name="connsiteX4" fmla="*/ 426721 w 5569369"/>
              <a:gd name="connsiteY4" fmla="*/ 2753469 h 2844000"/>
              <a:gd name="connsiteX5" fmla="*/ 70952 w 5569369"/>
              <a:gd name="connsiteY5" fmla="*/ 2397700 h 2844000"/>
              <a:gd name="connsiteX6" fmla="*/ 0 w 5569369"/>
              <a:gd name="connsiteY6" fmla="*/ 2390547 h 2844000"/>
              <a:gd name="connsiteX7" fmla="*/ 0 w 5569369"/>
              <a:gd name="connsiteY7" fmla="*/ 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9369" h="2844000">
                <a:moveTo>
                  <a:pt x="0" y="0"/>
                </a:moveTo>
                <a:lnTo>
                  <a:pt x="5569369" y="0"/>
                </a:lnTo>
                <a:lnTo>
                  <a:pt x="5569369" y="2844000"/>
                </a:lnTo>
                <a:lnTo>
                  <a:pt x="435848" y="2844000"/>
                </a:lnTo>
                <a:lnTo>
                  <a:pt x="426721" y="2753469"/>
                </a:lnTo>
                <a:cubicBezTo>
                  <a:pt x="390180" y="2574893"/>
                  <a:pt x="249528" y="2434242"/>
                  <a:pt x="70952" y="2397700"/>
                </a:cubicBezTo>
                <a:lnTo>
                  <a:pt x="0" y="239054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Rectangle 5"/>
          <p:cNvSpPr/>
          <p:nvPr/>
        </p:nvSpPr>
        <p:spPr>
          <a:xfrm rot="5400000">
            <a:off x="7472610" y="2111403"/>
            <a:ext cx="2844000" cy="5572800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7895" y="1110484"/>
            <a:ext cx="4908883" cy="2209804"/>
            <a:chOff x="847894" y="773348"/>
            <a:chExt cx="4908883" cy="2209804"/>
          </a:xfrm>
        </p:grpSpPr>
        <p:sp>
          <p:nvSpPr>
            <p:cNvPr id="16" name="文本框 15"/>
            <p:cNvSpPr txBox="1"/>
            <p:nvPr/>
          </p:nvSpPr>
          <p:spPr>
            <a:xfrm>
              <a:off x="1307422" y="773348"/>
              <a:ext cx="3665632" cy="12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WRITE 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7894" y="1598157"/>
              <a:ext cx="4908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Most designers set their type arbitrarily, either by pulling  values out of the sky or by adhering to a baseline grid.  The former case isn’t worth discussing here, but the  latter requires a closer look.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126"/>
          <p:cNvSpPr/>
          <p:nvPr/>
        </p:nvSpPr>
        <p:spPr bwMode="auto">
          <a:xfrm rot="988690">
            <a:off x="5953320" y="3259802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40169" y="3954484"/>
            <a:ext cx="4908883" cy="2209804"/>
            <a:chOff x="847894" y="773348"/>
            <a:chExt cx="4908883" cy="2209804"/>
          </a:xfrm>
        </p:grpSpPr>
        <p:sp>
          <p:nvSpPr>
            <p:cNvPr id="13" name="文本框 12"/>
            <p:cNvSpPr txBox="1"/>
            <p:nvPr/>
          </p:nvSpPr>
          <p:spPr>
            <a:xfrm>
              <a:off x="1307422" y="773348"/>
              <a:ext cx="3665632" cy="12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WRITE 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7894" y="1598157"/>
              <a:ext cx="4908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Most designers set their type arbitrarily, either by pulling  values out of the sky or by adhering to a baseline grid.  The former case isn’t worth discussing here, but the  latter requires a closer look.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1"/>
            <a:ext cx="12192000" cy="37671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04559" y="4106174"/>
            <a:ext cx="5382884" cy="69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640" y="5281417"/>
            <a:ext cx="1109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Most designers set their type arbitrarily, either by pulling Values out of the sky or by adhering to a baseline grid.  The former case isn’t worth discussing here, but the latter requires a closer look.  Most designers set their type arbitrarily, either by pulling Values out of the sky or by adhering to a baseline grid.  The former case isn’t worth discussing here, but the latter requires a closer look.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26"/>
          <p:cNvSpPr/>
          <p:nvPr/>
        </p:nvSpPr>
        <p:spPr bwMode="auto">
          <a:xfrm rot="988690">
            <a:off x="5934000" y="4847275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3767184"/>
            <a:ext cx="12192001" cy="338990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383865" y="3429000"/>
            <a:ext cx="4844716" cy="2643065"/>
          </a:xfrm>
          <a:prstGeom prst="rect">
            <a:avLst/>
          </a:prstGeom>
          <a:solidFill>
            <a:srgbClr val="1A4C5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53" y="3798324"/>
            <a:ext cx="4733290" cy="2215062"/>
            <a:chOff x="495353" y="3984068"/>
            <a:chExt cx="4733290" cy="2215062"/>
          </a:xfrm>
        </p:grpSpPr>
        <p:sp>
          <p:nvSpPr>
            <p:cNvPr id="13" name="Rectangle 6"/>
            <p:cNvSpPr/>
            <p:nvPr/>
          </p:nvSpPr>
          <p:spPr>
            <a:xfrm>
              <a:off x="693157" y="4998801"/>
              <a:ext cx="31036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Plants are very important living things. Life could not go on if there were no plants.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"/>
            <p:cNvSpPr/>
            <p:nvPr/>
          </p:nvSpPr>
          <p:spPr>
            <a:xfrm>
              <a:off x="495353" y="3984068"/>
              <a:ext cx="4733290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THANK YOU</a:t>
              </a:r>
              <a:endParaRPr lang="en-US" altLang="zh-CN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50651" y="5404229"/>
              <a:ext cx="668622" cy="417886"/>
              <a:chOff x="11029394" y="433453"/>
              <a:chExt cx="668622" cy="417886"/>
            </a:xfrm>
          </p:grpSpPr>
          <p:sp>
            <p:nvSpPr>
              <p:cNvPr id="16" name="Rectangle 7"/>
              <p:cNvSpPr/>
              <p:nvPr/>
            </p:nvSpPr>
            <p:spPr>
              <a:xfrm>
                <a:off x="11029394" y="433453"/>
                <a:ext cx="668622" cy="41788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11231149" y="518571"/>
                <a:ext cx="265113" cy="247650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77" y="21"/>
                  </a:cxn>
                  <a:cxn ang="0">
                    <a:pos x="72" y="21"/>
                  </a:cxn>
                  <a:cxn ang="0">
                    <a:pos x="69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38" y="0"/>
                  </a:cxn>
                  <a:cxn ang="0">
                    <a:pos x="77" y="16"/>
                  </a:cxn>
                  <a:cxn ang="0">
                    <a:pos x="77" y="67"/>
                  </a:cxn>
                  <a:cxn ang="0">
                    <a:pos x="77" y="72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3" y="65"/>
                  </a:cxn>
                  <a:cxn ang="0">
                    <a:pos x="74" y="65"/>
                  </a:cxn>
                  <a:cxn ang="0">
                    <a:pos x="77" y="67"/>
                  </a:cxn>
                  <a:cxn ang="0">
                    <a:pos x="20" y="26"/>
                  </a:cxn>
                  <a:cxn ang="0">
                    <a:pos x="20" y="57"/>
                  </a:cxn>
                  <a:cxn ang="0">
                    <a:pos x="25" y="57"/>
                  </a:cxn>
                  <a:cxn ang="0">
                    <a:pos x="25" y="26"/>
                  </a:cxn>
                  <a:cxn ang="0">
                    <a:pos x="36" y="26"/>
                  </a:cxn>
                  <a:cxn ang="0">
                    <a:pos x="36" y="57"/>
                  </a:cxn>
                  <a:cxn ang="0">
                    <a:pos x="41" y="57"/>
                  </a:cxn>
                  <a:cxn ang="0">
                    <a:pos x="41" y="26"/>
                  </a:cxn>
                  <a:cxn ang="0">
                    <a:pos x="51" y="26"/>
                  </a:cxn>
                  <a:cxn ang="0">
                    <a:pos x="51" y="57"/>
                  </a:cxn>
                  <a:cxn ang="0">
                    <a:pos x="56" y="57"/>
                  </a:cxn>
                  <a:cxn ang="0">
                    <a:pos x="56" y="26"/>
                  </a:cxn>
                  <a:cxn ang="0">
                    <a:pos x="67" y="26"/>
                  </a:cxn>
                  <a:cxn ang="0">
                    <a:pos x="67" y="57"/>
                  </a:cxn>
                  <a:cxn ang="0">
                    <a:pos x="69" y="57"/>
                  </a:cxn>
                  <a:cxn ang="0">
                    <a:pos x="72" y="59"/>
                  </a:cxn>
                  <a:cxn ang="0">
                    <a:pos x="72" y="62"/>
                  </a:cxn>
                  <a:cxn ang="0">
                    <a:pos x="5" y="62"/>
                  </a:cxn>
                  <a:cxn ang="0">
                    <a:pos x="5" y="59"/>
                  </a:cxn>
                  <a:cxn ang="0">
                    <a:pos x="8" y="57"/>
                  </a:cxn>
                  <a:cxn ang="0">
                    <a:pos x="10" y="57"/>
                  </a:cxn>
                  <a:cxn ang="0">
                    <a:pos x="10" y="26"/>
                  </a:cxn>
                  <a:cxn ang="0">
                    <a:pos x="20" y="26"/>
                  </a:cxn>
                </a:cxnLst>
                <a:rect l="0" t="0" r="r" b="b"/>
                <a:pathLst>
                  <a:path w="77" h="72">
                    <a:moveTo>
                      <a:pt x="77" y="16"/>
                    </a:moveTo>
                    <a:cubicBezTo>
                      <a:pt x="77" y="21"/>
                      <a:pt x="77" y="21"/>
                      <a:pt x="77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2"/>
                      <a:pt x="70" y="23"/>
                      <a:pt x="69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3"/>
                      <a:pt x="5" y="22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77" y="16"/>
                    </a:lnTo>
                    <a:close/>
                    <a:moveTo>
                      <a:pt x="77" y="67"/>
                    </a:moveTo>
                    <a:cubicBezTo>
                      <a:pt x="77" y="72"/>
                      <a:pt x="77" y="72"/>
                      <a:pt x="77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1" y="65"/>
                      <a:pt x="3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6" y="65"/>
                      <a:pt x="77" y="66"/>
                      <a:pt x="77" y="67"/>
                    </a:cubicBezTo>
                    <a:close/>
                    <a:moveTo>
                      <a:pt x="20" y="26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7"/>
                      <a:pt x="72" y="58"/>
                      <a:pt x="72" y="59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8"/>
                      <a:pt x="6" y="57"/>
                      <a:pt x="8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26"/>
                      <a:pt x="10" y="26"/>
                      <a:pt x="10" y="26"/>
                    </a:cubicBezTo>
                    <a:lnTo>
                      <a:pt x="20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 rot="5400000">
            <a:off x="3877627" y="-1456370"/>
            <a:ext cx="6858001" cy="9770744"/>
          </a:xfrm>
          <a:prstGeom prst="rect">
            <a:avLst/>
          </a:prstGeom>
          <a:solidFill>
            <a:srgbClr val="D2F5F9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Rectangle 1"/>
          <p:cNvSpPr/>
          <p:nvPr/>
        </p:nvSpPr>
        <p:spPr>
          <a:xfrm rot="16200000" flipH="1">
            <a:off x="-960237" y="2274839"/>
            <a:ext cx="3922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  <a:endParaRPr lang="en-US" altLang="zh-CN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Straight Connector 7"/>
          <p:cNvCxnSpPr/>
          <p:nvPr/>
        </p:nvCxnSpPr>
        <p:spPr>
          <a:xfrm>
            <a:off x="1752196" y="2678294"/>
            <a:ext cx="0" cy="157760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937000" y="931653"/>
            <a:ext cx="2724150" cy="5114966"/>
            <a:chOff x="2937000" y="931653"/>
            <a:chExt cx="2724150" cy="511496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2937000" y="931653"/>
              <a:ext cx="2724150" cy="4198252"/>
            </a:xfrm>
            <a:custGeom>
              <a:avLst/>
              <a:gdLst>
                <a:gd name="connsiteX0" fmla="*/ 0 w 2724150"/>
                <a:gd name="connsiteY0" fmla="*/ 0 h 4198252"/>
                <a:gd name="connsiteX1" fmla="*/ 2724150 w 2724150"/>
                <a:gd name="connsiteY1" fmla="*/ 0 h 4198252"/>
                <a:gd name="connsiteX2" fmla="*/ 2724150 w 2724150"/>
                <a:gd name="connsiteY2" fmla="*/ 4198252 h 4198252"/>
                <a:gd name="connsiteX3" fmla="*/ 0 w 2724150"/>
                <a:gd name="connsiteY3" fmla="*/ 4198252 h 41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150" h="4198252">
                  <a:moveTo>
                    <a:pt x="0" y="0"/>
                  </a:moveTo>
                  <a:lnTo>
                    <a:pt x="2724150" y="0"/>
                  </a:lnTo>
                  <a:lnTo>
                    <a:pt x="2724150" y="4198252"/>
                  </a:lnTo>
                  <a:lnTo>
                    <a:pt x="0" y="4198252"/>
                  </a:lnTo>
                  <a:close/>
                </a:path>
              </a:pathLst>
            </a:custGeom>
          </p:spPr>
        </p:pic>
        <p:sp>
          <p:nvSpPr>
            <p:cNvPr id="12" name="文本框 11"/>
            <p:cNvSpPr txBox="1"/>
            <p:nvPr/>
          </p:nvSpPr>
          <p:spPr>
            <a:xfrm>
              <a:off x="3021322" y="5417664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46706" y="931653"/>
            <a:ext cx="2724150" cy="5114966"/>
            <a:chOff x="5946706" y="931653"/>
            <a:chExt cx="2724150" cy="511496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flipH="1">
              <a:off x="5946706" y="931653"/>
              <a:ext cx="2724150" cy="4198252"/>
            </a:xfrm>
            <a:custGeom>
              <a:avLst/>
              <a:gdLst>
                <a:gd name="connsiteX0" fmla="*/ 0 w 2724150"/>
                <a:gd name="connsiteY0" fmla="*/ 0 h 4198252"/>
                <a:gd name="connsiteX1" fmla="*/ 2724150 w 2724150"/>
                <a:gd name="connsiteY1" fmla="*/ 0 h 4198252"/>
                <a:gd name="connsiteX2" fmla="*/ 2724150 w 2724150"/>
                <a:gd name="connsiteY2" fmla="*/ 4198252 h 4198252"/>
                <a:gd name="connsiteX3" fmla="*/ 0 w 2724150"/>
                <a:gd name="connsiteY3" fmla="*/ 4198252 h 41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150" h="4198252">
                  <a:moveTo>
                    <a:pt x="0" y="0"/>
                  </a:moveTo>
                  <a:lnTo>
                    <a:pt x="2724150" y="0"/>
                  </a:lnTo>
                  <a:lnTo>
                    <a:pt x="2724150" y="4198252"/>
                  </a:lnTo>
                  <a:lnTo>
                    <a:pt x="0" y="4198252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6031028" y="5417664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56412" y="931653"/>
            <a:ext cx="2725200" cy="5114966"/>
            <a:chOff x="8956412" y="931653"/>
            <a:chExt cx="2725200" cy="5114966"/>
          </a:xfrm>
        </p:grpSpPr>
        <p:sp>
          <p:nvSpPr>
            <p:cNvPr id="15" name="文本框 14"/>
            <p:cNvSpPr txBox="1"/>
            <p:nvPr/>
          </p:nvSpPr>
          <p:spPr>
            <a:xfrm>
              <a:off x="9041259" y="5417664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220212" y="1667853"/>
              <a:ext cx="4197600" cy="2725200"/>
            </a:xfrm>
            <a:custGeom>
              <a:avLst/>
              <a:gdLst>
                <a:gd name="connsiteX0" fmla="*/ 0 w 4197600"/>
                <a:gd name="connsiteY0" fmla="*/ 0 h 2725200"/>
                <a:gd name="connsiteX1" fmla="*/ 4197600 w 4197600"/>
                <a:gd name="connsiteY1" fmla="*/ 0 h 2725200"/>
                <a:gd name="connsiteX2" fmla="*/ 4197600 w 4197600"/>
                <a:gd name="connsiteY2" fmla="*/ 2725200 h 2725200"/>
                <a:gd name="connsiteX3" fmla="*/ 0 w 4197600"/>
                <a:gd name="connsiteY3" fmla="*/ 2725200 h 27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7600" h="2725200">
                  <a:moveTo>
                    <a:pt x="0" y="0"/>
                  </a:moveTo>
                  <a:lnTo>
                    <a:pt x="4197600" y="0"/>
                  </a:lnTo>
                  <a:lnTo>
                    <a:pt x="4197600" y="2725200"/>
                  </a:lnTo>
                  <a:lnTo>
                    <a:pt x="0" y="27252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/>
          <p:nvPr/>
        </p:nvSpPr>
        <p:spPr>
          <a:xfrm rot="5400000">
            <a:off x="5888178" y="554187"/>
            <a:ext cx="6858008" cy="5749636"/>
          </a:xfrm>
          <a:prstGeom prst="rect">
            <a:avLst/>
          </a:prstGeom>
          <a:solidFill>
            <a:srgbClr val="D2F5F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941755" y="-7"/>
            <a:ext cx="5254470" cy="6858007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2170821" y="198850"/>
            <a:ext cx="2877711" cy="69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HERE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48327" y="1071593"/>
            <a:ext cx="936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83322" y="1542446"/>
            <a:ext cx="2287091" cy="2041914"/>
            <a:chOff x="511867" y="1542446"/>
            <a:chExt cx="2287091" cy="2041914"/>
          </a:xfrm>
        </p:grpSpPr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1349255" y="1542446"/>
              <a:ext cx="576000" cy="360000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59" y="54"/>
                </a:cxn>
                <a:cxn ang="0">
                  <a:pos x="10" y="54"/>
                </a:cxn>
                <a:cxn ang="0">
                  <a:pos x="0" y="44"/>
                </a:cxn>
                <a:cxn ang="0">
                  <a:pos x="68" y="44"/>
                </a:cxn>
                <a:cxn ang="0">
                  <a:pos x="56" y="30"/>
                </a:cxn>
                <a:cxn ang="0">
                  <a:pos x="54" y="30"/>
                </a:cxn>
                <a:cxn ang="0">
                  <a:pos x="54" y="31"/>
                </a:cxn>
                <a:cxn ang="0">
                  <a:pos x="45" y="39"/>
                </a:cxn>
                <a:cxn ang="0">
                  <a:pos x="19" y="39"/>
                </a:cxn>
                <a:cxn ang="0">
                  <a:pos x="10" y="31"/>
                </a:cxn>
                <a:cxn ang="0">
                  <a:pos x="10" y="3"/>
                </a:cxn>
                <a:cxn ang="0">
                  <a:pos x="13" y="0"/>
                </a:cxn>
                <a:cxn ang="0">
                  <a:pos x="56" y="0"/>
                </a:cxn>
                <a:cxn ang="0">
                  <a:pos x="71" y="15"/>
                </a:cxn>
                <a:cxn ang="0">
                  <a:pos x="56" y="30"/>
                </a:cxn>
                <a:cxn ang="0">
                  <a:pos x="56" y="8"/>
                </a:cxn>
                <a:cxn ang="0">
                  <a:pos x="54" y="8"/>
                </a:cxn>
                <a:cxn ang="0">
                  <a:pos x="54" y="22"/>
                </a:cxn>
                <a:cxn ang="0">
                  <a:pos x="56" y="22"/>
                </a:cxn>
                <a:cxn ang="0">
                  <a:pos x="64" y="15"/>
                </a:cxn>
                <a:cxn ang="0">
                  <a:pos x="56" y="8"/>
                </a:cxn>
              </a:cxnLst>
              <a:rect l="0" t="0" r="r" b="b"/>
              <a:pathLst>
                <a:path w="71" h="54">
                  <a:moveTo>
                    <a:pt x="68" y="44"/>
                  </a:moveTo>
                  <a:cubicBezTo>
                    <a:pt x="68" y="49"/>
                    <a:pt x="64" y="54"/>
                    <a:pt x="59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5" y="54"/>
                    <a:pt x="0" y="49"/>
                    <a:pt x="0" y="44"/>
                  </a:cubicBezTo>
                  <a:lnTo>
                    <a:pt x="68" y="44"/>
                  </a:lnTo>
                  <a:close/>
                  <a:moveTo>
                    <a:pt x="56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5"/>
                    <a:pt x="50" y="39"/>
                    <a:pt x="45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4" y="39"/>
                    <a:pt x="10" y="35"/>
                    <a:pt x="10" y="3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0"/>
                    <a:pt x="1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4" y="0"/>
                    <a:pt x="71" y="7"/>
                    <a:pt x="71" y="15"/>
                  </a:cubicBezTo>
                  <a:cubicBezTo>
                    <a:pt x="71" y="23"/>
                    <a:pt x="64" y="30"/>
                    <a:pt x="56" y="30"/>
                  </a:cubicBezTo>
                  <a:close/>
                  <a:moveTo>
                    <a:pt x="56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60" y="22"/>
                    <a:pt x="64" y="19"/>
                    <a:pt x="64" y="15"/>
                  </a:cubicBezTo>
                  <a:cubicBezTo>
                    <a:pt x="64" y="11"/>
                    <a:pt x="60" y="8"/>
                    <a:pt x="56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11867" y="2181164"/>
              <a:ext cx="2287091" cy="1403196"/>
              <a:chOff x="782033" y="2613555"/>
              <a:chExt cx="2151451" cy="1403196"/>
            </a:xfrm>
          </p:grpSpPr>
          <p:sp>
            <p:nvSpPr>
              <p:cNvPr id="12" name="文本框 4"/>
              <p:cNvSpPr txBox="1"/>
              <p:nvPr/>
            </p:nvSpPr>
            <p:spPr>
              <a:xfrm>
                <a:off x="782033" y="2954922"/>
                <a:ext cx="21514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Plants are important living things. Life could not go on if there were no plants.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"/>
              <p:cNvSpPr txBox="1"/>
              <p:nvPr/>
            </p:nvSpPr>
            <p:spPr>
              <a:xfrm>
                <a:off x="1263685" y="2613555"/>
                <a:ext cx="1388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83322" y="4086546"/>
            <a:ext cx="2287091" cy="2151452"/>
            <a:chOff x="511867" y="4086546"/>
            <a:chExt cx="2287091" cy="2151452"/>
          </a:xfrm>
        </p:grpSpPr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1387524" y="4086546"/>
              <a:ext cx="535775" cy="432000"/>
            </a:xfrm>
            <a:custGeom>
              <a:avLst/>
              <a:gdLst/>
              <a:ahLst/>
              <a:cxnLst>
                <a:cxn ang="0">
                  <a:pos x="77" y="16"/>
                </a:cxn>
                <a:cxn ang="0">
                  <a:pos x="77" y="21"/>
                </a:cxn>
                <a:cxn ang="0">
                  <a:pos x="72" y="21"/>
                </a:cxn>
                <a:cxn ang="0">
                  <a:pos x="69" y="23"/>
                </a:cxn>
                <a:cxn ang="0">
                  <a:pos x="8" y="23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38" y="0"/>
                </a:cxn>
                <a:cxn ang="0">
                  <a:pos x="77" y="16"/>
                </a:cxn>
                <a:cxn ang="0">
                  <a:pos x="77" y="67"/>
                </a:cxn>
                <a:cxn ang="0">
                  <a:pos x="77" y="72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3" y="65"/>
                </a:cxn>
                <a:cxn ang="0">
                  <a:pos x="74" y="65"/>
                </a:cxn>
                <a:cxn ang="0">
                  <a:pos x="77" y="67"/>
                </a:cxn>
                <a:cxn ang="0">
                  <a:pos x="20" y="26"/>
                </a:cxn>
                <a:cxn ang="0">
                  <a:pos x="20" y="57"/>
                </a:cxn>
                <a:cxn ang="0">
                  <a:pos x="25" y="57"/>
                </a:cxn>
                <a:cxn ang="0">
                  <a:pos x="25" y="26"/>
                </a:cxn>
                <a:cxn ang="0">
                  <a:pos x="36" y="26"/>
                </a:cxn>
                <a:cxn ang="0">
                  <a:pos x="36" y="57"/>
                </a:cxn>
                <a:cxn ang="0">
                  <a:pos x="41" y="57"/>
                </a:cxn>
                <a:cxn ang="0">
                  <a:pos x="41" y="26"/>
                </a:cxn>
                <a:cxn ang="0">
                  <a:pos x="51" y="26"/>
                </a:cxn>
                <a:cxn ang="0">
                  <a:pos x="51" y="57"/>
                </a:cxn>
                <a:cxn ang="0">
                  <a:pos x="56" y="57"/>
                </a:cxn>
                <a:cxn ang="0">
                  <a:pos x="56" y="26"/>
                </a:cxn>
                <a:cxn ang="0">
                  <a:pos x="67" y="26"/>
                </a:cxn>
                <a:cxn ang="0">
                  <a:pos x="67" y="57"/>
                </a:cxn>
                <a:cxn ang="0">
                  <a:pos x="69" y="57"/>
                </a:cxn>
                <a:cxn ang="0">
                  <a:pos x="72" y="59"/>
                </a:cxn>
                <a:cxn ang="0">
                  <a:pos x="72" y="62"/>
                </a:cxn>
                <a:cxn ang="0">
                  <a:pos x="5" y="62"/>
                </a:cxn>
                <a:cxn ang="0">
                  <a:pos x="5" y="59"/>
                </a:cxn>
                <a:cxn ang="0">
                  <a:pos x="8" y="57"/>
                </a:cxn>
                <a:cxn ang="0">
                  <a:pos x="10" y="57"/>
                </a:cxn>
                <a:cxn ang="0">
                  <a:pos x="10" y="26"/>
                </a:cxn>
                <a:cxn ang="0">
                  <a:pos x="20" y="26"/>
                </a:cxn>
              </a:cxnLst>
              <a:rect l="0" t="0" r="r" b="b"/>
              <a:pathLst>
                <a:path w="77" h="72">
                  <a:moveTo>
                    <a:pt x="77" y="16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2"/>
                    <a:pt x="70" y="23"/>
                    <a:pt x="6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77" y="16"/>
                  </a:lnTo>
                  <a:close/>
                  <a:moveTo>
                    <a:pt x="77" y="67"/>
                  </a:moveTo>
                  <a:cubicBezTo>
                    <a:pt x="77" y="72"/>
                    <a:pt x="77" y="72"/>
                    <a:pt x="7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6" y="65"/>
                    <a:pt x="77" y="66"/>
                    <a:pt x="77" y="67"/>
                  </a:cubicBezTo>
                  <a:close/>
                  <a:moveTo>
                    <a:pt x="20" y="26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0" y="57"/>
                    <a:pt x="72" y="58"/>
                    <a:pt x="72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8"/>
                    <a:pt x="6" y="57"/>
                    <a:pt x="8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11867" y="4834802"/>
              <a:ext cx="2287091" cy="1403196"/>
              <a:chOff x="782033" y="2613555"/>
              <a:chExt cx="2151451" cy="1403196"/>
            </a:xfrm>
          </p:grpSpPr>
          <p:sp>
            <p:nvSpPr>
              <p:cNvPr id="30" name="文本框 4"/>
              <p:cNvSpPr txBox="1"/>
              <p:nvPr/>
            </p:nvSpPr>
            <p:spPr>
              <a:xfrm>
                <a:off x="782033" y="2954922"/>
                <a:ext cx="21514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Plants are important living things. Life could not go on if there were no plants.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2"/>
              <p:cNvSpPr txBox="1"/>
              <p:nvPr/>
            </p:nvSpPr>
            <p:spPr>
              <a:xfrm>
                <a:off x="1263685" y="2613555"/>
                <a:ext cx="1388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779006" y="1470446"/>
            <a:ext cx="2287091" cy="2113914"/>
            <a:chOff x="3779006" y="1470446"/>
            <a:chExt cx="2287091" cy="2113914"/>
          </a:xfrm>
        </p:grpSpPr>
        <p:sp>
          <p:nvSpPr>
            <p:cNvPr id="14" name="Freeform 89"/>
            <p:cNvSpPr>
              <a:spLocks noEditPoints="1"/>
            </p:cNvSpPr>
            <p:nvPr/>
          </p:nvSpPr>
          <p:spPr bwMode="auto">
            <a:xfrm flipH="1">
              <a:off x="4619666" y="1470446"/>
              <a:ext cx="540000" cy="432000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61" y="33"/>
                </a:cxn>
                <a:cxn ang="0">
                  <a:pos x="57" y="33"/>
                </a:cxn>
                <a:cxn ang="0">
                  <a:pos x="57" y="50"/>
                </a:cxn>
                <a:cxn ang="0">
                  <a:pos x="53" y="54"/>
                </a:cxn>
                <a:cxn ang="0">
                  <a:pos x="9" y="54"/>
                </a:cxn>
                <a:cxn ang="0">
                  <a:pos x="6" y="50"/>
                </a:cxn>
                <a:cxn ang="0">
                  <a:pos x="6" y="33"/>
                </a:cxn>
                <a:cxn ang="0">
                  <a:pos x="2" y="33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2" y="18"/>
                </a:cxn>
                <a:cxn ang="0">
                  <a:pos x="19" y="18"/>
                </a:cxn>
                <a:cxn ang="0">
                  <a:pos x="10" y="9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31" y="10"/>
                </a:cxn>
                <a:cxn ang="0">
                  <a:pos x="36" y="3"/>
                </a:cxn>
                <a:cxn ang="0">
                  <a:pos x="43" y="0"/>
                </a:cxn>
                <a:cxn ang="0">
                  <a:pos x="52" y="9"/>
                </a:cxn>
                <a:cxn ang="0">
                  <a:pos x="43" y="18"/>
                </a:cxn>
                <a:cxn ang="0">
                  <a:pos x="61" y="18"/>
                </a:cxn>
                <a:cxn ang="0">
                  <a:pos x="62" y="19"/>
                </a:cxn>
                <a:cxn ang="0">
                  <a:pos x="62" y="32"/>
                </a:cxn>
                <a:cxn ang="0">
                  <a:pos x="27" y="13"/>
                </a:cxn>
                <a:cxn ang="0">
                  <a:pos x="22" y="6"/>
                </a:cxn>
                <a:cxn ang="0">
                  <a:pos x="19" y="5"/>
                </a:cxn>
                <a:cxn ang="0">
                  <a:pos x="16" y="9"/>
                </a:cxn>
                <a:cxn ang="0">
                  <a:pos x="19" y="13"/>
                </a:cxn>
                <a:cxn ang="0">
                  <a:pos x="27" y="13"/>
                </a:cxn>
                <a:cxn ang="0">
                  <a:pos x="38" y="45"/>
                </a:cxn>
                <a:cxn ang="0">
                  <a:pos x="38" y="26"/>
                </a:cxn>
                <a:cxn ang="0">
                  <a:pos x="38" y="18"/>
                </a:cxn>
                <a:cxn ang="0">
                  <a:pos x="25" y="18"/>
                </a:cxn>
                <a:cxn ang="0">
                  <a:pos x="25" y="26"/>
                </a:cxn>
                <a:cxn ang="0">
                  <a:pos x="25" y="45"/>
                </a:cxn>
                <a:cxn ang="0">
                  <a:pos x="25" y="47"/>
                </a:cxn>
                <a:cxn ang="0">
                  <a:pos x="27" y="49"/>
                </a:cxn>
                <a:cxn ang="0">
                  <a:pos x="35" y="49"/>
                </a:cxn>
                <a:cxn ang="0">
                  <a:pos x="38" y="47"/>
                </a:cxn>
                <a:cxn ang="0">
                  <a:pos x="38" y="45"/>
                </a:cxn>
                <a:cxn ang="0">
                  <a:pos x="43" y="5"/>
                </a:cxn>
                <a:cxn ang="0">
                  <a:pos x="40" y="6"/>
                </a:cxn>
                <a:cxn ang="0">
                  <a:pos x="35" y="13"/>
                </a:cxn>
                <a:cxn ang="0">
                  <a:pos x="43" y="13"/>
                </a:cxn>
                <a:cxn ang="0">
                  <a:pos x="47" y="9"/>
                </a:cxn>
                <a:cxn ang="0">
                  <a:pos x="43" y="5"/>
                </a:cxn>
              </a:cxnLst>
              <a:rect l="0" t="0" r="r" b="b"/>
              <a:pathLst>
                <a:path w="62" h="54">
                  <a:moveTo>
                    <a:pt x="62" y="32"/>
                  </a:moveTo>
                  <a:cubicBezTo>
                    <a:pt x="62" y="33"/>
                    <a:pt x="62" y="33"/>
                    <a:pt x="61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2"/>
                    <a:pt x="55" y="54"/>
                    <a:pt x="5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7" y="54"/>
                    <a:pt x="6" y="52"/>
                    <a:pt x="6" y="5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0" y="14"/>
                    <a:pt x="10" y="9"/>
                  </a:cubicBezTo>
                  <a:cubicBezTo>
                    <a:pt x="10" y="4"/>
                    <a:pt x="14" y="0"/>
                    <a:pt x="19" y="0"/>
                  </a:cubicBezTo>
                  <a:cubicBezTo>
                    <a:pt x="22" y="0"/>
                    <a:pt x="25" y="1"/>
                    <a:pt x="26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1"/>
                    <a:pt x="41" y="0"/>
                    <a:pt x="43" y="0"/>
                  </a:cubicBezTo>
                  <a:cubicBezTo>
                    <a:pt x="48" y="0"/>
                    <a:pt x="52" y="4"/>
                    <a:pt x="52" y="9"/>
                  </a:cubicBezTo>
                  <a:cubicBezTo>
                    <a:pt x="52" y="14"/>
                    <a:pt x="48" y="18"/>
                    <a:pt x="43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9"/>
                    <a:pt x="62" y="19"/>
                  </a:cubicBezTo>
                  <a:lnTo>
                    <a:pt x="62" y="32"/>
                  </a:lnTo>
                  <a:close/>
                  <a:moveTo>
                    <a:pt x="27" y="13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5"/>
                    <a:pt x="19" y="5"/>
                  </a:cubicBezTo>
                  <a:cubicBezTo>
                    <a:pt x="17" y="5"/>
                    <a:pt x="16" y="7"/>
                    <a:pt x="16" y="9"/>
                  </a:cubicBezTo>
                  <a:cubicBezTo>
                    <a:pt x="16" y="11"/>
                    <a:pt x="17" y="13"/>
                    <a:pt x="19" y="13"/>
                  </a:cubicBezTo>
                  <a:lnTo>
                    <a:pt x="27" y="13"/>
                  </a:lnTo>
                  <a:close/>
                  <a:moveTo>
                    <a:pt x="38" y="45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7" y="49"/>
                    <a:pt x="38" y="48"/>
                    <a:pt x="38" y="47"/>
                  </a:cubicBezTo>
                  <a:lnTo>
                    <a:pt x="38" y="45"/>
                  </a:lnTo>
                  <a:close/>
                  <a:moveTo>
                    <a:pt x="43" y="5"/>
                  </a:moveTo>
                  <a:cubicBezTo>
                    <a:pt x="42" y="5"/>
                    <a:pt x="41" y="6"/>
                    <a:pt x="40" y="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5" y="13"/>
                    <a:pt x="47" y="11"/>
                    <a:pt x="47" y="9"/>
                  </a:cubicBezTo>
                  <a:cubicBezTo>
                    <a:pt x="47" y="7"/>
                    <a:pt x="45" y="5"/>
                    <a:pt x="4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779006" y="2181164"/>
              <a:ext cx="2287091" cy="1403196"/>
              <a:chOff x="782033" y="2613555"/>
              <a:chExt cx="2151451" cy="1403196"/>
            </a:xfrm>
          </p:grpSpPr>
          <p:sp>
            <p:nvSpPr>
              <p:cNvPr id="33" name="文本框 4"/>
              <p:cNvSpPr txBox="1"/>
              <p:nvPr/>
            </p:nvSpPr>
            <p:spPr>
              <a:xfrm>
                <a:off x="782033" y="2954922"/>
                <a:ext cx="21514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Plants are important living things. Life could not go on if there were no plants.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1263685" y="2613555"/>
                <a:ext cx="1388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779006" y="4122546"/>
            <a:ext cx="2287091" cy="2115452"/>
            <a:chOff x="3779006" y="4122546"/>
            <a:chExt cx="2287091" cy="2115452"/>
          </a:xfrm>
        </p:grpSpPr>
        <p:sp>
          <p:nvSpPr>
            <p:cNvPr id="23" name="Freeform 75"/>
            <p:cNvSpPr>
              <a:spLocks noEditPoints="1"/>
            </p:cNvSpPr>
            <p:nvPr/>
          </p:nvSpPr>
          <p:spPr bwMode="auto">
            <a:xfrm>
              <a:off x="4663142" y="4122546"/>
              <a:ext cx="504000" cy="39600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58" y="50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8" y="0"/>
                </a:cxn>
                <a:cxn ang="0">
                  <a:pos x="64" y="6"/>
                </a:cxn>
                <a:cxn ang="0">
                  <a:pos x="64" y="45"/>
                </a:cxn>
                <a:cxn ang="0">
                  <a:pos x="58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10" y="16"/>
                </a:cxn>
                <a:cxn ang="0">
                  <a:pos x="24" y="27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40" y="27"/>
                </a:cxn>
                <a:cxn ang="0">
                  <a:pos x="54" y="16"/>
                </a:cxn>
                <a:cxn ang="0">
                  <a:pos x="59" y="7"/>
                </a:cxn>
                <a:cxn ang="0">
                  <a:pos x="58" y="5"/>
                </a:cxn>
                <a:cxn ang="0">
                  <a:pos x="59" y="17"/>
                </a:cxn>
                <a:cxn ang="0">
                  <a:pos x="57" y="20"/>
                </a:cxn>
                <a:cxn ang="0">
                  <a:pos x="41" y="32"/>
                </a:cxn>
                <a:cxn ang="0">
                  <a:pos x="32" y="37"/>
                </a:cxn>
                <a:cxn ang="0">
                  <a:pos x="32" y="37"/>
                </a:cxn>
                <a:cxn ang="0">
                  <a:pos x="32" y="37"/>
                </a:cxn>
                <a:cxn ang="0">
                  <a:pos x="22" y="32"/>
                </a:cxn>
                <a:cxn ang="0">
                  <a:pos x="7" y="20"/>
                </a:cxn>
                <a:cxn ang="0">
                  <a:pos x="4" y="17"/>
                </a:cxn>
                <a:cxn ang="0">
                  <a:pos x="4" y="45"/>
                </a:cxn>
                <a:cxn ang="0">
                  <a:pos x="5" y="46"/>
                </a:cxn>
                <a:cxn ang="0">
                  <a:pos x="58" y="46"/>
                </a:cxn>
                <a:cxn ang="0">
                  <a:pos x="59" y="45"/>
                </a:cxn>
                <a:cxn ang="0">
                  <a:pos x="59" y="17"/>
                </a:cxn>
              </a:cxnLst>
              <a:rect l="0" t="0" r="r" b="b"/>
              <a:pathLst>
                <a:path w="64" h="50">
                  <a:moveTo>
                    <a:pt x="64" y="45"/>
                  </a:moveTo>
                  <a:cubicBezTo>
                    <a:pt x="64" y="48"/>
                    <a:pt x="61" y="50"/>
                    <a:pt x="58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8"/>
                    <a:pt x="0" y="4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lnTo>
                    <a:pt x="64" y="45"/>
                  </a:lnTo>
                  <a:close/>
                  <a:moveTo>
                    <a:pt x="58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0"/>
                    <a:pt x="6" y="13"/>
                    <a:pt x="10" y="16"/>
                  </a:cubicBezTo>
                  <a:cubicBezTo>
                    <a:pt x="14" y="20"/>
                    <a:pt x="19" y="23"/>
                    <a:pt x="24" y="27"/>
                  </a:cubicBezTo>
                  <a:cubicBezTo>
                    <a:pt x="26" y="29"/>
                    <a:pt x="29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8" y="29"/>
                    <a:pt x="40" y="27"/>
                  </a:cubicBezTo>
                  <a:cubicBezTo>
                    <a:pt x="44" y="23"/>
                    <a:pt x="49" y="20"/>
                    <a:pt x="54" y="16"/>
                  </a:cubicBezTo>
                  <a:cubicBezTo>
                    <a:pt x="56" y="14"/>
                    <a:pt x="59" y="10"/>
                    <a:pt x="59" y="7"/>
                  </a:cubicBezTo>
                  <a:cubicBezTo>
                    <a:pt x="59" y="6"/>
                    <a:pt x="59" y="5"/>
                    <a:pt x="58" y="5"/>
                  </a:cubicBezTo>
                  <a:close/>
                  <a:moveTo>
                    <a:pt x="59" y="17"/>
                  </a:moveTo>
                  <a:cubicBezTo>
                    <a:pt x="58" y="18"/>
                    <a:pt x="58" y="19"/>
                    <a:pt x="57" y="20"/>
                  </a:cubicBezTo>
                  <a:cubicBezTo>
                    <a:pt x="52" y="24"/>
                    <a:pt x="46" y="28"/>
                    <a:pt x="41" y="32"/>
                  </a:cubicBezTo>
                  <a:cubicBezTo>
                    <a:pt x="39" y="34"/>
                    <a:pt x="36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8" y="37"/>
                    <a:pt x="25" y="34"/>
                    <a:pt x="22" y="32"/>
                  </a:cubicBezTo>
                  <a:cubicBezTo>
                    <a:pt x="17" y="28"/>
                    <a:pt x="12" y="24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5" y="46"/>
                    <a:pt x="5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59" y="45"/>
                    <a:pt x="59" y="45"/>
                  </a:cubicBezTo>
                  <a:lnTo>
                    <a:pt x="59" y="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79006" y="4834802"/>
              <a:ext cx="2287091" cy="1403196"/>
              <a:chOff x="782033" y="2613555"/>
              <a:chExt cx="2151451" cy="1403196"/>
            </a:xfrm>
          </p:grpSpPr>
          <p:sp>
            <p:nvSpPr>
              <p:cNvPr id="36" name="文本框 4"/>
              <p:cNvSpPr txBox="1"/>
              <p:nvPr/>
            </p:nvSpPr>
            <p:spPr>
              <a:xfrm>
                <a:off x="782033" y="2954922"/>
                <a:ext cx="21514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Plants are important living things. Life could not go on if there were no plants.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2"/>
              <p:cNvSpPr txBox="1"/>
              <p:nvPr/>
            </p:nvSpPr>
            <p:spPr>
              <a:xfrm>
                <a:off x="1263685" y="2613555"/>
                <a:ext cx="1388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 rot="5400000">
            <a:off x="6422103" y="-435667"/>
            <a:ext cx="4112032" cy="6402516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47689" y="816371"/>
            <a:ext cx="4724370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WRITE SOMETHING 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YOUR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COMPANY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547689" y="3247393"/>
            <a:ext cx="262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EXAMPLE TEXT HERE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690565" y="3786981"/>
            <a:ext cx="936000" cy="0"/>
          </a:xfrm>
          <a:prstGeom prst="line">
            <a:avLst/>
          </a:prstGeom>
          <a:ln w="28575">
            <a:solidFill>
              <a:srgbClr val="283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42119" y="4941017"/>
            <a:ext cx="547200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Cacti come in a wide range of shapes and sizes. The tallest is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Pachycereus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pringlei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with a maximum recorded height of 19.2 m, and the smallest is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Blossfeldia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liliputiana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689" y="4694797"/>
            <a:ext cx="420213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Many cactus species are night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blooming,as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they are pollinated by nocturnal insects or small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animals,principally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moths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bats.Cacti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range in size from small and globular to tall and columnar.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5400000">
            <a:off x="8242536" y="1382691"/>
            <a:ext cx="3312000" cy="2772000"/>
          </a:xfrm>
          <a:custGeom>
            <a:avLst/>
            <a:gdLst>
              <a:gd name="connsiteX0" fmla="*/ 0 w 3312000"/>
              <a:gd name="connsiteY0" fmla="*/ 2772000 h 2772000"/>
              <a:gd name="connsiteX1" fmla="*/ 0 w 3312000"/>
              <a:gd name="connsiteY1" fmla="*/ 0 h 2772000"/>
              <a:gd name="connsiteX2" fmla="*/ 3312000 w 3312000"/>
              <a:gd name="connsiteY2" fmla="*/ 0 h 2772000"/>
              <a:gd name="connsiteX3" fmla="*/ 3312000 w 3312000"/>
              <a:gd name="connsiteY3" fmla="*/ 2772000 h 27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000" h="2772000">
                <a:moveTo>
                  <a:pt x="0" y="2772000"/>
                </a:moveTo>
                <a:lnTo>
                  <a:pt x="0" y="0"/>
                </a:lnTo>
                <a:lnTo>
                  <a:pt x="3312000" y="0"/>
                </a:lnTo>
                <a:lnTo>
                  <a:pt x="3312000" y="2772000"/>
                </a:ln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71709" y="1112691"/>
            <a:ext cx="2772000" cy="3312000"/>
          </a:xfrm>
          <a:custGeom>
            <a:avLst/>
            <a:gdLst>
              <a:gd name="connsiteX0" fmla="*/ 0 w 2772000"/>
              <a:gd name="connsiteY0" fmla="*/ 0 h 3312000"/>
              <a:gd name="connsiteX1" fmla="*/ 2772000 w 2772000"/>
              <a:gd name="connsiteY1" fmla="*/ 0 h 3312000"/>
              <a:gd name="connsiteX2" fmla="*/ 2772000 w 2772000"/>
              <a:gd name="connsiteY2" fmla="*/ 3312000 h 3312000"/>
              <a:gd name="connsiteX3" fmla="*/ 0 w 2772000"/>
              <a:gd name="connsiteY3" fmla="*/ 3312000 h 33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000" h="3312000">
                <a:moveTo>
                  <a:pt x="0" y="0"/>
                </a:moveTo>
                <a:lnTo>
                  <a:pt x="2772000" y="0"/>
                </a:lnTo>
                <a:lnTo>
                  <a:pt x="2772000" y="3312000"/>
                </a:lnTo>
                <a:lnTo>
                  <a:pt x="0" y="3312000"/>
                </a:lnTo>
                <a:close/>
              </a:path>
            </a:pathLst>
          </a:custGeom>
        </p:spPr>
      </p:pic>
      <p:sp>
        <p:nvSpPr>
          <p:cNvPr id="10" name="Freeform 126"/>
          <p:cNvSpPr/>
          <p:nvPr/>
        </p:nvSpPr>
        <p:spPr bwMode="auto">
          <a:xfrm rot="988690">
            <a:off x="3930225" y="3939761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9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/>
          <p:nvPr/>
        </p:nvSpPr>
        <p:spPr>
          <a:xfrm rot="5400000">
            <a:off x="2640785" y="1319214"/>
            <a:ext cx="6919699" cy="4281271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241272" y="4772"/>
            <a:ext cx="3960000" cy="69149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3960000" cy="691969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61780" y="1953517"/>
            <a:ext cx="2877711" cy="69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HERE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26"/>
          <p:cNvSpPr/>
          <p:nvPr/>
        </p:nvSpPr>
        <p:spPr bwMode="auto">
          <a:xfrm rot="988690">
            <a:off x="5938635" y="1288612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04271" y="4068868"/>
            <a:ext cx="35927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Most designers set their type arbitrarily, either by pulling  values out of the sky or by adhering to a baseline grid.  The former case isn’t worth discussing here, but the  latter requires a closer look.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Straight Connector 7"/>
          <p:cNvCxnSpPr/>
          <p:nvPr/>
        </p:nvCxnSpPr>
        <p:spPr>
          <a:xfrm>
            <a:off x="4744025" y="3171061"/>
            <a:ext cx="2713220" cy="0"/>
          </a:xfrm>
          <a:prstGeom prst="line">
            <a:avLst/>
          </a:prstGeom>
          <a:ln w="28575">
            <a:solidFill>
              <a:srgbClr val="283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4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5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 rot="5400000">
            <a:off x="3824989" y="-3824992"/>
            <a:ext cx="4542022" cy="12192003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7146" y="450399"/>
            <a:ext cx="2877711" cy="69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HERE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26642" y="1056779"/>
            <a:ext cx="433871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Plants are important living things. Life could not go on if there were no plants.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5590" y="2694383"/>
            <a:ext cx="2555507" cy="3414097"/>
            <a:chOff x="525590" y="2694383"/>
            <a:chExt cx="2555507" cy="341409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>
            <a:xfrm>
              <a:off x="529180" y="2694383"/>
              <a:ext cx="2548328" cy="2594177"/>
            </a:xfrm>
            <a:custGeom>
              <a:avLst/>
              <a:gdLst>
                <a:gd name="connsiteX0" fmla="*/ 0 w 2548328"/>
                <a:gd name="connsiteY0" fmla="*/ 0 h 2594177"/>
                <a:gd name="connsiteX1" fmla="*/ 2548328 w 2548328"/>
                <a:gd name="connsiteY1" fmla="*/ 0 h 2594177"/>
                <a:gd name="connsiteX2" fmla="*/ 2548328 w 2548328"/>
                <a:gd name="connsiteY2" fmla="*/ 2594177 h 2594177"/>
                <a:gd name="connsiteX3" fmla="*/ 0 w 2548328"/>
                <a:gd name="connsiteY3" fmla="*/ 2594177 h 259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28" h="2594177">
                  <a:moveTo>
                    <a:pt x="0" y="0"/>
                  </a:moveTo>
                  <a:lnTo>
                    <a:pt x="2548328" y="0"/>
                  </a:lnTo>
                  <a:lnTo>
                    <a:pt x="2548328" y="2594177"/>
                  </a:lnTo>
                  <a:lnTo>
                    <a:pt x="0" y="2594177"/>
                  </a:lnTo>
                  <a:close/>
                </a:path>
              </a:pathLst>
            </a:custGeom>
          </p:spPr>
        </p:pic>
        <p:sp>
          <p:nvSpPr>
            <p:cNvPr id="25" name="文本框 24"/>
            <p:cNvSpPr txBox="1"/>
            <p:nvPr/>
          </p:nvSpPr>
          <p:spPr>
            <a:xfrm>
              <a:off x="525590" y="5479525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Freeform 126"/>
          <p:cNvSpPr/>
          <p:nvPr/>
        </p:nvSpPr>
        <p:spPr bwMode="auto">
          <a:xfrm rot="988690">
            <a:off x="6000581" y="1836664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93813" y="2692960"/>
            <a:ext cx="2555507" cy="3415520"/>
            <a:chOff x="3393813" y="2692960"/>
            <a:chExt cx="2555507" cy="341552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3397167" y="2692960"/>
              <a:ext cx="2548800" cy="2595600"/>
            </a:xfrm>
            <a:custGeom>
              <a:avLst/>
              <a:gdLst>
                <a:gd name="connsiteX0" fmla="*/ 0 w 2548800"/>
                <a:gd name="connsiteY0" fmla="*/ 0 h 2595600"/>
                <a:gd name="connsiteX1" fmla="*/ 2548800 w 2548800"/>
                <a:gd name="connsiteY1" fmla="*/ 0 h 2595600"/>
                <a:gd name="connsiteX2" fmla="*/ 2548800 w 2548800"/>
                <a:gd name="connsiteY2" fmla="*/ 2595600 h 2595600"/>
                <a:gd name="connsiteX3" fmla="*/ 0 w 2548800"/>
                <a:gd name="connsiteY3" fmla="*/ 2595600 h 25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800" h="2595600">
                  <a:moveTo>
                    <a:pt x="0" y="0"/>
                  </a:moveTo>
                  <a:lnTo>
                    <a:pt x="2548800" y="0"/>
                  </a:lnTo>
                  <a:lnTo>
                    <a:pt x="2548800" y="2595600"/>
                  </a:lnTo>
                  <a:lnTo>
                    <a:pt x="0" y="2595600"/>
                  </a:lnTo>
                  <a:close/>
                </a:path>
              </a:pathLst>
            </a:custGeom>
          </p:spPr>
        </p:pic>
        <p:sp>
          <p:nvSpPr>
            <p:cNvPr id="18" name="文本框 24"/>
            <p:cNvSpPr txBox="1"/>
            <p:nvPr/>
          </p:nvSpPr>
          <p:spPr>
            <a:xfrm>
              <a:off x="3393813" y="5479525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62036" y="2694383"/>
            <a:ext cx="2555507" cy="3414097"/>
            <a:chOff x="6262036" y="2694383"/>
            <a:chExt cx="2555507" cy="341409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265626" y="2694383"/>
              <a:ext cx="2548328" cy="2594177"/>
            </a:xfrm>
            <a:custGeom>
              <a:avLst/>
              <a:gdLst>
                <a:gd name="connsiteX0" fmla="*/ 0 w 2548328"/>
                <a:gd name="connsiteY0" fmla="*/ 0 h 2594177"/>
                <a:gd name="connsiteX1" fmla="*/ 2548328 w 2548328"/>
                <a:gd name="connsiteY1" fmla="*/ 0 h 2594177"/>
                <a:gd name="connsiteX2" fmla="*/ 2548328 w 2548328"/>
                <a:gd name="connsiteY2" fmla="*/ 2594177 h 2594177"/>
                <a:gd name="connsiteX3" fmla="*/ 0 w 2548328"/>
                <a:gd name="connsiteY3" fmla="*/ 2594177 h 259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28" h="2594177">
                  <a:moveTo>
                    <a:pt x="0" y="0"/>
                  </a:moveTo>
                  <a:lnTo>
                    <a:pt x="2548328" y="0"/>
                  </a:lnTo>
                  <a:lnTo>
                    <a:pt x="2548328" y="2594177"/>
                  </a:lnTo>
                  <a:lnTo>
                    <a:pt x="0" y="2594177"/>
                  </a:lnTo>
                  <a:close/>
                </a:path>
              </a:pathLst>
            </a:custGeom>
          </p:spPr>
        </p:pic>
        <p:sp>
          <p:nvSpPr>
            <p:cNvPr id="19" name="文本框 24"/>
            <p:cNvSpPr txBox="1"/>
            <p:nvPr/>
          </p:nvSpPr>
          <p:spPr>
            <a:xfrm>
              <a:off x="6262036" y="5479525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30258" y="2692960"/>
            <a:ext cx="2555507" cy="3415520"/>
            <a:chOff x="9130258" y="2692960"/>
            <a:chExt cx="2555507" cy="341552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9133612" y="2692960"/>
              <a:ext cx="2548800" cy="2595600"/>
            </a:xfrm>
            <a:custGeom>
              <a:avLst/>
              <a:gdLst>
                <a:gd name="connsiteX0" fmla="*/ 0 w 2548800"/>
                <a:gd name="connsiteY0" fmla="*/ 0 h 2595600"/>
                <a:gd name="connsiteX1" fmla="*/ 2548800 w 2548800"/>
                <a:gd name="connsiteY1" fmla="*/ 0 h 2595600"/>
                <a:gd name="connsiteX2" fmla="*/ 2548800 w 2548800"/>
                <a:gd name="connsiteY2" fmla="*/ 2595600 h 2595600"/>
                <a:gd name="connsiteX3" fmla="*/ 0 w 2548800"/>
                <a:gd name="connsiteY3" fmla="*/ 2595600 h 25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800" h="2595600">
                  <a:moveTo>
                    <a:pt x="0" y="0"/>
                  </a:moveTo>
                  <a:lnTo>
                    <a:pt x="2548800" y="0"/>
                  </a:lnTo>
                  <a:lnTo>
                    <a:pt x="2548800" y="2595600"/>
                  </a:lnTo>
                  <a:lnTo>
                    <a:pt x="0" y="2595600"/>
                  </a:lnTo>
                  <a:close/>
                </a:path>
              </a:pathLst>
            </a:custGeom>
          </p:spPr>
        </p:pic>
        <p:sp>
          <p:nvSpPr>
            <p:cNvPr id="21" name="文本框 24"/>
            <p:cNvSpPr txBox="1"/>
            <p:nvPr/>
          </p:nvSpPr>
          <p:spPr>
            <a:xfrm>
              <a:off x="9130258" y="5479525"/>
              <a:ext cx="2555507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 rot="5400000">
            <a:off x="10791683" y="152587"/>
            <a:ext cx="946484" cy="641311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6290441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13817" y="997743"/>
            <a:ext cx="4724370" cy="5476621"/>
            <a:chOff x="7213817" y="997743"/>
            <a:chExt cx="4724370" cy="5476621"/>
          </a:xfrm>
        </p:grpSpPr>
        <p:sp>
          <p:nvSpPr>
            <p:cNvPr id="3" name="文本框 2"/>
            <p:cNvSpPr txBox="1"/>
            <p:nvPr/>
          </p:nvSpPr>
          <p:spPr>
            <a:xfrm>
              <a:off x="7248089" y="997743"/>
              <a:ext cx="262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EXAMPLE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13817" y="1367075"/>
              <a:ext cx="4724370" cy="208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WRITE SOMETHING </a:t>
              </a:r>
              <a:endPara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ABOUT YOUR</a:t>
              </a:r>
              <a:endPara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COMPANY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13817" y="4443039"/>
              <a:ext cx="43331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Most designers set their type arbitrarily, either by pulling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Values out of the sky or by adhering to a baseline grid. 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former case isn’t worth discussing here, but the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latter requires a closer look.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126"/>
          <p:cNvSpPr/>
          <p:nvPr/>
        </p:nvSpPr>
        <p:spPr bwMode="auto">
          <a:xfrm rot="988690">
            <a:off x="11102925" y="242445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/>
          <p:nvPr/>
        </p:nvSpPr>
        <p:spPr>
          <a:xfrm rot="5400000">
            <a:off x="-1054033" y="1580737"/>
            <a:ext cx="6858001" cy="3696530"/>
          </a:xfrm>
          <a:prstGeom prst="rect">
            <a:avLst/>
          </a:prstGeom>
          <a:solidFill>
            <a:srgbClr val="D2F5F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30486" y="3597374"/>
            <a:ext cx="6956872" cy="2520000"/>
            <a:chOff x="4730486" y="3597374"/>
            <a:chExt cx="6956872" cy="2520000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822123" y="3597374"/>
              <a:ext cx="4865235" cy="2520000"/>
            </a:xfrm>
            <a:prstGeom prst="rect">
              <a:avLst/>
            </a:prstGeom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730486" y="3597374"/>
              <a:ext cx="1863501" cy="2520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730488" y="740626"/>
            <a:ext cx="6956870" cy="2631062"/>
            <a:chOff x="4730488" y="740626"/>
            <a:chExt cx="6956870" cy="2631062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912447" y="740626"/>
              <a:ext cx="2774911" cy="26032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30488" y="740626"/>
              <a:ext cx="3946594" cy="263106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4490" y="555716"/>
            <a:ext cx="3140955" cy="6205307"/>
            <a:chOff x="705860" y="555716"/>
            <a:chExt cx="3140955" cy="6205307"/>
          </a:xfrm>
        </p:grpSpPr>
        <p:sp>
          <p:nvSpPr>
            <p:cNvPr id="14" name="文本框 3"/>
            <p:cNvSpPr txBox="1"/>
            <p:nvPr/>
          </p:nvSpPr>
          <p:spPr>
            <a:xfrm>
              <a:off x="705860" y="885361"/>
              <a:ext cx="2595485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WRITE SOMETHING </a:t>
              </a:r>
              <a:endPara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HERE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47720" y="3587847"/>
              <a:ext cx="3099095" cy="317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 cactus (plural: cacti or cactuses) is any member of the spine plant family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Cactaceae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native to the Americas. They are often used as ornamental plants. Most designers set their type arbitrarily, either by pulling  values out of the sky or by adhering to a baseline grid.  The former case isn’t worth discussing here, but the  latter requires a closer look.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26"/>
            <p:cNvSpPr/>
            <p:nvPr/>
          </p:nvSpPr>
          <p:spPr bwMode="auto">
            <a:xfrm rot="988690">
              <a:off x="3468200" y="555716"/>
              <a:ext cx="324000" cy="432000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 rot="5400000">
            <a:off x="2666979" y="-2665907"/>
            <a:ext cx="6858001" cy="12192002"/>
          </a:xfrm>
          <a:custGeom>
            <a:avLst/>
            <a:gdLst>
              <a:gd name="connsiteX0" fmla="*/ 1825735 w 6858001"/>
              <a:gd name="connsiteY0" fmla="*/ 8739936 h 12192002"/>
              <a:gd name="connsiteX1" fmla="*/ 4165734 w 6858001"/>
              <a:gd name="connsiteY1" fmla="*/ 8739936 h 12192002"/>
              <a:gd name="connsiteX2" fmla="*/ 4165735 w 6858001"/>
              <a:gd name="connsiteY2" fmla="*/ 6399937 h 12192002"/>
              <a:gd name="connsiteX3" fmla="*/ 1825735 w 6858001"/>
              <a:gd name="connsiteY3" fmla="*/ 6399937 h 12192002"/>
              <a:gd name="connsiteX4" fmla="*/ 1825735 w 6858001"/>
              <a:gd name="connsiteY4" fmla="*/ 11676042 h 12192002"/>
              <a:gd name="connsiteX5" fmla="*/ 4165734 w 6858001"/>
              <a:gd name="connsiteY5" fmla="*/ 11676042 h 12192002"/>
              <a:gd name="connsiteX6" fmla="*/ 4165734 w 6858001"/>
              <a:gd name="connsiteY6" fmla="*/ 9336042 h 12192002"/>
              <a:gd name="connsiteX7" fmla="*/ 1825735 w 6858001"/>
              <a:gd name="connsiteY7" fmla="*/ 9336042 h 12192002"/>
              <a:gd name="connsiteX8" fmla="*/ 1825735 w 6858001"/>
              <a:gd name="connsiteY8" fmla="*/ 5803831 h 12192002"/>
              <a:gd name="connsiteX9" fmla="*/ 4165735 w 6858001"/>
              <a:gd name="connsiteY9" fmla="*/ 5803831 h 12192002"/>
              <a:gd name="connsiteX10" fmla="*/ 4165735 w 6858001"/>
              <a:gd name="connsiteY10" fmla="*/ 3463831 h 12192002"/>
              <a:gd name="connsiteX11" fmla="*/ 1825735 w 6858001"/>
              <a:gd name="connsiteY11" fmla="*/ 3463831 h 12192002"/>
              <a:gd name="connsiteX12" fmla="*/ 1825735 w 6858001"/>
              <a:gd name="connsiteY12" fmla="*/ 2867726 h 12192002"/>
              <a:gd name="connsiteX13" fmla="*/ 4165735 w 6858001"/>
              <a:gd name="connsiteY13" fmla="*/ 2867726 h 12192002"/>
              <a:gd name="connsiteX14" fmla="*/ 4165735 w 6858001"/>
              <a:gd name="connsiteY14" fmla="*/ 527726 h 12192002"/>
              <a:gd name="connsiteX15" fmla="*/ 1825735 w 6858001"/>
              <a:gd name="connsiteY15" fmla="*/ 527726 h 12192002"/>
              <a:gd name="connsiteX16" fmla="*/ 0 w 6858001"/>
              <a:gd name="connsiteY16" fmla="*/ 12192002 h 12192002"/>
              <a:gd name="connsiteX17" fmla="*/ 0 w 6858001"/>
              <a:gd name="connsiteY17" fmla="*/ 0 h 12192002"/>
              <a:gd name="connsiteX18" fmla="*/ 6858001 w 6858001"/>
              <a:gd name="connsiteY18" fmla="*/ 0 h 12192002"/>
              <a:gd name="connsiteX19" fmla="*/ 6858001 w 6858001"/>
              <a:gd name="connsiteY19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1" h="12192002">
                <a:moveTo>
                  <a:pt x="1825735" y="8739936"/>
                </a:moveTo>
                <a:lnTo>
                  <a:pt x="4165734" y="8739936"/>
                </a:lnTo>
                <a:lnTo>
                  <a:pt x="4165735" y="6399937"/>
                </a:lnTo>
                <a:lnTo>
                  <a:pt x="1825735" y="6399937"/>
                </a:lnTo>
                <a:close/>
                <a:moveTo>
                  <a:pt x="1825735" y="11676042"/>
                </a:moveTo>
                <a:lnTo>
                  <a:pt x="4165734" y="11676042"/>
                </a:lnTo>
                <a:lnTo>
                  <a:pt x="4165734" y="9336042"/>
                </a:lnTo>
                <a:lnTo>
                  <a:pt x="1825735" y="9336042"/>
                </a:lnTo>
                <a:close/>
                <a:moveTo>
                  <a:pt x="1825735" y="5803831"/>
                </a:moveTo>
                <a:lnTo>
                  <a:pt x="4165735" y="5803831"/>
                </a:lnTo>
                <a:lnTo>
                  <a:pt x="4165735" y="3463831"/>
                </a:lnTo>
                <a:lnTo>
                  <a:pt x="1825735" y="3463831"/>
                </a:lnTo>
                <a:close/>
                <a:moveTo>
                  <a:pt x="1825735" y="2867726"/>
                </a:moveTo>
                <a:lnTo>
                  <a:pt x="4165735" y="2867726"/>
                </a:lnTo>
                <a:lnTo>
                  <a:pt x="4165735" y="527726"/>
                </a:lnTo>
                <a:lnTo>
                  <a:pt x="1825735" y="527726"/>
                </a:lnTo>
                <a:close/>
                <a:moveTo>
                  <a:pt x="0" y="12192002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2192002"/>
                </a:lnTo>
                <a:close/>
              </a:path>
            </a:pathLst>
          </a:custGeom>
          <a:solidFill>
            <a:srgbClr val="D2F5F9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09669" y="202749"/>
            <a:ext cx="3172663" cy="763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HERE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6642" y="809129"/>
            <a:ext cx="433871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Plants are important living things. Life could not go on if there were no plants.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213" y="4423462"/>
            <a:ext cx="2151451" cy="2022560"/>
            <a:chOff x="582532" y="4423462"/>
            <a:chExt cx="2151451" cy="2022560"/>
          </a:xfrm>
        </p:grpSpPr>
        <p:sp>
          <p:nvSpPr>
            <p:cNvPr id="12" name="文本框 4"/>
            <p:cNvSpPr txBox="1"/>
            <p:nvPr/>
          </p:nvSpPr>
          <p:spPr>
            <a:xfrm>
              <a:off x="582532" y="5061027"/>
              <a:ext cx="21514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Plants are important living things. Life could not go on if there were no plants.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"/>
            <p:cNvSpPr txBox="1"/>
            <p:nvPr/>
          </p:nvSpPr>
          <p:spPr>
            <a:xfrm>
              <a:off x="920395" y="4423462"/>
              <a:ext cx="1475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46319" y="4423462"/>
            <a:ext cx="2151451" cy="2022560"/>
            <a:chOff x="3652877" y="4381378"/>
            <a:chExt cx="2151451" cy="2022560"/>
          </a:xfrm>
        </p:grpSpPr>
        <p:sp>
          <p:nvSpPr>
            <p:cNvPr id="20" name="文本框 4"/>
            <p:cNvSpPr txBox="1"/>
            <p:nvPr/>
          </p:nvSpPr>
          <p:spPr>
            <a:xfrm>
              <a:off x="3652877" y="5018943"/>
              <a:ext cx="21514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Plants are important living things. Life could not go on if there were no plants.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"/>
            <p:cNvSpPr txBox="1"/>
            <p:nvPr/>
          </p:nvSpPr>
          <p:spPr>
            <a:xfrm>
              <a:off x="4134529" y="4381378"/>
              <a:ext cx="1475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82425" y="4423462"/>
            <a:ext cx="2151451" cy="2022560"/>
            <a:chOff x="6145584" y="4326470"/>
            <a:chExt cx="2151451" cy="2022560"/>
          </a:xfrm>
        </p:grpSpPr>
        <p:sp>
          <p:nvSpPr>
            <p:cNvPr id="22" name="文本框 4"/>
            <p:cNvSpPr txBox="1"/>
            <p:nvPr/>
          </p:nvSpPr>
          <p:spPr>
            <a:xfrm>
              <a:off x="6145584" y="4964035"/>
              <a:ext cx="21514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Plants are important living things. Life could not go on if there were no plants.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"/>
            <p:cNvSpPr txBox="1"/>
            <p:nvPr/>
          </p:nvSpPr>
          <p:spPr>
            <a:xfrm>
              <a:off x="6627236" y="4326470"/>
              <a:ext cx="1475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418530" y="4423462"/>
            <a:ext cx="2151451" cy="2022560"/>
            <a:chOff x="9119943" y="4326470"/>
            <a:chExt cx="2151451" cy="2022560"/>
          </a:xfrm>
        </p:grpSpPr>
        <p:sp>
          <p:nvSpPr>
            <p:cNvPr id="24" name="文本框 4"/>
            <p:cNvSpPr txBox="1"/>
            <p:nvPr/>
          </p:nvSpPr>
          <p:spPr>
            <a:xfrm>
              <a:off x="9119943" y="4964035"/>
              <a:ext cx="21514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Plants are important living things. Life could not go on if there were no plants.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9601595" y="4326470"/>
              <a:ext cx="1475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6977" y="1813810"/>
            <a:ext cx="2340000" cy="2340000"/>
          </a:xfrm>
          <a:prstGeom prst="rect">
            <a:avLst/>
          </a:prstGeom>
          <a:noFill/>
          <a:ln w="28575">
            <a:solidFill>
              <a:srgbClr val="4C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52044" y="1813810"/>
            <a:ext cx="2340000" cy="2340000"/>
          </a:xfrm>
          <a:prstGeom prst="rect">
            <a:avLst/>
          </a:prstGeom>
          <a:noFill/>
          <a:ln w="28575">
            <a:solidFill>
              <a:srgbClr val="4C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65629" y="1813810"/>
            <a:ext cx="2340000" cy="2340000"/>
          </a:xfrm>
          <a:prstGeom prst="rect">
            <a:avLst/>
          </a:prstGeom>
          <a:noFill/>
          <a:ln w="28575">
            <a:solidFill>
              <a:srgbClr val="4C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00696" y="1813810"/>
            <a:ext cx="2340000" cy="2340000"/>
          </a:xfrm>
          <a:prstGeom prst="rect">
            <a:avLst/>
          </a:prstGeom>
          <a:noFill/>
          <a:ln w="28575">
            <a:solidFill>
              <a:srgbClr val="4C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3571</Words>
  <Application>WPS 演示</Application>
  <PresentationFormat>宽屏</PresentationFormat>
  <Paragraphs>125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Years later</cp:lastModifiedBy>
  <cp:revision>2</cp:revision>
  <dcterms:created xsi:type="dcterms:W3CDTF">2017-03-16T03:10:00Z</dcterms:created>
  <dcterms:modified xsi:type="dcterms:W3CDTF">2024-06-26T11:55:15Z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60A3F641FAAA433592E5A59B67FF0121_13</vt:lpwstr>
  </property>
</Properties>
</file>