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2" r:id="rId6"/>
    <p:sldId id="258" r:id="rId7"/>
    <p:sldId id="259" r:id="rId8"/>
    <p:sldId id="260" r:id="rId9"/>
    <p:sldId id="261" r:id="rId10"/>
    <p:sldId id="285" r:id="rId11"/>
    <p:sldId id="264" r:id="rId12"/>
    <p:sldId id="265" r:id="rId13"/>
    <p:sldId id="266" r:id="rId14"/>
    <p:sldId id="267" r:id="rId15"/>
    <p:sldId id="287" r:id="rId16"/>
    <p:sldId id="269" r:id="rId17"/>
    <p:sldId id="270" r:id="rId18"/>
    <p:sldId id="271" r:id="rId19"/>
    <p:sldId id="272" r:id="rId20"/>
    <p:sldId id="288" r:id="rId21"/>
    <p:sldId id="274" r:id="rId22"/>
    <p:sldId id="275" r:id="rId23"/>
    <p:sldId id="276" r:id="rId24"/>
    <p:sldId id="277" r:id="rId25"/>
    <p:sldId id="280" r:id="rId26"/>
    <p:sldId id="286" r:id="rId27"/>
    <p:sldId id="302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495B"/>
    <a:srgbClr val="A5A5A5"/>
    <a:srgbClr val="F2C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8C8BA-B634-4254-BF51-5A10C70E4E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B0D6-2F53-446A-BF7D-F8DC68AE0E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F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3752B-6A20-4A73-8737-AAB2AB65F9A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5FFB-ABA7-4064-A4DE-838A0AC81D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10" Type="http://schemas.openxmlformats.org/officeDocument/2006/relationships/image" Target="../media/image7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7.png"/><Relationship Id="rId2" Type="http://schemas.openxmlformats.org/officeDocument/2006/relationships/image" Target="../media/image66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image" Target="../media/image75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3" Type="http://schemas.openxmlformats.org/officeDocument/2006/relationships/image" Target="../media/image7.png"/><Relationship Id="rId2" Type="http://schemas.openxmlformats.org/officeDocument/2006/relationships/image" Target="../media/image79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1.png"/><Relationship Id="rId4" Type="http://schemas.openxmlformats.org/officeDocument/2006/relationships/image" Target="../media/image78.png"/><Relationship Id="rId3" Type="http://schemas.openxmlformats.org/officeDocument/2006/relationships/image" Target="../media/image67.png"/><Relationship Id="rId2" Type="http://schemas.openxmlformats.org/officeDocument/2006/relationships/image" Target="../media/image80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24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94441" y="446953"/>
            <a:ext cx="10803118" cy="584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28460" y="-1503057"/>
            <a:ext cx="5916506" cy="59165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18622" y="339648"/>
            <a:ext cx="3913869" cy="59165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8498443" y="4044580"/>
            <a:ext cx="3793587" cy="28083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906" y="710974"/>
            <a:ext cx="7406082" cy="49221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09705" y="5109164"/>
            <a:ext cx="1192536" cy="13518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1360" y="3610781"/>
            <a:ext cx="4491404" cy="44914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8768801">
            <a:off x="-35030" y="-380526"/>
            <a:ext cx="2058577" cy="2058577"/>
          </a:xfrm>
          <a:prstGeom prst="rect">
            <a:avLst/>
          </a:prstGeom>
          <a:effectLst/>
        </p:spPr>
      </p:pic>
      <p:sp>
        <p:nvSpPr>
          <p:cNvPr id="22" name="文本框 21"/>
          <p:cNvSpPr txBox="1"/>
          <p:nvPr/>
        </p:nvSpPr>
        <p:spPr>
          <a:xfrm>
            <a:off x="1643744" y="1555053"/>
            <a:ext cx="4014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Hi~</a:t>
            </a:r>
            <a:endParaRPr lang="en-US" altLang="zh-CN" sz="6600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59637" y="1555053"/>
            <a:ext cx="4014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女孩</a:t>
            </a:r>
            <a:endParaRPr lang="en-US" altLang="zh-CN" sz="6600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43744" y="2553672"/>
            <a:ext cx="42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日女生节，快来和你的女孩约会吧！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642207" y="3369672"/>
            <a:ext cx="3209154" cy="537092"/>
            <a:chOff x="1518711" y="3505997"/>
            <a:chExt cx="2854139" cy="537092"/>
          </a:xfrm>
        </p:grpSpPr>
        <p:sp>
          <p:nvSpPr>
            <p:cNvPr id="26" name="矩形 25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89056" y="4487159"/>
            <a:ext cx="2930183" cy="369332"/>
            <a:chOff x="1989056" y="4487159"/>
            <a:chExt cx="2614815" cy="369332"/>
          </a:xfrm>
        </p:grpSpPr>
        <p:sp>
          <p:nvSpPr>
            <p:cNvPr id="29" name="矩形 28"/>
            <p:cNvSpPr/>
            <p:nvPr/>
          </p:nvSpPr>
          <p:spPr>
            <a:xfrm>
              <a:off x="1989056" y="4600280"/>
              <a:ext cx="160255" cy="150829"/>
            </a:xfrm>
            <a:prstGeom prst="rect">
              <a:avLst/>
            </a:prstGeom>
            <a:solidFill>
              <a:srgbClr val="B54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149311" y="4487159"/>
              <a:ext cx="245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B5495B"/>
                  </a:solidFill>
                </a:rPr>
                <a:t>汇报人</a:t>
              </a:r>
              <a:r>
                <a:rPr lang="zh-CN" altLang="en-US" dirty="0" smtClean="0">
                  <a:solidFill>
                    <a:srgbClr val="B5495B"/>
                  </a:solidFill>
                </a:rPr>
                <a:t>：</a:t>
              </a:r>
              <a:r>
                <a:rPr lang="en-US" altLang="zh-CN" dirty="0" smtClean="0">
                  <a:solidFill>
                    <a:srgbClr val="B5495B"/>
                  </a:solidFill>
                </a:rPr>
                <a:t>XXX</a:t>
              </a:r>
              <a:endParaRPr lang="zh-CN" altLang="en-US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91231" y="4864230"/>
            <a:ext cx="3277383" cy="369332"/>
            <a:chOff x="1989056" y="4487159"/>
            <a:chExt cx="3277383" cy="369332"/>
          </a:xfrm>
        </p:grpSpPr>
        <p:sp>
          <p:nvSpPr>
            <p:cNvPr id="33" name="矩形 32"/>
            <p:cNvSpPr/>
            <p:nvPr/>
          </p:nvSpPr>
          <p:spPr>
            <a:xfrm>
              <a:off x="1989056" y="4600280"/>
              <a:ext cx="160255" cy="150829"/>
            </a:xfrm>
            <a:prstGeom prst="rect">
              <a:avLst/>
            </a:prstGeom>
            <a:solidFill>
              <a:srgbClr val="B54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149311" y="4487159"/>
              <a:ext cx="3117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B5495B"/>
                  </a:solidFill>
                </a:rPr>
                <a:t>汇报时间：</a:t>
              </a:r>
              <a:r>
                <a:rPr lang="en-US" altLang="zh-CN" dirty="0">
                  <a:solidFill>
                    <a:srgbClr val="B5495B"/>
                  </a:solidFill>
                </a:rPr>
                <a:t>2019</a:t>
              </a:r>
              <a:r>
                <a:rPr lang="zh-CN" altLang="en-US" dirty="0">
                  <a:solidFill>
                    <a:srgbClr val="B5495B"/>
                  </a:solidFill>
                </a:rPr>
                <a:t>年</a:t>
              </a:r>
              <a:r>
                <a:rPr lang="en-US" altLang="zh-CN" dirty="0">
                  <a:solidFill>
                    <a:srgbClr val="B5495B"/>
                  </a:solidFill>
                </a:rPr>
                <a:t>3</a:t>
              </a:r>
              <a:r>
                <a:rPr lang="zh-CN" altLang="en-US" dirty="0">
                  <a:solidFill>
                    <a:srgbClr val="B5495B"/>
                  </a:solidFill>
                </a:rPr>
                <a:t>月</a:t>
              </a:r>
              <a:r>
                <a:rPr lang="en-US" altLang="zh-CN" dirty="0">
                  <a:solidFill>
                    <a:srgbClr val="B5495B"/>
                  </a:solidFill>
                </a:rPr>
                <a:t>7</a:t>
              </a:r>
              <a:r>
                <a:rPr lang="zh-CN" altLang="en-US" dirty="0">
                  <a:solidFill>
                    <a:srgbClr val="B5495B"/>
                  </a:solidFill>
                </a:rPr>
                <a:t>日</a:t>
              </a:r>
              <a:endParaRPr lang="zh-CN" altLang="en-US" dirty="0">
                <a:solidFill>
                  <a:srgbClr val="B5495B"/>
                </a:solidFill>
              </a:endParaRPr>
            </a:p>
          </p:txBody>
        </p:sp>
      </p:grpSp>
      <p:pic>
        <p:nvPicPr>
          <p:cNvPr id="2" name="59afa2ffbebc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85625" y="931671"/>
            <a:ext cx="487363" cy="4873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5287999" y="3173010"/>
            <a:ext cx="3145438" cy="31454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6597536" y="3034295"/>
            <a:ext cx="5268783" cy="5268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31470" y="4128241"/>
            <a:ext cx="6204984" cy="1914057"/>
            <a:chOff x="2072554" y="3151756"/>
            <a:chExt cx="8584992" cy="26140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072554" y="3406548"/>
              <a:ext cx="2424182" cy="216924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456581" y="4482667"/>
              <a:ext cx="1433893" cy="12831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379888" y="4384298"/>
              <a:ext cx="879762" cy="78724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99669" y="3905101"/>
              <a:ext cx="1683605" cy="150655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904572" y="4663696"/>
              <a:ext cx="846421" cy="75740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333670" y="3681316"/>
              <a:ext cx="2204269" cy="19724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997637" y="3151756"/>
              <a:ext cx="2204269" cy="197246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865986" y="4111832"/>
              <a:ext cx="1291972" cy="115610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703362" y="3930043"/>
              <a:ext cx="1954184" cy="174867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组合 17"/>
          <p:cNvGrpSpPr/>
          <p:nvPr/>
        </p:nvGrpSpPr>
        <p:grpSpPr>
          <a:xfrm>
            <a:off x="3235960" y="2324921"/>
            <a:ext cx="7707059" cy="299743"/>
            <a:chOff x="2242470" y="2393873"/>
            <a:chExt cx="7707059" cy="299743"/>
          </a:xfrm>
        </p:grpSpPr>
        <p:grpSp>
          <p:nvGrpSpPr>
            <p:cNvPr id="16" name="组合 15"/>
            <p:cNvGrpSpPr/>
            <p:nvPr/>
          </p:nvGrpSpPr>
          <p:grpSpPr>
            <a:xfrm>
              <a:off x="2242470" y="2453109"/>
              <a:ext cx="7707059" cy="179101"/>
              <a:chOff x="126615" y="2158738"/>
              <a:chExt cx="7707059" cy="179101"/>
            </a:xfrm>
          </p:grpSpPr>
          <p:sp>
            <p:nvSpPr>
              <p:cNvPr id="15" name="流程图: 延期 14"/>
              <p:cNvSpPr/>
              <p:nvPr/>
            </p:nvSpPr>
            <p:spPr>
              <a:xfrm>
                <a:off x="3978111" y="2158738"/>
                <a:ext cx="3855563" cy="179101"/>
              </a:xfrm>
              <a:prstGeom prst="flowChartDelay">
                <a:avLst/>
              </a:prstGeom>
              <a:solidFill>
                <a:srgbClr val="B54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流程图: 延期 47"/>
              <p:cNvSpPr/>
              <p:nvPr/>
            </p:nvSpPr>
            <p:spPr>
              <a:xfrm rot="10800000">
                <a:off x="126615" y="2158738"/>
                <a:ext cx="3855563" cy="179101"/>
              </a:xfrm>
              <a:prstGeom prst="flowChartDelay">
                <a:avLst/>
              </a:prstGeom>
              <a:solidFill>
                <a:srgbClr val="B54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流程图: 接点 16"/>
            <p:cNvSpPr/>
            <p:nvPr/>
          </p:nvSpPr>
          <p:spPr>
            <a:xfrm>
              <a:off x="3729788" y="2401329"/>
              <a:ext cx="292287" cy="29228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流程图: 接点 54"/>
            <p:cNvSpPr/>
            <p:nvPr/>
          </p:nvSpPr>
          <p:spPr>
            <a:xfrm>
              <a:off x="5091849" y="2396515"/>
              <a:ext cx="292287" cy="29228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流程图: 接点 69"/>
            <p:cNvSpPr/>
            <p:nvPr/>
          </p:nvSpPr>
          <p:spPr>
            <a:xfrm>
              <a:off x="6571252" y="2396514"/>
              <a:ext cx="292287" cy="29228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流程图: 接点 70"/>
            <p:cNvSpPr/>
            <p:nvPr/>
          </p:nvSpPr>
          <p:spPr>
            <a:xfrm>
              <a:off x="8723940" y="2393873"/>
              <a:ext cx="292287" cy="29228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997254" y="2178676"/>
            <a:ext cx="174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B5495B"/>
                </a:solidFill>
              </a:rPr>
              <a:t>开始于</a:t>
            </a:r>
            <a:endParaRPr lang="zh-CN" altLang="en-US" sz="3200" dirty="0">
              <a:solidFill>
                <a:srgbClr val="B5495B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147451" y="1532345"/>
            <a:ext cx="123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2003</a:t>
            </a:r>
            <a:r>
              <a:rPr lang="zh-CN" altLang="en-US" dirty="0"/>
              <a:t>年</a:t>
            </a:r>
            <a:endParaRPr lang="en-US" altLang="zh-CN" dirty="0"/>
          </a:p>
          <a:p>
            <a:pPr algn="ctr"/>
            <a:r>
              <a:rPr lang="zh-CN" altLang="en-US" dirty="0"/>
              <a:t>女生节</a:t>
            </a:r>
            <a:endParaRPr lang="zh-CN" altLang="en-US" dirty="0"/>
          </a:p>
        </p:txBody>
      </p:sp>
      <p:sp>
        <p:nvSpPr>
          <p:cNvPr id="74" name="文本框 73"/>
          <p:cNvSpPr txBox="1"/>
          <p:nvPr/>
        </p:nvSpPr>
        <p:spPr>
          <a:xfrm>
            <a:off x="5616347" y="2730559"/>
            <a:ext cx="123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2005</a:t>
            </a:r>
            <a:r>
              <a:rPr lang="zh-CN" altLang="en-US" dirty="0"/>
              <a:t>年</a:t>
            </a:r>
            <a:endParaRPr lang="en-US" altLang="zh-CN" dirty="0"/>
          </a:p>
          <a:p>
            <a:pPr algn="ctr"/>
            <a:r>
              <a:rPr lang="zh-CN" altLang="en-US" dirty="0"/>
              <a:t>女生节</a:t>
            </a:r>
            <a:endParaRPr lang="zh-CN" altLang="en-US" dirty="0"/>
          </a:p>
        </p:txBody>
      </p:sp>
      <p:sp>
        <p:nvSpPr>
          <p:cNvPr id="75" name="文本框 74"/>
          <p:cNvSpPr txBox="1"/>
          <p:nvPr/>
        </p:nvSpPr>
        <p:spPr>
          <a:xfrm>
            <a:off x="7037578" y="1563000"/>
            <a:ext cx="123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……</a:t>
            </a:r>
            <a:endParaRPr lang="en-US" altLang="zh-CN" dirty="0"/>
          </a:p>
          <a:p>
            <a:pPr algn="ctr"/>
            <a:r>
              <a:rPr lang="zh-CN" altLang="en-US" dirty="0"/>
              <a:t>女生节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9314462" y="2758737"/>
            <a:ext cx="123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2019</a:t>
            </a:r>
            <a:r>
              <a:rPr lang="zh-CN" altLang="en-US" dirty="0"/>
              <a:t>年</a:t>
            </a:r>
            <a:endParaRPr lang="en-US" altLang="zh-CN" dirty="0"/>
          </a:p>
          <a:p>
            <a:pPr algn="ctr"/>
            <a:r>
              <a:rPr lang="zh-CN" altLang="en-US" dirty="0"/>
              <a:t>女生节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3259554" y="4622784"/>
            <a:ext cx="5227612" cy="1023737"/>
            <a:chOff x="3259554" y="4622784"/>
            <a:chExt cx="5227612" cy="1023737"/>
          </a:xfrm>
        </p:grpSpPr>
        <p:sp>
          <p:nvSpPr>
            <p:cNvPr id="19" name="矩形 18"/>
            <p:cNvSpPr/>
            <p:nvPr/>
          </p:nvSpPr>
          <p:spPr>
            <a:xfrm>
              <a:off x="3689110" y="4634272"/>
              <a:ext cx="4228058" cy="1010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流程图: 接点 19"/>
            <p:cNvSpPr/>
            <p:nvPr/>
          </p:nvSpPr>
          <p:spPr>
            <a:xfrm>
              <a:off x="3259554" y="4622784"/>
              <a:ext cx="1021781" cy="102178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流程图: 接点 76"/>
            <p:cNvSpPr/>
            <p:nvPr/>
          </p:nvSpPr>
          <p:spPr>
            <a:xfrm>
              <a:off x="7465385" y="4624740"/>
              <a:ext cx="1021781" cy="102178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381554" y="4679863"/>
            <a:ext cx="5003321" cy="901980"/>
            <a:chOff x="3259554" y="4622784"/>
            <a:chExt cx="5227612" cy="1023737"/>
          </a:xfrm>
          <a:solidFill>
            <a:srgbClr val="F2CFDE"/>
          </a:solidFill>
        </p:grpSpPr>
        <p:sp>
          <p:nvSpPr>
            <p:cNvPr id="79" name="矩形 78"/>
            <p:cNvSpPr/>
            <p:nvPr/>
          </p:nvSpPr>
          <p:spPr>
            <a:xfrm>
              <a:off x="3689110" y="4634272"/>
              <a:ext cx="4228058" cy="10102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流程图: 接点 79"/>
            <p:cNvSpPr/>
            <p:nvPr/>
          </p:nvSpPr>
          <p:spPr>
            <a:xfrm>
              <a:off x="3259554" y="4622784"/>
              <a:ext cx="1021781" cy="1021781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流程图: 接点 80"/>
            <p:cNvSpPr/>
            <p:nvPr/>
          </p:nvSpPr>
          <p:spPr>
            <a:xfrm>
              <a:off x="7465385" y="4624740"/>
              <a:ext cx="1021781" cy="1021781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02955" y="4762305"/>
            <a:ext cx="1230271" cy="803417"/>
            <a:chOff x="3435448" y="4744922"/>
            <a:chExt cx="1230271" cy="803417"/>
          </a:xfrm>
        </p:grpSpPr>
        <p:sp>
          <p:nvSpPr>
            <p:cNvPr id="82" name="文本框 81"/>
            <p:cNvSpPr txBox="1"/>
            <p:nvPr/>
          </p:nvSpPr>
          <p:spPr>
            <a:xfrm>
              <a:off x="3435448" y="4744922"/>
              <a:ext cx="1230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努力</a:t>
              </a:r>
              <a:endParaRPr lang="zh-CN" altLang="en-US" sz="24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496881" y="5179007"/>
              <a:ext cx="1142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B5495B"/>
                  </a:solidFill>
                  <a:latin typeface="Academy Engraved LET" pitchFamily="2" charset="0"/>
                </a:rPr>
                <a:t>Girl's Day</a:t>
              </a:r>
              <a:endParaRPr lang="zh-CN" altLang="en-US" dirty="0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563619" y="4780169"/>
            <a:ext cx="1230271" cy="803417"/>
            <a:chOff x="3435448" y="4744922"/>
            <a:chExt cx="1230271" cy="803417"/>
          </a:xfrm>
        </p:grpSpPr>
        <p:sp>
          <p:nvSpPr>
            <p:cNvPr id="85" name="文本框 84"/>
            <p:cNvSpPr txBox="1"/>
            <p:nvPr/>
          </p:nvSpPr>
          <p:spPr>
            <a:xfrm>
              <a:off x="3435448" y="4744922"/>
              <a:ext cx="1230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共赢</a:t>
              </a:r>
              <a:endParaRPr lang="zh-CN" altLang="en-US" sz="24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3496881" y="5179007"/>
              <a:ext cx="1142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B5495B"/>
                  </a:solidFill>
                  <a:latin typeface="Academy Engraved LET" pitchFamily="2" charset="0"/>
                </a:rPr>
                <a:t>Girl's Day</a:t>
              </a:r>
              <a:endParaRPr lang="zh-CN" altLang="en-US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119076" y="4765470"/>
            <a:ext cx="1230271" cy="803417"/>
            <a:chOff x="3435448" y="4744922"/>
            <a:chExt cx="1230271" cy="803417"/>
          </a:xfrm>
        </p:grpSpPr>
        <p:sp>
          <p:nvSpPr>
            <p:cNvPr id="88" name="文本框 87"/>
            <p:cNvSpPr txBox="1"/>
            <p:nvPr/>
          </p:nvSpPr>
          <p:spPr>
            <a:xfrm>
              <a:off x="3435448" y="4744922"/>
              <a:ext cx="12302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</a:t>
              </a:r>
              <a:endParaRPr lang="zh-CN" altLang="en-US" sz="24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3496881" y="5179007"/>
              <a:ext cx="1142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rgbClr val="B5495B"/>
                  </a:solidFill>
                  <a:latin typeface="Academy Engraved LET" pitchFamily="2" charset="0"/>
                </a:rPr>
                <a:t>Girl's Day</a:t>
              </a:r>
              <a:endParaRPr lang="zh-CN" altLang="en-US" dirty="0"/>
            </a:p>
          </p:txBody>
        </p:sp>
      </p:grpSp>
      <p:cxnSp>
        <p:nvCxnSpPr>
          <p:cNvPr id="90" name="直接连接符 89"/>
          <p:cNvCxnSpPr/>
          <p:nvPr/>
        </p:nvCxnSpPr>
        <p:spPr>
          <a:xfrm>
            <a:off x="5053597" y="4908011"/>
            <a:ext cx="0" cy="489552"/>
          </a:xfrm>
          <a:prstGeom prst="line">
            <a:avLst/>
          </a:prstGeom>
          <a:ln w="28575">
            <a:solidFill>
              <a:srgbClr val="B54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465453" y="4857998"/>
            <a:ext cx="0" cy="489552"/>
          </a:xfrm>
          <a:prstGeom prst="line">
            <a:avLst/>
          </a:prstGeom>
          <a:ln w="28575">
            <a:solidFill>
              <a:srgbClr val="B54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637476"/>
            <a:ext cx="12192000" cy="22966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7"/>
          <p:cNvGrpSpPr/>
          <p:nvPr/>
        </p:nvGrpSpPr>
        <p:grpSpPr bwMode="auto">
          <a:xfrm>
            <a:off x="4406085" y="1245456"/>
            <a:ext cx="3267455" cy="2659245"/>
            <a:chOff x="0" y="0"/>
            <a:chExt cx="3851441" cy="3048006"/>
          </a:xfrm>
        </p:grpSpPr>
        <p:grpSp>
          <p:nvGrpSpPr>
            <p:cNvPr id="19" name="Group 8"/>
            <p:cNvGrpSpPr/>
            <p:nvPr/>
          </p:nvGrpSpPr>
          <p:grpSpPr bwMode="auto">
            <a:xfrm>
              <a:off x="0" y="0"/>
              <a:ext cx="3851441" cy="3048006"/>
              <a:chOff x="0" y="0"/>
              <a:chExt cx="3732582" cy="2953942"/>
            </a:xfrm>
          </p:grpSpPr>
          <p:sp>
            <p:nvSpPr>
              <p:cNvPr id="21" name="圆角矩形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32582" cy="2447190"/>
              </a:xfrm>
              <a:custGeom>
                <a:avLst/>
                <a:gdLst>
                  <a:gd name="T0" fmla="*/ 160674 w 5436000"/>
                  <a:gd name="T1" fmla="*/ 153511 h 3564000"/>
                  <a:gd name="T2" fmla="*/ 160674 w 5436000"/>
                  <a:gd name="T3" fmla="*/ 1958005 h 3564000"/>
                  <a:gd name="T4" fmla="*/ 3571908 w 5436000"/>
                  <a:gd name="T5" fmla="*/ 1958005 h 3564000"/>
                  <a:gd name="T6" fmla="*/ 3571908 w 5436000"/>
                  <a:gd name="T7" fmla="*/ 153511 h 3564000"/>
                  <a:gd name="T8" fmla="*/ 160674 w 5436000"/>
                  <a:gd name="T9" fmla="*/ 153511 h 3564000"/>
                  <a:gd name="T10" fmla="*/ 133176 w 5436000"/>
                  <a:gd name="T11" fmla="*/ 0 h 3564000"/>
                  <a:gd name="T12" fmla="*/ 3599406 w 5436000"/>
                  <a:gd name="T13" fmla="*/ 0 h 3564000"/>
                  <a:gd name="T14" fmla="*/ 3732582 w 5436000"/>
                  <a:gd name="T15" fmla="*/ 133176 h 3564000"/>
                  <a:gd name="T16" fmla="*/ 3732582 w 5436000"/>
                  <a:gd name="T17" fmla="*/ 2314014 h 3564000"/>
                  <a:gd name="T18" fmla="*/ 3599406 w 5436000"/>
                  <a:gd name="T19" fmla="*/ 2447190 h 3564000"/>
                  <a:gd name="T20" fmla="*/ 133176 w 5436000"/>
                  <a:gd name="T21" fmla="*/ 2447190 h 3564000"/>
                  <a:gd name="T22" fmla="*/ 0 w 5436000"/>
                  <a:gd name="T23" fmla="*/ 2314014 h 3564000"/>
                  <a:gd name="T24" fmla="*/ 0 w 5436000"/>
                  <a:gd name="T25" fmla="*/ 133176 h 3564000"/>
                  <a:gd name="T26" fmla="*/ 133176 w 5436000"/>
                  <a:gd name="T27" fmla="*/ 0 h 35640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36000"/>
                  <a:gd name="T43" fmla="*/ 0 h 3564000"/>
                  <a:gd name="T44" fmla="*/ 5436000 w 5436000"/>
                  <a:gd name="T45" fmla="*/ 3564000 h 35640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36000" h="3564000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370047"/>
                    </a:lnTo>
                    <a:cubicBezTo>
                      <a:pt x="5436000" y="3477164"/>
                      <a:pt x="5349164" y="3564000"/>
                      <a:pt x="5242047" y="3564000"/>
                    </a:cubicBezTo>
                    <a:lnTo>
                      <a:pt x="193953" y="3564000"/>
                    </a:lnTo>
                    <a:cubicBezTo>
                      <a:pt x="86836" y="3564000"/>
                      <a:pt x="0" y="3477164"/>
                      <a:pt x="0" y="3370047"/>
                    </a:cubicBez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圆角矩形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732582" cy="2111515"/>
              </a:xfrm>
              <a:custGeom>
                <a:avLst/>
                <a:gdLst>
                  <a:gd name="T0" fmla="*/ 160674 w 5436000"/>
                  <a:gd name="T1" fmla="*/ 153511 h 3075136"/>
                  <a:gd name="T2" fmla="*/ 160674 w 5436000"/>
                  <a:gd name="T3" fmla="*/ 1958004 h 3075136"/>
                  <a:gd name="T4" fmla="*/ 3571908 w 5436000"/>
                  <a:gd name="T5" fmla="*/ 1958004 h 3075136"/>
                  <a:gd name="T6" fmla="*/ 3571908 w 5436000"/>
                  <a:gd name="T7" fmla="*/ 153511 h 3075136"/>
                  <a:gd name="T8" fmla="*/ 160674 w 5436000"/>
                  <a:gd name="T9" fmla="*/ 153511 h 3075136"/>
                  <a:gd name="T10" fmla="*/ 133176 w 5436000"/>
                  <a:gd name="T11" fmla="*/ 0 h 3075136"/>
                  <a:gd name="T12" fmla="*/ 3599406 w 5436000"/>
                  <a:gd name="T13" fmla="*/ 0 h 3075136"/>
                  <a:gd name="T14" fmla="*/ 3732582 w 5436000"/>
                  <a:gd name="T15" fmla="*/ 133176 h 3075136"/>
                  <a:gd name="T16" fmla="*/ 3732582 w 5436000"/>
                  <a:gd name="T17" fmla="*/ 2111515 h 3075136"/>
                  <a:gd name="T18" fmla="*/ 0 w 5436000"/>
                  <a:gd name="T19" fmla="*/ 2111515 h 3075136"/>
                  <a:gd name="T20" fmla="*/ 0 w 5436000"/>
                  <a:gd name="T21" fmla="*/ 133176 h 3075136"/>
                  <a:gd name="T22" fmla="*/ 133176 w 5436000"/>
                  <a:gd name="T23" fmla="*/ 0 h 30751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36000"/>
                  <a:gd name="T37" fmla="*/ 0 h 3075136"/>
                  <a:gd name="T38" fmla="*/ 5436000 w 5436000"/>
                  <a:gd name="T39" fmla="*/ 3075136 h 30751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36000" h="3075136">
                    <a:moveTo>
                      <a:pt x="234000" y="223568"/>
                    </a:moveTo>
                    <a:lnTo>
                      <a:pt x="234000" y="2851568"/>
                    </a:lnTo>
                    <a:lnTo>
                      <a:pt x="5202000" y="2851568"/>
                    </a:lnTo>
                    <a:lnTo>
                      <a:pt x="5202000" y="223568"/>
                    </a:lnTo>
                    <a:lnTo>
                      <a:pt x="234000" y="223568"/>
                    </a:lnTo>
                    <a:close/>
                    <a:moveTo>
                      <a:pt x="193953" y="0"/>
                    </a:moveTo>
                    <a:lnTo>
                      <a:pt x="5242047" y="0"/>
                    </a:lnTo>
                    <a:cubicBezTo>
                      <a:pt x="5349164" y="0"/>
                      <a:pt x="5436000" y="86836"/>
                      <a:pt x="5436000" y="193953"/>
                    </a:cubicBezTo>
                    <a:lnTo>
                      <a:pt x="5436000" y="3075136"/>
                    </a:lnTo>
                    <a:lnTo>
                      <a:pt x="0" y="3075136"/>
                    </a:lnTo>
                    <a:lnTo>
                      <a:pt x="0" y="193953"/>
                    </a:lnTo>
                    <a:cubicBezTo>
                      <a:pt x="0" y="86836"/>
                      <a:pt x="86836" y="0"/>
                      <a:pt x="193953" y="0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矩形 14"/>
              <p:cNvSpPr>
                <a:spLocks noChangeArrowheads="1"/>
              </p:cNvSpPr>
              <p:nvPr/>
            </p:nvSpPr>
            <p:spPr bwMode="auto">
              <a:xfrm>
                <a:off x="160674" y="153511"/>
                <a:ext cx="3411234" cy="1804493"/>
              </a:xfrm>
              <a:custGeom>
                <a:avLst/>
                <a:gdLst>
                  <a:gd name="T0" fmla="*/ 12360 w 4968000"/>
                  <a:gd name="T1" fmla="*/ 12360 h 2628000"/>
                  <a:gd name="T2" fmla="*/ 12360 w 4968000"/>
                  <a:gd name="T3" fmla="*/ 1792133 h 2628000"/>
                  <a:gd name="T4" fmla="*/ 3398874 w 4968000"/>
                  <a:gd name="T5" fmla="*/ 1792133 h 2628000"/>
                  <a:gd name="T6" fmla="*/ 3398874 w 4968000"/>
                  <a:gd name="T7" fmla="*/ 12360 h 2628000"/>
                  <a:gd name="T8" fmla="*/ 12360 w 4968000"/>
                  <a:gd name="T9" fmla="*/ 12360 h 2628000"/>
                  <a:gd name="T10" fmla="*/ 0 w 4968000"/>
                  <a:gd name="T11" fmla="*/ 0 h 2628000"/>
                  <a:gd name="T12" fmla="*/ 3411234 w 4968000"/>
                  <a:gd name="T13" fmla="*/ 0 h 2628000"/>
                  <a:gd name="T14" fmla="*/ 3411234 w 4968000"/>
                  <a:gd name="T15" fmla="*/ 1804493 h 2628000"/>
                  <a:gd name="T16" fmla="*/ 0 w 4968000"/>
                  <a:gd name="T17" fmla="*/ 1804493 h 2628000"/>
                  <a:gd name="T18" fmla="*/ 0 w 4968000"/>
                  <a:gd name="T19" fmla="*/ 0 h 26280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68000"/>
                  <a:gd name="T31" fmla="*/ 0 h 2628000"/>
                  <a:gd name="T32" fmla="*/ 4968000 w 4968000"/>
                  <a:gd name="T33" fmla="*/ 2628000 h 26280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68000" h="2628000">
                    <a:moveTo>
                      <a:pt x="18000" y="18000"/>
                    </a:moveTo>
                    <a:lnTo>
                      <a:pt x="18000" y="2610000"/>
                    </a:lnTo>
                    <a:lnTo>
                      <a:pt x="4950000" y="2610000"/>
                    </a:lnTo>
                    <a:lnTo>
                      <a:pt x="4950000" y="18000"/>
                    </a:lnTo>
                    <a:lnTo>
                      <a:pt x="18000" y="18000"/>
                    </a:lnTo>
                    <a:close/>
                    <a:moveTo>
                      <a:pt x="0" y="0"/>
                    </a:moveTo>
                    <a:lnTo>
                      <a:pt x="4968000" y="0"/>
                    </a:lnTo>
                    <a:lnTo>
                      <a:pt x="4968000" y="2628000"/>
                    </a:lnTo>
                    <a:lnTo>
                      <a:pt x="0" y="262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矩形 39"/>
              <p:cNvSpPr>
                <a:spLocks noChangeArrowheads="1"/>
              </p:cNvSpPr>
              <p:nvPr/>
            </p:nvSpPr>
            <p:spPr bwMode="auto">
              <a:xfrm>
                <a:off x="1421298" y="2447190"/>
                <a:ext cx="889986" cy="98887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矩形 40"/>
              <p:cNvSpPr>
                <a:spLocks noChangeArrowheads="1"/>
              </p:cNvSpPr>
              <p:nvPr/>
            </p:nvSpPr>
            <p:spPr bwMode="auto">
              <a:xfrm>
                <a:off x="1421298" y="2546077"/>
                <a:ext cx="889986" cy="271910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圆角矩形 41"/>
              <p:cNvSpPr>
                <a:spLocks noChangeArrowheads="1"/>
              </p:cNvSpPr>
              <p:nvPr/>
            </p:nvSpPr>
            <p:spPr bwMode="auto">
              <a:xfrm>
                <a:off x="1124636" y="2817987"/>
                <a:ext cx="1483310" cy="135955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椭圆 42"/>
              <p:cNvSpPr>
                <a:spLocks noChangeArrowheads="1"/>
              </p:cNvSpPr>
              <p:nvPr/>
            </p:nvSpPr>
            <p:spPr bwMode="auto">
              <a:xfrm>
                <a:off x="1829416" y="41325"/>
                <a:ext cx="74157" cy="7415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矩形 23"/>
              <p:cNvSpPr>
                <a:spLocks noChangeArrowheads="1"/>
              </p:cNvSpPr>
              <p:nvPr/>
            </p:nvSpPr>
            <p:spPr bwMode="auto">
              <a:xfrm>
                <a:off x="2042559" y="0"/>
                <a:ext cx="1690023" cy="2447190"/>
              </a:xfrm>
              <a:custGeom>
                <a:avLst/>
                <a:gdLst>
                  <a:gd name="T0" fmla="*/ 0 w 2461290"/>
                  <a:gd name="T1" fmla="*/ 0 h 3564000"/>
                  <a:gd name="T2" fmla="*/ 1556847 w 2461290"/>
                  <a:gd name="T3" fmla="*/ 0 h 3564000"/>
                  <a:gd name="T4" fmla="*/ 1690023 w 2461290"/>
                  <a:gd name="T5" fmla="*/ 133176 h 3564000"/>
                  <a:gd name="T6" fmla="*/ 1690023 w 2461290"/>
                  <a:gd name="T7" fmla="*/ 2314014 h 3564000"/>
                  <a:gd name="T8" fmla="*/ 1556847 w 2461290"/>
                  <a:gd name="T9" fmla="*/ 2447190 h 3564000"/>
                  <a:gd name="T10" fmla="*/ 1139081 w 2461290"/>
                  <a:gd name="T11" fmla="*/ 2447190 h 3564000"/>
                  <a:gd name="T12" fmla="*/ 0 w 2461290"/>
                  <a:gd name="T13" fmla="*/ 0 h 35640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1290"/>
                  <a:gd name="T22" fmla="*/ 0 h 3564000"/>
                  <a:gd name="T23" fmla="*/ 2461290 w 2461290"/>
                  <a:gd name="T24" fmla="*/ 3564000 h 35640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1290" h="3564000">
                    <a:moveTo>
                      <a:pt x="0" y="0"/>
                    </a:moveTo>
                    <a:lnTo>
                      <a:pt x="2267337" y="0"/>
                    </a:lnTo>
                    <a:cubicBezTo>
                      <a:pt x="2374454" y="0"/>
                      <a:pt x="2461290" y="86836"/>
                      <a:pt x="2461290" y="193953"/>
                    </a:cubicBezTo>
                    <a:lnTo>
                      <a:pt x="2461290" y="3370047"/>
                    </a:lnTo>
                    <a:cubicBezTo>
                      <a:pt x="2461290" y="3477164"/>
                      <a:pt x="2374454" y="3564000"/>
                      <a:pt x="2267337" y="3564000"/>
                    </a:cubicBezTo>
                    <a:lnTo>
                      <a:pt x="1658918" y="356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pic>
          <p:nvPicPr>
            <p:cNvPr id="20" name="图片 3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830577" y="2226718"/>
              <a:ext cx="190285" cy="2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文本框 31"/>
          <p:cNvSpPr txBox="1"/>
          <p:nvPr/>
        </p:nvSpPr>
        <p:spPr>
          <a:xfrm>
            <a:off x="376295" y="3197174"/>
            <a:ext cx="393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B5495B"/>
                </a:solidFill>
                <a:latin typeface="Academy Engraved LET" pitchFamily="2" charset="0"/>
              </a:rPr>
              <a:t>Happy Girl's Day</a:t>
            </a:r>
            <a:endParaRPr lang="zh-CN" altLang="en-US" sz="3600" b="1" dirty="0">
              <a:solidFill>
                <a:srgbClr val="B5495B"/>
              </a:solidFill>
              <a:latin typeface="Academy Engraved LET" pitchFamily="2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30290" y="4642229"/>
            <a:ext cx="2623047" cy="1238006"/>
            <a:chOff x="5588967" y="1501142"/>
            <a:chExt cx="3473826" cy="1238006"/>
          </a:xfrm>
        </p:grpSpPr>
        <p:sp>
          <p:nvSpPr>
            <p:cNvPr id="34" name="文本框 33"/>
            <p:cNvSpPr txBox="1"/>
            <p:nvPr/>
          </p:nvSpPr>
          <p:spPr>
            <a:xfrm>
              <a:off x="5588967" y="1501142"/>
              <a:ext cx="3473826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907462" y="2339038"/>
              <a:ext cx="283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0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233543" y="4627576"/>
            <a:ext cx="2623047" cy="1238006"/>
            <a:chOff x="5588967" y="1501142"/>
            <a:chExt cx="3473826" cy="1238006"/>
          </a:xfrm>
        </p:grpSpPr>
        <p:sp>
          <p:nvSpPr>
            <p:cNvPr id="37" name="文本框 36"/>
            <p:cNvSpPr txBox="1"/>
            <p:nvPr/>
          </p:nvSpPr>
          <p:spPr>
            <a:xfrm>
              <a:off x="5588967" y="1501142"/>
              <a:ext cx="3473826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907462" y="2339038"/>
              <a:ext cx="283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0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16378" y="1374048"/>
            <a:ext cx="3016510" cy="162447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39088" y="1123665"/>
            <a:ext cx="3760557" cy="35194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56164" y="2546952"/>
            <a:ext cx="2487672" cy="35194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9750986" y="4750860"/>
            <a:ext cx="2411220" cy="167054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697007" y="2767838"/>
            <a:ext cx="4707338" cy="29280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249661" y="5384136"/>
            <a:ext cx="757981" cy="804188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7710414" y="4232400"/>
            <a:ext cx="1999254" cy="1871088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7673027" y="5154829"/>
            <a:ext cx="2411220" cy="167054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5440" y="1643892"/>
            <a:ext cx="2083367" cy="3931882"/>
            <a:chOff x="1823125" y="1818659"/>
            <a:chExt cx="2083367" cy="3931882"/>
          </a:xfrm>
        </p:grpSpPr>
        <p:sp>
          <p:nvSpPr>
            <p:cNvPr id="46" name="laptop-with-mouse-cursor_1486"/>
            <p:cNvSpPr>
              <a:spLocks noChangeAspect="1"/>
            </p:cNvSpPr>
            <p:nvPr/>
          </p:nvSpPr>
          <p:spPr bwMode="auto">
            <a:xfrm>
              <a:off x="1823125" y="1818659"/>
              <a:ext cx="2083367" cy="1663092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rgbClr val="B5495B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823125" y="3837679"/>
              <a:ext cx="20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495B"/>
                  </a:solidFill>
                </a:rPr>
                <a:t>请您在此输入标题</a:t>
              </a:r>
              <a:endParaRPr lang="zh-CN" altLang="en-US" sz="1600" dirty="0">
                <a:solidFill>
                  <a:srgbClr val="B5495B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823125" y="4398376"/>
              <a:ext cx="2043897" cy="135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由山东大学在国内首先发起，后扩散到中国各 高校，是一个关爱女生、展现高校女生风采节日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017631" y="1937579"/>
              <a:ext cx="1734532" cy="1055802"/>
            </a:xfrm>
            <a:prstGeom prst="rect">
              <a:avLst/>
            </a:prstGeom>
          </p:spPr>
        </p:pic>
      </p:grpSp>
      <p:grpSp>
        <p:nvGrpSpPr>
          <p:cNvPr id="55" name="组合 54"/>
          <p:cNvGrpSpPr/>
          <p:nvPr/>
        </p:nvGrpSpPr>
        <p:grpSpPr>
          <a:xfrm>
            <a:off x="5238622" y="1643892"/>
            <a:ext cx="2083367" cy="3931882"/>
            <a:chOff x="1823125" y="1818659"/>
            <a:chExt cx="2083367" cy="3931882"/>
          </a:xfrm>
        </p:grpSpPr>
        <p:sp>
          <p:nvSpPr>
            <p:cNvPr id="70" name="laptop-with-mouse-cursor_1486"/>
            <p:cNvSpPr>
              <a:spLocks noChangeAspect="1"/>
            </p:cNvSpPr>
            <p:nvPr/>
          </p:nvSpPr>
          <p:spPr bwMode="auto">
            <a:xfrm>
              <a:off x="1823125" y="1818659"/>
              <a:ext cx="2083367" cy="1663092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823125" y="3837679"/>
              <a:ext cx="20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495B"/>
                  </a:solidFill>
                </a:rPr>
                <a:t>请您在此输入标题</a:t>
              </a:r>
              <a:endParaRPr lang="zh-CN" altLang="en-US" sz="1600" dirty="0">
                <a:solidFill>
                  <a:srgbClr val="B5495B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823125" y="4398376"/>
              <a:ext cx="2043897" cy="135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由山东大学在国内首先发起，后扩散到中国各 高校，是一个关爱女生、展现高校女生风采节日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986061" y="1937579"/>
              <a:ext cx="1772239" cy="1055802"/>
            </a:xfrm>
            <a:prstGeom prst="rect">
              <a:avLst/>
            </a:prstGeom>
          </p:spPr>
        </p:pic>
      </p:grpSp>
      <p:grpSp>
        <p:nvGrpSpPr>
          <p:cNvPr id="75" name="组合 74"/>
          <p:cNvGrpSpPr/>
          <p:nvPr/>
        </p:nvGrpSpPr>
        <p:grpSpPr>
          <a:xfrm>
            <a:off x="8901274" y="1643892"/>
            <a:ext cx="2083367" cy="3931882"/>
            <a:chOff x="1823125" y="1818659"/>
            <a:chExt cx="2083367" cy="3931882"/>
          </a:xfrm>
        </p:grpSpPr>
        <p:sp>
          <p:nvSpPr>
            <p:cNvPr id="76" name="laptop-with-mouse-cursor_1486"/>
            <p:cNvSpPr>
              <a:spLocks noChangeAspect="1"/>
            </p:cNvSpPr>
            <p:nvPr/>
          </p:nvSpPr>
          <p:spPr bwMode="auto">
            <a:xfrm>
              <a:off x="1823125" y="1818659"/>
              <a:ext cx="2083367" cy="1663092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rgbClr val="B5495B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823125" y="3837679"/>
              <a:ext cx="20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495B"/>
                  </a:solidFill>
                </a:rPr>
                <a:t>请您在此输入标题</a:t>
              </a:r>
              <a:endParaRPr lang="zh-CN" altLang="en-US" sz="1600" dirty="0">
                <a:solidFill>
                  <a:srgbClr val="B5495B"/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823125" y="4398376"/>
              <a:ext cx="2043897" cy="135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由山东大学在国内首先发起，后扩散到中国各 高校，是一个关爱女生、展现高校女生风采节日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018717" y="1937579"/>
              <a:ext cx="1715678" cy="1055802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629132" y="-952199"/>
            <a:ext cx="3760557" cy="35194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86440" y="143948"/>
            <a:ext cx="2487672" cy="35194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5881262" y="2347856"/>
            <a:ext cx="2411220" cy="16705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27283" y="364834"/>
            <a:ext cx="4707338" cy="29280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79937" y="2981132"/>
            <a:ext cx="757981" cy="80418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3840690" y="1829396"/>
            <a:ext cx="1999254" cy="18710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4673037" y="1746880"/>
            <a:ext cx="3348861" cy="313417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43840" y="319381"/>
            <a:ext cx="11704320" cy="4981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54022" y="1461732"/>
            <a:ext cx="4559211" cy="21813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flipH="1">
            <a:off x="7536585" y="1576979"/>
            <a:ext cx="4655415" cy="218134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38298" y="2054733"/>
            <a:ext cx="2839722" cy="28397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0" y="3609475"/>
            <a:ext cx="12192000" cy="3248525"/>
            <a:chOff x="0" y="3157980"/>
            <a:chExt cx="12192000" cy="3700020"/>
          </a:xfrm>
        </p:grpSpPr>
        <p:sp>
          <p:nvSpPr>
            <p:cNvPr id="5" name="矩形 4"/>
            <p:cNvSpPr/>
            <p:nvPr/>
          </p:nvSpPr>
          <p:spPr>
            <a:xfrm>
              <a:off x="0" y="3157980"/>
              <a:ext cx="12192000" cy="37000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43840" y="3405250"/>
              <a:ext cx="11704320" cy="3205479"/>
            </a:xfrm>
            <a:prstGeom prst="rect">
              <a:avLst/>
            </a:prstGeom>
            <a:noFill/>
            <a:ln w="38100">
              <a:solidFill>
                <a:srgbClr val="F2C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12605" y="4255539"/>
            <a:ext cx="3023980" cy="537092"/>
            <a:chOff x="1518711" y="3505997"/>
            <a:chExt cx="2854139" cy="537092"/>
          </a:xfrm>
        </p:grpSpPr>
        <p:sp>
          <p:nvSpPr>
            <p:cNvPr id="22" name="矩形 21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5535" y="5290688"/>
            <a:ext cx="5440930" cy="649743"/>
            <a:chOff x="4028182" y="5195198"/>
            <a:chExt cx="5440930" cy="649743"/>
          </a:xfrm>
        </p:grpSpPr>
        <p:sp>
          <p:nvSpPr>
            <p:cNvPr id="24" name="文本框 23"/>
            <p:cNvSpPr txBox="1"/>
            <p:nvPr/>
          </p:nvSpPr>
          <p:spPr>
            <a:xfrm>
              <a:off x="4028182" y="5198610"/>
              <a:ext cx="74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64374" y="5195198"/>
              <a:ext cx="4204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020534" y="5301267"/>
              <a:ext cx="0" cy="489552"/>
            </a:xfrm>
            <a:prstGeom prst="line">
              <a:avLst/>
            </a:prstGeom>
            <a:ln w="28575"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>
            <a:off x="8115812" y="2508931"/>
            <a:ext cx="2278413" cy="1799939"/>
          </a:xfrm>
          <a:prstGeom prst="line">
            <a:avLst/>
          </a:prstGeom>
          <a:ln w="38100">
            <a:solidFill>
              <a:srgbClr val="B549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4923504" y="2356531"/>
            <a:ext cx="3039908" cy="2153459"/>
          </a:xfrm>
          <a:prstGeom prst="line">
            <a:avLst/>
          </a:prstGeom>
          <a:ln w="38100">
            <a:solidFill>
              <a:srgbClr val="B549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819248" y="2598934"/>
            <a:ext cx="2951856" cy="1758656"/>
          </a:xfrm>
          <a:prstGeom prst="line">
            <a:avLst/>
          </a:prstGeom>
          <a:ln w="38100">
            <a:solidFill>
              <a:srgbClr val="B549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85162" y="245460"/>
            <a:ext cx="4501708" cy="450170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26620" y="1955469"/>
            <a:ext cx="4993768" cy="499376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594059" y="87644"/>
            <a:ext cx="4312024" cy="43120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48273" y="2919490"/>
            <a:ext cx="3583993" cy="3583993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758755" y="3683624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4955" y="4016386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87256" y="1291756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863456" y="1624518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993814" y="3590890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070014" y="3923652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156235" y="1392737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232435" y="1725499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32145" y="1566447"/>
            <a:ext cx="1939511" cy="1939510"/>
            <a:chOff x="2729286" y="1418591"/>
            <a:chExt cx="1939511" cy="1939510"/>
          </a:xfrm>
        </p:grpSpPr>
        <p:sp>
          <p:nvSpPr>
            <p:cNvPr id="29" name="ExtraShape4"/>
            <p:cNvSpPr/>
            <p:nvPr/>
          </p:nvSpPr>
          <p:spPr>
            <a:xfrm rot="10800000" flipH="1">
              <a:off x="2729286" y="1418591"/>
              <a:ext cx="1939511" cy="1939510"/>
            </a:xfrm>
            <a:prstGeom prst="teardrop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3" name="ValueShape1"/>
            <p:cNvSpPr/>
            <p:nvPr/>
          </p:nvSpPr>
          <p:spPr>
            <a:xfrm flipH="1">
              <a:off x="2963537" y="1642937"/>
              <a:ext cx="1466501" cy="1466499"/>
            </a:xfrm>
            <a:prstGeom prst="pie">
              <a:avLst>
                <a:gd name="adj1" fmla="val 16200000"/>
                <a:gd name="adj2" fmla="val 9720000"/>
              </a:avLst>
            </a:prstGeom>
            <a:solidFill>
              <a:srgbClr val="B5495B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34" name="ExtraShape1"/>
            <p:cNvSpPr/>
            <p:nvPr/>
          </p:nvSpPr>
          <p:spPr>
            <a:xfrm flipH="1">
              <a:off x="3413211" y="2092610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000" b="1" dirty="0"/>
            </a:p>
          </p:txBody>
        </p:sp>
        <p:sp>
          <p:nvSpPr>
            <p:cNvPr id="36" name="ValueText1"/>
            <p:cNvSpPr txBox="1"/>
            <p:nvPr/>
          </p:nvSpPr>
          <p:spPr>
            <a:xfrm>
              <a:off x="3529778" y="2263089"/>
              <a:ext cx="334017" cy="250512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>
                  <a:latin typeface="Impact" panose="020B0806030902050204" pitchFamily="34" charset="0"/>
                </a:rPr>
                <a:t>70%</a:t>
              </a:r>
              <a:endParaRPr lang="en-US" sz="6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487910" y="1556264"/>
            <a:ext cx="1939511" cy="1939510"/>
            <a:chOff x="4837405" y="1418590"/>
            <a:chExt cx="1939511" cy="1939510"/>
          </a:xfrm>
        </p:grpSpPr>
        <p:sp>
          <p:nvSpPr>
            <p:cNvPr id="39" name="ExtraShape3"/>
            <p:cNvSpPr/>
            <p:nvPr/>
          </p:nvSpPr>
          <p:spPr>
            <a:xfrm rot="10800000">
              <a:off x="4837405" y="1418590"/>
              <a:ext cx="1939511" cy="1939510"/>
            </a:xfrm>
            <a:prstGeom prst="teardrop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0" name="ValueShape2"/>
            <p:cNvSpPr/>
            <p:nvPr/>
          </p:nvSpPr>
          <p:spPr>
            <a:xfrm flipH="1">
              <a:off x="5073910" y="1655096"/>
              <a:ext cx="1466501" cy="1466499"/>
            </a:xfrm>
            <a:prstGeom prst="pie">
              <a:avLst>
                <a:gd name="adj1" fmla="val 16200000"/>
                <a:gd name="adj2" fmla="val 6912000"/>
              </a:avLst>
            </a:prstGeom>
            <a:solidFill>
              <a:srgbClr val="A5A5A5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41" name="ExtraShape2"/>
            <p:cNvSpPr/>
            <p:nvPr/>
          </p:nvSpPr>
          <p:spPr>
            <a:xfrm flipH="1">
              <a:off x="5523584" y="2104769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000" b="1" dirty="0"/>
            </a:p>
          </p:txBody>
        </p:sp>
        <p:sp>
          <p:nvSpPr>
            <p:cNvPr id="42" name="ValueText2"/>
            <p:cNvSpPr txBox="1"/>
            <p:nvPr/>
          </p:nvSpPr>
          <p:spPr>
            <a:xfrm>
              <a:off x="5640151" y="2263089"/>
              <a:ext cx="334017" cy="250512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>
                  <a:latin typeface="Impact" panose="020B0806030902050204" pitchFamily="34" charset="0"/>
                </a:rPr>
                <a:t>57%</a:t>
              </a:r>
              <a:endParaRPr lang="en-US" sz="6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719150" y="1577743"/>
            <a:ext cx="1939511" cy="1939510"/>
            <a:chOff x="2729286" y="3499900"/>
            <a:chExt cx="1939511" cy="1939510"/>
          </a:xfrm>
        </p:grpSpPr>
        <p:sp>
          <p:nvSpPr>
            <p:cNvPr id="47" name="ExtraShape1"/>
            <p:cNvSpPr/>
            <p:nvPr/>
          </p:nvSpPr>
          <p:spPr>
            <a:xfrm>
              <a:off x="2729286" y="3499900"/>
              <a:ext cx="1939511" cy="1939510"/>
            </a:xfrm>
            <a:prstGeom prst="teardrop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8" name="ValueShape3"/>
            <p:cNvSpPr/>
            <p:nvPr/>
          </p:nvSpPr>
          <p:spPr>
            <a:xfrm flipH="1">
              <a:off x="2963537" y="3736405"/>
              <a:ext cx="1466501" cy="1466499"/>
            </a:xfrm>
            <a:prstGeom prst="pie">
              <a:avLst>
                <a:gd name="adj1" fmla="val 16200000"/>
                <a:gd name="adj2" fmla="val 9288000"/>
              </a:avLst>
            </a:prstGeom>
            <a:solidFill>
              <a:schemeClr val="accent3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49" name="ExtraShape3"/>
            <p:cNvSpPr/>
            <p:nvPr/>
          </p:nvSpPr>
          <p:spPr>
            <a:xfrm flipH="1">
              <a:off x="3413211" y="4186078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000" b="1" dirty="0"/>
            </a:p>
          </p:txBody>
        </p:sp>
        <p:sp>
          <p:nvSpPr>
            <p:cNvPr id="55" name="ValueText3"/>
            <p:cNvSpPr txBox="1"/>
            <p:nvPr/>
          </p:nvSpPr>
          <p:spPr>
            <a:xfrm>
              <a:off x="3529778" y="4371578"/>
              <a:ext cx="334017" cy="250512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>
                  <a:latin typeface="Impact" panose="020B0806030902050204" pitchFamily="34" charset="0"/>
                </a:rPr>
                <a:t>68%</a:t>
              </a:r>
              <a:endParaRPr lang="en-US" sz="60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600905" y="1566447"/>
            <a:ext cx="1939511" cy="1939510"/>
            <a:chOff x="4837405" y="3499899"/>
            <a:chExt cx="1939511" cy="1939510"/>
          </a:xfrm>
        </p:grpSpPr>
        <p:sp>
          <p:nvSpPr>
            <p:cNvPr id="57" name="ExtraShape2"/>
            <p:cNvSpPr/>
            <p:nvPr/>
          </p:nvSpPr>
          <p:spPr>
            <a:xfrm flipH="1">
              <a:off x="4837405" y="3499899"/>
              <a:ext cx="1939511" cy="1939510"/>
            </a:xfrm>
            <a:prstGeom prst="teardrop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8" name="ValueShape4"/>
            <p:cNvSpPr/>
            <p:nvPr/>
          </p:nvSpPr>
          <p:spPr>
            <a:xfrm flipH="1">
              <a:off x="5073910" y="3736405"/>
              <a:ext cx="1466501" cy="1466499"/>
            </a:xfrm>
            <a:prstGeom prst="pie">
              <a:avLst>
                <a:gd name="adj1" fmla="val 16200000"/>
                <a:gd name="adj2" fmla="val 11448000"/>
              </a:avLst>
            </a:prstGeom>
            <a:solidFill>
              <a:srgbClr val="B5495B"/>
            </a:solid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59" name="ExtraShape4"/>
            <p:cNvSpPr/>
            <p:nvPr/>
          </p:nvSpPr>
          <p:spPr>
            <a:xfrm flipH="1">
              <a:off x="5523584" y="4186078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000" b="1" dirty="0"/>
            </a:p>
          </p:txBody>
        </p:sp>
        <p:sp>
          <p:nvSpPr>
            <p:cNvPr id="60" name="ValueText4"/>
            <p:cNvSpPr txBox="1"/>
            <p:nvPr/>
          </p:nvSpPr>
          <p:spPr>
            <a:xfrm>
              <a:off x="5640151" y="4371578"/>
              <a:ext cx="334017" cy="250512"/>
            </a:xfrm>
            <a:prstGeom prst="rect">
              <a:avLst/>
            </a:prstGeom>
            <a:noFill/>
            <a:effectLst/>
          </p:spPr>
          <p:txBody>
            <a:bodyPr wrap="none" anchor="ctr" anchorCtr="0">
              <a:prstTxWarp prst="textPlain">
                <a:avLst/>
              </a:prstTxWarp>
              <a:normAutofit fontScale="25000" lnSpcReduction="20000"/>
            </a:bodyPr>
            <a:lstStyle/>
            <a:p>
              <a:r>
                <a:rPr lang="en-US" altLang="zh-CN" sz="6000">
                  <a:latin typeface="Impact" panose="020B0806030902050204" pitchFamily="34" charset="0"/>
                </a:rPr>
                <a:t>78%</a:t>
              </a:r>
              <a:endParaRPr lang="en-US" sz="6000" dirty="0">
                <a:latin typeface="Impact" panose="020B0806030902050204" pitchFamily="34" charset="0"/>
              </a:endParaRPr>
            </a:p>
          </p:txBody>
        </p:sp>
      </p:grpSp>
      <p:cxnSp>
        <p:nvCxnSpPr>
          <p:cNvPr id="61" name="ExtraShape"/>
          <p:cNvCxnSpPr/>
          <p:nvPr/>
        </p:nvCxnSpPr>
        <p:spPr>
          <a:xfrm>
            <a:off x="6580383" y="3286914"/>
            <a:ext cx="21962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39994" y="3813032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6194" y="4145794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645421" y="3813032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721621" y="4145794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463280" y="3812535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539480" y="4145297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268707" y="3812535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B5495B"/>
                </a:solidFill>
              </a:rPr>
              <a:t>请您在此输入标题</a:t>
            </a:r>
            <a:endParaRPr lang="zh-CN" altLang="en-US" sz="1600" b="1" dirty="0">
              <a:solidFill>
                <a:srgbClr val="B5495B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344907" y="4145297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sp>
        <p:nvSpPr>
          <p:cNvPr id="45" name="矩形 38"/>
          <p:cNvSpPr>
            <a:spLocks noChangeAspect="1" noChangeArrowheads="1"/>
          </p:cNvSpPr>
          <p:nvPr/>
        </p:nvSpPr>
        <p:spPr bwMode="auto">
          <a:xfrm rot="2700000">
            <a:off x="1831247" y="1823211"/>
            <a:ext cx="711200" cy="712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135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4" name="矩形 53"/>
          <p:cNvSpPr>
            <a:spLocks noChangeAspect="1" noChangeArrowheads="1"/>
          </p:cNvSpPr>
          <p:nvPr/>
        </p:nvSpPr>
        <p:spPr bwMode="auto">
          <a:xfrm rot="2700000">
            <a:off x="1831245" y="3246801"/>
            <a:ext cx="711200" cy="712788"/>
          </a:xfrm>
          <a:prstGeom prst="rect">
            <a:avLst/>
          </a:prstGeom>
          <a:solidFill>
            <a:srgbClr val="B5495B"/>
          </a:solidFill>
          <a:ln w="1270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135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5" name="矩形 74"/>
          <p:cNvSpPr>
            <a:spLocks noChangeAspect="1" noChangeArrowheads="1"/>
          </p:cNvSpPr>
          <p:nvPr/>
        </p:nvSpPr>
        <p:spPr bwMode="auto">
          <a:xfrm rot="2700000">
            <a:off x="1831245" y="4619641"/>
            <a:ext cx="711200" cy="7127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1350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3104444" y="1676149"/>
            <a:ext cx="213378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zh-CN" altLang="en-US" sz="1600" b="1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女生节快乐</a:t>
            </a:r>
            <a:endParaRPr lang="zh-CN" altLang="en-US" sz="1600" b="1" dirty="0">
              <a:solidFill>
                <a:srgbClr val="B54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079038" y="1975213"/>
            <a:ext cx="3504642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104444" y="3073149"/>
            <a:ext cx="213378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zh-CN" altLang="en-US" sz="1600" b="1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女生节快乐</a:t>
            </a:r>
            <a:endParaRPr lang="zh-CN" altLang="en-US" sz="1600" b="1" dirty="0">
              <a:solidFill>
                <a:srgbClr val="B54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079038" y="3375811"/>
            <a:ext cx="3504642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3104444" y="4470149"/>
            <a:ext cx="2133781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/>
            <a:r>
              <a:rPr lang="zh-CN" altLang="en-US" sz="1600" b="1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女生节快乐</a:t>
            </a:r>
            <a:endParaRPr lang="zh-CN" altLang="en-US" sz="1600" b="1" dirty="0">
              <a:solidFill>
                <a:srgbClr val="B5495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058074" y="4740905"/>
            <a:ext cx="3504642" cy="10290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63393" y="1236523"/>
            <a:ext cx="3613520" cy="43849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1898" y="1801438"/>
            <a:ext cx="689894" cy="689894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1507" y="3242218"/>
            <a:ext cx="689894" cy="689894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41200" y="4620254"/>
            <a:ext cx="689894" cy="68989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362" y="1350312"/>
            <a:ext cx="3297103" cy="415737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4" grpId="0" animBg="1"/>
      <p:bldP spid="75" grpId="0" animBg="1"/>
      <p:bldP spid="81" grpId="0"/>
      <p:bldP spid="82" grpId="0"/>
      <p:bldP spid="83" grpId="0"/>
      <p:bldP spid="84" grpId="0"/>
      <p:bldP spid="85" grpId="0"/>
      <p:bldP spid="86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68303" y="1638300"/>
            <a:ext cx="3646855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latin typeface="Arial Regular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9901" y="1638300"/>
            <a:ext cx="3646855" cy="3886200"/>
          </a:xfrm>
          <a:prstGeom prst="rect">
            <a:avLst/>
          </a:prstGeom>
          <a:solidFill>
            <a:schemeClr val="bg1">
              <a:alpha val="17000"/>
            </a:schemeClr>
          </a:solidFill>
          <a:ln w="63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latin typeface="Arial Regular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6894" y="2339594"/>
            <a:ext cx="2458214" cy="245821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矩形 29"/>
          <p:cNvSpPr/>
          <p:nvPr/>
        </p:nvSpPr>
        <p:spPr>
          <a:xfrm>
            <a:off x="660402" y="1892300"/>
            <a:ext cx="3279735" cy="1473200"/>
          </a:xfrm>
          <a:prstGeom prst="rect">
            <a:avLst/>
          </a:prstGeom>
          <a:solidFill>
            <a:srgbClr val="B549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latin typeface="Arial Regular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60401" y="3794788"/>
            <a:ext cx="3279735" cy="147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latin typeface="Arial Regular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51866" y="1892300"/>
            <a:ext cx="3279735" cy="147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latin typeface="Arial Regular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51865" y="3794788"/>
            <a:ext cx="3279735" cy="1473200"/>
          </a:xfrm>
          <a:prstGeom prst="rect">
            <a:avLst/>
          </a:prstGeom>
          <a:solidFill>
            <a:srgbClr val="B5495B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 dirty="0">
              <a:latin typeface="Arial Regular"/>
            </a:endParaRPr>
          </a:p>
        </p:txBody>
      </p:sp>
      <p:cxnSp>
        <p:nvCxnSpPr>
          <p:cNvPr id="34" name="肘形连接符 23"/>
          <p:cNvCxnSpPr>
            <a:stCxn id="30" idx="3"/>
            <a:endCxn id="29" idx="2"/>
          </p:cNvCxnSpPr>
          <p:nvPr/>
        </p:nvCxnSpPr>
        <p:spPr>
          <a:xfrm>
            <a:off x="3940137" y="2628900"/>
            <a:ext cx="782311" cy="939800"/>
          </a:xfrm>
          <a:prstGeom prst="bentConnector3">
            <a:avLst/>
          </a:prstGeom>
          <a:ln w="12700">
            <a:solidFill>
              <a:srgbClr val="A5A5A5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24"/>
          <p:cNvCxnSpPr>
            <a:stCxn id="31" idx="3"/>
            <a:endCxn id="29" idx="2"/>
          </p:cNvCxnSpPr>
          <p:nvPr/>
        </p:nvCxnSpPr>
        <p:spPr>
          <a:xfrm flipV="1">
            <a:off x="3940135" y="3568700"/>
            <a:ext cx="782312" cy="962688"/>
          </a:xfrm>
          <a:prstGeom prst="bentConnector3">
            <a:avLst>
              <a:gd name="adj1" fmla="val 50000"/>
            </a:avLst>
          </a:prstGeom>
          <a:ln w="12700">
            <a:solidFill>
              <a:srgbClr val="B5495B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29"/>
          <p:cNvCxnSpPr>
            <a:stCxn id="32" idx="1"/>
            <a:endCxn id="29" idx="6"/>
          </p:cNvCxnSpPr>
          <p:nvPr/>
        </p:nvCxnSpPr>
        <p:spPr>
          <a:xfrm rot="10800000" flipV="1">
            <a:off x="7469557" y="2628900"/>
            <a:ext cx="782311" cy="939800"/>
          </a:xfrm>
          <a:prstGeom prst="bentConnector3">
            <a:avLst/>
          </a:prstGeom>
          <a:ln w="12700">
            <a:solidFill>
              <a:srgbClr val="B5495B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2"/>
          <p:cNvCxnSpPr>
            <a:stCxn id="33" idx="1"/>
            <a:endCxn id="29" idx="6"/>
          </p:cNvCxnSpPr>
          <p:nvPr/>
        </p:nvCxnSpPr>
        <p:spPr>
          <a:xfrm rot="10800000">
            <a:off x="7469554" y="3568700"/>
            <a:ext cx="782311" cy="962688"/>
          </a:xfrm>
          <a:prstGeom prst="bentConnector3">
            <a:avLst>
              <a:gd name="adj1" fmla="val 50000"/>
            </a:avLst>
          </a:prstGeom>
          <a:ln w="12700">
            <a:solidFill>
              <a:srgbClr val="A5A5A5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utoShape 24"/>
          <p:cNvSpPr/>
          <p:nvPr/>
        </p:nvSpPr>
        <p:spPr bwMode="auto">
          <a:xfrm>
            <a:off x="976079" y="2575635"/>
            <a:ext cx="2730357" cy="613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由山东大学在国内首先发起，后扩散到中国各个高校。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AutoShape 25"/>
          <p:cNvSpPr/>
          <p:nvPr/>
        </p:nvSpPr>
        <p:spPr bwMode="auto">
          <a:xfrm>
            <a:off x="909373" y="2231817"/>
            <a:ext cx="1936087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女生节快乐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~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4"/>
          <p:cNvSpPr/>
          <p:nvPr/>
        </p:nvSpPr>
        <p:spPr bwMode="auto">
          <a:xfrm>
            <a:off x="8697679" y="2575635"/>
            <a:ext cx="2730357" cy="613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由山东大学在国内首先发起，后扩散到中国各个高校。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41" name="AutoShape 25"/>
          <p:cNvSpPr/>
          <p:nvPr/>
        </p:nvSpPr>
        <p:spPr bwMode="auto">
          <a:xfrm>
            <a:off x="8630973" y="2231817"/>
            <a:ext cx="1936087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B549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女生节快乐</a:t>
            </a:r>
            <a:r>
              <a:rPr lang="en-US" altLang="zh-CN" sz="1600" b="1" dirty="0">
                <a:solidFill>
                  <a:srgbClr val="B549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~</a:t>
            </a:r>
            <a:endParaRPr lang="zh-CN" altLang="en-US" sz="1600" b="1" dirty="0">
              <a:solidFill>
                <a:srgbClr val="B5495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4"/>
          <p:cNvSpPr/>
          <p:nvPr/>
        </p:nvSpPr>
        <p:spPr bwMode="auto">
          <a:xfrm>
            <a:off x="8697679" y="4417135"/>
            <a:ext cx="2730357" cy="613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由山东大学在国内首先发起，后扩散到中国各个高校。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AutoShape 25"/>
          <p:cNvSpPr/>
          <p:nvPr/>
        </p:nvSpPr>
        <p:spPr bwMode="auto">
          <a:xfrm>
            <a:off x="8630973" y="4073317"/>
            <a:ext cx="1936087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女生节快乐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~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4"/>
          <p:cNvSpPr/>
          <p:nvPr/>
        </p:nvSpPr>
        <p:spPr bwMode="auto">
          <a:xfrm>
            <a:off x="1064979" y="4417135"/>
            <a:ext cx="2730357" cy="613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由山东大学在国内首先发起，后扩散到中国各个高校。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46" name="AutoShape 25"/>
          <p:cNvSpPr/>
          <p:nvPr/>
        </p:nvSpPr>
        <p:spPr bwMode="auto">
          <a:xfrm>
            <a:off x="998273" y="4073317"/>
            <a:ext cx="1936087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B549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女生节快乐</a:t>
            </a:r>
            <a:r>
              <a:rPr lang="en-US" altLang="zh-CN" sz="1600" b="1" dirty="0">
                <a:solidFill>
                  <a:srgbClr val="B5495B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~</a:t>
            </a:r>
            <a:endParaRPr lang="zh-CN" altLang="en-US" sz="1600" b="1" dirty="0">
              <a:solidFill>
                <a:srgbClr val="B5495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95863" y="2231817"/>
            <a:ext cx="3473826" cy="24065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629132" y="-952199"/>
            <a:ext cx="3760557" cy="35194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86440" y="143948"/>
            <a:ext cx="2487672" cy="35194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5881262" y="2347856"/>
            <a:ext cx="2411220" cy="16705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27283" y="364834"/>
            <a:ext cx="4707338" cy="29280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79937" y="2981132"/>
            <a:ext cx="757981" cy="80418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3840690" y="1829396"/>
            <a:ext cx="1999254" cy="18710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4673037" y="1746880"/>
            <a:ext cx="3348861" cy="313417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43840" y="319381"/>
            <a:ext cx="11704320" cy="4981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54022" y="1461732"/>
            <a:ext cx="4559211" cy="21813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flipH="1">
            <a:off x="7536585" y="1576979"/>
            <a:ext cx="4655415" cy="218134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38298" y="2054733"/>
            <a:ext cx="2839722" cy="28397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0" y="3609475"/>
            <a:ext cx="12192000" cy="3248525"/>
            <a:chOff x="0" y="3157980"/>
            <a:chExt cx="12192000" cy="3700020"/>
          </a:xfrm>
        </p:grpSpPr>
        <p:sp>
          <p:nvSpPr>
            <p:cNvPr id="5" name="矩形 4"/>
            <p:cNvSpPr/>
            <p:nvPr/>
          </p:nvSpPr>
          <p:spPr>
            <a:xfrm>
              <a:off x="0" y="3157980"/>
              <a:ext cx="12192000" cy="37000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43840" y="3405250"/>
              <a:ext cx="11704320" cy="3205479"/>
            </a:xfrm>
            <a:prstGeom prst="rect">
              <a:avLst/>
            </a:prstGeom>
            <a:noFill/>
            <a:ln w="38100">
              <a:solidFill>
                <a:srgbClr val="F2C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12605" y="4255539"/>
            <a:ext cx="3221695" cy="537092"/>
            <a:chOff x="1518711" y="3505997"/>
            <a:chExt cx="2854139" cy="537092"/>
          </a:xfrm>
        </p:grpSpPr>
        <p:sp>
          <p:nvSpPr>
            <p:cNvPr id="22" name="矩形 21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5535" y="5290688"/>
            <a:ext cx="5440930" cy="649743"/>
            <a:chOff x="4028182" y="5195198"/>
            <a:chExt cx="5440930" cy="649743"/>
          </a:xfrm>
        </p:grpSpPr>
        <p:sp>
          <p:nvSpPr>
            <p:cNvPr id="24" name="文本框 23"/>
            <p:cNvSpPr txBox="1"/>
            <p:nvPr/>
          </p:nvSpPr>
          <p:spPr>
            <a:xfrm>
              <a:off x="4028182" y="5198610"/>
              <a:ext cx="74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64374" y="5195198"/>
              <a:ext cx="4204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020534" y="5301267"/>
              <a:ext cx="0" cy="489552"/>
            </a:xfrm>
            <a:prstGeom prst="line">
              <a:avLst/>
            </a:prstGeom>
            <a:ln w="28575"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sp>
        <p:nvSpPr>
          <p:cNvPr id="48" name="îsliḑe"/>
          <p:cNvSpPr/>
          <p:nvPr/>
        </p:nvSpPr>
        <p:spPr>
          <a:xfrm flipV="1">
            <a:off x="3502117" y="2137385"/>
            <a:ext cx="0" cy="3579777"/>
          </a:xfrm>
          <a:prstGeom prst="line">
            <a:avLst/>
          </a:prstGeom>
          <a:ln w="9525" cap="rnd">
            <a:noFill/>
            <a:prstDash val="sysDash"/>
            <a:round/>
          </a:ln>
        </p:spPr>
        <p:txBody>
          <a:bodyPr anchor="ctr"/>
          <a:lstStyle/>
          <a:p>
            <a:pPr algn="ctr" defTabSz="457200">
              <a:defRPr/>
            </a:pPr>
            <a:endParaRPr sz="2400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9" name="îṣḷíḍé"/>
          <p:cNvSpPr/>
          <p:nvPr/>
        </p:nvSpPr>
        <p:spPr>
          <a:xfrm flipV="1">
            <a:off x="8689885" y="2081310"/>
            <a:ext cx="0" cy="3579777"/>
          </a:xfrm>
          <a:prstGeom prst="line">
            <a:avLst/>
          </a:prstGeom>
          <a:ln w="9525" cap="rnd">
            <a:noFill/>
            <a:prstDash val="sysDash"/>
            <a:round/>
          </a:ln>
        </p:spPr>
        <p:txBody>
          <a:bodyPr anchor="ctr"/>
          <a:lstStyle/>
          <a:p>
            <a:pPr algn="ctr" defTabSz="457200">
              <a:defRPr/>
            </a:pPr>
            <a:endParaRPr sz="2400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0" name="íŝḻiḍé"/>
          <p:cNvSpPr/>
          <p:nvPr/>
        </p:nvSpPr>
        <p:spPr>
          <a:xfrm flipV="1">
            <a:off x="6096001" y="2081310"/>
            <a:ext cx="0" cy="3579777"/>
          </a:xfrm>
          <a:prstGeom prst="line">
            <a:avLst/>
          </a:prstGeom>
          <a:ln w="9525" cap="rnd">
            <a:noFill/>
            <a:prstDash val="sysDash"/>
            <a:round/>
          </a:ln>
        </p:spPr>
        <p:txBody>
          <a:bodyPr anchor="ctr"/>
          <a:lstStyle/>
          <a:p>
            <a:pPr algn="ctr" defTabSz="457200">
              <a:defRPr/>
            </a:pPr>
            <a:endParaRPr sz="2400" kern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021691" y="4123939"/>
            <a:ext cx="2366971" cy="1419233"/>
            <a:chOff x="1541721" y="2349127"/>
            <a:chExt cx="2366970" cy="1419233"/>
          </a:xfrm>
        </p:grpSpPr>
        <p:sp>
          <p:nvSpPr>
            <p:cNvPr id="55" name="文本框 54"/>
            <p:cNvSpPr txBox="1"/>
            <p:nvPr/>
          </p:nvSpPr>
          <p:spPr>
            <a:xfrm>
              <a:off x="1658314" y="2349127"/>
              <a:ext cx="21337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女生节快乐</a:t>
              </a:r>
              <a:r>
                <a:rPr lang="en-US" altLang="zh-CN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  <a:endParaRPr lang="zh-CN" altLang="en-US" sz="2000" b="1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41721" y="2739360"/>
              <a:ext cx="2366970" cy="1029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603833" y="4123939"/>
            <a:ext cx="2366971" cy="1429110"/>
            <a:chOff x="1529980" y="2349127"/>
            <a:chExt cx="2366970" cy="1429110"/>
          </a:xfrm>
        </p:grpSpPr>
        <p:sp>
          <p:nvSpPr>
            <p:cNvPr id="58" name="文本框 57"/>
            <p:cNvSpPr txBox="1"/>
            <p:nvPr/>
          </p:nvSpPr>
          <p:spPr>
            <a:xfrm>
              <a:off x="1658315" y="2349127"/>
              <a:ext cx="21337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女生节快乐</a:t>
              </a:r>
              <a:r>
                <a:rPr lang="en-US" altLang="zh-CN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  <a:endParaRPr lang="zh-CN" altLang="en-US" sz="2000" b="1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29980" y="2749237"/>
              <a:ext cx="2366970" cy="1029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sp>
        <p:nvSpPr>
          <p:cNvPr id="2" name="流程图: 接点 1"/>
          <p:cNvSpPr/>
          <p:nvPr/>
        </p:nvSpPr>
        <p:spPr>
          <a:xfrm>
            <a:off x="6508576" y="2004672"/>
            <a:ext cx="1768743" cy="1768751"/>
          </a:xfrm>
          <a:prstGeom prst="flowChartConnector">
            <a:avLst/>
          </a:pr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流程图: 接点 65"/>
          <p:cNvSpPr/>
          <p:nvPr/>
        </p:nvSpPr>
        <p:spPr>
          <a:xfrm>
            <a:off x="1320799" y="2004671"/>
            <a:ext cx="1768743" cy="1768751"/>
          </a:xfrm>
          <a:prstGeom prst="flowChartConnector">
            <a:avLst/>
          </a:prstGeom>
          <a:solidFill>
            <a:srgbClr val="B54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流程图: 接点 66"/>
          <p:cNvSpPr/>
          <p:nvPr/>
        </p:nvSpPr>
        <p:spPr>
          <a:xfrm>
            <a:off x="3972108" y="2004671"/>
            <a:ext cx="1768743" cy="176875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流程图: 接点 67"/>
          <p:cNvSpPr/>
          <p:nvPr/>
        </p:nvSpPr>
        <p:spPr>
          <a:xfrm>
            <a:off x="9045044" y="2004671"/>
            <a:ext cx="1768743" cy="176875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6200854" y="4123939"/>
            <a:ext cx="2366971" cy="1419233"/>
            <a:chOff x="1541721" y="2349127"/>
            <a:chExt cx="2366970" cy="1419233"/>
          </a:xfrm>
        </p:grpSpPr>
        <p:sp>
          <p:nvSpPr>
            <p:cNvPr id="70" name="文本框 69"/>
            <p:cNvSpPr txBox="1"/>
            <p:nvPr/>
          </p:nvSpPr>
          <p:spPr>
            <a:xfrm>
              <a:off x="1658314" y="2349127"/>
              <a:ext cx="21337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女生节快乐</a:t>
              </a:r>
              <a:r>
                <a:rPr lang="en-US" altLang="zh-CN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  <a:endParaRPr lang="zh-CN" altLang="en-US" sz="2000" b="1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541721" y="2739360"/>
              <a:ext cx="2366970" cy="1029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782996" y="4123939"/>
            <a:ext cx="2366971" cy="1429110"/>
            <a:chOff x="1529980" y="2349127"/>
            <a:chExt cx="2366970" cy="1429110"/>
          </a:xfrm>
        </p:grpSpPr>
        <p:sp>
          <p:nvSpPr>
            <p:cNvPr id="73" name="文本框 72"/>
            <p:cNvSpPr txBox="1"/>
            <p:nvPr/>
          </p:nvSpPr>
          <p:spPr>
            <a:xfrm>
              <a:off x="1658315" y="2349127"/>
              <a:ext cx="213378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女生节快乐</a:t>
              </a:r>
              <a:r>
                <a:rPr lang="en-US" altLang="zh-CN" sz="2000" b="1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  <a:endParaRPr lang="zh-CN" altLang="en-US" sz="2000" b="1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529980" y="2749237"/>
              <a:ext cx="2366970" cy="1029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1527759" y="2144217"/>
            <a:ext cx="1460436" cy="146043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4121642" y="2133340"/>
            <a:ext cx="1460436" cy="1460436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6732558" y="2144217"/>
            <a:ext cx="1460436" cy="146043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9276296" y="2137385"/>
            <a:ext cx="1460436" cy="146043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2" grpId="0" animBg="1"/>
      <p:bldP spid="66" grpId="0" animBg="1"/>
      <p:bldP spid="67" grpId="0" animBg="1"/>
      <p:bldP spid="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931024" y="0"/>
            <a:ext cx="41320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286280" y="172140"/>
            <a:ext cx="1107996" cy="19230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目录</a:t>
            </a:r>
            <a:endParaRPr lang="zh-CN" altLang="en-US" sz="6000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6320203" y="1041898"/>
            <a:ext cx="558543" cy="5090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896520" y="1182306"/>
            <a:ext cx="4132083" cy="687673"/>
            <a:chOff x="896520" y="1296421"/>
            <a:chExt cx="4132083" cy="687673"/>
          </a:xfrm>
        </p:grpSpPr>
        <p:sp>
          <p:nvSpPr>
            <p:cNvPr id="18" name="矩形 17"/>
            <p:cNvSpPr/>
            <p:nvPr/>
          </p:nvSpPr>
          <p:spPr>
            <a:xfrm>
              <a:off x="896520" y="1296421"/>
              <a:ext cx="4132083" cy="687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23392" y="1296421"/>
              <a:ext cx="742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endParaRPr lang="zh-CN" altLang="en-US" sz="32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666240" y="1361440"/>
              <a:ext cx="0" cy="571854"/>
            </a:xfrm>
            <a:prstGeom prst="line">
              <a:avLst/>
            </a:prstGeom>
            <a:ln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735760" y="1361440"/>
              <a:ext cx="3292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24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96519" y="2380646"/>
            <a:ext cx="4132083" cy="687673"/>
            <a:chOff x="896520" y="1296421"/>
            <a:chExt cx="4132083" cy="687673"/>
          </a:xfrm>
        </p:grpSpPr>
        <p:sp>
          <p:nvSpPr>
            <p:cNvPr id="25" name="矩形 24"/>
            <p:cNvSpPr/>
            <p:nvPr/>
          </p:nvSpPr>
          <p:spPr>
            <a:xfrm>
              <a:off x="896520" y="1296421"/>
              <a:ext cx="4132083" cy="687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23392" y="1296421"/>
              <a:ext cx="742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endParaRPr lang="zh-CN" altLang="en-US" sz="32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666240" y="1361440"/>
              <a:ext cx="0" cy="571854"/>
            </a:xfrm>
            <a:prstGeom prst="line">
              <a:avLst/>
            </a:prstGeom>
            <a:ln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735759" y="1361440"/>
              <a:ext cx="3283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24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6519" y="3599199"/>
            <a:ext cx="4132083" cy="687673"/>
            <a:chOff x="896520" y="1296421"/>
            <a:chExt cx="4132083" cy="687673"/>
          </a:xfrm>
        </p:grpSpPr>
        <p:sp>
          <p:nvSpPr>
            <p:cNvPr id="30" name="矩形 29"/>
            <p:cNvSpPr/>
            <p:nvPr/>
          </p:nvSpPr>
          <p:spPr>
            <a:xfrm>
              <a:off x="896520" y="1296421"/>
              <a:ext cx="4132083" cy="687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23392" y="1296421"/>
              <a:ext cx="742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叁</a:t>
              </a:r>
              <a:endParaRPr lang="zh-CN" altLang="en-US" sz="32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666240" y="1361440"/>
              <a:ext cx="0" cy="571854"/>
            </a:xfrm>
            <a:prstGeom prst="line">
              <a:avLst/>
            </a:prstGeom>
            <a:ln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735759" y="1361440"/>
              <a:ext cx="32832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24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6940" y="4818158"/>
            <a:ext cx="4132083" cy="687673"/>
            <a:chOff x="896520" y="1296421"/>
            <a:chExt cx="4132083" cy="687673"/>
          </a:xfrm>
        </p:grpSpPr>
        <p:sp>
          <p:nvSpPr>
            <p:cNvPr id="35" name="矩形 34"/>
            <p:cNvSpPr/>
            <p:nvPr/>
          </p:nvSpPr>
          <p:spPr>
            <a:xfrm>
              <a:off x="896520" y="1296421"/>
              <a:ext cx="4132083" cy="687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23392" y="1296421"/>
              <a:ext cx="7428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肆</a:t>
              </a:r>
              <a:endParaRPr lang="zh-CN" altLang="en-US" sz="32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1666240" y="1361440"/>
              <a:ext cx="0" cy="571854"/>
            </a:xfrm>
            <a:prstGeom prst="line">
              <a:avLst/>
            </a:prstGeom>
            <a:ln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1735759" y="1361440"/>
              <a:ext cx="329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24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45107" y="1358903"/>
            <a:ext cx="807898" cy="736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9184" y="2597251"/>
            <a:ext cx="807898" cy="736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17153" y="3794384"/>
            <a:ext cx="807898" cy="736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17153" y="5064341"/>
            <a:ext cx="807898" cy="7363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18622" y="339648"/>
            <a:ext cx="3913869" cy="59165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8498443" y="4044580"/>
            <a:ext cx="3793587" cy="280831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906" y="710974"/>
            <a:ext cx="7406082" cy="49221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09705" y="5109164"/>
            <a:ext cx="1192536" cy="135189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51360" y="3610781"/>
            <a:ext cx="4491404" cy="44914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5287999" y="3173010"/>
            <a:ext cx="3145438" cy="3145438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flipH="1">
            <a:off x="6597536" y="3034295"/>
            <a:ext cx="5268783" cy="5268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1" y="1160464"/>
            <a:ext cx="6932913" cy="5016069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7241816" y="1160465"/>
            <a:ext cx="4399323" cy="5016071"/>
            <a:chOff x="8832" y="1042"/>
            <a:chExt cx="4535" cy="5963"/>
          </a:xfrm>
        </p:grpSpPr>
        <p:sp>
          <p:nvSpPr>
            <p:cNvPr id="42" name="矩形 41"/>
            <p:cNvSpPr/>
            <p:nvPr/>
          </p:nvSpPr>
          <p:spPr>
            <a:xfrm>
              <a:off x="8832" y="1042"/>
              <a:ext cx="4535" cy="5963"/>
            </a:xfrm>
            <a:prstGeom prst="rect">
              <a:avLst/>
            </a:prstGeom>
            <a:solidFill>
              <a:srgbClr val="B5495B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5400000">
              <a:off x="8832" y="1889"/>
              <a:ext cx="510" cy="51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724113" y="1826578"/>
            <a:ext cx="261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女生节快乐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~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22613" y="2533630"/>
            <a:ext cx="302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cademy Engraved LET" pitchFamily="2" charset="0"/>
              </a:rPr>
              <a:t>Happy Girl's Day</a:t>
            </a:r>
            <a:endParaRPr lang="zh-CN" altLang="en-US" sz="2800" b="1" dirty="0">
              <a:solidFill>
                <a:schemeClr val="bg1"/>
              </a:solidFill>
              <a:latin typeface="Academy Engraved LET" pitchFamily="2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24113" y="3303588"/>
            <a:ext cx="3408707" cy="199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女生节，起源于</a:t>
            </a:r>
            <a:r>
              <a:rPr lang="en-US" altLang="zh-CN" sz="1400" dirty="0">
                <a:solidFill>
                  <a:schemeClr val="bg1"/>
                </a:solidFill>
              </a:rPr>
              <a:t>20</a:t>
            </a:r>
            <a:r>
              <a:rPr lang="zh-CN" altLang="en-US" sz="1400" dirty="0">
                <a:solidFill>
                  <a:schemeClr val="bg1"/>
                </a:solidFill>
              </a:rPr>
              <a:t>世纪</a:t>
            </a:r>
            <a:r>
              <a:rPr lang="en-US" altLang="zh-CN" sz="1400" dirty="0">
                <a:solidFill>
                  <a:schemeClr val="bg1"/>
                </a:solidFill>
              </a:rPr>
              <a:t>80</a:t>
            </a:r>
            <a:r>
              <a:rPr lang="zh-CN" altLang="en-US" sz="1400" dirty="0">
                <a:solidFill>
                  <a:schemeClr val="bg1"/>
                </a:solidFill>
              </a:rPr>
              <a:t>年代末，一般定义在</a:t>
            </a:r>
            <a:r>
              <a:rPr lang="en-US" altLang="zh-CN" sz="1400" dirty="0">
                <a:solidFill>
                  <a:schemeClr val="bg1"/>
                </a:solidFill>
              </a:rPr>
              <a:t>3</a:t>
            </a:r>
            <a:r>
              <a:rPr lang="zh-CN" altLang="en-US" sz="1400" dirty="0">
                <a:solidFill>
                  <a:schemeClr val="bg1"/>
                </a:solidFill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</a:rPr>
              <a:t>7</a:t>
            </a:r>
            <a:r>
              <a:rPr lang="zh-CN" altLang="en-US" sz="1400" dirty="0">
                <a:solidFill>
                  <a:schemeClr val="bg1"/>
                </a:solidFill>
              </a:rPr>
              <a:t>日这一天，三八妇女节前一天。由山东大学在国内首先发起，后扩散到中国各 高校，是一个关爱女生、展现高校女生风采节日</a:t>
            </a:r>
            <a:endParaRPr lang="zh-CN" altLang="en-US" sz="1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5030" y="90253"/>
            <a:ext cx="6495596" cy="7156489"/>
            <a:chOff x="4851360" y="-1503057"/>
            <a:chExt cx="7821628" cy="9806135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28460" y="-1503057"/>
              <a:ext cx="5916506" cy="591650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618622" y="339648"/>
              <a:ext cx="3913869" cy="5916507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 flipH="1">
              <a:off x="8498443" y="4044580"/>
              <a:ext cx="3793587" cy="280831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266906" y="710974"/>
              <a:ext cx="7406082" cy="4922196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709705" y="5109164"/>
              <a:ext cx="1192536" cy="135189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851360" y="3610781"/>
              <a:ext cx="4491404" cy="4491404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flipH="1">
              <a:off x="5287999" y="3173010"/>
              <a:ext cx="3145438" cy="3145438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flipH="1">
              <a:off x="6597536" y="3034295"/>
              <a:ext cx="5268783" cy="5268783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628623" y="2869139"/>
            <a:ext cx="1223645" cy="513080"/>
            <a:chOff x="15564" y="4160"/>
            <a:chExt cx="1927" cy="808"/>
          </a:xfrm>
        </p:grpSpPr>
        <p:sp>
          <p:nvSpPr>
            <p:cNvPr id="41" name="Oval 18"/>
            <p:cNvSpPr/>
            <p:nvPr/>
          </p:nvSpPr>
          <p:spPr>
            <a:xfrm>
              <a:off x="17167" y="4402"/>
              <a:ext cx="324" cy="324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2" name="Oval 19"/>
            <p:cNvSpPr/>
            <p:nvPr/>
          </p:nvSpPr>
          <p:spPr>
            <a:xfrm>
              <a:off x="16546" y="4341"/>
              <a:ext cx="447" cy="447"/>
            </a:xfrm>
            <a:prstGeom prst="ellipse">
              <a:avLst/>
            </a:prstGeom>
            <a:solidFill>
              <a:srgbClr val="A5A5A5">
                <a:alpha val="7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3" name="Oval 20"/>
            <p:cNvSpPr/>
            <p:nvPr/>
          </p:nvSpPr>
          <p:spPr>
            <a:xfrm>
              <a:off x="15564" y="4160"/>
              <a:ext cx="808" cy="808"/>
            </a:xfrm>
            <a:prstGeom prst="ellipse">
              <a:avLst/>
            </a:prstGeom>
            <a:solidFill>
              <a:srgbClr val="B5495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037854" y="2869139"/>
            <a:ext cx="1223645" cy="513080"/>
            <a:chOff x="1743" y="4160"/>
            <a:chExt cx="1927" cy="808"/>
          </a:xfrm>
        </p:grpSpPr>
        <p:sp>
          <p:nvSpPr>
            <p:cNvPr id="45" name="Oval 23"/>
            <p:cNvSpPr/>
            <p:nvPr/>
          </p:nvSpPr>
          <p:spPr>
            <a:xfrm rot="10800000">
              <a:off x="1743" y="4402"/>
              <a:ext cx="324" cy="324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6" name="Oval 24"/>
            <p:cNvSpPr/>
            <p:nvPr/>
          </p:nvSpPr>
          <p:spPr>
            <a:xfrm rot="10800000">
              <a:off x="2241" y="4341"/>
              <a:ext cx="447" cy="447"/>
            </a:xfrm>
            <a:prstGeom prst="ellipse">
              <a:avLst/>
            </a:prstGeom>
            <a:solidFill>
              <a:srgbClr val="A5A5A5">
                <a:alpha val="7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7" name="Oval 25"/>
            <p:cNvSpPr/>
            <p:nvPr/>
          </p:nvSpPr>
          <p:spPr>
            <a:xfrm rot="10800000">
              <a:off x="2862" y="4160"/>
              <a:ext cx="808" cy="808"/>
            </a:xfrm>
            <a:prstGeom prst="ellipse">
              <a:avLst/>
            </a:prstGeom>
            <a:solidFill>
              <a:srgbClr val="B5495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35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51" name="TextBox 11"/>
          <p:cNvSpPr txBox="1"/>
          <p:nvPr/>
        </p:nvSpPr>
        <p:spPr>
          <a:xfrm>
            <a:off x="4636636" y="4519195"/>
            <a:ext cx="2752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rgbClr val="B5495B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女生节快乐</a:t>
            </a:r>
            <a:r>
              <a:rPr lang="en-US" altLang="zh-CN" sz="2800" b="1" dirty="0">
                <a:solidFill>
                  <a:srgbClr val="B5495B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~</a:t>
            </a:r>
            <a:endParaRPr lang="en-US" altLang="zh-CN" sz="2800" b="1" dirty="0">
              <a:solidFill>
                <a:srgbClr val="B5495B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88794" y="5115719"/>
            <a:ext cx="8614411" cy="161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B5495B"/>
                </a:solidFill>
              </a:rPr>
              <a:t>女生节，起源于</a:t>
            </a:r>
            <a:r>
              <a:rPr lang="en-US" altLang="zh-CN" sz="1600" dirty="0">
                <a:solidFill>
                  <a:srgbClr val="B5495B"/>
                </a:solidFill>
              </a:rPr>
              <a:t>20</a:t>
            </a:r>
            <a:r>
              <a:rPr lang="zh-CN" altLang="en-US" sz="1600" dirty="0">
                <a:solidFill>
                  <a:srgbClr val="B5495B"/>
                </a:solidFill>
              </a:rPr>
              <a:t>世纪</a:t>
            </a:r>
            <a:r>
              <a:rPr lang="en-US" altLang="zh-CN" sz="1600" dirty="0">
                <a:solidFill>
                  <a:srgbClr val="B5495B"/>
                </a:solidFill>
              </a:rPr>
              <a:t>80</a:t>
            </a:r>
            <a:r>
              <a:rPr lang="zh-CN" altLang="en-US" sz="1600" dirty="0">
                <a:solidFill>
                  <a:srgbClr val="B5495B"/>
                </a:solidFill>
              </a:rPr>
              <a:t>年代末，</a:t>
            </a:r>
            <a:endParaRPr lang="en-US" altLang="zh-CN" sz="1600" dirty="0">
              <a:solidFill>
                <a:srgbClr val="B5495B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B5495B"/>
                </a:solidFill>
              </a:rPr>
              <a:t>一般定义在</a:t>
            </a:r>
            <a:r>
              <a:rPr lang="en-US" altLang="zh-CN" sz="1600" dirty="0">
                <a:solidFill>
                  <a:srgbClr val="B5495B"/>
                </a:solidFill>
              </a:rPr>
              <a:t>3</a:t>
            </a:r>
            <a:r>
              <a:rPr lang="zh-CN" altLang="en-US" sz="1600" dirty="0">
                <a:solidFill>
                  <a:srgbClr val="B5495B"/>
                </a:solidFill>
              </a:rPr>
              <a:t>月</a:t>
            </a:r>
            <a:r>
              <a:rPr lang="en-US" altLang="zh-CN" sz="1600" dirty="0">
                <a:solidFill>
                  <a:srgbClr val="B5495B"/>
                </a:solidFill>
              </a:rPr>
              <a:t>7</a:t>
            </a:r>
            <a:r>
              <a:rPr lang="zh-CN" altLang="en-US" sz="1600" dirty="0">
                <a:solidFill>
                  <a:srgbClr val="B5495B"/>
                </a:solidFill>
              </a:rPr>
              <a:t>日这一天，三八妇女节前一天。由山东大学在国内首先发起，</a:t>
            </a:r>
            <a:endParaRPr lang="en-US" altLang="zh-CN" sz="1600" dirty="0">
              <a:solidFill>
                <a:srgbClr val="B5495B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B5495B"/>
                </a:solidFill>
              </a:rPr>
              <a:t>后扩散到中国各 高校，是一个关爱女生、展现高校女生风采节日</a:t>
            </a:r>
            <a:endParaRPr lang="zh-CN" altLang="en-US" sz="1600" dirty="0">
              <a:solidFill>
                <a:srgbClr val="B5495B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sz="2000" dirty="0">
              <a:solidFill>
                <a:srgbClr val="B5495B"/>
              </a:solidFill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15594" y="1815726"/>
            <a:ext cx="1456095" cy="218414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251544" y="1814889"/>
            <a:ext cx="1522507" cy="2186099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453909" y="1813769"/>
            <a:ext cx="1456095" cy="21841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066106" y="1131585"/>
            <a:ext cx="1488657" cy="148865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27696" y="1069440"/>
            <a:ext cx="1488657" cy="148865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53906" y="1069440"/>
            <a:ext cx="1488657" cy="1488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4003459" y="2794638"/>
            <a:ext cx="5984240" cy="49885"/>
          </a:xfrm>
          <a:prstGeom prst="line">
            <a:avLst/>
          </a:prstGeom>
          <a:ln w="9525">
            <a:solidFill>
              <a:srgbClr val="B5495B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48447" y="1445727"/>
            <a:ext cx="2985362" cy="451290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文本框 43"/>
          <p:cNvSpPr txBox="1"/>
          <p:nvPr/>
        </p:nvSpPr>
        <p:spPr>
          <a:xfrm>
            <a:off x="6526317" y="1774665"/>
            <a:ext cx="261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女生节快乐</a:t>
            </a:r>
            <a:r>
              <a:rPr lang="en-US" altLang="zh-CN" sz="2400" dirty="0">
                <a:solidFill>
                  <a:srgbClr val="B5495B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~</a:t>
            </a:r>
            <a:endParaRPr lang="en-US" altLang="zh-CN" sz="2400" dirty="0">
              <a:solidFill>
                <a:srgbClr val="B5495B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96394" y="2844523"/>
            <a:ext cx="4523766" cy="1532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rgbClr val="B5495B"/>
                </a:solidFill>
              </a:rPr>
              <a:t>女生节，起源于</a:t>
            </a:r>
            <a:r>
              <a:rPr lang="en-US" altLang="zh-CN" sz="1600" dirty="0">
                <a:solidFill>
                  <a:srgbClr val="B5495B"/>
                </a:solidFill>
              </a:rPr>
              <a:t>20</a:t>
            </a:r>
            <a:r>
              <a:rPr lang="zh-CN" altLang="en-US" sz="1600" dirty="0">
                <a:solidFill>
                  <a:srgbClr val="B5495B"/>
                </a:solidFill>
              </a:rPr>
              <a:t>世纪</a:t>
            </a:r>
            <a:r>
              <a:rPr lang="en-US" altLang="zh-CN" sz="1600" dirty="0">
                <a:solidFill>
                  <a:srgbClr val="B5495B"/>
                </a:solidFill>
              </a:rPr>
              <a:t>80</a:t>
            </a:r>
            <a:r>
              <a:rPr lang="zh-CN" altLang="en-US" sz="1600" dirty="0">
                <a:solidFill>
                  <a:srgbClr val="B5495B"/>
                </a:solidFill>
              </a:rPr>
              <a:t>年代末，一般定义在</a:t>
            </a:r>
            <a:r>
              <a:rPr lang="en-US" altLang="zh-CN" sz="1600" dirty="0">
                <a:solidFill>
                  <a:srgbClr val="B5495B"/>
                </a:solidFill>
              </a:rPr>
              <a:t>3</a:t>
            </a:r>
            <a:r>
              <a:rPr lang="zh-CN" altLang="en-US" sz="1600" dirty="0">
                <a:solidFill>
                  <a:srgbClr val="B5495B"/>
                </a:solidFill>
              </a:rPr>
              <a:t>月</a:t>
            </a:r>
            <a:r>
              <a:rPr lang="en-US" altLang="zh-CN" sz="1600" dirty="0">
                <a:solidFill>
                  <a:srgbClr val="B5495B"/>
                </a:solidFill>
              </a:rPr>
              <a:t>7</a:t>
            </a:r>
            <a:r>
              <a:rPr lang="zh-CN" altLang="en-US" sz="1600" dirty="0">
                <a:solidFill>
                  <a:srgbClr val="B5495B"/>
                </a:solidFill>
              </a:rPr>
              <a:t>日这一天，三八妇女节前一天。由山东大学在国内首先发起，后扩散到中国各 高校，是一个关爱女生、展现高校女生风采节日。</a:t>
            </a:r>
            <a:endParaRPr lang="zh-CN" altLang="en-US" sz="1600" dirty="0">
              <a:solidFill>
                <a:srgbClr val="B5495B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496394" y="2236330"/>
            <a:ext cx="3282606" cy="378252"/>
            <a:chOff x="1518711" y="3505997"/>
            <a:chExt cx="2854139" cy="537092"/>
          </a:xfrm>
        </p:grpSpPr>
        <p:sp>
          <p:nvSpPr>
            <p:cNvPr id="52" name="矩形 51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sp>
        <p:nvSpPr>
          <p:cNvPr id="20" name="流程图: 过程 19"/>
          <p:cNvSpPr/>
          <p:nvPr/>
        </p:nvSpPr>
        <p:spPr>
          <a:xfrm>
            <a:off x="6415684" y="1379049"/>
            <a:ext cx="1277004" cy="4490078"/>
          </a:xfrm>
          <a:prstGeom prst="flowChartProcess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流程图: 过程 21"/>
          <p:cNvSpPr/>
          <p:nvPr/>
        </p:nvSpPr>
        <p:spPr>
          <a:xfrm>
            <a:off x="8344722" y="1379049"/>
            <a:ext cx="1277004" cy="4490078"/>
          </a:xfrm>
          <a:prstGeom prst="flowChartProcess">
            <a:avLst/>
          </a:prstGeom>
          <a:noFill/>
          <a:ln w="28575">
            <a:solidFill>
              <a:srgbClr val="B54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19" y="850090"/>
            <a:ext cx="1319161" cy="47320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393" y="844577"/>
            <a:ext cx="1319161" cy="4732016"/>
          </a:xfrm>
          <a:prstGeom prst="rect">
            <a:avLst/>
          </a:prstGeom>
        </p:spPr>
      </p:pic>
      <p:sp>
        <p:nvSpPr>
          <p:cNvPr id="28" name="流程图: 过程 27"/>
          <p:cNvSpPr/>
          <p:nvPr/>
        </p:nvSpPr>
        <p:spPr>
          <a:xfrm>
            <a:off x="10511713" y="1382424"/>
            <a:ext cx="1277004" cy="4490078"/>
          </a:xfrm>
          <a:prstGeom prst="flowChartProcess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248" y="853465"/>
            <a:ext cx="1319161" cy="47320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03503" y="4102442"/>
            <a:ext cx="1488657" cy="148865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28805" y="4112328"/>
            <a:ext cx="1488657" cy="148865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1780134">
            <a:off x="6285863" y="676641"/>
            <a:ext cx="1488657" cy="148865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1780134">
            <a:off x="9459812" y="703738"/>
            <a:ext cx="1488657" cy="148865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616870" y="1857514"/>
            <a:ext cx="2460233" cy="371907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6" name="文本框 35"/>
          <p:cNvSpPr txBox="1"/>
          <p:nvPr/>
        </p:nvSpPr>
        <p:spPr>
          <a:xfrm>
            <a:off x="1090799" y="2222281"/>
            <a:ext cx="261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女生节快乐</a:t>
            </a:r>
            <a:r>
              <a:rPr lang="en-US" altLang="zh-CN" sz="2400" dirty="0">
                <a:solidFill>
                  <a:srgbClr val="B5495B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~</a:t>
            </a:r>
            <a:endParaRPr lang="en-US" altLang="zh-CN" sz="2400" dirty="0">
              <a:solidFill>
                <a:srgbClr val="B5495B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60876" y="3292139"/>
            <a:ext cx="4523766" cy="1532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600" dirty="0">
                <a:solidFill>
                  <a:srgbClr val="B5495B"/>
                </a:solidFill>
              </a:rPr>
              <a:t>女生节，起源于</a:t>
            </a:r>
            <a:r>
              <a:rPr lang="en-US" altLang="zh-CN" sz="1600" dirty="0">
                <a:solidFill>
                  <a:srgbClr val="B5495B"/>
                </a:solidFill>
              </a:rPr>
              <a:t>20</a:t>
            </a:r>
            <a:r>
              <a:rPr lang="zh-CN" altLang="en-US" sz="1600" dirty="0">
                <a:solidFill>
                  <a:srgbClr val="B5495B"/>
                </a:solidFill>
              </a:rPr>
              <a:t>世纪</a:t>
            </a:r>
            <a:r>
              <a:rPr lang="en-US" altLang="zh-CN" sz="1600" dirty="0">
                <a:solidFill>
                  <a:srgbClr val="B5495B"/>
                </a:solidFill>
              </a:rPr>
              <a:t>80</a:t>
            </a:r>
            <a:r>
              <a:rPr lang="zh-CN" altLang="en-US" sz="1600" dirty="0">
                <a:solidFill>
                  <a:srgbClr val="B5495B"/>
                </a:solidFill>
              </a:rPr>
              <a:t>年代末，一般定义在</a:t>
            </a:r>
            <a:r>
              <a:rPr lang="en-US" altLang="zh-CN" sz="1600" dirty="0">
                <a:solidFill>
                  <a:srgbClr val="B5495B"/>
                </a:solidFill>
              </a:rPr>
              <a:t>3</a:t>
            </a:r>
            <a:r>
              <a:rPr lang="zh-CN" altLang="en-US" sz="1600" dirty="0">
                <a:solidFill>
                  <a:srgbClr val="B5495B"/>
                </a:solidFill>
              </a:rPr>
              <a:t>月</a:t>
            </a:r>
            <a:r>
              <a:rPr lang="en-US" altLang="zh-CN" sz="1600" dirty="0">
                <a:solidFill>
                  <a:srgbClr val="B5495B"/>
                </a:solidFill>
              </a:rPr>
              <a:t>7</a:t>
            </a:r>
            <a:r>
              <a:rPr lang="zh-CN" altLang="en-US" sz="1600" dirty="0">
                <a:solidFill>
                  <a:srgbClr val="B5495B"/>
                </a:solidFill>
              </a:rPr>
              <a:t>日这一天，三八妇女节前一天。由山东大学在国内首先发起，后扩散到中国各 高校，是一个关爱女生、展现高校女生风采节日。</a:t>
            </a:r>
            <a:endParaRPr lang="zh-CN" altLang="en-US" sz="1600" dirty="0">
              <a:solidFill>
                <a:srgbClr val="B5495B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60876" y="2683946"/>
            <a:ext cx="3274124" cy="378252"/>
            <a:chOff x="1518711" y="3505997"/>
            <a:chExt cx="2854139" cy="537092"/>
          </a:xfrm>
        </p:grpSpPr>
        <p:sp>
          <p:nvSpPr>
            <p:cNvPr id="39" name="矩形 38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94441" y="446953"/>
            <a:ext cx="10803118" cy="5845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528460" y="-1503057"/>
            <a:ext cx="5916506" cy="591650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18622" y="339648"/>
            <a:ext cx="3913869" cy="591650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8498443" y="4044580"/>
            <a:ext cx="3793587" cy="280831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906" y="710974"/>
            <a:ext cx="7406082" cy="49221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09705" y="5109164"/>
            <a:ext cx="1192536" cy="135189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51360" y="3610781"/>
            <a:ext cx="4491404" cy="44914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8768801">
            <a:off x="-35030" y="-380526"/>
            <a:ext cx="2058577" cy="2058577"/>
          </a:xfrm>
          <a:prstGeom prst="rect">
            <a:avLst/>
          </a:prstGeom>
          <a:effectLst/>
        </p:spPr>
      </p:pic>
      <p:sp>
        <p:nvSpPr>
          <p:cNvPr id="22" name="文本框 21"/>
          <p:cNvSpPr txBox="1"/>
          <p:nvPr/>
        </p:nvSpPr>
        <p:spPr>
          <a:xfrm>
            <a:off x="1643744" y="1555053"/>
            <a:ext cx="4014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Hi~</a:t>
            </a:r>
            <a:endParaRPr lang="en-US" altLang="zh-CN" sz="6600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59637" y="1555053"/>
            <a:ext cx="4014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女孩</a:t>
            </a:r>
            <a:endParaRPr lang="en-US" altLang="zh-CN" sz="6600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43744" y="2553672"/>
            <a:ext cx="421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日女生节，快来和你的女孩约会吧！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642206" y="3369672"/>
            <a:ext cx="3277033" cy="537092"/>
            <a:chOff x="1518711" y="3505997"/>
            <a:chExt cx="2854139" cy="537092"/>
          </a:xfrm>
        </p:grpSpPr>
        <p:sp>
          <p:nvSpPr>
            <p:cNvPr id="26" name="矩形 25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89056" y="4487159"/>
            <a:ext cx="2896891" cy="369332"/>
            <a:chOff x="1989056" y="4487159"/>
            <a:chExt cx="2896891" cy="369332"/>
          </a:xfrm>
        </p:grpSpPr>
        <p:sp>
          <p:nvSpPr>
            <p:cNvPr id="29" name="矩形 28"/>
            <p:cNvSpPr/>
            <p:nvPr/>
          </p:nvSpPr>
          <p:spPr>
            <a:xfrm>
              <a:off x="1989056" y="4600280"/>
              <a:ext cx="160255" cy="150829"/>
            </a:xfrm>
            <a:prstGeom prst="rect">
              <a:avLst/>
            </a:prstGeom>
            <a:solidFill>
              <a:srgbClr val="B54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149310" y="4487159"/>
              <a:ext cx="2736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B5495B"/>
                  </a:solidFill>
                </a:rPr>
                <a:t>汇报人</a:t>
              </a:r>
              <a:r>
                <a:rPr lang="zh-CN" altLang="en-US" dirty="0" smtClean="0">
                  <a:solidFill>
                    <a:srgbClr val="B5495B"/>
                  </a:solidFill>
                </a:rPr>
                <a:t>：</a:t>
              </a:r>
              <a:r>
                <a:rPr lang="en-US" altLang="zh-CN" dirty="0" smtClean="0">
                  <a:solidFill>
                    <a:srgbClr val="B5495B"/>
                  </a:solidFill>
                </a:rPr>
                <a:t>XXX</a:t>
              </a:r>
              <a:endParaRPr lang="zh-CN" altLang="en-US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91231" y="4864230"/>
            <a:ext cx="3277383" cy="369332"/>
            <a:chOff x="1989056" y="4487159"/>
            <a:chExt cx="3277383" cy="369332"/>
          </a:xfrm>
        </p:grpSpPr>
        <p:sp>
          <p:nvSpPr>
            <p:cNvPr id="33" name="矩形 32"/>
            <p:cNvSpPr/>
            <p:nvPr/>
          </p:nvSpPr>
          <p:spPr>
            <a:xfrm>
              <a:off x="1989056" y="4600280"/>
              <a:ext cx="160255" cy="150829"/>
            </a:xfrm>
            <a:prstGeom prst="rect">
              <a:avLst/>
            </a:prstGeom>
            <a:solidFill>
              <a:srgbClr val="B54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149311" y="4487159"/>
              <a:ext cx="3117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B5495B"/>
                  </a:solidFill>
                </a:rPr>
                <a:t>汇报时间：</a:t>
              </a:r>
              <a:r>
                <a:rPr lang="en-US" altLang="zh-CN" dirty="0">
                  <a:solidFill>
                    <a:srgbClr val="B5495B"/>
                  </a:solidFill>
                </a:rPr>
                <a:t>2019</a:t>
              </a:r>
              <a:r>
                <a:rPr lang="zh-CN" altLang="en-US" dirty="0">
                  <a:solidFill>
                    <a:srgbClr val="B5495B"/>
                  </a:solidFill>
                </a:rPr>
                <a:t>年</a:t>
              </a:r>
              <a:r>
                <a:rPr lang="en-US" altLang="zh-CN" dirty="0">
                  <a:solidFill>
                    <a:srgbClr val="B5495B"/>
                  </a:solidFill>
                </a:rPr>
                <a:t>3</a:t>
              </a:r>
              <a:r>
                <a:rPr lang="zh-CN" altLang="en-US" dirty="0">
                  <a:solidFill>
                    <a:srgbClr val="B5495B"/>
                  </a:solidFill>
                </a:rPr>
                <a:t>月</a:t>
              </a:r>
              <a:r>
                <a:rPr lang="en-US" altLang="zh-CN" dirty="0">
                  <a:solidFill>
                    <a:srgbClr val="B5495B"/>
                  </a:solidFill>
                </a:rPr>
                <a:t>7</a:t>
              </a:r>
              <a:r>
                <a:rPr lang="zh-CN" altLang="en-US" dirty="0">
                  <a:solidFill>
                    <a:srgbClr val="B5495B"/>
                  </a:solidFill>
                </a:rPr>
                <a:t>日</a:t>
              </a:r>
              <a:endParaRPr lang="zh-CN" altLang="en-US" dirty="0">
                <a:solidFill>
                  <a:srgbClr val="B5495B"/>
                </a:solidFill>
              </a:endParaRPr>
            </a:p>
          </p:txBody>
        </p:sp>
      </p:grpSp>
      <p:pic>
        <p:nvPicPr>
          <p:cNvPr id="2" name="59afa2ffbebc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85625" y="931671"/>
            <a:ext cx="487363" cy="4873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>
            <a:off x="5287999" y="3173010"/>
            <a:ext cx="3145438" cy="31454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6597536" y="3034295"/>
            <a:ext cx="5268783" cy="5268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629132" y="-952199"/>
            <a:ext cx="3760557" cy="35194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86440" y="143948"/>
            <a:ext cx="2487672" cy="35194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5881262" y="2347856"/>
            <a:ext cx="2411220" cy="16705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27283" y="364834"/>
            <a:ext cx="4707338" cy="29280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79937" y="2981132"/>
            <a:ext cx="757981" cy="80418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3840690" y="1829396"/>
            <a:ext cx="1999254" cy="18710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4673037" y="1746880"/>
            <a:ext cx="3348861" cy="313417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43840" y="319381"/>
            <a:ext cx="11704320" cy="4981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54022" y="1461732"/>
            <a:ext cx="4559211" cy="21813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flipH="1">
            <a:off x="7536585" y="1576979"/>
            <a:ext cx="4655415" cy="218134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38298" y="2054733"/>
            <a:ext cx="2839722" cy="28397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0" y="3609475"/>
            <a:ext cx="12192000" cy="3248525"/>
            <a:chOff x="0" y="3157980"/>
            <a:chExt cx="12192000" cy="3700020"/>
          </a:xfrm>
        </p:grpSpPr>
        <p:sp>
          <p:nvSpPr>
            <p:cNvPr id="5" name="矩形 4"/>
            <p:cNvSpPr/>
            <p:nvPr/>
          </p:nvSpPr>
          <p:spPr>
            <a:xfrm>
              <a:off x="0" y="3157980"/>
              <a:ext cx="12192000" cy="37000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43840" y="3405250"/>
              <a:ext cx="11704320" cy="3205479"/>
            </a:xfrm>
            <a:prstGeom prst="rect">
              <a:avLst/>
            </a:prstGeom>
            <a:noFill/>
            <a:ln w="38100">
              <a:solidFill>
                <a:srgbClr val="F2C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12605" y="4255539"/>
            <a:ext cx="3259795" cy="537092"/>
            <a:chOff x="1518711" y="3505997"/>
            <a:chExt cx="2854139" cy="537092"/>
          </a:xfrm>
        </p:grpSpPr>
        <p:sp>
          <p:nvSpPr>
            <p:cNvPr id="22" name="矩形 21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5535" y="5290688"/>
            <a:ext cx="5440930" cy="649743"/>
            <a:chOff x="4028182" y="5195198"/>
            <a:chExt cx="5440930" cy="649743"/>
          </a:xfrm>
        </p:grpSpPr>
        <p:sp>
          <p:nvSpPr>
            <p:cNvPr id="24" name="文本框 23"/>
            <p:cNvSpPr txBox="1"/>
            <p:nvPr/>
          </p:nvSpPr>
          <p:spPr>
            <a:xfrm>
              <a:off x="4028182" y="5198610"/>
              <a:ext cx="74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壹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64374" y="5195198"/>
              <a:ext cx="4204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020534" y="5301267"/>
              <a:ext cx="0" cy="489552"/>
            </a:xfrm>
            <a:prstGeom prst="line">
              <a:avLst/>
            </a:prstGeom>
            <a:ln w="28575"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615440" y="1894642"/>
            <a:ext cx="2043897" cy="3068713"/>
            <a:chOff x="1819342" y="2025593"/>
            <a:chExt cx="2043897" cy="3068713"/>
          </a:xfrm>
        </p:grpSpPr>
        <p:grpSp>
          <p:nvGrpSpPr>
            <p:cNvPr id="3" name="组合 2"/>
            <p:cNvGrpSpPr/>
            <p:nvPr/>
          </p:nvGrpSpPr>
          <p:grpSpPr>
            <a:xfrm>
              <a:off x="2252610" y="2025593"/>
              <a:ext cx="1131613" cy="896714"/>
              <a:chOff x="2252610" y="2025593"/>
              <a:chExt cx="1345396" cy="1061532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2374530" y="2025593"/>
                <a:ext cx="1101557" cy="10520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2252610" y="2035045"/>
                <a:ext cx="1345396" cy="1052080"/>
                <a:chOff x="2237569" y="1884733"/>
                <a:chExt cx="4486876" cy="3268174"/>
              </a:xfrm>
            </p:grpSpPr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237569" y="2170860"/>
                  <a:ext cx="4486876" cy="298204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2906632" y="1884733"/>
                  <a:ext cx="3330143" cy="3088532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20" name="文本框 19"/>
            <p:cNvSpPr txBox="1"/>
            <p:nvPr/>
          </p:nvSpPr>
          <p:spPr>
            <a:xfrm>
              <a:off x="1819342" y="3181444"/>
              <a:ext cx="20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495B"/>
                  </a:solidFill>
                </a:rPr>
                <a:t>请您在此输入标题</a:t>
              </a:r>
              <a:endParaRPr lang="zh-CN" altLang="en-US" sz="1600" dirty="0">
                <a:solidFill>
                  <a:srgbClr val="B5495B"/>
                </a:solidFill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992458" y="3622930"/>
              <a:ext cx="169766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819342" y="3742141"/>
              <a:ext cx="2043897" cy="135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由山东大学在国内首先发起，后扩散到中国各 高校，是一个关爱女生、展现高校女生风采节日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08355" y="1902626"/>
            <a:ext cx="2043897" cy="3068713"/>
            <a:chOff x="1819342" y="2025593"/>
            <a:chExt cx="2043897" cy="3068713"/>
          </a:xfrm>
        </p:grpSpPr>
        <p:grpSp>
          <p:nvGrpSpPr>
            <p:cNvPr id="27" name="组合 26"/>
            <p:cNvGrpSpPr/>
            <p:nvPr/>
          </p:nvGrpSpPr>
          <p:grpSpPr>
            <a:xfrm>
              <a:off x="2252610" y="2025593"/>
              <a:ext cx="1131613" cy="896714"/>
              <a:chOff x="2252610" y="2025593"/>
              <a:chExt cx="1345396" cy="1061532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374530" y="2025593"/>
                <a:ext cx="1101557" cy="10520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2252610" y="2035045"/>
                <a:ext cx="1345396" cy="1052080"/>
                <a:chOff x="2237569" y="1884733"/>
                <a:chExt cx="4486876" cy="3268174"/>
              </a:xfrm>
            </p:grpSpPr>
            <p:pic>
              <p:nvPicPr>
                <p:cNvPr id="35" name="图片 34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237569" y="2170860"/>
                  <a:ext cx="4486876" cy="298204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6" name="图片 35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2906632" y="1884733"/>
                  <a:ext cx="3330143" cy="3088532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30" name="文本框 29"/>
            <p:cNvSpPr txBox="1"/>
            <p:nvPr/>
          </p:nvSpPr>
          <p:spPr>
            <a:xfrm>
              <a:off x="1819342" y="3181444"/>
              <a:ext cx="20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495B"/>
                  </a:solidFill>
                </a:rPr>
                <a:t>请您在此输入标题</a:t>
              </a:r>
              <a:endParaRPr lang="zh-CN" altLang="en-US" sz="1600" dirty="0">
                <a:solidFill>
                  <a:srgbClr val="B5495B"/>
                </a:solidFill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992458" y="3622930"/>
              <a:ext cx="169766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1819342" y="3742141"/>
              <a:ext cx="2043897" cy="135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日这一天，三八妇女节前一天。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94756" y="1894642"/>
            <a:ext cx="2043897" cy="3068713"/>
            <a:chOff x="1819342" y="2025593"/>
            <a:chExt cx="2043897" cy="3068713"/>
          </a:xfrm>
        </p:grpSpPr>
        <p:grpSp>
          <p:nvGrpSpPr>
            <p:cNvPr id="38" name="组合 37"/>
            <p:cNvGrpSpPr/>
            <p:nvPr/>
          </p:nvGrpSpPr>
          <p:grpSpPr>
            <a:xfrm>
              <a:off x="2252610" y="2025593"/>
              <a:ext cx="1131613" cy="896714"/>
              <a:chOff x="2252610" y="2025593"/>
              <a:chExt cx="1345396" cy="1061532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2374530" y="2025593"/>
                <a:ext cx="1101557" cy="10520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2252610" y="2035045"/>
                <a:ext cx="1345396" cy="1052080"/>
                <a:chOff x="2237569" y="1884733"/>
                <a:chExt cx="4486876" cy="3268174"/>
              </a:xfrm>
            </p:grpSpPr>
            <p:pic>
              <p:nvPicPr>
                <p:cNvPr id="44" name="图片 43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237569" y="2170860"/>
                  <a:ext cx="4486876" cy="298204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5" name="图片 44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2906632" y="1884733"/>
                  <a:ext cx="3330143" cy="3088532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39" name="文本框 38"/>
            <p:cNvSpPr txBox="1"/>
            <p:nvPr/>
          </p:nvSpPr>
          <p:spPr>
            <a:xfrm>
              <a:off x="1819342" y="3181444"/>
              <a:ext cx="20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495B"/>
                  </a:solidFill>
                </a:rPr>
                <a:t>请您在此输入标题</a:t>
              </a:r>
              <a:endParaRPr lang="zh-CN" altLang="en-US" sz="1600" dirty="0">
                <a:solidFill>
                  <a:srgbClr val="B5495B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992458" y="3622930"/>
              <a:ext cx="169766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819342" y="3742141"/>
              <a:ext cx="2043897" cy="135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由山东大学在国内首先发起，后扩散到中国各 高校，是一个关爱女生、展现高校女生风采节日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687671" y="1902626"/>
            <a:ext cx="2043897" cy="3068713"/>
            <a:chOff x="1819342" y="2025593"/>
            <a:chExt cx="2043897" cy="3068713"/>
          </a:xfrm>
        </p:grpSpPr>
        <p:grpSp>
          <p:nvGrpSpPr>
            <p:cNvPr id="47" name="组合 46"/>
            <p:cNvGrpSpPr/>
            <p:nvPr/>
          </p:nvGrpSpPr>
          <p:grpSpPr>
            <a:xfrm>
              <a:off x="2252610" y="2025593"/>
              <a:ext cx="1131613" cy="896714"/>
              <a:chOff x="2252610" y="2025593"/>
              <a:chExt cx="1345396" cy="1061532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2374530" y="2025593"/>
                <a:ext cx="1101557" cy="10520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2" name="组合 51"/>
              <p:cNvGrpSpPr/>
              <p:nvPr/>
            </p:nvGrpSpPr>
            <p:grpSpPr>
              <a:xfrm>
                <a:off x="2252610" y="2035045"/>
                <a:ext cx="1345396" cy="1052080"/>
                <a:chOff x="2237569" y="1884733"/>
                <a:chExt cx="4486876" cy="3268174"/>
              </a:xfrm>
            </p:grpSpPr>
            <p:pic>
              <p:nvPicPr>
                <p:cNvPr id="53" name="图片 52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237569" y="2170860"/>
                  <a:ext cx="4486876" cy="2982047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54" name="图片 53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2906632" y="1884733"/>
                  <a:ext cx="3330143" cy="3088532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48" name="文本框 47"/>
            <p:cNvSpPr txBox="1"/>
            <p:nvPr/>
          </p:nvSpPr>
          <p:spPr>
            <a:xfrm>
              <a:off x="1819342" y="3181444"/>
              <a:ext cx="20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B5495B"/>
                  </a:solidFill>
                </a:rPr>
                <a:t>请您在此输入标题</a:t>
              </a:r>
              <a:endParaRPr lang="zh-CN" altLang="en-US" sz="1600" dirty="0">
                <a:solidFill>
                  <a:srgbClr val="B5495B"/>
                </a:solidFill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1992458" y="3622930"/>
              <a:ext cx="169766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1819342" y="3742141"/>
              <a:ext cx="2043897" cy="135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日这一天，三八妇女节前一天。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242051" y="1519276"/>
            <a:ext cx="2127366" cy="1660701"/>
            <a:chOff x="1803611" y="1645921"/>
            <a:chExt cx="2127366" cy="1660701"/>
          </a:xfrm>
        </p:grpSpPr>
        <p:grpSp>
          <p:nvGrpSpPr>
            <p:cNvPr id="17" name="组合 16"/>
            <p:cNvGrpSpPr/>
            <p:nvPr/>
          </p:nvGrpSpPr>
          <p:grpSpPr>
            <a:xfrm>
              <a:off x="1803611" y="1645921"/>
              <a:ext cx="2127366" cy="1660701"/>
              <a:chOff x="2048708" y="1902626"/>
              <a:chExt cx="1131613" cy="88873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2048708" y="1980434"/>
                <a:ext cx="1131613" cy="81092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202146" y="1902626"/>
                <a:ext cx="870486" cy="839879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" name="矩形: 圆角 17"/>
            <p:cNvSpPr/>
            <p:nvPr/>
          </p:nvSpPr>
          <p:spPr>
            <a:xfrm rot="18996901">
              <a:off x="2367943" y="1927429"/>
              <a:ext cx="1084704" cy="10711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14053" y="1519276"/>
            <a:ext cx="2127366" cy="1660701"/>
            <a:chOff x="1803611" y="1645921"/>
            <a:chExt cx="2127366" cy="1660701"/>
          </a:xfrm>
        </p:grpSpPr>
        <p:grpSp>
          <p:nvGrpSpPr>
            <p:cNvPr id="21" name="组合 20"/>
            <p:cNvGrpSpPr/>
            <p:nvPr/>
          </p:nvGrpSpPr>
          <p:grpSpPr>
            <a:xfrm>
              <a:off x="1803611" y="1645921"/>
              <a:ext cx="2127366" cy="1660701"/>
              <a:chOff x="2048708" y="1902626"/>
              <a:chExt cx="1131613" cy="88873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2048708" y="1980434"/>
                <a:ext cx="1131613" cy="81092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202146" y="1902626"/>
                <a:ext cx="870486" cy="839879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2" name="矩形: 圆角 21"/>
            <p:cNvSpPr/>
            <p:nvPr/>
          </p:nvSpPr>
          <p:spPr>
            <a:xfrm rot="18996901">
              <a:off x="2367943" y="1927429"/>
              <a:ext cx="1084704" cy="1071167"/>
            </a:xfrm>
            <a:prstGeom prst="roundRect">
              <a:avLst/>
            </a:prstGeom>
            <a:solidFill>
              <a:srgbClr val="B549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29873" y="1577803"/>
            <a:ext cx="2127366" cy="1660701"/>
            <a:chOff x="1803611" y="1645921"/>
            <a:chExt cx="2127366" cy="1660701"/>
          </a:xfrm>
        </p:grpSpPr>
        <p:grpSp>
          <p:nvGrpSpPr>
            <p:cNvPr id="26" name="组合 25"/>
            <p:cNvGrpSpPr/>
            <p:nvPr/>
          </p:nvGrpSpPr>
          <p:grpSpPr>
            <a:xfrm>
              <a:off x="1803611" y="1645921"/>
              <a:ext cx="2127366" cy="1660701"/>
              <a:chOff x="2048708" y="1902626"/>
              <a:chExt cx="1131613" cy="88873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2048708" y="1980434"/>
                <a:ext cx="1131613" cy="81092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202146" y="1902626"/>
                <a:ext cx="870486" cy="839879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7" name="矩形: 圆角 26"/>
            <p:cNvSpPr/>
            <p:nvPr/>
          </p:nvSpPr>
          <p:spPr>
            <a:xfrm rot="18996901">
              <a:off x="2367943" y="1927429"/>
              <a:ext cx="1084704" cy="107116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01875" y="1577803"/>
            <a:ext cx="2127366" cy="1660701"/>
            <a:chOff x="1803611" y="1645921"/>
            <a:chExt cx="2127366" cy="1660701"/>
          </a:xfrm>
        </p:grpSpPr>
        <p:grpSp>
          <p:nvGrpSpPr>
            <p:cNvPr id="31" name="组合 30"/>
            <p:cNvGrpSpPr/>
            <p:nvPr/>
          </p:nvGrpSpPr>
          <p:grpSpPr>
            <a:xfrm>
              <a:off x="1803611" y="1645921"/>
              <a:ext cx="2127366" cy="1660701"/>
              <a:chOff x="2048708" y="1902626"/>
              <a:chExt cx="1131613" cy="888730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2048708" y="1980434"/>
                <a:ext cx="1131613" cy="810922"/>
              </a:xfrm>
              <a:prstGeom prst="rect">
                <a:avLst/>
              </a:prstGeo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2202146" y="1902626"/>
                <a:ext cx="870486" cy="839879"/>
              </a:xfrm>
              <a:prstGeom prst="rect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2" name="矩形: 圆角 31"/>
            <p:cNvSpPr/>
            <p:nvPr/>
          </p:nvSpPr>
          <p:spPr>
            <a:xfrm rot="18996901">
              <a:off x="2367943" y="1927429"/>
              <a:ext cx="1084704" cy="1071167"/>
            </a:xfrm>
            <a:prstGeom prst="roundRect">
              <a:avLst/>
            </a:prstGeom>
            <a:solidFill>
              <a:srgbClr val="B5495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372879" y="3386858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B5495B"/>
                </a:solidFill>
              </a:rPr>
              <a:t>请您在此输入标题</a:t>
            </a:r>
            <a:endParaRPr lang="zh-CN" altLang="en-US" sz="1600" dirty="0">
              <a:solidFill>
                <a:srgbClr val="B5495B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72879" y="3947555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97522" y="3403496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B5495B"/>
                </a:solidFill>
              </a:rPr>
              <a:t>请您在此输入标题</a:t>
            </a:r>
            <a:endParaRPr lang="zh-CN" altLang="en-US" sz="1600" dirty="0">
              <a:solidFill>
                <a:srgbClr val="B5495B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797522" y="3964193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257848" y="3380192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B5495B"/>
                </a:solidFill>
              </a:rPr>
              <a:t>请您在此输入标题</a:t>
            </a:r>
            <a:endParaRPr lang="zh-CN" altLang="en-US" sz="1600" dirty="0">
              <a:solidFill>
                <a:srgbClr val="B5495B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57848" y="3940889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718174" y="3403496"/>
            <a:ext cx="2043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B5495B"/>
                </a:solidFill>
              </a:rPr>
              <a:t>请您在此输入标题</a:t>
            </a:r>
            <a:endParaRPr lang="zh-CN" altLang="en-US" sz="1600" dirty="0">
              <a:solidFill>
                <a:srgbClr val="B5495B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18174" y="3964193"/>
            <a:ext cx="2043897" cy="135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1400" dirty="0">
                <a:solidFill>
                  <a:srgbClr val="B5495B"/>
                </a:solidFill>
              </a:rPr>
              <a:t>由山东大学在国内首先发起，后扩散到中国各 高校，是一个关爱女生、展现高校女生风采节日</a:t>
            </a:r>
            <a:endParaRPr lang="zh-CN" altLang="en-US" sz="1200" dirty="0">
              <a:solidFill>
                <a:srgbClr val="B5495B"/>
              </a:solidFill>
            </a:endParaRPr>
          </a:p>
        </p:txBody>
      </p:sp>
      <p:sp>
        <p:nvSpPr>
          <p:cNvPr id="43" name="garden-flowers_70705"/>
          <p:cNvSpPr>
            <a:spLocks noChangeAspect="1"/>
          </p:cNvSpPr>
          <p:nvPr/>
        </p:nvSpPr>
        <p:spPr bwMode="auto">
          <a:xfrm>
            <a:off x="4514627" y="2022762"/>
            <a:ext cx="609685" cy="56244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0" h="693">
                <a:moveTo>
                  <a:pt x="749" y="666"/>
                </a:moveTo>
                <a:cubicBezTo>
                  <a:pt x="734" y="604"/>
                  <a:pt x="699" y="549"/>
                  <a:pt x="648" y="512"/>
                </a:cubicBezTo>
                <a:cubicBezTo>
                  <a:pt x="648" y="505"/>
                  <a:pt x="648" y="499"/>
                  <a:pt x="647" y="492"/>
                </a:cubicBezTo>
                <a:cubicBezTo>
                  <a:pt x="693" y="479"/>
                  <a:pt x="729" y="435"/>
                  <a:pt x="723" y="385"/>
                </a:cubicBezTo>
                <a:cubicBezTo>
                  <a:pt x="718" y="337"/>
                  <a:pt x="673" y="300"/>
                  <a:pt x="626" y="298"/>
                </a:cubicBezTo>
                <a:cubicBezTo>
                  <a:pt x="623" y="263"/>
                  <a:pt x="604" y="230"/>
                  <a:pt x="574" y="213"/>
                </a:cubicBezTo>
                <a:cubicBezTo>
                  <a:pt x="574" y="212"/>
                  <a:pt x="574" y="212"/>
                  <a:pt x="574" y="210"/>
                </a:cubicBezTo>
                <a:cubicBezTo>
                  <a:pt x="574" y="164"/>
                  <a:pt x="578" y="123"/>
                  <a:pt x="602" y="82"/>
                </a:cubicBezTo>
                <a:cubicBezTo>
                  <a:pt x="606" y="75"/>
                  <a:pt x="601" y="67"/>
                  <a:pt x="594" y="67"/>
                </a:cubicBezTo>
                <a:cubicBezTo>
                  <a:pt x="526" y="66"/>
                  <a:pt x="464" y="92"/>
                  <a:pt x="419" y="141"/>
                </a:cubicBezTo>
                <a:cubicBezTo>
                  <a:pt x="396" y="113"/>
                  <a:pt x="360" y="97"/>
                  <a:pt x="321" y="102"/>
                </a:cubicBezTo>
                <a:cubicBezTo>
                  <a:pt x="317" y="50"/>
                  <a:pt x="279" y="6"/>
                  <a:pt x="225" y="3"/>
                </a:cubicBezTo>
                <a:cubicBezTo>
                  <a:pt x="182" y="0"/>
                  <a:pt x="124" y="32"/>
                  <a:pt x="118" y="78"/>
                </a:cubicBezTo>
                <a:cubicBezTo>
                  <a:pt x="97" y="68"/>
                  <a:pt x="70" y="71"/>
                  <a:pt x="53" y="88"/>
                </a:cubicBezTo>
                <a:cubicBezTo>
                  <a:pt x="35" y="106"/>
                  <a:pt x="27" y="139"/>
                  <a:pt x="44" y="159"/>
                </a:cubicBezTo>
                <a:cubicBezTo>
                  <a:pt x="15" y="193"/>
                  <a:pt x="0" y="234"/>
                  <a:pt x="5" y="280"/>
                </a:cubicBezTo>
                <a:cubicBezTo>
                  <a:pt x="8" y="307"/>
                  <a:pt x="31" y="347"/>
                  <a:pt x="60" y="343"/>
                </a:cubicBezTo>
                <a:cubicBezTo>
                  <a:pt x="31" y="396"/>
                  <a:pt x="96" y="450"/>
                  <a:pt x="148" y="463"/>
                </a:cubicBezTo>
                <a:cubicBezTo>
                  <a:pt x="166" y="468"/>
                  <a:pt x="187" y="469"/>
                  <a:pt x="207" y="466"/>
                </a:cubicBezTo>
                <a:cubicBezTo>
                  <a:pt x="182" y="547"/>
                  <a:pt x="225" y="635"/>
                  <a:pt x="304" y="669"/>
                </a:cubicBezTo>
                <a:cubicBezTo>
                  <a:pt x="308" y="671"/>
                  <a:pt x="316" y="670"/>
                  <a:pt x="317" y="663"/>
                </a:cubicBezTo>
                <a:cubicBezTo>
                  <a:pt x="321" y="638"/>
                  <a:pt x="326" y="613"/>
                  <a:pt x="328" y="588"/>
                </a:cubicBezTo>
                <a:cubicBezTo>
                  <a:pt x="330" y="591"/>
                  <a:pt x="332" y="594"/>
                  <a:pt x="334" y="596"/>
                </a:cubicBezTo>
                <a:cubicBezTo>
                  <a:pt x="352" y="618"/>
                  <a:pt x="393" y="621"/>
                  <a:pt x="412" y="602"/>
                </a:cubicBezTo>
                <a:cubicBezTo>
                  <a:pt x="422" y="626"/>
                  <a:pt x="472" y="644"/>
                  <a:pt x="490" y="647"/>
                </a:cubicBezTo>
                <a:cubicBezTo>
                  <a:pt x="519" y="651"/>
                  <a:pt x="552" y="641"/>
                  <a:pt x="569" y="619"/>
                </a:cubicBezTo>
                <a:cubicBezTo>
                  <a:pt x="611" y="669"/>
                  <a:pt x="677" y="693"/>
                  <a:pt x="742" y="678"/>
                </a:cubicBezTo>
                <a:cubicBezTo>
                  <a:pt x="747" y="677"/>
                  <a:pt x="750" y="671"/>
                  <a:pt x="749" y="666"/>
                </a:cubicBezTo>
                <a:close/>
                <a:moveTo>
                  <a:pt x="558" y="206"/>
                </a:moveTo>
                <a:cubicBezTo>
                  <a:pt x="552" y="204"/>
                  <a:pt x="544" y="202"/>
                  <a:pt x="537" y="202"/>
                </a:cubicBezTo>
                <a:cubicBezTo>
                  <a:pt x="523" y="200"/>
                  <a:pt x="506" y="203"/>
                  <a:pt x="491" y="209"/>
                </a:cubicBezTo>
                <a:cubicBezTo>
                  <a:pt x="507" y="163"/>
                  <a:pt x="535" y="123"/>
                  <a:pt x="574" y="93"/>
                </a:cubicBezTo>
                <a:cubicBezTo>
                  <a:pt x="558" y="129"/>
                  <a:pt x="550" y="168"/>
                  <a:pt x="558" y="206"/>
                </a:cubicBezTo>
                <a:close/>
                <a:moveTo>
                  <a:pt x="549" y="92"/>
                </a:moveTo>
                <a:cubicBezTo>
                  <a:pt x="509" y="123"/>
                  <a:pt x="484" y="166"/>
                  <a:pt x="475" y="216"/>
                </a:cubicBezTo>
                <a:cubicBezTo>
                  <a:pt x="453" y="228"/>
                  <a:pt x="434" y="248"/>
                  <a:pt x="430" y="272"/>
                </a:cubicBezTo>
                <a:cubicBezTo>
                  <a:pt x="427" y="270"/>
                  <a:pt x="425" y="269"/>
                  <a:pt x="422" y="268"/>
                </a:cubicBezTo>
                <a:cubicBezTo>
                  <a:pt x="435" y="251"/>
                  <a:pt x="443" y="229"/>
                  <a:pt x="443" y="207"/>
                </a:cubicBezTo>
                <a:cubicBezTo>
                  <a:pt x="443" y="186"/>
                  <a:pt x="436" y="167"/>
                  <a:pt x="426" y="150"/>
                </a:cubicBezTo>
                <a:cubicBezTo>
                  <a:pt x="462" y="121"/>
                  <a:pt x="504" y="101"/>
                  <a:pt x="549" y="92"/>
                </a:cubicBezTo>
                <a:close/>
                <a:moveTo>
                  <a:pt x="83" y="332"/>
                </a:moveTo>
                <a:cubicBezTo>
                  <a:pt x="87" y="326"/>
                  <a:pt x="79" y="320"/>
                  <a:pt x="74" y="325"/>
                </a:cubicBezTo>
                <a:cubicBezTo>
                  <a:pt x="49" y="317"/>
                  <a:pt x="33" y="306"/>
                  <a:pt x="30" y="277"/>
                </a:cubicBezTo>
                <a:cubicBezTo>
                  <a:pt x="28" y="264"/>
                  <a:pt x="29" y="250"/>
                  <a:pt x="32" y="237"/>
                </a:cubicBezTo>
                <a:cubicBezTo>
                  <a:pt x="36" y="210"/>
                  <a:pt x="47" y="182"/>
                  <a:pt x="62" y="159"/>
                </a:cubicBezTo>
                <a:cubicBezTo>
                  <a:pt x="64" y="155"/>
                  <a:pt x="61" y="150"/>
                  <a:pt x="58" y="149"/>
                </a:cubicBezTo>
                <a:cubicBezTo>
                  <a:pt x="56" y="133"/>
                  <a:pt x="55" y="117"/>
                  <a:pt x="68" y="104"/>
                </a:cubicBezTo>
                <a:cubicBezTo>
                  <a:pt x="82" y="90"/>
                  <a:pt x="105" y="88"/>
                  <a:pt x="122" y="97"/>
                </a:cubicBezTo>
                <a:cubicBezTo>
                  <a:pt x="129" y="101"/>
                  <a:pt x="134" y="93"/>
                  <a:pt x="131" y="88"/>
                </a:cubicBezTo>
                <a:cubicBezTo>
                  <a:pt x="154" y="56"/>
                  <a:pt x="175" y="24"/>
                  <a:pt x="220" y="24"/>
                </a:cubicBezTo>
                <a:cubicBezTo>
                  <a:pt x="265" y="24"/>
                  <a:pt x="300" y="62"/>
                  <a:pt x="309" y="104"/>
                </a:cubicBezTo>
                <a:cubicBezTo>
                  <a:pt x="301" y="107"/>
                  <a:pt x="303" y="122"/>
                  <a:pt x="313" y="121"/>
                </a:cubicBezTo>
                <a:cubicBezTo>
                  <a:pt x="351" y="116"/>
                  <a:pt x="387" y="128"/>
                  <a:pt x="408" y="157"/>
                </a:cubicBezTo>
                <a:cubicBezTo>
                  <a:pt x="408" y="158"/>
                  <a:pt x="408" y="159"/>
                  <a:pt x="409" y="160"/>
                </a:cubicBezTo>
                <a:cubicBezTo>
                  <a:pt x="415" y="169"/>
                  <a:pt x="420" y="181"/>
                  <a:pt x="422" y="193"/>
                </a:cubicBezTo>
                <a:cubicBezTo>
                  <a:pt x="431" y="241"/>
                  <a:pt x="392" y="299"/>
                  <a:pt x="339" y="281"/>
                </a:cubicBezTo>
                <a:cubicBezTo>
                  <a:pt x="333" y="278"/>
                  <a:pt x="329" y="288"/>
                  <a:pt x="335" y="291"/>
                </a:cubicBezTo>
                <a:cubicBezTo>
                  <a:pt x="335" y="291"/>
                  <a:pt x="336" y="292"/>
                  <a:pt x="337" y="292"/>
                </a:cubicBezTo>
                <a:cubicBezTo>
                  <a:pt x="340" y="303"/>
                  <a:pt x="346" y="311"/>
                  <a:pt x="344" y="323"/>
                </a:cubicBezTo>
                <a:cubicBezTo>
                  <a:pt x="342" y="335"/>
                  <a:pt x="335" y="348"/>
                  <a:pt x="325" y="354"/>
                </a:cubicBezTo>
                <a:cubicBezTo>
                  <a:pt x="319" y="358"/>
                  <a:pt x="313" y="359"/>
                  <a:pt x="308" y="360"/>
                </a:cubicBezTo>
                <a:cubicBezTo>
                  <a:pt x="304" y="355"/>
                  <a:pt x="296" y="353"/>
                  <a:pt x="293" y="358"/>
                </a:cubicBezTo>
                <a:cubicBezTo>
                  <a:pt x="271" y="352"/>
                  <a:pt x="252" y="331"/>
                  <a:pt x="243" y="313"/>
                </a:cubicBezTo>
                <a:cubicBezTo>
                  <a:pt x="239" y="306"/>
                  <a:pt x="228" y="310"/>
                  <a:pt x="228" y="317"/>
                </a:cubicBezTo>
                <a:cubicBezTo>
                  <a:pt x="210" y="355"/>
                  <a:pt x="170" y="380"/>
                  <a:pt x="132" y="345"/>
                </a:cubicBezTo>
                <a:cubicBezTo>
                  <a:pt x="101" y="315"/>
                  <a:pt x="110" y="264"/>
                  <a:pt x="138" y="236"/>
                </a:cubicBezTo>
                <a:cubicBezTo>
                  <a:pt x="141" y="233"/>
                  <a:pt x="139" y="230"/>
                  <a:pt x="137" y="229"/>
                </a:cubicBezTo>
                <a:cubicBezTo>
                  <a:pt x="137" y="226"/>
                  <a:pt x="136" y="223"/>
                  <a:pt x="133" y="223"/>
                </a:cubicBezTo>
                <a:cubicBezTo>
                  <a:pt x="120" y="221"/>
                  <a:pt x="108" y="220"/>
                  <a:pt x="100" y="208"/>
                </a:cubicBezTo>
                <a:cubicBezTo>
                  <a:pt x="90" y="193"/>
                  <a:pt x="94" y="175"/>
                  <a:pt x="103" y="160"/>
                </a:cubicBezTo>
                <a:cubicBezTo>
                  <a:pt x="115" y="139"/>
                  <a:pt x="141" y="117"/>
                  <a:pt x="167" y="119"/>
                </a:cubicBezTo>
                <a:cubicBezTo>
                  <a:pt x="169" y="124"/>
                  <a:pt x="175" y="125"/>
                  <a:pt x="178" y="122"/>
                </a:cubicBezTo>
                <a:cubicBezTo>
                  <a:pt x="178" y="122"/>
                  <a:pt x="178" y="122"/>
                  <a:pt x="178" y="122"/>
                </a:cubicBezTo>
                <a:cubicBezTo>
                  <a:pt x="184" y="124"/>
                  <a:pt x="188" y="116"/>
                  <a:pt x="184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7" y="106"/>
                  <a:pt x="191" y="99"/>
                  <a:pt x="199" y="95"/>
                </a:cubicBezTo>
                <a:cubicBezTo>
                  <a:pt x="211" y="87"/>
                  <a:pt x="228" y="87"/>
                  <a:pt x="240" y="93"/>
                </a:cubicBezTo>
                <a:cubicBezTo>
                  <a:pt x="268" y="106"/>
                  <a:pt x="277" y="140"/>
                  <a:pt x="278" y="168"/>
                </a:cubicBezTo>
                <a:cubicBezTo>
                  <a:pt x="275" y="168"/>
                  <a:pt x="272" y="169"/>
                  <a:pt x="269" y="171"/>
                </a:cubicBezTo>
                <a:cubicBezTo>
                  <a:pt x="264" y="173"/>
                  <a:pt x="266" y="180"/>
                  <a:pt x="270" y="182"/>
                </a:cubicBezTo>
                <a:cubicBezTo>
                  <a:pt x="287" y="187"/>
                  <a:pt x="300" y="188"/>
                  <a:pt x="312" y="203"/>
                </a:cubicBezTo>
                <a:cubicBezTo>
                  <a:pt x="324" y="217"/>
                  <a:pt x="329" y="239"/>
                  <a:pt x="319" y="255"/>
                </a:cubicBezTo>
                <a:cubicBezTo>
                  <a:pt x="304" y="282"/>
                  <a:pt x="262" y="281"/>
                  <a:pt x="240" y="261"/>
                </a:cubicBezTo>
                <a:cubicBezTo>
                  <a:pt x="242" y="257"/>
                  <a:pt x="243" y="254"/>
                  <a:pt x="242" y="249"/>
                </a:cubicBezTo>
                <a:cubicBezTo>
                  <a:pt x="242" y="243"/>
                  <a:pt x="234" y="241"/>
                  <a:pt x="230" y="246"/>
                </a:cubicBezTo>
                <a:cubicBezTo>
                  <a:pt x="223" y="255"/>
                  <a:pt x="219" y="263"/>
                  <a:pt x="208" y="266"/>
                </a:cubicBezTo>
                <a:cubicBezTo>
                  <a:pt x="198" y="269"/>
                  <a:pt x="187" y="268"/>
                  <a:pt x="180" y="260"/>
                </a:cubicBezTo>
                <a:cubicBezTo>
                  <a:pt x="169" y="248"/>
                  <a:pt x="179" y="226"/>
                  <a:pt x="193" y="219"/>
                </a:cubicBezTo>
                <a:cubicBezTo>
                  <a:pt x="195" y="219"/>
                  <a:pt x="196" y="219"/>
                  <a:pt x="198" y="220"/>
                </a:cubicBezTo>
                <a:cubicBezTo>
                  <a:pt x="204" y="220"/>
                  <a:pt x="206" y="213"/>
                  <a:pt x="203" y="209"/>
                </a:cubicBezTo>
                <a:cubicBezTo>
                  <a:pt x="202" y="208"/>
                  <a:pt x="201" y="206"/>
                  <a:pt x="200" y="206"/>
                </a:cubicBezTo>
                <a:cubicBezTo>
                  <a:pt x="200" y="206"/>
                  <a:pt x="200" y="206"/>
                  <a:pt x="200" y="206"/>
                </a:cubicBezTo>
                <a:cubicBezTo>
                  <a:pt x="189" y="197"/>
                  <a:pt x="183" y="177"/>
                  <a:pt x="195" y="167"/>
                </a:cubicBezTo>
                <a:cubicBezTo>
                  <a:pt x="212" y="152"/>
                  <a:pt x="233" y="180"/>
                  <a:pt x="227" y="196"/>
                </a:cubicBezTo>
                <a:cubicBezTo>
                  <a:pt x="223" y="204"/>
                  <a:pt x="237" y="210"/>
                  <a:pt x="241" y="202"/>
                </a:cubicBezTo>
                <a:cubicBezTo>
                  <a:pt x="258" y="170"/>
                  <a:pt x="218" y="128"/>
                  <a:pt x="186" y="149"/>
                </a:cubicBezTo>
                <a:cubicBezTo>
                  <a:pt x="167" y="162"/>
                  <a:pt x="164" y="192"/>
                  <a:pt x="178" y="209"/>
                </a:cubicBezTo>
                <a:cubicBezTo>
                  <a:pt x="156" y="219"/>
                  <a:pt x="146" y="253"/>
                  <a:pt x="163" y="274"/>
                </a:cubicBezTo>
                <a:cubicBezTo>
                  <a:pt x="175" y="287"/>
                  <a:pt x="194" y="291"/>
                  <a:pt x="210" y="286"/>
                </a:cubicBezTo>
                <a:cubicBezTo>
                  <a:pt x="217" y="284"/>
                  <a:pt x="224" y="280"/>
                  <a:pt x="230" y="275"/>
                </a:cubicBezTo>
                <a:cubicBezTo>
                  <a:pt x="257" y="307"/>
                  <a:pt x="317" y="303"/>
                  <a:pt x="338" y="264"/>
                </a:cubicBezTo>
                <a:cubicBezTo>
                  <a:pt x="350" y="241"/>
                  <a:pt x="344" y="214"/>
                  <a:pt x="330" y="195"/>
                </a:cubicBezTo>
                <a:cubicBezTo>
                  <a:pt x="322" y="184"/>
                  <a:pt x="307" y="172"/>
                  <a:pt x="292" y="169"/>
                </a:cubicBezTo>
                <a:cubicBezTo>
                  <a:pt x="292" y="131"/>
                  <a:pt x="278" y="83"/>
                  <a:pt x="236" y="73"/>
                </a:cubicBezTo>
                <a:cubicBezTo>
                  <a:pt x="215" y="68"/>
                  <a:pt x="173" y="79"/>
                  <a:pt x="166" y="104"/>
                </a:cubicBezTo>
                <a:cubicBezTo>
                  <a:pt x="131" y="94"/>
                  <a:pt x="91" y="129"/>
                  <a:pt x="78" y="161"/>
                </a:cubicBezTo>
                <a:cubicBezTo>
                  <a:pt x="70" y="181"/>
                  <a:pt x="70" y="203"/>
                  <a:pt x="84" y="221"/>
                </a:cubicBezTo>
                <a:cubicBezTo>
                  <a:pt x="92" y="231"/>
                  <a:pt x="106" y="239"/>
                  <a:pt x="120" y="239"/>
                </a:cubicBezTo>
                <a:cubicBezTo>
                  <a:pt x="82" y="273"/>
                  <a:pt x="77" y="331"/>
                  <a:pt x="121" y="366"/>
                </a:cubicBezTo>
                <a:cubicBezTo>
                  <a:pt x="156" y="395"/>
                  <a:pt x="223" y="384"/>
                  <a:pt x="239" y="341"/>
                </a:cubicBezTo>
                <a:cubicBezTo>
                  <a:pt x="251" y="358"/>
                  <a:pt x="268" y="372"/>
                  <a:pt x="287" y="378"/>
                </a:cubicBezTo>
                <a:cubicBezTo>
                  <a:pt x="249" y="502"/>
                  <a:pt x="28" y="429"/>
                  <a:pt x="83" y="332"/>
                </a:cubicBezTo>
                <a:close/>
                <a:moveTo>
                  <a:pt x="217" y="465"/>
                </a:moveTo>
                <a:cubicBezTo>
                  <a:pt x="243" y="460"/>
                  <a:pt x="268" y="449"/>
                  <a:pt x="285" y="431"/>
                </a:cubicBezTo>
                <a:cubicBezTo>
                  <a:pt x="285" y="436"/>
                  <a:pt x="285" y="440"/>
                  <a:pt x="286" y="445"/>
                </a:cubicBezTo>
                <a:cubicBezTo>
                  <a:pt x="286" y="446"/>
                  <a:pt x="286" y="446"/>
                  <a:pt x="286" y="447"/>
                </a:cubicBezTo>
                <a:cubicBezTo>
                  <a:pt x="254" y="509"/>
                  <a:pt x="259" y="587"/>
                  <a:pt x="301" y="643"/>
                </a:cubicBezTo>
                <a:cubicBezTo>
                  <a:pt x="301" y="644"/>
                  <a:pt x="301" y="646"/>
                  <a:pt x="301" y="647"/>
                </a:cubicBezTo>
                <a:cubicBezTo>
                  <a:pt x="235" y="614"/>
                  <a:pt x="202" y="536"/>
                  <a:pt x="217" y="465"/>
                </a:cubicBezTo>
                <a:close/>
                <a:moveTo>
                  <a:pt x="318" y="563"/>
                </a:moveTo>
                <a:cubicBezTo>
                  <a:pt x="316" y="564"/>
                  <a:pt x="315" y="565"/>
                  <a:pt x="314" y="568"/>
                </a:cubicBezTo>
                <a:cubicBezTo>
                  <a:pt x="309" y="588"/>
                  <a:pt x="306" y="608"/>
                  <a:pt x="303" y="628"/>
                </a:cubicBezTo>
                <a:cubicBezTo>
                  <a:pt x="280" y="576"/>
                  <a:pt x="276" y="522"/>
                  <a:pt x="295" y="468"/>
                </a:cubicBezTo>
                <a:cubicBezTo>
                  <a:pt x="298" y="471"/>
                  <a:pt x="301" y="474"/>
                  <a:pt x="304" y="477"/>
                </a:cubicBezTo>
                <a:cubicBezTo>
                  <a:pt x="315" y="486"/>
                  <a:pt x="331" y="491"/>
                  <a:pt x="345" y="489"/>
                </a:cubicBezTo>
                <a:cubicBezTo>
                  <a:pt x="326" y="510"/>
                  <a:pt x="314" y="537"/>
                  <a:pt x="318" y="563"/>
                </a:cubicBezTo>
                <a:close/>
                <a:moveTo>
                  <a:pt x="562" y="578"/>
                </a:moveTo>
                <a:cubicBezTo>
                  <a:pt x="562" y="578"/>
                  <a:pt x="562" y="579"/>
                  <a:pt x="561" y="580"/>
                </a:cubicBezTo>
                <a:cubicBezTo>
                  <a:pt x="531" y="584"/>
                  <a:pt x="502" y="570"/>
                  <a:pt x="482" y="548"/>
                </a:cubicBezTo>
                <a:cubicBezTo>
                  <a:pt x="479" y="545"/>
                  <a:pt x="476" y="546"/>
                  <a:pt x="474" y="548"/>
                </a:cubicBezTo>
                <a:cubicBezTo>
                  <a:pt x="472" y="546"/>
                  <a:pt x="468" y="544"/>
                  <a:pt x="465" y="546"/>
                </a:cubicBezTo>
                <a:cubicBezTo>
                  <a:pt x="437" y="562"/>
                  <a:pt x="410" y="547"/>
                  <a:pt x="402" y="515"/>
                </a:cubicBezTo>
                <a:cubicBezTo>
                  <a:pt x="396" y="486"/>
                  <a:pt x="415" y="459"/>
                  <a:pt x="441" y="447"/>
                </a:cubicBezTo>
                <a:cubicBezTo>
                  <a:pt x="444" y="446"/>
                  <a:pt x="444" y="444"/>
                  <a:pt x="443" y="442"/>
                </a:cubicBezTo>
                <a:cubicBezTo>
                  <a:pt x="444" y="439"/>
                  <a:pt x="442" y="436"/>
                  <a:pt x="440" y="436"/>
                </a:cubicBezTo>
                <a:cubicBezTo>
                  <a:pt x="423" y="433"/>
                  <a:pt x="409" y="431"/>
                  <a:pt x="399" y="416"/>
                </a:cubicBezTo>
                <a:cubicBezTo>
                  <a:pt x="389" y="401"/>
                  <a:pt x="387" y="382"/>
                  <a:pt x="399" y="368"/>
                </a:cubicBezTo>
                <a:cubicBezTo>
                  <a:pt x="408" y="356"/>
                  <a:pt x="424" y="351"/>
                  <a:pt x="439" y="348"/>
                </a:cubicBezTo>
                <a:cubicBezTo>
                  <a:pt x="450" y="346"/>
                  <a:pt x="487" y="339"/>
                  <a:pt x="494" y="354"/>
                </a:cubicBezTo>
                <a:cubicBezTo>
                  <a:pt x="495" y="357"/>
                  <a:pt x="498" y="358"/>
                  <a:pt x="500" y="357"/>
                </a:cubicBezTo>
                <a:cubicBezTo>
                  <a:pt x="503" y="357"/>
                  <a:pt x="506" y="356"/>
                  <a:pt x="507" y="352"/>
                </a:cubicBezTo>
                <a:cubicBezTo>
                  <a:pt x="509" y="338"/>
                  <a:pt x="510" y="325"/>
                  <a:pt x="521" y="314"/>
                </a:cubicBezTo>
                <a:cubicBezTo>
                  <a:pt x="533" y="302"/>
                  <a:pt x="551" y="300"/>
                  <a:pt x="567" y="305"/>
                </a:cubicBezTo>
                <a:cubicBezTo>
                  <a:pt x="603" y="318"/>
                  <a:pt x="611" y="361"/>
                  <a:pt x="599" y="393"/>
                </a:cubicBezTo>
                <a:cubicBezTo>
                  <a:pt x="596" y="393"/>
                  <a:pt x="594" y="393"/>
                  <a:pt x="591" y="393"/>
                </a:cubicBezTo>
                <a:cubicBezTo>
                  <a:pt x="587" y="394"/>
                  <a:pt x="587" y="400"/>
                  <a:pt x="590" y="402"/>
                </a:cubicBezTo>
                <a:cubicBezTo>
                  <a:pt x="600" y="408"/>
                  <a:pt x="609" y="410"/>
                  <a:pt x="615" y="421"/>
                </a:cubicBezTo>
                <a:cubicBezTo>
                  <a:pt x="620" y="431"/>
                  <a:pt x="622" y="444"/>
                  <a:pt x="617" y="454"/>
                </a:cubicBezTo>
                <a:cubicBezTo>
                  <a:pt x="606" y="475"/>
                  <a:pt x="576" y="478"/>
                  <a:pt x="559" y="464"/>
                </a:cubicBezTo>
                <a:cubicBezTo>
                  <a:pt x="555" y="460"/>
                  <a:pt x="550" y="465"/>
                  <a:pt x="553" y="470"/>
                </a:cubicBezTo>
                <a:cubicBezTo>
                  <a:pt x="553" y="470"/>
                  <a:pt x="554" y="470"/>
                  <a:pt x="554" y="470"/>
                </a:cubicBezTo>
                <a:cubicBezTo>
                  <a:pt x="551" y="470"/>
                  <a:pt x="547" y="472"/>
                  <a:pt x="546" y="476"/>
                </a:cubicBezTo>
                <a:cubicBezTo>
                  <a:pt x="543" y="491"/>
                  <a:pt x="539" y="503"/>
                  <a:pt x="525" y="511"/>
                </a:cubicBezTo>
                <a:cubicBezTo>
                  <a:pt x="513" y="517"/>
                  <a:pt x="496" y="519"/>
                  <a:pt x="485" y="509"/>
                </a:cubicBezTo>
                <a:cubicBezTo>
                  <a:pt x="467" y="492"/>
                  <a:pt x="476" y="462"/>
                  <a:pt x="494" y="448"/>
                </a:cubicBezTo>
                <a:cubicBezTo>
                  <a:pt x="496" y="448"/>
                  <a:pt x="498" y="448"/>
                  <a:pt x="501" y="447"/>
                </a:cubicBezTo>
                <a:cubicBezTo>
                  <a:pt x="503" y="446"/>
                  <a:pt x="504" y="444"/>
                  <a:pt x="504" y="441"/>
                </a:cubicBezTo>
                <a:cubicBezTo>
                  <a:pt x="506" y="438"/>
                  <a:pt x="504" y="432"/>
                  <a:pt x="499" y="433"/>
                </a:cubicBezTo>
                <a:cubicBezTo>
                  <a:pt x="497" y="433"/>
                  <a:pt x="495" y="433"/>
                  <a:pt x="494" y="434"/>
                </a:cubicBezTo>
                <a:cubicBezTo>
                  <a:pt x="485" y="426"/>
                  <a:pt x="483" y="411"/>
                  <a:pt x="489" y="403"/>
                </a:cubicBezTo>
                <a:cubicBezTo>
                  <a:pt x="502" y="386"/>
                  <a:pt x="530" y="396"/>
                  <a:pt x="542" y="408"/>
                </a:cubicBezTo>
                <a:cubicBezTo>
                  <a:pt x="546" y="411"/>
                  <a:pt x="553" y="407"/>
                  <a:pt x="550" y="401"/>
                </a:cubicBezTo>
                <a:cubicBezTo>
                  <a:pt x="541" y="387"/>
                  <a:pt x="528" y="378"/>
                  <a:pt x="511" y="375"/>
                </a:cubicBezTo>
                <a:cubicBezTo>
                  <a:pt x="496" y="373"/>
                  <a:pt x="478" y="378"/>
                  <a:pt x="469" y="392"/>
                </a:cubicBezTo>
                <a:cubicBezTo>
                  <a:pt x="460" y="407"/>
                  <a:pt x="464" y="430"/>
                  <a:pt x="476" y="442"/>
                </a:cubicBezTo>
                <a:cubicBezTo>
                  <a:pt x="451" y="461"/>
                  <a:pt x="446" y="505"/>
                  <a:pt x="472" y="527"/>
                </a:cubicBezTo>
                <a:cubicBezTo>
                  <a:pt x="490" y="542"/>
                  <a:pt x="515" y="541"/>
                  <a:pt x="534" y="530"/>
                </a:cubicBezTo>
                <a:cubicBezTo>
                  <a:pt x="551" y="520"/>
                  <a:pt x="568" y="499"/>
                  <a:pt x="562" y="478"/>
                </a:cubicBezTo>
                <a:cubicBezTo>
                  <a:pt x="584" y="493"/>
                  <a:pt x="619" y="486"/>
                  <a:pt x="631" y="461"/>
                </a:cubicBezTo>
                <a:cubicBezTo>
                  <a:pt x="639" y="446"/>
                  <a:pt x="637" y="429"/>
                  <a:pt x="628" y="415"/>
                </a:cubicBezTo>
                <a:cubicBezTo>
                  <a:pt x="624" y="409"/>
                  <a:pt x="618" y="403"/>
                  <a:pt x="611" y="398"/>
                </a:cubicBezTo>
                <a:cubicBezTo>
                  <a:pt x="629" y="356"/>
                  <a:pt x="618" y="303"/>
                  <a:pt x="569" y="288"/>
                </a:cubicBezTo>
                <a:cubicBezTo>
                  <a:pt x="538" y="278"/>
                  <a:pt x="495" y="300"/>
                  <a:pt x="491" y="333"/>
                </a:cubicBezTo>
                <a:cubicBezTo>
                  <a:pt x="477" y="325"/>
                  <a:pt x="456" y="325"/>
                  <a:pt x="442" y="326"/>
                </a:cubicBezTo>
                <a:cubicBezTo>
                  <a:pt x="417" y="328"/>
                  <a:pt x="391" y="337"/>
                  <a:pt x="378" y="359"/>
                </a:cubicBezTo>
                <a:cubicBezTo>
                  <a:pt x="359" y="388"/>
                  <a:pt x="379" y="437"/>
                  <a:pt x="411" y="448"/>
                </a:cubicBezTo>
                <a:cubicBezTo>
                  <a:pt x="383" y="465"/>
                  <a:pt x="370" y="502"/>
                  <a:pt x="387" y="535"/>
                </a:cubicBezTo>
                <a:cubicBezTo>
                  <a:pt x="395" y="553"/>
                  <a:pt x="412" y="569"/>
                  <a:pt x="433" y="573"/>
                </a:cubicBezTo>
                <a:cubicBezTo>
                  <a:pt x="448" y="576"/>
                  <a:pt x="468" y="572"/>
                  <a:pt x="474" y="556"/>
                </a:cubicBezTo>
                <a:cubicBezTo>
                  <a:pt x="493" y="585"/>
                  <a:pt x="523" y="597"/>
                  <a:pt x="553" y="597"/>
                </a:cubicBezTo>
                <a:cubicBezTo>
                  <a:pt x="553" y="597"/>
                  <a:pt x="553" y="598"/>
                  <a:pt x="554" y="598"/>
                </a:cubicBezTo>
                <a:cubicBezTo>
                  <a:pt x="554" y="599"/>
                  <a:pt x="554" y="599"/>
                  <a:pt x="555" y="600"/>
                </a:cubicBezTo>
                <a:cubicBezTo>
                  <a:pt x="544" y="621"/>
                  <a:pt x="520" y="630"/>
                  <a:pt x="494" y="626"/>
                </a:cubicBezTo>
                <a:cubicBezTo>
                  <a:pt x="484" y="625"/>
                  <a:pt x="408" y="607"/>
                  <a:pt x="430" y="581"/>
                </a:cubicBezTo>
                <a:cubicBezTo>
                  <a:pt x="434" y="576"/>
                  <a:pt x="427" y="569"/>
                  <a:pt x="422" y="574"/>
                </a:cubicBezTo>
                <a:lnTo>
                  <a:pt x="422" y="574"/>
                </a:lnTo>
                <a:cubicBezTo>
                  <a:pt x="420" y="570"/>
                  <a:pt x="413" y="570"/>
                  <a:pt x="411" y="574"/>
                </a:cubicBezTo>
                <a:cubicBezTo>
                  <a:pt x="390" y="604"/>
                  <a:pt x="350" y="599"/>
                  <a:pt x="341" y="562"/>
                </a:cubicBezTo>
                <a:cubicBezTo>
                  <a:pt x="333" y="531"/>
                  <a:pt x="351" y="501"/>
                  <a:pt x="370" y="479"/>
                </a:cubicBezTo>
                <a:cubicBezTo>
                  <a:pt x="373" y="476"/>
                  <a:pt x="371" y="473"/>
                  <a:pt x="369" y="471"/>
                </a:cubicBezTo>
                <a:cubicBezTo>
                  <a:pt x="368" y="469"/>
                  <a:pt x="365" y="468"/>
                  <a:pt x="362" y="468"/>
                </a:cubicBezTo>
                <a:cubicBezTo>
                  <a:pt x="347" y="471"/>
                  <a:pt x="330" y="472"/>
                  <a:pt x="317" y="463"/>
                </a:cubicBezTo>
                <a:cubicBezTo>
                  <a:pt x="311" y="459"/>
                  <a:pt x="307" y="453"/>
                  <a:pt x="304" y="446"/>
                </a:cubicBezTo>
                <a:cubicBezTo>
                  <a:pt x="306" y="442"/>
                  <a:pt x="304" y="438"/>
                  <a:pt x="301" y="436"/>
                </a:cubicBezTo>
                <a:cubicBezTo>
                  <a:pt x="299" y="430"/>
                  <a:pt x="299" y="423"/>
                  <a:pt x="300" y="417"/>
                </a:cubicBezTo>
                <a:cubicBezTo>
                  <a:pt x="301" y="416"/>
                  <a:pt x="300" y="414"/>
                  <a:pt x="299" y="413"/>
                </a:cubicBezTo>
                <a:cubicBezTo>
                  <a:pt x="305" y="403"/>
                  <a:pt x="308" y="392"/>
                  <a:pt x="309" y="380"/>
                </a:cubicBezTo>
                <a:cubicBezTo>
                  <a:pt x="319" y="379"/>
                  <a:pt x="329" y="376"/>
                  <a:pt x="339" y="369"/>
                </a:cubicBezTo>
                <a:cubicBezTo>
                  <a:pt x="353" y="358"/>
                  <a:pt x="363" y="340"/>
                  <a:pt x="364" y="321"/>
                </a:cubicBezTo>
                <a:cubicBezTo>
                  <a:pt x="365" y="314"/>
                  <a:pt x="363" y="305"/>
                  <a:pt x="360" y="298"/>
                </a:cubicBezTo>
                <a:cubicBezTo>
                  <a:pt x="378" y="299"/>
                  <a:pt x="395" y="292"/>
                  <a:pt x="408" y="281"/>
                </a:cubicBezTo>
                <a:cubicBezTo>
                  <a:pt x="416" y="285"/>
                  <a:pt x="424" y="287"/>
                  <a:pt x="432" y="289"/>
                </a:cubicBezTo>
                <a:cubicBezTo>
                  <a:pt x="433" y="290"/>
                  <a:pt x="436" y="290"/>
                  <a:pt x="438" y="290"/>
                </a:cubicBezTo>
                <a:cubicBezTo>
                  <a:pt x="442" y="290"/>
                  <a:pt x="446" y="286"/>
                  <a:pt x="445" y="282"/>
                </a:cubicBezTo>
                <a:cubicBezTo>
                  <a:pt x="454" y="267"/>
                  <a:pt x="464" y="253"/>
                  <a:pt x="476" y="241"/>
                </a:cubicBezTo>
                <a:cubicBezTo>
                  <a:pt x="478" y="243"/>
                  <a:pt x="482" y="242"/>
                  <a:pt x="482" y="238"/>
                </a:cubicBezTo>
                <a:cubicBezTo>
                  <a:pt x="483" y="237"/>
                  <a:pt x="483" y="236"/>
                  <a:pt x="483" y="235"/>
                </a:cubicBezTo>
                <a:cubicBezTo>
                  <a:pt x="495" y="226"/>
                  <a:pt x="509" y="221"/>
                  <a:pt x="527" y="220"/>
                </a:cubicBezTo>
                <a:cubicBezTo>
                  <a:pt x="572" y="220"/>
                  <a:pt x="608" y="259"/>
                  <a:pt x="612" y="302"/>
                </a:cubicBezTo>
                <a:cubicBezTo>
                  <a:pt x="610" y="306"/>
                  <a:pt x="612" y="313"/>
                  <a:pt x="619" y="313"/>
                </a:cubicBezTo>
                <a:cubicBezTo>
                  <a:pt x="717" y="319"/>
                  <a:pt x="732" y="454"/>
                  <a:pt x="636" y="479"/>
                </a:cubicBezTo>
                <a:cubicBezTo>
                  <a:pt x="632" y="480"/>
                  <a:pt x="630" y="484"/>
                  <a:pt x="631" y="488"/>
                </a:cubicBezTo>
                <a:cubicBezTo>
                  <a:pt x="631" y="489"/>
                  <a:pt x="630" y="490"/>
                  <a:pt x="630" y="491"/>
                </a:cubicBezTo>
                <a:cubicBezTo>
                  <a:pt x="630" y="497"/>
                  <a:pt x="629" y="503"/>
                  <a:pt x="628" y="510"/>
                </a:cubicBezTo>
                <a:cubicBezTo>
                  <a:pt x="627" y="511"/>
                  <a:pt x="627" y="512"/>
                  <a:pt x="627" y="514"/>
                </a:cubicBezTo>
                <a:cubicBezTo>
                  <a:pt x="621" y="541"/>
                  <a:pt x="606" y="565"/>
                  <a:pt x="579" y="575"/>
                </a:cubicBezTo>
                <a:cubicBezTo>
                  <a:pt x="576" y="566"/>
                  <a:pt x="562" y="569"/>
                  <a:pt x="562" y="578"/>
                </a:cubicBezTo>
                <a:close/>
                <a:moveTo>
                  <a:pt x="577" y="604"/>
                </a:moveTo>
                <a:cubicBezTo>
                  <a:pt x="578" y="600"/>
                  <a:pt x="579" y="596"/>
                  <a:pt x="580" y="592"/>
                </a:cubicBezTo>
                <a:cubicBezTo>
                  <a:pt x="591" y="589"/>
                  <a:pt x="602" y="583"/>
                  <a:pt x="612" y="576"/>
                </a:cubicBezTo>
                <a:cubicBezTo>
                  <a:pt x="623" y="594"/>
                  <a:pt x="644" y="609"/>
                  <a:pt x="659" y="622"/>
                </a:cubicBezTo>
                <a:cubicBezTo>
                  <a:pt x="676" y="636"/>
                  <a:pt x="694" y="649"/>
                  <a:pt x="714" y="660"/>
                </a:cubicBezTo>
                <a:cubicBezTo>
                  <a:pt x="662" y="659"/>
                  <a:pt x="614" y="641"/>
                  <a:pt x="577" y="604"/>
                </a:cubicBezTo>
                <a:close/>
                <a:moveTo>
                  <a:pt x="672" y="609"/>
                </a:moveTo>
                <a:cubicBezTo>
                  <a:pt x="656" y="596"/>
                  <a:pt x="642" y="576"/>
                  <a:pt x="624" y="565"/>
                </a:cubicBezTo>
                <a:cubicBezTo>
                  <a:pt x="633" y="555"/>
                  <a:pt x="640" y="544"/>
                  <a:pt x="644" y="530"/>
                </a:cubicBezTo>
                <a:cubicBezTo>
                  <a:pt x="682" y="564"/>
                  <a:pt x="710" y="604"/>
                  <a:pt x="725" y="653"/>
                </a:cubicBezTo>
                <a:cubicBezTo>
                  <a:pt x="707" y="639"/>
                  <a:pt x="689" y="624"/>
                  <a:pt x="672" y="6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sp>
        <p:nvSpPr>
          <p:cNvPr id="44" name="garden-flowers_70705"/>
          <p:cNvSpPr>
            <a:spLocks noChangeAspect="1"/>
          </p:cNvSpPr>
          <p:nvPr/>
        </p:nvSpPr>
        <p:spPr bwMode="auto">
          <a:xfrm>
            <a:off x="9403716" y="2113672"/>
            <a:ext cx="609685" cy="56244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0" h="693">
                <a:moveTo>
                  <a:pt x="749" y="666"/>
                </a:moveTo>
                <a:cubicBezTo>
                  <a:pt x="734" y="604"/>
                  <a:pt x="699" y="549"/>
                  <a:pt x="648" y="512"/>
                </a:cubicBezTo>
                <a:cubicBezTo>
                  <a:pt x="648" y="505"/>
                  <a:pt x="648" y="499"/>
                  <a:pt x="647" y="492"/>
                </a:cubicBezTo>
                <a:cubicBezTo>
                  <a:pt x="693" y="479"/>
                  <a:pt x="729" y="435"/>
                  <a:pt x="723" y="385"/>
                </a:cubicBezTo>
                <a:cubicBezTo>
                  <a:pt x="718" y="337"/>
                  <a:pt x="673" y="300"/>
                  <a:pt x="626" y="298"/>
                </a:cubicBezTo>
                <a:cubicBezTo>
                  <a:pt x="623" y="263"/>
                  <a:pt x="604" y="230"/>
                  <a:pt x="574" y="213"/>
                </a:cubicBezTo>
                <a:cubicBezTo>
                  <a:pt x="574" y="212"/>
                  <a:pt x="574" y="212"/>
                  <a:pt x="574" y="210"/>
                </a:cubicBezTo>
                <a:cubicBezTo>
                  <a:pt x="574" y="164"/>
                  <a:pt x="578" y="123"/>
                  <a:pt x="602" y="82"/>
                </a:cubicBezTo>
                <a:cubicBezTo>
                  <a:pt x="606" y="75"/>
                  <a:pt x="601" y="67"/>
                  <a:pt x="594" y="67"/>
                </a:cubicBezTo>
                <a:cubicBezTo>
                  <a:pt x="526" y="66"/>
                  <a:pt x="464" y="92"/>
                  <a:pt x="419" y="141"/>
                </a:cubicBezTo>
                <a:cubicBezTo>
                  <a:pt x="396" y="113"/>
                  <a:pt x="360" y="97"/>
                  <a:pt x="321" y="102"/>
                </a:cubicBezTo>
                <a:cubicBezTo>
                  <a:pt x="317" y="50"/>
                  <a:pt x="279" y="6"/>
                  <a:pt x="225" y="3"/>
                </a:cubicBezTo>
                <a:cubicBezTo>
                  <a:pt x="182" y="0"/>
                  <a:pt x="124" y="32"/>
                  <a:pt x="118" y="78"/>
                </a:cubicBezTo>
                <a:cubicBezTo>
                  <a:pt x="97" y="68"/>
                  <a:pt x="70" y="71"/>
                  <a:pt x="53" y="88"/>
                </a:cubicBezTo>
                <a:cubicBezTo>
                  <a:pt x="35" y="106"/>
                  <a:pt x="27" y="139"/>
                  <a:pt x="44" y="159"/>
                </a:cubicBezTo>
                <a:cubicBezTo>
                  <a:pt x="15" y="193"/>
                  <a:pt x="0" y="234"/>
                  <a:pt x="5" y="280"/>
                </a:cubicBezTo>
                <a:cubicBezTo>
                  <a:pt x="8" y="307"/>
                  <a:pt x="31" y="347"/>
                  <a:pt x="60" y="343"/>
                </a:cubicBezTo>
                <a:cubicBezTo>
                  <a:pt x="31" y="396"/>
                  <a:pt x="96" y="450"/>
                  <a:pt x="148" y="463"/>
                </a:cubicBezTo>
                <a:cubicBezTo>
                  <a:pt x="166" y="468"/>
                  <a:pt x="187" y="469"/>
                  <a:pt x="207" y="466"/>
                </a:cubicBezTo>
                <a:cubicBezTo>
                  <a:pt x="182" y="547"/>
                  <a:pt x="225" y="635"/>
                  <a:pt x="304" y="669"/>
                </a:cubicBezTo>
                <a:cubicBezTo>
                  <a:pt x="308" y="671"/>
                  <a:pt x="316" y="670"/>
                  <a:pt x="317" y="663"/>
                </a:cubicBezTo>
                <a:cubicBezTo>
                  <a:pt x="321" y="638"/>
                  <a:pt x="326" y="613"/>
                  <a:pt x="328" y="588"/>
                </a:cubicBezTo>
                <a:cubicBezTo>
                  <a:pt x="330" y="591"/>
                  <a:pt x="332" y="594"/>
                  <a:pt x="334" y="596"/>
                </a:cubicBezTo>
                <a:cubicBezTo>
                  <a:pt x="352" y="618"/>
                  <a:pt x="393" y="621"/>
                  <a:pt x="412" y="602"/>
                </a:cubicBezTo>
                <a:cubicBezTo>
                  <a:pt x="422" y="626"/>
                  <a:pt x="472" y="644"/>
                  <a:pt x="490" y="647"/>
                </a:cubicBezTo>
                <a:cubicBezTo>
                  <a:pt x="519" y="651"/>
                  <a:pt x="552" y="641"/>
                  <a:pt x="569" y="619"/>
                </a:cubicBezTo>
                <a:cubicBezTo>
                  <a:pt x="611" y="669"/>
                  <a:pt x="677" y="693"/>
                  <a:pt x="742" y="678"/>
                </a:cubicBezTo>
                <a:cubicBezTo>
                  <a:pt x="747" y="677"/>
                  <a:pt x="750" y="671"/>
                  <a:pt x="749" y="666"/>
                </a:cubicBezTo>
                <a:close/>
                <a:moveTo>
                  <a:pt x="558" y="206"/>
                </a:moveTo>
                <a:cubicBezTo>
                  <a:pt x="552" y="204"/>
                  <a:pt x="544" y="202"/>
                  <a:pt x="537" y="202"/>
                </a:cubicBezTo>
                <a:cubicBezTo>
                  <a:pt x="523" y="200"/>
                  <a:pt x="506" y="203"/>
                  <a:pt x="491" y="209"/>
                </a:cubicBezTo>
                <a:cubicBezTo>
                  <a:pt x="507" y="163"/>
                  <a:pt x="535" y="123"/>
                  <a:pt x="574" y="93"/>
                </a:cubicBezTo>
                <a:cubicBezTo>
                  <a:pt x="558" y="129"/>
                  <a:pt x="550" y="168"/>
                  <a:pt x="558" y="206"/>
                </a:cubicBezTo>
                <a:close/>
                <a:moveTo>
                  <a:pt x="549" y="92"/>
                </a:moveTo>
                <a:cubicBezTo>
                  <a:pt x="509" y="123"/>
                  <a:pt x="484" y="166"/>
                  <a:pt x="475" y="216"/>
                </a:cubicBezTo>
                <a:cubicBezTo>
                  <a:pt x="453" y="228"/>
                  <a:pt x="434" y="248"/>
                  <a:pt x="430" y="272"/>
                </a:cubicBezTo>
                <a:cubicBezTo>
                  <a:pt x="427" y="270"/>
                  <a:pt x="425" y="269"/>
                  <a:pt x="422" y="268"/>
                </a:cubicBezTo>
                <a:cubicBezTo>
                  <a:pt x="435" y="251"/>
                  <a:pt x="443" y="229"/>
                  <a:pt x="443" y="207"/>
                </a:cubicBezTo>
                <a:cubicBezTo>
                  <a:pt x="443" y="186"/>
                  <a:pt x="436" y="167"/>
                  <a:pt x="426" y="150"/>
                </a:cubicBezTo>
                <a:cubicBezTo>
                  <a:pt x="462" y="121"/>
                  <a:pt x="504" y="101"/>
                  <a:pt x="549" y="92"/>
                </a:cubicBezTo>
                <a:close/>
                <a:moveTo>
                  <a:pt x="83" y="332"/>
                </a:moveTo>
                <a:cubicBezTo>
                  <a:pt x="87" y="326"/>
                  <a:pt x="79" y="320"/>
                  <a:pt x="74" y="325"/>
                </a:cubicBezTo>
                <a:cubicBezTo>
                  <a:pt x="49" y="317"/>
                  <a:pt x="33" y="306"/>
                  <a:pt x="30" y="277"/>
                </a:cubicBezTo>
                <a:cubicBezTo>
                  <a:pt x="28" y="264"/>
                  <a:pt x="29" y="250"/>
                  <a:pt x="32" y="237"/>
                </a:cubicBezTo>
                <a:cubicBezTo>
                  <a:pt x="36" y="210"/>
                  <a:pt x="47" y="182"/>
                  <a:pt x="62" y="159"/>
                </a:cubicBezTo>
                <a:cubicBezTo>
                  <a:pt x="64" y="155"/>
                  <a:pt x="61" y="150"/>
                  <a:pt x="58" y="149"/>
                </a:cubicBezTo>
                <a:cubicBezTo>
                  <a:pt x="56" y="133"/>
                  <a:pt x="55" y="117"/>
                  <a:pt x="68" y="104"/>
                </a:cubicBezTo>
                <a:cubicBezTo>
                  <a:pt x="82" y="90"/>
                  <a:pt x="105" y="88"/>
                  <a:pt x="122" y="97"/>
                </a:cubicBezTo>
                <a:cubicBezTo>
                  <a:pt x="129" y="101"/>
                  <a:pt x="134" y="93"/>
                  <a:pt x="131" y="88"/>
                </a:cubicBezTo>
                <a:cubicBezTo>
                  <a:pt x="154" y="56"/>
                  <a:pt x="175" y="24"/>
                  <a:pt x="220" y="24"/>
                </a:cubicBezTo>
                <a:cubicBezTo>
                  <a:pt x="265" y="24"/>
                  <a:pt x="300" y="62"/>
                  <a:pt x="309" y="104"/>
                </a:cubicBezTo>
                <a:cubicBezTo>
                  <a:pt x="301" y="107"/>
                  <a:pt x="303" y="122"/>
                  <a:pt x="313" y="121"/>
                </a:cubicBezTo>
                <a:cubicBezTo>
                  <a:pt x="351" y="116"/>
                  <a:pt x="387" y="128"/>
                  <a:pt x="408" y="157"/>
                </a:cubicBezTo>
                <a:cubicBezTo>
                  <a:pt x="408" y="158"/>
                  <a:pt x="408" y="159"/>
                  <a:pt x="409" y="160"/>
                </a:cubicBezTo>
                <a:cubicBezTo>
                  <a:pt x="415" y="169"/>
                  <a:pt x="420" y="181"/>
                  <a:pt x="422" y="193"/>
                </a:cubicBezTo>
                <a:cubicBezTo>
                  <a:pt x="431" y="241"/>
                  <a:pt x="392" y="299"/>
                  <a:pt x="339" y="281"/>
                </a:cubicBezTo>
                <a:cubicBezTo>
                  <a:pt x="333" y="278"/>
                  <a:pt x="329" y="288"/>
                  <a:pt x="335" y="291"/>
                </a:cubicBezTo>
                <a:cubicBezTo>
                  <a:pt x="335" y="291"/>
                  <a:pt x="336" y="292"/>
                  <a:pt x="337" y="292"/>
                </a:cubicBezTo>
                <a:cubicBezTo>
                  <a:pt x="340" y="303"/>
                  <a:pt x="346" y="311"/>
                  <a:pt x="344" y="323"/>
                </a:cubicBezTo>
                <a:cubicBezTo>
                  <a:pt x="342" y="335"/>
                  <a:pt x="335" y="348"/>
                  <a:pt x="325" y="354"/>
                </a:cubicBezTo>
                <a:cubicBezTo>
                  <a:pt x="319" y="358"/>
                  <a:pt x="313" y="359"/>
                  <a:pt x="308" y="360"/>
                </a:cubicBezTo>
                <a:cubicBezTo>
                  <a:pt x="304" y="355"/>
                  <a:pt x="296" y="353"/>
                  <a:pt x="293" y="358"/>
                </a:cubicBezTo>
                <a:cubicBezTo>
                  <a:pt x="271" y="352"/>
                  <a:pt x="252" y="331"/>
                  <a:pt x="243" y="313"/>
                </a:cubicBezTo>
                <a:cubicBezTo>
                  <a:pt x="239" y="306"/>
                  <a:pt x="228" y="310"/>
                  <a:pt x="228" y="317"/>
                </a:cubicBezTo>
                <a:cubicBezTo>
                  <a:pt x="210" y="355"/>
                  <a:pt x="170" y="380"/>
                  <a:pt x="132" y="345"/>
                </a:cubicBezTo>
                <a:cubicBezTo>
                  <a:pt x="101" y="315"/>
                  <a:pt x="110" y="264"/>
                  <a:pt x="138" y="236"/>
                </a:cubicBezTo>
                <a:cubicBezTo>
                  <a:pt x="141" y="233"/>
                  <a:pt x="139" y="230"/>
                  <a:pt x="137" y="229"/>
                </a:cubicBezTo>
                <a:cubicBezTo>
                  <a:pt x="137" y="226"/>
                  <a:pt x="136" y="223"/>
                  <a:pt x="133" y="223"/>
                </a:cubicBezTo>
                <a:cubicBezTo>
                  <a:pt x="120" y="221"/>
                  <a:pt x="108" y="220"/>
                  <a:pt x="100" y="208"/>
                </a:cubicBezTo>
                <a:cubicBezTo>
                  <a:pt x="90" y="193"/>
                  <a:pt x="94" y="175"/>
                  <a:pt x="103" y="160"/>
                </a:cubicBezTo>
                <a:cubicBezTo>
                  <a:pt x="115" y="139"/>
                  <a:pt x="141" y="117"/>
                  <a:pt x="167" y="119"/>
                </a:cubicBezTo>
                <a:cubicBezTo>
                  <a:pt x="169" y="124"/>
                  <a:pt x="175" y="125"/>
                  <a:pt x="178" y="122"/>
                </a:cubicBezTo>
                <a:cubicBezTo>
                  <a:pt x="178" y="122"/>
                  <a:pt x="178" y="122"/>
                  <a:pt x="178" y="122"/>
                </a:cubicBezTo>
                <a:cubicBezTo>
                  <a:pt x="184" y="124"/>
                  <a:pt x="188" y="116"/>
                  <a:pt x="184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7" y="106"/>
                  <a:pt x="191" y="99"/>
                  <a:pt x="199" y="95"/>
                </a:cubicBezTo>
                <a:cubicBezTo>
                  <a:pt x="211" y="87"/>
                  <a:pt x="228" y="87"/>
                  <a:pt x="240" y="93"/>
                </a:cubicBezTo>
                <a:cubicBezTo>
                  <a:pt x="268" y="106"/>
                  <a:pt x="277" y="140"/>
                  <a:pt x="278" y="168"/>
                </a:cubicBezTo>
                <a:cubicBezTo>
                  <a:pt x="275" y="168"/>
                  <a:pt x="272" y="169"/>
                  <a:pt x="269" y="171"/>
                </a:cubicBezTo>
                <a:cubicBezTo>
                  <a:pt x="264" y="173"/>
                  <a:pt x="266" y="180"/>
                  <a:pt x="270" y="182"/>
                </a:cubicBezTo>
                <a:cubicBezTo>
                  <a:pt x="287" y="187"/>
                  <a:pt x="300" y="188"/>
                  <a:pt x="312" y="203"/>
                </a:cubicBezTo>
                <a:cubicBezTo>
                  <a:pt x="324" y="217"/>
                  <a:pt x="329" y="239"/>
                  <a:pt x="319" y="255"/>
                </a:cubicBezTo>
                <a:cubicBezTo>
                  <a:pt x="304" y="282"/>
                  <a:pt x="262" y="281"/>
                  <a:pt x="240" y="261"/>
                </a:cubicBezTo>
                <a:cubicBezTo>
                  <a:pt x="242" y="257"/>
                  <a:pt x="243" y="254"/>
                  <a:pt x="242" y="249"/>
                </a:cubicBezTo>
                <a:cubicBezTo>
                  <a:pt x="242" y="243"/>
                  <a:pt x="234" y="241"/>
                  <a:pt x="230" y="246"/>
                </a:cubicBezTo>
                <a:cubicBezTo>
                  <a:pt x="223" y="255"/>
                  <a:pt x="219" y="263"/>
                  <a:pt x="208" y="266"/>
                </a:cubicBezTo>
                <a:cubicBezTo>
                  <a:pt x="198" y="269"/>
                  <a:pt x="187" y="268"/>
                  <a:pt x="180" y="260"/>
                </a:cubicBezTo>
                <a:cubicBezTo>
                  <a:pt x="169" y="248"/>
                  <a:pt x="179" y="226"/>
                  <a:pt x="193" y="219"/>
                </a:cubicBezTo>
                <a:cubicBezTo>
                  <a:pt x="195" y="219"/>
                  <a:pt x="196" y="219"/>
                  <a:pt x="198" y="220"/>
                </a:cubicBezTo>
                <a:cubicBezTo>
                  <a:pt x="204" y="220"/>
                  <a:pt x="206" y="213"/>
                  <a:pt x="203" y="209"/>
                </a:cubicBezTo>
                <a:cubicBezTo>
                  <a:pt x="202" y="208"/>
                  <a:pt x="201" y="206"/>
                  <a:pt x="200" y="206"/>
                </a:cubicBezTo>
                <a:cubicBezTo>
                  <a:pt x="200" y="206"/>
                  <a:pt x="200" y="206"/>
                  <a:pt x="200" y="206"/>
                </a:cubicBezTo>
                <a:cubicBezTo>
                  <a:pt x="189" y="197"/>
                  <a:pt x="183" y="177"/>
                  <a:pt x="195" y="167"/>
                </a:cubicBezTo>
                <a:cubicBezTo>
                  <a:pt x="212" y="152"/>
                  <a:pt x="233" y="180"/>
                  <a:pt x="227" y="196"/>
                </a:cubicBezTo>
                <a:cubicBezTo>
                  <a:pt x="223" y="204"/>
                  <a:pt x="237" y="210"/>
                  <a:pt x="241" y="202"/>
                </a:cubicBezTo>
                <a:cubicBezTo>
                  <a:pt x="258" y="170"/>
                  <a:pt x="218" y="128"/>
                  <a:pt x="186" y="149"/>
                </a:cubicBezTo>
                <a:cubicBezTo>
                  <a:pt x="167" y="162"/>
                  <a:pt x="164" y="192"/>
                  <a:pt x="178" y="209"/>
                </a:cubicBezTo>
                <a:cubicBezTo>
                  <a:pt x="156" y="219"/>
                  <a:pt x="146" y="253"/>
                  <a:pt x="163" y="274"/>
                </a:cubicBezTo>
                <a:cubicBezTo>
                  <a:pt x="175" y="287"/>
                  <a:pt x="194" y="291"/>
                  <a:pt x="210" y="286"/>
                </a:cubicBezTo>
                <a:cubicBezTo>
                  <a:pt x="217" y="284"/>
                  <a:pt x="224" y="280"/>
                  <a:pt x="230" y="275"/>
                </a:cubicBezTo>
                <a:cubicBezTo>
                  <a:pt x="257" y="307"/>
                  <a:pt x="317" y="303"/>
                  <a:pt x="338" y="264"/>
                </a:cubicBezTo>
                <a:cubicBezTo>
                  <a:pt x="350" y="241"/>
                  <a:pt x="344" y="214"/>
                  <a:pt x="330" y="195"/>
                </a:cubicBezTo>
                <a:cubicBezTo>
                  <a:pt x="322" y="184"/>
                  <a:pt x="307" y="172"/>
                  <a:pt x="292" y="169"/>
                </a:cubicBezTo>
                <a:cubicBezTo>
                  <a:pt x="292" y="131"/>
                  <a:pt x="278" y="83"/>
                  <a:pt x="236" y="73"/>
                </a:cubicBezTo>
                <a:cubicBezTo>
                  <a:pt x="215" y="68"/>
                  <a:pt x="173" y="79"/>
                  <a:pt x="166" y="104"/>
                </a:cubicBezTo>
                <a:cubicBezTo>
                  <a:pt x="131" y="94"/>
                  <a:pt x="91" y="129"/>
                  <a:pt x="78" y="161"/>
                </a:cubicBezTo>
                <a:cubicBezTo>
                  <a:pt x="70" y="181"/>
                  <a:pt x="70" y="203"/>
                  <a:pt x="84" y="221"/>
                </a:cubicBezTo>
                <a:cubicBezTo>
                  <a:pt x="92" y="231"/>
                  <a:pt x="106" y="239"/>
                  <a:pt x="120" y="239"/>
                </a:cubicBezTo>
                <a:cubicBezTo>
                  <a:pt x="82" y="273"/>
                  <a:pt x="77" y="331"/>
                  <a:pt x="121" y="366"/>
                </a:cubicBezTo>
                <a:cubicBezTo>
                  <a:pt x="156" y="395"/>
                  <a:pt x="223" y="384"/>
                  <a:pt x="239" y="341"/>
                </a:cubicBezTo>
                <a:cubicBezTo>
                  <a:pt x="251" y="358"/>
                  <a:pt x="268" y="372"/>
                  <a:pt x="287" y="378"/>
                </a:cubicBezTo>
                <a:cubicBezTo>
                  <a:pt x="249" y="502"/>
                  <a:pt x="28" y="429"/>
                  <a:pt x="83" y="332"/>
                </a:cubicBezTo>
                <a:close/>
                <a:moveTo>
                  <a:pt x="217" y="465"/>
                </a:moveTo>
                <a:cubicBezTo>
                  <a:pt x="243" y="460"/>
                  <a:pt x="268" y="449"/>
                  <a:pt x="285" y="431"/>
                </a:cubicBezTo>
                <a:cubicBezTo>
                  <a:pt x="285" y="436"/>
                  <a:pt x="285" y="440"/>
                  <a:pt x="286" y="445"/>
                </a:cubicBezTo>
                <a:cubicBezTo>
                  <a:pt x="286" y="446"/>
                  <a:pt x="286" y="446"/>
                  <a:pt x="286" y="447"/>
                </a:cubicBezTo>
                <a:cubicBezTo>
                  <a:pt x="254" y="509"/>
                  <a:pt x="259" y="587"/>
                  <a:pt x="301" y="643"/>
                </a:cubicBezTo>
                <a:cubicBezTo>
                  <a:pt x="301" y="644"/>
                  <a:pt x="301" y="646"/>
                  <a:pt x="301" y="647"/>
                </a:cubicBezTo>
                <a:cubicBezTo>
                  <a:pt x="235" y="614"/>
                  <a:pt x="202" y="536"/>
                  <a:pt x="217" y="465"/>
                </a:cubicBezTo>
                <a:close/>
                <a:moveTo>
                  <a:pt x="318" y="563"/>
                </a:moveTo>
                <a:cubicBezTo>
                  <a:pt x="316" y="564"/>
                  <a:pt x="315" y="565"/>
                  <a:pt x="314" y="568"/>
                </a:cubicBezTo>
                <a:cubicBezTo>
                  <a:pt x="309" y="588"/>
                  <a:pt x="306" y="608"/>
                  <a:pt x="303" y="628"/>
                </a:cubicBezTo>
                <a:cubicBezTo>
                  <a:pt x="280" y="576"/>
                  <a:pt x="276" y="522"/>
                  <a:pt x="295" y="468"/>
                </a:cubicBezTo>
                <a:cubicBezTo>
                  <a:pt x="298" y="471"/>
                  <a:pt x="301" y="474"/>
                  <a:pt x="304" y="477"/>
                </a:cubicBezTo>
                <a:cubicBezTo>
                  <a:pt x="315" y="486"/>
                  <a:pt x="331" y="491"/>
                  <a:pt x="345" y="489"/>
                </a:cubicBezTo>
                <a:cubicBezTo>
                  <a:pt x="326" y="510"/>
                  <a:pt x="314" y="537"/>
                  <a:pt x="318" y="563"/>
                </a:cubicBezTo>
                <a:close/>
                <a:moveTo>
                  <a:pt x="562" y="578"/>
                </a:moveTo>
                <a:cubicBezTo>
                  <a:pt x="562" y="578"/>
                  <a:pt x="562" y="579"/>
                  <a:pt x="561" y="580"/>
                </a:cubicBezTo>
                <a:cubicBezTo>
                  <a:pt x="531" y="584"/>
                  <a:pt x="502" y="570"/>
                  <a:pt x="482" y="548"/>
                </a:cubicBezTo>
                <a:cubicBezTo>
                  <a:pt x="479" y="545"/>
                  <a:pt x="476" y="546"/>
                  <a:pt x="474" y="548"/>
                </a:cubicBezTo>
                <a:cubicBezTo>
                  <a:pt x="472" y="546"/>
                  <a:pt x="468" y="544"/>
                  <a:pt x="465" y="546"/>
                </a:cubicBezTo>
                <a:cubicBezTo>
                  <a:pt x="437" y="562"/>
                  <a:pt x="410" y="547"/>
                  <a:pt x="402" y="515"/>
                </a:cubicBezTo>
                <a:cubicBezTo>
                  <a:pt x="396" y="486"/>
                  <a:pt x="415" y="459"/>
                  <a:pt x="441" y="447"/>
                </a:cubicBezTo>
                <a:cubicBezTo>
                  <a:pt x="444" y="446"/>
                  <a:pt x="444" y="444"/>
                  <a:pt x="443" y="442"/>
                </a:cubicBezTo>
                <a:cubicBezTo>
                  <a:pt x="444" y="439"/>
                  <a:pt x="442" y="436"/>
                  <a:pt x="440" y="436"/>
                </a:cubicBezTo>
                <a:cubicBezTo>
                  <a:pt x="423" y="433"/>
                  <a:pt x="409" y="431"/>
                  <a:pt x="399" y="416"/>
                </a:cubicBezTo>
                <a:cubicBezTo>
                  <a:pt x="389" y="401"/>
                  <a:pt x="387" y="382"/>
                  <a:pt x="399" y="368"/>
                </a:cubicBezTo>
                <a:cubicBezTo>
                  <a:pt x="408" y="356"/>
                  <a:pt x="424" y="351"/>
                  <a:pt x="439" y="348"/>
                </a:cubicBezTo>
                <a:cubicBezTo>
                  <a:pt x="450" y="346"/>
                  <a:pt x="487" y="339"/>
                  <a:pt x="494" y="354"/>
                </a:cubicBezTo>
                <a:cubicBezTo>
                  <a:pt x="495" y="357"/>
                  <a:pt x="498" y="358"/>
                  <a:pt x="500" y="357"/>
                </a:cubicBezTo>
                <a:cubicBezTo>
                  <a:pt x="503" y="357"/>
                  <a:pt x="506" y="356"/>
                  <a:pt x="507" y="352"/>
                </a:cubicBezTo>
                <a:cubicBezTo>
                  <a:pt x="509" y="338"/>
                  <a:pt x="510" y="325"/>
                  <a:pt x="521" y="314"/>
                </a:cubicBezTo>
                <a:cubicBezTo>
                  <a:pt x="533" y="302"/>
                  <a:pt x="551" y="300"/>
                  <a:pt x="567" y="305"/>
                </a:cubicBezTo>
                <a:cubicBezTo>
                  <a:pt x="603" y="318"/>
                  <a:pt x="611" y="361"/>
                  <a:pt x="599" y="393"/>
                </a:cubicBezTo>
                <a:cubicBezTo>
                  <a:pt x="596" y="393"/>
                  <a:pt x="594" y="393"/>
                  <a:pt x="591" y="393"/>
                </a:cubicBezTo>
                <a:cubicBezTo>
                  <a:pt x="587" y="394"/>
                  <a:pt x="587" y="400"/>
                  <a:pt x="590" y="402"/>
                </a:cubicBezTo>
                <a:cubicBezTo>
                  <a:pt x="600" y="408"/>
                  <a:pt x="609" y="410"/>
                  <a:pt x="615" y="421"/>
                </a:cubicBezTo>
                <a:cubicBezTo>
                  <a:pt x="620" y="431"/>
                  <a:pt x="622" y="444"/>
                  <a:pt x="617" y="454"/>
                </a:cubicBezTo>
                <a:cubicBezTo>
                  <a:pt x="606" y="475"/>
                  <a:pt x="576" y="478"/>
                  <a:pt x="559" y="464"/>
                </a:cubicBezTo>
                <a:cubicBezTo>
                  <a:pt x="555" y="460"/>
                  <a:pt x="550" y="465"/>
                  <a:pt x="553" y="470"/>
                </a:cubicBezTo>
                <a:cubicBezTo>
                  <a:pt x="553" y="470"/>
                  <a:pt x="554" y="470"/>
                  <a:pt x="554" y="470"/>
                </a:cubicBezTo>
                <a:cubicBezTo>
                  <a:pt x="551" y="470"/>
                  <a:pt x="547" y="472"/>
                  <a:pt x="546" y="476"/>
                </a:cubicBezTo>
                <a:cubicBezTo>
                  <a:pt x="543" y="491"/>
                  <a:pt x="539" y="503"/>
                  <a:pt x="525" y="511"/>
                </a:cubicBezTo>
                <a:cubicBezTo>
                  <a:pt x="513" y="517"/>
                  <a:pt x="496" y="519"/>
                  <a:pt x="485" y="509"/>
                </a:cubicBezTo>
                <a:cubicBezTo>
                  <a:pt x="467" y="492"/>
                  <a:pt x="476" y="462"/>
                  <a:pt x="494" y="448"/>
                </a:cubicBezTo>
                <a:cubicBezTo>
                  <a:pt x="496" y="448"/>
                  <a:pt x="498" y="448"/>
                  <a:pt x="501" y="447"/>
                </a:cubicBezTo>
                <a:cubicBezTo>
                  <a:pt x="503" y="446"/>
                  <a:pt x="504" y="444"/>
                  <a:pt x="504" y="441"/>
                </a:cubicBezTo>
                <a:cubicBezTo>
                  <a:pt x="506" y="438"/>
                  <a:pt x="504" y="432"/>
                  <a:pt x="499" y="433"/>
                </a:cubicBezTo>
                <a:cubicBezTo>
                  <a:pt x="497" y="433"/>
                  <a:pt x="495" y="433"/>
                  <a:pt x="494" y="434"/>
                </a:cubicBezTo>
                <a:cubicBezTo>
                  <a:pt x="485" y="426"/>
                  <a:pt x="483" y="411"/>
                  <a:pt x="489" y="403"/>
                </a:cubicBezTo>
                <a:cubicBezTo>
                  <a:pt x="502" y="386"/>
                  <a:pt x="530" y="396"/>
                  <a:pt x="542" y="408"/>
                </a:cubicBezTo>
                <a:cubicBezTo>
                  <a:pt x="546" y="411"/>
                  <a:pt x="553" y="407"/>
                  <a:pt x="550" y="401"/>
                </a:cubicBezTo>
                <a:cubicBezTo>
                  <a:pt x="541" y="387"/>
                  <a:pt x="528" y="378"/>
                  <a:pt x="511" y="375"/>
                </a:cubicBezTo>
                <a:cubicBezTo>
                  <a:pt x="496" y="373"/>
                  <a:pt x="478" y="378"/>
                  <a:pt x="469" y="392"/>
                </a:cubicBezTo>
                <a:cubicBezTo>
                  <a:pt x="460" y="407"/>
                  <a:pt x="464" y="430"/>
                  <a:pt x="476" y="442"/>
                </a:cubicBezTo>
                <a:cubicBezTo>
                  <a:pt x="451" y="461"/>
                  <a:pt x="446" y="505"/>
                  <a:pt x="472" y="527"/>
                </a:cubicBezTo>
                <a:cubicBezTo>
                  <a:pt x="490" y="542"/>
                  <a:pt x="515" y="541"/>
                  <a:pt x="534" y="530"/>
                </a:cubicBezTo>
                <a:cubicBezTo>
                  <a:pt x="551" y="520"/>
                  <a:pt x="568" y="499"/>
                  <a:pt x="562" y="478"/>
                </a:cubicBezTo>
                <a:cubicBezTo>
                  <a:pt x="584" y="493"/>
                  <a:pt x="619" y="486"/>
                  <a:pt x="631" y="461"/>
                </a:cubicBezTo>
                <a:cubicBezTo>
                  <a:pt x="639" y="446"/>
                  <a:pt x="637" y="429"/>
                  <a:pt x="628" y="415"/>
                </a:cubicBezTo>
                <a:cubicBezTo>
                  <a:pt x="624" y="409"/>
                  <a:pt x="618" y="403"/>
                  <a:pt x="611" y="398"/>
                </a:cubicBezTo>
                <a:cubicBezTo>
                  <a:pt x="629" y="356"/>
                  <a:pt x="618" y="303"/>
                  <a:pt x="569" y="288"/>
                </a:cubicBezTo>
                <a:cubicBezTo>
                  <a:pt x="538" y="278"/>
                  <a:pt x="495" y="300"/>
                  <a:pt x="491" y="333"/>
                </a:cubicBezTo>
                <a:cubicBezTo>
                  <a:pt x="477" y="325"/>
                  <a:pt x="456" y="325"/>
                  <a:pt x="442" y="326"/>
                </a:cubicBezTo>
                <a:cubicBezTo>
                  <a:pt x="417" y="328"/>
                  <a:pt x="391" y="337"/>
                  <a:pt x="378" y="359"/>
                </a:cubicBezTo>
                <a:cubicBezTo>
                  <a:pt x="359" y="388"/>
                  <a:pt x="379" y="437"/>
                  <a:pt x="411" y="448"/>
                </a:cubicBezTo>
                <a:cubicBezTo>
                  <a:pt x="383" y="465"/>
                  <a:pt x="370" y="502"/>
                  <a:pt x="387" y="535"/>
                </a:cubicBezTo>
                <a:cubicBezTo>
                  <a:pt x="395" y="553"/>
                  <a:pt x="412" y="569"/>
                  <a:pt x="433" y="573"/>
                </a:cubicBezTo>
                <a:cubicBezTo>
                  <a:pt x="448" y="576"/>
                  <a:pt x="468" y="572"/>
                  <a:pt x="474" y="556"/>
                </a:cubicBezTo>
                <a:cubicBezTo>
                  <a:pt x="493" y="585"/>
                  <a:pt x="523" y="597"/>
                  <a:pt x="553" y="597"/>
                </a:cubicBezTo>
                <a:cubicBezTo>
                  <a:pt x="553" y="597"/>
                  <a:pt x="553" y="598"/>
                  <a:pt x="554" y="598"/>
                </a:cubicBezTo>
                <a:cubicBezTo>
                  <a:pt x="554" y="599"/>
                  <a:pt x="554" y="599"/>
                  <a:pt x="555" y="600"/>
                </a:cubicBezTo>
                <a:cubicBezTo>
                  <a:pt x="544" y="621"/>
                  <a:pt x="520" y="630"/>
                  <a:pt x="494" y="626"/>
                </a:cubicBezTo>
                <a:cubicBezTo>
                  <a:pt x="484" y="625"/>
                  <a:pt x="408" y="607"/>
                  <a:pt x="430" y="581"/>
                </a:cubicBezTo>
                <a:cubicBezTo>
                  <a:pt x="434" y="576"/>
                  <a:pt x="427" y="569"/>
                  <a:pt x="422" y="574"/>
                </a:cubicBezTo>
                <a:lnTo>
                  <a:pt x="422" y="574"/>
                </a:lnTo>
                <a:cubicBezTo>
                  <a:pt x="420" y="570"/>
                  <a:pt x="413" y="570"/>
                  <a:pt x="411" y="574"/>
                </a:cubicBezTo>
                <a:cubicBezTo>
                  <a:pt x="390" y="604"/>
                  <a:pt x="350" y="599"/>
                  <a:pt x="341" y="562"/>
                </a:cubicBezTo>
                <a:cubicBezTo>
                  <a:pt x="333" y="531"/>
                  <a:pt x="351" y="501"/>
                  <a:pt x="370" y="479"/>
                </a:cubicBezTo>
                <a:cubicBezTo>
                  <a:pt x="373" y="476"/>
                  <a:pt x="371" y="473"/>
                  <a:pt x="369" y="471"/>
                </a:cubicBezTo>
                <a:cubicBezTo>
                  <a:pt x="368" y="469"/>
                  <a:pt x="365" y="468"/>
                  <a:pt x="362" y="468"/>
                </a:cubicBezTo>
                <a:cubicBezTo>
                  <a:pt x="347" y="471"/>
                  <a:pt x="330" y="472"/>
                  <a:pt x="317" y="463"/>
                </a:cubicBezTo>
                <a:cubicBezTo>
                  <a:pt x="311" y="459"/>
                  <a:pt x="307" y="453"/>
                  <a:pt x="304" y="446"/>
                </a:cubicBezTo>
                <a:cubicBezTo>
                  <a:pt x="306" y="442"/>
                  <a:pt x="304" y="438"/>
                  <a:pt x="301" y="436"/>
                </a:cubicBezTo>
                <a:cubicBezTo>
                  <a:pt x="299" y="430"/>
                  <a:pt x="299" y="423"/>
                  <a:pt x="300" y="417"/>
                </a:cubicBezTo>
                <a:cubicBezTo>
                  <a:pt x="301" y="416"/>
                  <a:pt x="300" y="414"/>
                  <a:pt x="299" y="413"/>
                </a:cubicBezTo>
                <a:cubicBezTo>
                  <a:pt x="305" y="403"/>
                  <a:pt x="308" y="392"/>
                  <a:pt x="309" y="380"/>
                </a:cubicBezTo>
                <a:cubicBezTo>
                  <a:pt x="319" y="379"/>
                  <a:pt x="329" y="376"/>
                  <a:pt x="339" y="369"/>
                </a:cubicBezTo>
                <a:cubicBezTo>
                  <a:pt x="353" y="358"/>
                  <a:pt x="363" y="340"/>
                  <a:pt x="364" y="321"/>
                </a:cubicBezTo>
                <a:cubicBezTo>
                  <a:pt x="365" y="314"/>
                  <a:pt x="363" y="305"/>
                  <a:pt x="360" y="298"/>
                </a:cubicBezTo>
                <a:cubicBezTo>
                  <a:pt x="378" y="299"/>
                  <a:pt x="395" y="292"/>
                  <a:pt x="408" y="281"/>
                </a:cubicBezTo>
                <a:cubicBezTo>
                  <a:pt x="416" y="285"/>
                  <a:pt x="424" y="287"/>
                  <a:pt x="432" y="289"/>
                </a:cubicBezTo>
                <a:cubicBezTo>
                  <a:pt x="433" y="290"/>
                  <a:pt x="436" y="290"/>
                  <a:pt x="438" y="290"/>
                </a:cubicBezTo>
                <a:cubicBezTo>
                  <a:pt x="442" y="290"/>
                  <a:pt x="446" y="286"/>
                  <a:pt x="445" y="282"/>
                </a:cubicBezTo>
                <a:cubicBezTo>
                  <a:pt x="454" y="267"/>
                  <a:pt x="464" y="253"/>
                  <a:pt x="476" y="241"/>
                </a:cubicBezTo>
                <a:cubicBezTo>
                  <a:pt x="478" y="243"/>
                  <a:pt x="482" y="242"/>
                  <a:pt x="482" y="238"/>
                </a:cubicBezTo>
                <a:cubicBezTo>
                  <a:pt x="483" y="237"/>
                  <a:pt x="483" y="236"/>
                  <a:pt x="483" y="235"/>
                </a:cubicBezTo>
                <a:cubicBezTo>
                  <a:pt x="495" y="226"/>
                  <a:pt x="509" y="221"/>
                  <a:pt x="527" y="220"/>
                </a:cubicBezTo>
                <a:cubicBezTo>
                  <a:pt x="572" y="220"/>
                  <a:pt x="608" y="259"/>
                  <a:pt x="612" y="302"/>
                </a:cubicBezTo>
                <a:cubicBezTo>
                  <a:pt x="610" y="306"/>
                  <a:pt x="612" y="313"/>
                  <a:pt x="619" y="313"/>
                </a:cubicBezTo>
                <a:cubicBezTo>
                  <a:pt x="717" y="319"/>
                  <a:pt x="732" y="454"/>
                  <a:pt x="636" y="479"/>
                </a:cubicBezTo>
                <a:cubicBezTo>
                  <a:pt x="632" y="480"/>
                  <a:pt x="630" y="484"/>
                  <a:pt x="631" y="488"/>
                </a:cubicBezTo>
                <a:cubicBezTo>
                  <a:pt x="631" y="489"/>
                  <a:pt x="630" y="490"/>
                  <a:pt x="630" y="491"/>
                </a:cubicBezTo>
                <a:cubicBezTo>
                  <a:pt x="630" y="497"/>
                  <a:pt x="629" y="503"/>
                  <a:pt x="628" y="510"/>
                </a:cubicBezTo>
                <a:cubicBezTo>
                  <a:pt x="627" y="511"/>
                  <a:pt x="627" y="512"/>
                  <a:pt x="627" y="514"/>
                </a:cubicBezTo>
                <a:cubicBezTo>
                  <a:pt x="621" y="541"/>
                  <a:pt x="606" y="565"/>
                  <a:pt x="579" y="575"/>
                </a:cubicBezTo>
                <a:cubicBezTo>
                  <a:pt x="576" y="566"/>
                  <a:pt x="562" y="569"/>
                  <a:pt x="562" y="578"/>
                </a:cubicBezTo>
                <a:close/>
                <a:moveTo>
                  <a:pt x="577" y="604"/>
                </a:moveTo>
                <a:cubicBezTo>
                  <a:pt x="578" y="600"/>
                  <a:pt x="579" y="596"/>
                  <a:pt x="580" y="592"/>
                </a:cubicBezTo>
                <a:cubicBezTo>
                  <a:pt x="591" y="589"/>
                  <a:pt x="602" y="583"/>
                  <a:pt x="612" y="576"/>
                </a:cubicBezTo>
                <a:cubicBezTo>
                  <a:pt x="623" y="594"/>
                  <a:pt x="644" y="609"/>
                  <a:pt x="659" y="622"/>
                </a:cubicBezTo>
                <a:cubicBezTo>
                  <a:pt x="676" y="636"/>
                  <a:pt x="694" y="649"/>
                  <a:pt x="714" y="660"/>
                </a:cubicBezTo>
                <a:cubicBezTo>
                  <a:pt x="662" y="659"/>
                  <a:pt x="614" y="641"/>
                  <a:pt x="577" y="604"/>
                </a:cubicBezTo>
                <a:close/>
                <a:moveTo>
                  <a:pt x="672" y="609"/>
                </a:moveTo>
                <a:cubicBezTo>
                  <a:pt x="656" y="596"/>
                  <a:pt x="642" y="576"/>
                  <a:pt x="624" y="565"/>
                </a:cubicBezTo>
                <a:cubicBezTo>
                  <a:pt x="633" y="555"/>
                  <a:pt x="640" y="544"/>
                  <a:pt x="644" y="530"/>
                </a:cubicBezTo>
                <a:cubicBezTo>
                  <a:pt x="682" y="564"/>
                  <a:pt x="710" y="604"/>
                  <a:pt x="725" y="653"/>
                </a:cubicBezTo>
                <a:cubicBezTo>
                  <a:pt x="707" y="639"/>
                  <a:pt x="689" y="624"/>
                  <a:pt x="672" y="60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</p:sp>
      <p:sp>
        <p:nvSpPr>
          <p:cNvPr id="45" name="garden-flowers_70705"/>
          <p:cNvSpPr>
            <a:spLocks noChangeAspect="1"/>
          </p:cNvSpPr>
          <p:nvPr/>
        </p:nvSpPr>
        <p:spPr bwMode="auto">
          <a:xfrm>
            <a:off x="6931714" y="2113672"/>
            <a:ext cx="609685" cy="56244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0" h="693">
                <a:moveTo>
                  <a:pt x="749" y="666"/>
                </a:moveTo>
                <a:cubicBezTo>
                  <a:pt x="734" y="604"/>
                  <a:pt x="699" y="549"/>
                  <a:pt x="648" y="512"/>
                </a:cubicBezTo>
                <a:cubicBezTo>
                  <a:pt x="648" y="505"/>
                  <a:pt x="648" y="499"/>
                  <a:pt x="647" y="492"/>
                </a:cubicBezTo>
                <a:cubicBezTo>
                  <a:pt x="693" y="479"/>
                  <a:pt x="729" y="435"/>
                  <a:pt x="723" y="385"/>
                </a:cubicBezTo>
                <a:cubicBezTo>
                  <a:pt x="718" y="337"/>
                  <a:pt x="673" y="300"/>
                  <a:pt x="626" y="298"/>
                </a:cubicBezTo>
                <a:cubicBezTo>
                  <a:pt x="623" y="263"/>
                  <a:pt x="604" y="230"/>
                  <a:pt x="574" y="213"/>
                </a:cubicBezTo>
                <a:cubicBezTo>
                  <a:pt x="574" y="212"/>
                  <a:pt x="574" y="212"/>
                  <a:pt x="574" y="210"/>
                </a:cubicBezTo>
                <a:cubicBezTo>
                  <a:pt x="574" y="164"/>
                  <a:pt x="578" y="123"/>
                  <a:pt x="602" y="82"/>
                </a:cubicBezTo>
                <a:cubicBezTo>
                  <a:pt x="606" y="75"/>
                  <a:pt x="601" y="67"/>
                  <a:pt x="594" y="67"/>
                </a:cubicBezTo>
                <a:cubicBezTo>
                  <a:pt x="526" y="66"/>
                  <a:pt x="464" y="92"/>
                  <a:pt x="419" y="141"/>
                </a:cubicBezTo>
                <a:cubicBezTo>
                  <a:pt x="396" y="113"/>
                  <a:pt x="360" y="97"/>
                  <a:pt x="321" y="102"/>
                </a:cubicBezTo>
                <a:cubicBezTo>
                  <a:pt x="317" y="50"/>
                  <a:pt x="279" y="6"/>
                  <a:pt x="225" y="3"/>
                </a:cubicBezTo>
                <a:cubicBezTo>
                  <a:pt x="182" y="0"/>
                  <a:pt x="124" y="32"/>
                  <a:pt x="118" y="78"/>
                </a:cubicBezTo>
                <a:cubicBezTo>
                  <a:pt x="97" y="68"/>
                  <a:pt x="70" y="71"/>
                  <a:pt x="53" y="88"/>
                </a:cubicBezTo>
                <a:cubicBezTo>
                  <a:pt x="35" y="106"/>
                  <a:pt x="27" y="139"/>
                  <a:pt x="44" y="159"/>
                </a:cubicBezTo>
                <a:cubicBezTo>
                  <a:pt x="15" y="193"/>
                  <a:pt x="0" y="234"/>
                  <a:pt x="5" y="280"/>
                </a:cubicBezTo>
                <a:cubicBezTo>
                  <a:pt x="8" y="307"/>
                  <a:pt x="31" y="347"/>
                  <a:pt x="60" y="343"/>
                </a:cubicBezTo>
                <a:cubicBezTo>
                  <a:pt x="31" y="396"/>
                  <a:pt x="96" y="450"/>
                  <a:pt x="148" y="463"/>
                </a:cubicBezTo>
                <a:cubicBezTo>
                  <a:pt x="166" y="468"/>
                  <a:pt x="187" y="469"/>
                  <a:pt x="207" y="466"/>
                </a:cubicBezTo>
                <a:cubicBezTo>
                  <a:pt x="182" y="547"/>
                  <a:pt x="225" y="635"/>
                  <a:pt x="304" y="669"/>
                </a:cubicBezTo>
                <a:cubicBezTo>
                  <a:pt x="308" y="671"/>
                  <a:pt x="316" y="670"/>
                  <a:pt x="317" y="663"/>
                </a:cubicBezTo>
                <a:cubicBezTo>
                  <a:pt x="321" y="638"/>
                  <a:pt x="326" y="613"/>
                  <a:pt x="328" y="588"/>
                </a:cubicBezTo>
                <a:cubicBezTo>
                  <a:pt x="330" y="591"/>
                  <a:pt x="332" y="594"/>
                  <a:pt x="334" y="596"/>
                </a:cubicBezTo>
                <a:cubicBezTo>
                  <a:pt x="352" y="618"/>
                  <a:pt x="393" y="621"/>
                  <a:pt x="412" y="602"/>
                </a:cubicBezTo>
                <a:cubicBezTo>
                  <a:pt x="422" y="626"/>
                  <a:pt x="472" y="644"/>
                  <a:pt x="490" y="647"/>
                </a:cubicBezTo>
                <a:cubicBezTo>
                  <a:pt x="519" y="651"/>
                  <a:pt x="552" y="641"/>
                  <a:pt x="569" y="619"/>
                </a:cubicBezTo>
                <a:cubicBezTo>
                  <a:pt x="611" y="669"/>
                  <a:pt x="677" y="693"/>
                  <a:pt x="742" y="678"/>
                </a:cubicBezTo>
                <a:cubicBezTo>
                  <a:pt x="747" y="677"/>
                  <a:pt x="750" y="671"/>
                  <a:pt x="749" y="666"/>
                </a:cubicBezTo>
                <a:close/>
                <a:moveTo>
                  <a:pt x="558" y="206"/>
                </a:moveTo>
                <a:cubicBezTo>
                  <a:pt x="552" y="204"/>
                  <a:pt x="544" y="202"/>
                  <a:pt x="537" y="202"/>
                </a:cubicBezTo>
                <a:cubicBezTo>
                  <a:pt x="523" y="200"/>
                  <a:pt x="506" y="203"/>
                  <a:pt x="491" y="209"/>
                </a:cubicBezTo>
                <a:cubicBezTo>
                  <a:pt x="507" y="163"/>
                  <a:pt x="535" y="123"/>
                  <a:pt x="574" y="93"/>
                </a:cubicBezTo>
                <a:cubicBezTo>
                  <a:pt x="558" y="129"/>
                  <a:pt x="550" y="168"/>
                  <a:pt x="558" y="206"/>
                </a:cubicBezTo>
                <a:close/>
                <a:moveTo>
                  <a:pt x="549" y="92"/>
                </a:moveTo>
                <a:cubicBezTo>
                  <a:pt x="509" y="123"/>
                  <a:pt x="484" y="166"/>
                  <a:pt x="475" y="216"/>
                </a:cubicBezTo>
                <a:cubicBezTo>
                  <a:pt x="453" y="228"/>
                  <a:pt x="434" y="248"/>
                  <a:pt x="430" y="272"/>
                </a:cubicBezTo>
                <a:cubicBezTo>
                  <a:pt x="427" y="270"/>
                  <a:pt x="425" y="269"/>
                  <a:pt x="422" y="268"/>
                </a:cubicBezTo>
                <a:cubicBezTo>
                  <a:pt x="435" y="251"/>
                  <a:pt x="443" y="229"/>
                  <a:pt x="443" y="207"/>
                </a:cubicBezTo>
                <a:cubicBezTo>
                  <a:pt x="443" y="186"/>
                  <a:pt x="436" y="167"/>
                  <a:pt x="426" y="150"/>
                </a:cubicBezTo>
                <a:cubicBezTo>
                  <a:pt x="462" y="121"/>
                  <a:pt x="504" y="101"/>
                  <a:pt x="549" y="92"/>
                </a:cubicBezTo>
                <a:close/>
                <a:moveTo>
                  <a:pt x="83" y="332"/>
                </a:moveTo>
                <a:cubicBezTo>
                  <a:pt x="87" y="326"/>
                  <a:pt x="79" y="320"/>
                  <a:pt x="74" y="325"/>
                </a:cubicBezTo>
                <a:cubicBezTo>
                  <a:pt x="49" y="317"/>
                  <a:pt x="33" y="306"/>
                  <a:pt x="30" y="277"/>
                </a:cubicBezTo>
                <a:cubicBezTo>
                  <a:pt x="28" y="264"/>
                  <a:pt x="29" y="250"/>
                  <a:pt x="32" y="237"/>
                </a:cubicBezTo>
                <a:cubicBezTo>
                  <a:pt x="36" y="210"/>
                  <a:pt x="47" y="182"/>
                  <a:pt x="62" y="159"/>
                </a:cubicBezTo>
                <a:cubicBezTo>
                  <a:pt x="64" y="155"/>
                  <a:pt x="61" y="150"/>
                  <a:pt x="58" y="149"/>
                </a:cubicBezTo>
                <a:cubicBezTo>
                  <a:pt x="56" y="133"/>
                  <a:pt x="55" y="117"/>
                  <a:pt x="68" y="104"/>
                </a:cubicBezTo>
                <a:cubicBezTo>
                  <a:pt x="82" y="90"/>
                  <a:pt x="105" y="88"/>
                  <a:pt x="122" y="97"/>
                </a:cubicBezTo>
                <a:cubicBezTo>
                  <a:pt x="129" y="101"/>
                  <a:pt x="134" y="93"/>
                  <a:pt x="131" y="88"/>
                </a:cubicBezTo>
                <a:cubicBezTo>
                  <a:pt x="154" y="56"/>
                  <a:pt x="175" y="24"/>
                  <a:pt x="220" y="24"/>
                </a:cubicBezTo>
                <a:cubicBezTo>
                  <a:pt x="265" y="24"/>
                  <a:pt x="300" y="62"/>
                  <a:pt x="309" y="104"/>
                </a:cubicBezTo>
                <a:cubicBezTo>
                  <a:pt x="301" y="107"/>
                  <a:pt x="303" y="122"/>
                  <a:pt x="313" y="121"/>
                </a:cubicBezTo>
                <a:cubicBezTo>
                  <a:pt x="351" y="116"/>
                  <a:pt x="387" y="128"/>
                  <a:pt x="408" y="157"/>
                </a:cubicBezTo>
                <a:cubicBezTo>
                  <a:pt x="408" y="158"/>
                  <a:pt x="408" y="159"/>
                  <a:pt x="409" y="160"/>
                </a:cubicBezTo>
                <a:cubicBezTo>
                  <a:pt x="415" y="169"/>
                  <a:pt x="420" y="181"/>
                  <a:pt x="422" y="193"/>
                </a:cubicBezTo>
                <a:cubicBezTo>
                  <a:pt x="431" y="241"/>
                  <a:pt x="392" y="299"/>
                  <a:pt x="339" y="281"/>
                </a:cubicBezTo>
                <a:cubicBezTo>
                  <a:pt x="333" y="278"/>
                  <a:pt x="329" y="288"/>
                  <a:pt x="335" y="291"/>
                </a:cubicBezTo>
                <a:cubicBezTo>
                  <a:pt x="335" y="291"/>
                  <a:pt x="336" y="292"/>
                  <a:pt x="337" y="292"/>
                </a:cubicBezTo>
                <a:cubicBezTo>
                  <a:pt x="340" y="303"/>
                  <a:pt x="346" y="311"/>
                  <a:pt x="344" y="323"/>
                </a:cubicBezTo>
                <a:cubicBezTo>
                  <a:pt x="342" y="335"/>
                  <a:pt x="335" y="348"/>
                  <a:pt x="325" y="354"/>
                </a:cubicBezTo>
                <a:cubicBezTo>
                  <a:pt x="319" y="358"/>
                  <a:pt x="313" y="359"/>
                  <a:pt x="308" y="360"/>
                </a:cubicBezTo>
                <a:cubicBezTo>
                  <a:pt x="304" y="355"/>
                  <a:pt x="296" y="353"/>
                  <a:pt x="293" y="358"/>
                </a:cubicBezTo>
                <a:cubicBezTo>
                  <a:pt x="271" y="352"/>
                  <a:pt x="252" y="331"/>
                  <a:pt x="243" y="313"/>
                </a:cubicBezTo>
                <a:cubicBezTo>
                  <a:pt x="239" y="306"/>
                  <a:pt x="228" y="310"/>
                  <a:pt x="228" y="317"/>
                </a:cubicBezTo>
                <a:cubicBezTo>
                  <a:pt x="210" y="355"/>
                  <a:pt x="170" y="380"/>
                  <a:pt x="132" y="345"/>
                </a:cubicBezTo>
                <a:cubicBezTo>
                  <a:pt x="101" y="315"/>
                  <a:pt x="110" y="264"/>
                  <a:pt x="138" y="236"/>
                </a:cubicBezTo>
                <a:cubicBezTo>
                  <a:pt x="141" y="233"/>
                  <a:pt x="139" y="230"/>
                  <a:pt x="137" y="229"/>
                </a:cubicBezTo>
                <a:cubicBezTo>
                  <a:pt x="137" y="226"/>
                  <a:pt x="136" y="223"/>
                  <a:pt x="133" y="223"/>
                </a:cubicBezTo>
                <a:cubicBezTo>
                  <a:pt x="120" y="221"/>
                  <a:pt x="108" y="220"/>
                  <a:pt x="100" y="208"/>
                </a:cubicBezTo>
                <a:cubicBezTo>
                  <a:pt x="90" y="193"/>
                  <a:pt x="94" y="175"/>
                  <a:pt x="103" y="160"/>
                </a:cubicBezTo>
                <a:cubicBezTo>
                  <a:pt x="115" y="139"/>
                  <a:pt x="141" y="117"/>
                  <a:pt x="167" y="119"/>
                </a:cubicBezTo>
                <a:cubicBezTo>
                  <a:pt x="169" y="124"/>
                  <a:pt x="175" y="125"/>
                  <a:pt x="178" y="122"/>
                </a:cubicBezTo>
                <a:cubicBezTo>
                  <a:pt x="178" y="122"/>
                  <a:pt x="178" y="122"/>
                  <a:pt x="178" y="122"/>
                </a:cubicBezTo>
                <a:cubicBezTo>
                  <a:pt x="184" y="124"/>
                  <a:pt x="188" y="116"/>
                  <a:pt x="184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7" y="106"/>
                  <a:pt x="191" y="99"/>
                  <a:pt x="199" y="95"/>
                </a:cubicBezTo>
                <a:cubicBezTo>
                  <a:pt x="211" y="87"/>
                  <a:pt x="228" y="87"/>
                  <a:pt x="240" y="93"/>
                </a:cubicBezTo>
                <a:cubicBezTo>
                  <a:pt x="268" y="106"/>
                  <a:pt x="277" y="140"/>
                  <a:pt x="278" y="168"/>
                </a:cubicBezTo>
                <a:cubicBezTo>
                  <a:pt x="275" y="168"/>
                  <a:pt x="272" y="169"/>
                  <a:pt x="269" y="171"/>
                </a:cubicBezTo>
                <a:cubicBezTo>
                  <a:pt x="264" y="173"/>
                  <a:pt x="266" y="180"/>
                  <a:pt x="270" y="182"/>
                </a:cubicBezTo>
                <a:cubicBezTo>
                  <a:pt x="287" y="187"/>
                  <a:pt x="300" y="188"/>
                  <a:pt x="312" y="203"/>
                </a:cubicBezTo>
                <a:cubicBezTo>
                  <a:pt x="324" y="217"/>
                  <a:pt x="329" y="239"/>
                  <a:pt x="319" y="255"/>
                </a:cubicBezTo>
                <a:cubicBezTo>
                  <a:pt x="304" y="282"/>
                  <a:pt x="262" y="281"/>
                  <a:pt x="240" y="261"/>
                </a:cubicBezTo>
                <a:cubicBezTo>
                  <a:pt x="242" y="257"/>
                  <a:pt x="243" y="254"/>
                  <a:pt x="242" y="249"/>
                </a:cubicBezTo>
                <a:cubicBezTo>
                  <a:pt x="242" y="243"/>
                  <a:pt x="234" y="241"/>
                  <a:pt x="230" y="246"/>
                </a:cubicBezTo>
                <a:cubicBezTo>
                  <a:pt x="223" y="255"/>
                  <a:pt x="219" y="263"/>
                  <a:pt x="208" y="266"/>
                </a:cubicBezTo>
                <a:cubicBezTo>
                  <a:pt x="198" y="269"/>
                  <a:pt x="187" y="268"/>
                  <a:pt x="180" y="260"/>
                </a:cubicBezTo>
                <a:cubicBezTo>
                  <a:pt x="169" y="248"/>
                  <a:pt x="179" y="226"/>
                  <a:pt x="193" y="219"/>
                </a:cubicBezTo>
                <a:cubicBezTo>
                  <a:pt x="195" y="219"/>
                  <a:pt x="196" y="219"/>
                  <a:pt x="198" y="220"/>
                </a:cubicBezTo>
                <a:cubicBezTo>
                  <a:pt x="204" y="220"/>
                  <a:pt x="206" y="213"/>
                  <a:pt x="203" y="209"/>
                </a:cubicBezTo>
                <a:cubicBezTo>
                  <a:pt x="202" y="208"/>
                  <a:pt x="201" y="206"/>
                  <a:pt x="200" y="206"/>
                </a:cubicBezTo>
                <a:cubicBezTo>
                  <a:pt x="200" y="206"/>
                  <a:pt x="200" y="206"/>
                  <a:pt x="200" y="206"/>
                </a:cubicBezTo>
                <a:cubicBezTo>
                  <a:pt x="189" y="197"/>
                  <a:pt x="183" y="177"/>
                  <a:pt x="195" y="167"/>
                </a:cubicBezTo>
                <a:cubicBezTo>
                  <a:pt x="212" y="152"/>
                  <a:pt x="233" y="180"/>
                  <a:pt x="227" y="196"/>
                </a:cubicBezTo>
                <a:cubicBezTo>
                  <a:pt x="223" y="204"/>
                  <a:pt x="237" y="210"/>
                  <a:pt x="241" y="202"/>
                </a:cubicBezTo>
                <a:cubicBezTo>
                  <a:pt x="258" y="170"/>
                  <a:pt x="218" y="128"/>
                  <a:pt x="186" y="149"/>
                </a:cubicBezTo>
                <a:cubicBezTo>
                  <a:pt x="167" y="162"/>
                  <a:pt x="164" y="192"/>
                  <a:pt x="178" y="209"/>
                </a:cubicBezTo>
                <a:cubicBezTo>
                  <a:pt x="156" y="219"/>
                  <a:pt x="146" y="253"/>
                  <a:pt x="163" y="274"/>
                </a:cubicBezTo>
                <a:cubicBezTo>
                  <a:pt x="175" y="287"/>
                  <a:pt x="194" y="291"/>
                  <a:pt x="210" y="286"/>
                </a:cubicBezTo>
                <a:cubicBezTo>
                  <a:pt x="217" y="284"/>
                  <a:pt x="224" y="280"/>
                  <a:pt x="230" y="275"/>
                </a:cubicBezTo>
                <a:cubicBezTo>
                  <a:pt x="257" y="307"/>
                  <a:pt x="317" y="303"/>
                  <a:pt x="338" y="264"/>
                </a:cubicBezTo>
                <a:cubicBezTo>
                  <a:pt x="350" y="241"/>
                  <a:pt x="344" y="214"/>
                  <a:pt x="330" y="195"/>
                </a:cubicBezTo>
                <a:cubicBezTo>
                  <a:pt x="322" y="184"/>
                  <a:pt x="307" y="172"/>
                  <a:pt x="292" y="169"/>
                </a:cubicBezTo>
                <a:cubicBezTo>
                  <a:pt x="292" y="131"/>
                  <a:pt x="278" y="83"/>
                  <a:pt x="236" y="73"/>
                </a:cubicBezTo>
                <a:cubicBezTo>
                  <a:pt x="215" y="68"/>
                  <a:pt x="173" y="79"/>
                  <a:pt x="166" y="104"/>
                </a:cubicBezTo>
                <a:cubicBezTo>
                  <a:pt x="131" y="94"/>
                  <a:pt x="91" y="129"/>
                  <a:pt x="78" y="161"/>
                </a:cubicBezTo>
                <a:cubicBezTo>
                  <a:pt x="70" y="181"/>
                  <a:pt x="70" y="203"/>
                  <a:pt x="84" y="221"/>
                </a:cubicBezTo>
                <a:cubicBezTo>
                  <a:pt x="92" y="231"/>
                  <a:pt x="106" y="239"/>
                  <a:pt x="120" y="239"/>
                </a:cubicBezTo>
                <a:cubicBezTo>
                  <a:pt x="82" y="273"/>
                  <a:pt x="77" y="331"/>
                  <a:pt x="121" y="366"/>
                </a:cubicBezTo>
                <a:cubicBezTo>
                  <a:pt x="156" y="395"/>
                  <a:pt x="223" y="384"/>
                  <a:pt x="239" y="341"/>
                </a:cubicBezTo>
                <a:cubicBezTo>
                  <a:pt x="251" y="358"/>
                  <a:pt x="268" y="372"/>
                  <a:pt x="287" y="378"/>
                </a:cubicBezTo>
                <a:cubicBezTo>
                  <a:pt x="249" y="502"/>
                  <a:pt x="28" y="429"/>
                  <a:pt x="83" y="332"/>
                </a:cubicBezTo>
                <a:close/>
                <a:moveTo>
                  <a:pt x="217" y="465"/>
                </a:moveTo>
                <a:cubicBezTo>
                  <a:pt x="243" y="460"/>
                  <a:pt x="268" y="449"/>
                  <a:pt x="285" y="431"/>
                </a:cubicBezTo>
                <a:cubicBezTo>
                  <a:pt x="285" y="436"/>
                  <a:pt x="285" y="440"/>
                  <a:pt x="286" y="445"/>
                </a:cubicBezTo>
                <a:cubicBezTo>
                  <a:pt x="286" y="446"/>
                  <a:pt x="286" y="446"/>
                  <a:pt x="286" y="447"/>
                </a:cubicBezTo>
                <a:cubicBezTo>
                  <a:pt x="254" y="509"/>
                  <a:pt x="259" y="587"/>
                  <a:pt x="301" y="643"/>
                </a:cubicBezTo>
                <a:cubicBezTo>
                  <a:pt x="301" y="644"/>
                  <a:pt x="301" y="646"/>
                  <a:pt x="301" y="647"/>
                </a:cubicBezTo>
                <a:cubicBezTo>
                  <a:pt x="235" y="614"/>
                  <a:pt x="202" y="536"/>
                  <a:pt x="217" y="465"/>
                </a:cubicBezTo>
                <a:close/>
                <a:moveTo>
                  <a:pt x="318" y="563"/>
                </a:moveTo>
                <a:cubicBezTo>
                  <a:pt x="316" y="564"/>
                  <a:pt x="315" y="565"/>
                  <a:pt x="314" y="568"/>
                </a:cubicBezTo>
                <a:cubicBezTo>
                  <a:pt x="309" y="588"/>
                  <a:pt x="306" y="608"/>
                  <a:pt x="303" y="628"/>
                </a:cubicBezTo>
                <a:cubicBezTo>
                  <a:pt x="280" y="576"/>
                  <a:pt x="276" y="522"/>
                  <a:pt x="295" y="468"/>
                </a:cubicBezTo>
                <a:cubicBezTo>
                  <a:pt x="298" y="471"/>
                  <a:pt x="301" y="474"/>
                  <a:pt x="304" y="477"/>
                </a:cubicBezTo>
                <a:cubicBezTo>
                  <a:pt x="315" y="486"/>
                  <a:pt x="331" y="491"/>
                  <a:pt x="345" y="489"/>
                </a:cubicBezTo>
                <a:cubicBezTo>
                  <a:pt x="326" y="510"/>
                  <a:pt x="314" y="537"/>
                  <a:pt x="318" y="563"/>
                </a:cubicBezTo>
                <a:close/>
                <a:moveTo>
                  <a:pt x="562" y="578"/>
                </a:moveTo>
                <a:cubicBezTo>
                  <a:pt x="562" y="578"/>
                  <a:pt x="562" y="579"/>
                  <a:pt x="561" y="580"/>
                </a:cubicBezTo>
                <a:cubicBezTo>
                  <a:pt x="531" y="584"/>
                  <a:pt x="502" y="570"/>
                  <a:pt x="482" y="548"/>
                </a:cubicBezTo>
                <a:cubicBezTo>
                  <a:pt x="479" y="545"/>
                  <a:pt x="476" y="546"/>
                  <a:pt x="474" y="548"/>
                </a:cubicBezTo>
                <a:cubicBezTo>
                  <a:pt x="472" y="546"/>
                  <a:pt x="468" y="544"/>
                  <a:pt x="465" y="546"/>
                </a:cubicBezTo>
                <a:cubicBezTo>
                  <a:pt x="437" y="562"/>
                  <a:pt x="410" y="547"/>
                  <a:pt x="402" y="515"/>
                </a:cubicBezTo>
                <a:cubicBezTo>
                  <a:pt x="396" y="486"/>
                  <a:pt x="415" y="459"/>
                  <a:pt x="441" y="447"/>
                </a:cubicBezTo>
                <a:cubicBezTo>
                  <a:pt x="444" y="446"/>
                  <a:pt x="444" y="444"/>
                  <a:pt x="443" y="442"/>
                </a:cubicBezTo>
                <a:cubicBezTo>
                  <a:pt x="444" y="439"/>
                  <a:pt x="442" y="436"/>
                  <a:pt x="440" y="436"/>
                </a:cubicBezTo>
                <a:cubicBezTo>
                  <a:pt x="423" y="433"/>
                  <a:pt x="409" y="431"/>
                  <a:pt x="399" y="416"/>
                </a:cubicBezTo>
                <a:cubicBezTo>
                  <a:pt x="389" y="401"/>
                  <a:pt x="387" y="382"/>
                  <a:pt x="399" y="368"/>
                </a:cubicBezTo>
                <a:cubicBezTo>
                  <a:pt x="408" y="356"/>
                  <a:pt x="424" y="351"/>
                  <a:pt x="439" y="348"/>
                </a:cubicBezTo>
                <a:cubicBezTo>
                  <a:pt x="450" y="346"/>
                  <a:pt x="487" y="339"/>
                  <a:pt x="494" y="354"/>
                </a:cubicBezTo>
                <a:cubicBezTo>
                  <a:pt x="495" y="357"/>
                  <a:pt x="498" y="358"/>
                  <a:pt x="500" y="357"/>
                </a:cubicBezTo>
                <a:cubicBezTo>
                  <a:pt x="503" y="357"/>
                  <a:pt x="506" y="356"/>
                  <a:pt x="507" y="352"/>
                </a:cubicBezTo>
                <a:cubicBezTo>
                  <a:pt x="509" y="338"/>
                  <a:pt x="510" y="325"/>
                  <a:pt x="521" y="314"/>
                </a:cubicBezTo>
                <a:cubicBezTo>
                  <a:pt x="533" y="302"/>
                  <a:pt x="551" y="300"/>
                  <a:pt x="567" y="305"/>
                </a:cubicBezTo>
                <a:cubicBezTo>
                  <a:pt x="603" y="318"/>
                  <a:pt x="611" y="361"/>
                  <a:pt x="599" y="393"/>
                </a:cubicBezTo>
                <a:cubicBezTo>
                  <a:pt x="596" y="393"/>
                  <a:pt x="594" y="393"/>
                  <a:pt x="591" y="393"/>
                </a:cubicBezTo>
                <a:cubicBezTo>
                  <a:pt x="587" y="394"/>
                  <a:pt x="587" y="400"/>
                  <a:pt x="590" y="402"/>
                </a:cubicBezTo>
                <a:cubicBezTo>
                  <a:pt x="600" y="408"/>
                  <a:pt x="609" y="410"/>
                  <a:pt x="615" y="421"/>
                </a:cubicBezTo>
                <a:cubicBezTo>
                  <a:pt x="620" y="431"/>
                  <a:pt x="622" y="444"/>
                  <a:pt x="617" y="454"/>
                </a:cubicBezTo>
                <a:cubicBezTo>
                  <a:pt x="606" y="475"/>
                  <a:pt x="576" y="478"/>
                  <a:pt x="559" y="464"/>
                </a:cubicBezTo>
                <a:cubicBezTo>
                  <a:pt x="555" y="460"/>
                  <a:pt x="550" y="465"/>
                  <a:pt x="553" y="470"/>
                </a:cubicBezTo>
                <a:cubicBezTo>
                  <a:pt x="553" y="470"/>
                  <a:pt x="554" y="470"/>
                  <a:pt x="554" y="470"/>
                </a:cubicBezTo>
                <a:cubicBezTo>
                  <a:pt x="551" y="470"/>
                  <a:pt x="547" y="472"/>
                  <a:pt x="546" y="476"/>
                </a:cubicBezTo>
                <a:cubicBezTo>
                  <a:pt x="543" y="491"/>
                  <a:pt x="539" y="503"/>
                  <a:pt x="525" y="511"/>
                </a:cubicBezTo>
                <a:cubicBezTo>
                  <a:pt x="513" y="517"/>
                  <a:pt x="496" y="519"/>
                  <a:pt x="485" y="509"/>
                </a:cubicBezTo>
                <a:cubicBezTo>
                  <a:pt x="467" y="492"/>
                  <a:pt x="476" y="462"/>
                  <a:pt x="494" y="448"/>
                </a:cubicBezTo>
                <a:cubicBezTo>
                  <a:pt x="496" y="448"/>
                  <a:pt x="498" y="448"/>
                  <a:pt x="501" y="447"/>
                </a:cubicBezTo>
                <a:cubicBezTo>
                  <a:pt x="503" y="446"/>
                  <a:pt x="504" y="444"/>
                  <a:pt x="504" y="441"/>
                </a:cubicBezTo>
                <a:cubicBezTo>
                  <a:pt x="506" y="438"/>
                  <a:pt x="504" y="432"/>
                  <a:pt x="499" y="433"/>
                </a:cubicBezTo>
                <a:cubicBezTo>
                  <a:pt x="497" y="433"/>
                  <a:pt x="495" y="433"/>
                  <a:pt x="494" y="434"/>
                </a:cubicBezTo>
                <a:cubicBezTo>
                  <a:pt x="485" y="426"/>
                  <a:pt x="483" y="411"/>
                  <a:pt x="489" y="403"/>
                </a:cubicBezTo>
                <a:cubicBezTo>
                  <a:pt x="502" y="386"/>
                  <a:pt x="530" y="396"/>
                  <a:pt x="542" y="408"/>
                </a:cubicBezTo>
                <a:cubicBezTo>
                  <a:pt x="546" y="411"/>
                  <a:pt x="553" y="407"/>
                  <a:pt x="550" y="401"/>
                </a:cubicBezTo>
                <a:cubicBezTo>
                  <a:pt x="541" y="387"/>
                  <a:pt x="528" y="378"/>
                  <a:pt x="511" y="375"/>
                </a:cubicBezTo>
                <a:cubicBezTo>
                  <a:pt x="496" y="373"/>
                  <a:pt x="478" y="378"/>
                  <a:pt x="469" y="392"/>
                </a:cubicBezTo>
                <a:cubicBezTo>
                  <a:pt x="460" y="407"/>
                  <a:pt x="464" y="430"/>
                  <a:pt x="476" y="442"/>
                </a:cubicBezTo>
                <a:cubicBezTo>
                  <a:pt x="451" y="461"/>
                  <a:pt x="446" y="505"/>
                  <a:pt x="472" y="527"/>
                </a:cubicBezTo>
                <a:cubicBezTo>
                  <a:pt x="490" y="542"/>
                  <a:pt x="515" y="541"/>
                  <a:pt x="534" y="530"/>
                </a:cubicBezTo>
                <a:cubicBezTo>
                  <a:pt x="551" y="520"/>
                  <a:pt x="568" y="499"/>
                  <a:pt x="562" y="478"/>
                </a:cubicBezTo>
                <a:cubicBezTo>
                  <a:pt x="584" y="493"/>
                  <a:pt x="619" y="486"/>
                  <a:pt x="631" y="461"/>
                </a:cubicBezTo>
                <a:cubicBezTo>
                  <a:pt x="639" y="446"/>
                  <a:pt x="637" y="429"/>
                  <a:pt x="628" y="415"/>
                </a:cubicBezTo>
                <a:cubicBezTo>
                  <a:pt x="624" y="409"/>
                  <a:pt x="618" y="403"/>
                  <a:pt x="611" y="398"/>
                </a:cubicBezTo>
                <a:cubicBezTo>
                  <a:pt x="629" y="356"/>
                  <a:pt x="618" y="303"/>
                  <a:pt x="569" y="288"/>
                </a:cubicBezTo>
                <a:cubicBezTo>
                  <a:pt x="538" y="278"/>
                  <a:pt x="495" y="300"/>
                  <a:pt x="491" y="333"/>
                </a:cubicBezTo>
                <a:cubicBezTo>
                  <a:pt x="477" y="325"/>
                  <a:pt x="456" y="325"/>
                  <a:pt x="442" y="326"/>
                </a:cubicBezTo>
                <a:cubicBezTo>
                  <a:pt x="417" y="328"/>
                  <a:pt x="391" y="337"/>
                  <a:pt x="378" y="359"/>
                </a:cubicBezTo>
                <a:cubicBezTo>
                  <a:pt x="359" y="388"/>
                  <a:pt x="379" y="437"/>
                  <a:pt x="411" y="448"/>
                </a:cubicBezTo>
                <a:cubicBezTo>
                  <a:pt x="383" y="465"/>
                  <a:pt x="370" y="502"/>
                  <a:pt x="387" y="535"/>
                </a:cubicBezTo>
                <a:cubicBezTo>
                  <a:pt x="395" y="553"/>
                  <a:pt x="412" y="569"/>
                  <a:pt x="433" y="573"/>
                </a:cubicBezTo>
                <a:cubicBezTo>
                  <a:pt x="448" y="576"/>
                  <a:pt x="468" y="572"/>
                  <a:pt x="474" y="556"/>
                </a:cubicBezTo>
                <a:cubicBezTo>
                  <a:pt x="493" y="585"/>
                  <a:pt x="523" y="597"/>
                  <a:pt x="553" y="597"/>
                </a:cubicBezTo>
                <a:cubicBezTo>
                  <a:pt x="553" y="597"/>
                  <a:pt x="553" y="598"/>
                  <a:pt x="554" y="598"/>
                </a:cubicBezTo>
                <a:cubicBezTo>
                  <a:pt x="554" y="599"/>
                  <a:pt x="554" y="599"/>
                  <a:pt x="555" y="600"/>
                </a:cubicBezTo>
                <a:cubicBezTo>
                  <a:pt x="544" y="621"/>
                  <a:pt x="520" y="630"/>
                  <a:pt x="494" y="626"/>
                </a:cubicBezTo>
                <a:cubicBezTo>
                  <a:pt x="484" y="625"/>
                  <a:pt x="408" y="607"/>
                  <a:pt x="430" y="581"/>
                </a:cubicBezTo>
                <a:cubicBezTo>
                  <a:pt x="434" y="576"/>
                  <a:pt x="427" y="569"/>
                  <a:pt x="422" y="574"/>
                </a:cubicBezTo>
                <a:lnTo>
                  <a:pt x="422" y="574"/>
                </a:lnTo>
                <a:cubicBezTo>
                  <a:pt x="420" y="570"/>
                  <a:pt x="413" y="570"/>
                  <a:pt x="411" y="574"/>
                </a:cubicBezTo>
                <a:cubicBezTo>
                  <a:pt x="390" y="604"/>
                  <a:pt x="350" y="599"/>
                  <a:pt x="341" y="562"/>
                </a:cubicBezTo>
                <a:cubicBezTo>
                  <a:pt x="333" y="531"/>
                  <a:pt x="351" y="501"/>
                  <a:pt x="370" y="479"/>
                </a:cubicBezTo>
                <a:cubicBezTo>
                  <a:pt x="373" y="476"/>
                  <a:pt x="371" y="473"/>
                  <a:pt x="369" y="471"/>
                </a:cubicBezTo>
                <a:cubicBezTo>
                  <a:pt x="368" y="469"/>
                  <a:pt x="365" y="468"/>
                  <a:pt x="362" y="468"/>
                </a:cubicBezTo>
                <a:cubicBezTo>
                  <a:pt x="347" y="471"/>
                  <a:pt x="330" y="472"/>
                  <a:pt x="317" y="463"/>
                </a:cubicBezTo>
                <a:cubicBezTo>
                  <a:pt x="311" y="459"/>
                  <a:pt x="307" y="453"/>
                  <a:pt x="304" y="446"/>
                </a:cubicBezTo>
                <a:cubicBezTo>
                  <a:pt x="306" y="442"/>
                  <a:pt x="304" y="438"/>
                  <a:pt x="301" y="436"/>
                </a:cubicBezTo>
                <a:cubicBezTo>
                  <a:pt x="299" y="430"/>
                  <a:pt x="299" y="423"/>
                  <a:pt x="300" y="417"/>
                </a:cubicBezTo>
                <a:cubicBezTo>
                  <a:pt x="301" y="416"/>
                  <a:pt x="300" y="414"/>
                  <a:pt x="299" y="413"/>
                </a:cubicBezTo>
                <a:cubicBezTo>
                  <a:pt x="305" y="403"/>
                  <a:pt x="308" y="392"/>
                  <a:pt x="309" y="380"/>
                </a:cubicBezTo>
                <a:cubicBezTo>
                  <a:pt x="319" y="379"/>
                  <a:pt x="329" y="376"/>
                  <a:pt x="339" y="369"/>
                </a:cubicBezTo>
                <a:cubicBezTo>
                  <a:pt x="353" y="358"/>
                  <a:pt x="363" y="340"/>
                  <a:pt x="364" y="321"/>
                </a:cubicBezTo>
                <a:cubicBezTo>
                  <a:pt x="365" y="314"/>
                  <a:pt x="363" y="305"/>
                  <a:pt x="360" y="298"/>
                </a:cubicBezTo>
                <a:cubicBezTo>
                  <a:pt x="378" y="299"/>
                  <a:pt x="395" y="292"/>
                  <a:pt x="408" y="281"/>
                </a:cubicBezTo>
                <a:cubicBezTo>
                  <a:pt x="416" y="285"/>
                  <a:pt x="424" y="287"/>
                  <a:pt x="432" y="289"/>
                </a:cubicBezTo>
                <a:cubicBezTo>
                  <a:pt x="433" y="290"/>
                  <a:pt x="436" y="290"/>
                  <a:pt x="438" y="290"/>
                </a:cubicBezTo>
                <a:cubicBezTo>
                  <a:pt x="442" y="290"/>
                  <a:pt x="446" y="286"/>
                  <a:pt x="445" y="282"/>
                </a:cubicBezTo>
                <a:cubicBezTo>
                  <a:pt x="454" y="267"/>
                  <a:pt x="464" y="253"/>
                  <a:pt x="476" y="241"/>
                </a:cubicBezTo>
                <a:cubicBezTo>
                  <a:pt x="478" y="243"/>
                  <a:pt x="482" y="242"/>
                  <a:pt x="482" y="238"/>
                </a:cubicBezTo>
                <a:cubicBezTo>
                  <a:pt x="483" y="237"/>
                  <a:pt x="483" y="236"/>
                  <a:pt x="483" y="235"/>
                </a:cubicBezTo>
                <a:cubicBezTo>
                  <a:pt x="495" y="226"/>
                  <a:pt x="509" y="221"/>
                  <a:pt x="527" y="220"/>
                </a:cubicBezTo>
                <a:cubicBezTo>
                  <a:pt x="572" y="220"/>
                  <a:pt x="608" y="259"/>
                  <a:pt x="612" y="302"/>
                </a:cubicBezTo>
                <a:cubicBezTo>
                  <a:pt x="610" y="306"/>
                  <a:pt x="612" y="313"/>
                  <a:pt x="619" y="313"/>
                </a:cubicBezTo>
                <a:cubicBezTo>
                  <a:pt x="717" y="319"/>
                  <a:pt x="732" y="454"/>
                  <a:pt x="636" y="479"/>
                </a:cubicBezTo>
                <a:cubicBezTo>
                  <a:pt x="632" y="480"/>
                  <a:pt x="630" y="484"/>
                  <a:pt x="631" y="488"/>
                </a:cubicBezTo>
                <a:cubicBezTo>
                  <a:pt x="631" y="489"/>
                  <a:pt x="630" y="490"/>
                  <a:pt x="630" y="491"/>
                </a:cubicBezTo>
                <a:cubicBezTo>
                  <a:pt x="630" y="497"/>
                  <a:pt x="629" y="503"/>
                  <a:pt x="628" y="510"/>
                </a:cubicBezTo>
                <a:cubicBezTo>
                  <a:pt x="627" y="511"/>
                  <a:pt x="627" y="512"/>
                  <a:pt x="627" y="514"/>
                </a:cubicBezTo>
                <a:cubicBezTo>
                  <a:pt x="621" y="541"/>
                  <a:pt x="606" y="565"/>
                  <a:pt x="579" y="575"/>
                </a:cubicBezTo>
                <a:cubicBezTo>
                  <a:pt x="576" y="566"/>
                  <a:pt x="562" y="569"/>
                  <a:pt x="562" y="578"/>
                </a:cubicBezTo>
                <a:close/>
                <a:moveTo>
                  <a:pt x="577" y="604"/>
                </a:moveTo>
                <a:cubicBezTo>
                  <a:pt x="578" y="600"/>
                  <a:pt x="579" y="596"/>
                  <a:pt x="580" y="592"/>
                </a:cubicBezTo>
                <a:cubicBezTo>
                  <a:pt x="591" y="589"/>
                  <a:pt x="602" y="583"/>
                  <a:pt x="612" y="576"/>
                </a:cubicBezTo>
                <a:cubicBezTo>
                  <a:pt x="623" y="594"/>
                  <a:pt x="644" y="609"/>
                  <a:pt x="659" y="622"/>
                </a:cubicBezTo>
                <a:cubicBezTo>
                  <a:pt x="676" y="636"/>
                  <a:pt x="694" y="649"/>
                  <a:pt x="714" y="660"/>
                </a:cubicBezTo>
                <a:cubicBezTo>
                  <a:pt x="662" y="659"/>
                  <a:pt x="614" y="641"/>
                  <a:pt x="577" y="604"/>
                </a:cubicBezTo>
                <a:close/>
                <a:moveTo>
                  <a:pt x="672" y="609"/>
                </a:moveTo>
                <a:cubicBezTo>
                  <a:pt x="656" y="596"/>
                  <a:pt x="642" y="576"/>
                  <a:pt x="624" y="565"/>
                </a:cubicBezTo>
                <a:cubicBezTo>
                  <a:pt x="633" y="555"/>
                  <a:pt x="640" y="544"/>
                  <a:pt x="644" y="530"/>
                </a:cubicBezTo>
                <a:cubicBezTo>
                  <a:pt x="682" y="564"/>
                  <a:pt x="710" y="604"/>
                  <a:pt x="725" y="653"/>
                </a:cubicBezTo>
                <a:cubicBezTo>
                  <a:pt x="707" y="639"/>
                  <a:pt x="689" y="624"/>
                  <a:pt x="672" y="609"/>
                </a:cubicBezTo>
                <a:close/>
              </a:path>
            </a:pathLst>
          </a:custGeom>
          <a:solidFill>
            <a:srgbClr val="B5495B"/>
          </a:solidFill>
          <a:ln>
            <a:solidFill>
              <a:srgbClr val="B5495B"/>
            </a:solidFill>
          </a:ln>
        </p:spPr>
      </p:sp>
      <p:sp>
        <p:nvSpPr>
          <p:cNvPr id="46" name="garden-flowers_70705"/>
          <p:cNvSpPr>
            <a:spLocks noChangeAspect="1"/>
          </p:cNvSpPr>
          <p:nvPr/>
        </p:nvSpPr>
        <p:spPr bwMode="auto">
          <a:xfrm>
            <a:off x="2043892" y="2022762"/>
            <a:ext cx="609685" cy="562444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0" h="693">
                <a:moveTo>
                  <a:pt x="749" y="666"/>
                </a:moveTo>
                <a:cubicBezTo>
                  <a:pt x="734" y="604"/>
                  <a:pt x="699" y="549"/>
                  <a:pt x="648" y="512"/>
                </a:cubicBezTo>
                <a:cubicBezTo>
                  <a:pt x="648" y="505"/>
                  <a:pt x="648" y="499"/>
                  <a:pt x="647" y="492"/>
                </a:cubicBezTo>
                <a:cubicBezTo>
                  <a:pt x="693" y="479"/>
                  <a:pt x="729" y="435"/>
                  <a:pt x="723" y="385"/>
                </a:cubicBezTo>
                <a:cubicBezTo>
                  <a:pt x="718" y="337"/>
                  <a:pt x="673" y="300"/>
                  <a:pt x="626" y="298"/>
                </a:cubicBezTo>
                <a:cubicBezTo>
                  <a:pt x="623" y="263"/>
                  <a:pt x="604" y="230"/>
                  <a:pt x="574" y="213"/>
                </a:cubicBezTo>
                <a:cubicBezTo>
                  <a:pt x="574" y="212"/>
                  <a:pt x="574" y="212"/>
                  <a:pt x="574" y="210"/>
                </a:cubicBezTo>
                <a:cubicBezTo>
                  <a:pt x="574" y="164"/>
                  <a:pt x="578" y="123"/>
                  <a:pt x="602" y="82"/>
                </a:cubicBezTo>
                <a:cubicBezTo>
                  <a:pt x="606" y="75"/>
                  <a:pt x="601" y="67"/>
                  <a:pt x="594" y="67"/>
                </a:cubicBezTo>
                <a:cubicBezTo>
                  <a:pt x="526" y="66"/>
                  <a:pt x="464" y="92"/>
                  <a:pt x="419" y="141"/>
                </a:cubicBezTo>
                <a:cubicBezTo>
                  <a:pt x="396" y="113"/>
                  <a:pt x="360" y="97"/>
                  <a:pt x="321" y="102"/>
                </a:cubicBezTo>
                <a:cubicBezTo>
                  <a:pt x="317" y="50"/>
                  <a:pt x="279" y="6"/>
                  <a:pt x="225" y="3"/>
                </a:cubicBezTo>
                <a:cubicBezTo>
                  <a:pt x="182" y="0"/>
                  <a:pt x="124" y="32"/>
                  <a:pt x="118" y="78"/>
                </a:cubicBezTo>
                <a:cubicBezTo>
                  <a:pt x="97" y="68"/>
                  <a:pt x="70" y="71"/>
                  <a:pt x="53" y="88"/>
                </a:cubicBezTo>
                <a:cubicBezTo>
                  <a:pt x="35" y="106"/>
                  <a:pt x="27" y="139"/>
                  <a:pt x="44" y="159"/>
                </a:cubicBezTo>
                <a:cubicBezTo>
                  <a:pt x="15" y="193"/>
                  <a:pt x="0" y="234"/>
                  <a:pt x="5" y="280"/>
                </a:cubicBezTo>
                <a:cubicBezTo>
                  <a:pt x="8" y="307"/>
                  <a:pt x="31" y="347"/>
                  <a:pt x="60" y="343"/>
                </a:cubicBezTo>
                <a:cubicBezTo>
                  <a:pt x="31" y="396"/>
                  <a:pt x="96" y="450"/>
                  <a:pt x="148" y="463"/>
                </a:cubicBezTo>
                <a:cubicBezTo>
                  <a:pt x="166" y="468"/>
                  <a:pt x="187" y="469"/>
                  <a:pt x="207" y="466"/>
                </a:cubicBezTo>
                <a:cubicBezTo>
                  <a:pt x="182" y="547"/>
                  <a:pt x="225" y="635"/>
                  <a:pt x="304" y="669"/>
                </a:cubicBezTo>
                <a:cubicBezTo>
                  <a:pt x="308" y="671"/>
                  <a:pt x="316" y="670"/>
                  <a:pt x="317" y="663"/>
                </a:cubicBezTo>
                <a:cubicBezTo>
                  <a:pt x="321" y="638"/>
                  <a:pt x="326" y="613"/>
                  <a:pt x="328" y="588"/>
                </a:cubicBezTo>
                <a:cubicBezTo>
                  <a:pt x="330" y="591"/>
                  <a:pt x="332" y="594"/>
                  <a:pt x="334" y="596"/>
                </a:cubicBezTo>
                <a:cubicBezTo>
                  <a:pt x="352" y="618"/>
                  <a:pt x="393" y="621"/>
                  <a:pt x="412" y="602"/>
                </a:cubicBezTo>
                <a:cubicBezTo>
                  <a:pt x="422" y="626"/>
                  <a:pt x="472" y="644"/>
                  <a:pt x="490" y="647"/>
                </a:cubicBezTo>
                <a:cubicBezTo>
                  <a:pt x="519" y="651"/>
                  <a:pt x="552" y="641"/>
                  <a:pt x="569" y="619"/>
                </a:cubicBezTo>
                <a:cubicBezTo>
                  <a:pt x="611" y="669"/>
                  <a:pt x="677" y="693"/>
                  <a:pt x="742" y="678"/>
                </a:cubicBezTo>
                <a:cubicBezTo>
                  <a:pt x="747" y="677"/>
                  <a:pt x="750" y="671"/>
                  <a:pt x="749" y="666"/>
                </a:cubicBezTo>
                <a:close/>
                <a:moveTo>
                  <a:pt x="558" y="206"/>
                </a:moveTo>
                <a:cubicBezTo>
                  <a:pt x="552" y="204"/>
                  <a:pt x="544" y="202"/>
                  <a:pt x="537" y="202"/>
                </a:cubicBezTo>
                <a:cubicBezTo>
                  <a:pt x="523" y="200"/>
                  <a:pt x="506" y="203"/>
                  <a:pt x="491" y="209"/>
                </a:cubicBezTo>
                <a:cubicBezTo>
                  <a:pt x="507" y="163"/>
                  <a:pt x="535" y="123"/>
                  <a:pt x="574" y="93"/>
                </a:cubicBezTo>
                <a:cubicBezTo>
                  <a:pt x="558" y="129"/>
                  <a:pt x="550" y="168"/>
                  <a:pt x="558" y="206"/>
                </a:cubicBezTo>
                <a:close/>
                <a:moveTo>
                  <a:pt x="549" y="92"/>
                </a:moveTo>
                <a:cubicBezTo>
                  <a:pt x="509" y="123"/>
                  <a:pt x="484" y="166"/>
                  <a:pt x="475" y="216"/>
                </a:cubicBezTo>
                <a:cubicBezTo>
                  <a:pt x="453" y="228"/>
                  <a:pt x="434" y="248"/>
                  <a:pt x="430" y="272"/>
                </a:cubicBezTo>
                <a:cubicBezTo>
                  <a:pt x="427" y="270"/>
                  <a:pt x="425" y="269"/>
                  <a:pt x="422" y="268"/>
                </a:cubicBezTo>
                <a:cubicBezTo>
                  <a:pt x="435" y="251"/>
                  <a:pt x="443" y="229"/>
                  <a:pt x="443" y="207"/>
                </a:cubicBezTo>
                <a:cubicBezTo>
                  <a:pt x="443" y="186"/>
                  <a:pt x="436" y="167"/>
                  <a:pt x="426" y="150"/>
                </a:cubicBezTo>
                <a:cubicBezTo>
                  <a:pt x="462" y="121"/>
                  <a:pt x="504" y="101"/>
                  <a:pt x="549" y="92"/>
                </a:cubicBezTo>
                <a:close/>
                <a:moveTo>
                  <a:pt x="83" y="332"/>
                </a:moveTo>
                <a:cubicBezTo>
                  <a:pt x="87" y="326"/>
                  <a:pt x="79" y="320"/>
                  <a:pt x="74" y="325"/>
                </a:cubicBezTo>
                <a:cubicBezTo>
                  <a:pt x="49" y="317"/>
                  <a:pt x="33" y="306"/>
                  <a:pt x="30" y="277"/>
                </a:cubicBezTo>
                <a:cubicBezTo>
                  <a:pt x="28" y="264"/>
                  <a:pt x="29" y="250"/>
                  <a:pt x="32" y="237"/>
                </a:cubicBezTo>
                <a:cubicBezTo>
                  <a:pt x="36" y="210"/>
                  <a:pt x="47" y="182"/>
                  <a:pt x="62" y="159"/>
                </a:cubicBezTo>
                <a:cubicBezTo>
                  <a:pt x="64" y="155"/>
                  <a:pt x="61" y="150"/>
                  <a:pt x="58" y="149"/>
                </a:cubicBezTo>
                <a:cubicBezTo>
                  <a:pt x="56" y="133"/>
                  <a:pt x="55" y="117"/>
                  <a:pt x="68" y="104"/>
                </a:cubicBezTo>
                <a:cubicBezTo>
                  <a:pt x="82" y="90"/>
                  <a:pt x="105" y="88"/>
                  <a:pt x="122" y="97"/>
                </a:cubicBezTo>
                <a:cubicBezTo>
                  <a:pt x="129" y="101"/>
                  <a:pt x="134" y="93"/>
                  <a:pt x="131" y="88"/>
                </a:cubicBezTo>
                <a:cubicBezTo>
                  <a:pt x="154" y="56"/>
                  <a:pt x="175" y="24"/>
                  <a:pt x="220" y="24"/>
                </a:cubicBezTo>
                <a:cubicBezTo>
                  <a:pt x="265" y="24"/>
                  <a:pt x="300" y="62"/>
                  <a:pt x="309" y="104"/>
                </a:cubicBezTo>
                <a:cubicBezTo>
                  <a:pt x="301" y="107"/>
                  <a:pt x="303" y="122"/>
                  <a:pt x="313" y="121"/>
                </a:cubicBezTo>
                <a:cubicBezTo>
                  <a:pt x="351" y="116"/>
                  <a:pt x="387" y="128"/>
                  <a:pt x="408" y="157"/>
                </a:cubicBezTo>
                <a:cubicBezTo>
                  <a:pt x="408" y="158"/>
                  <a:pt x="408" y="159"/>
                  <a:pt x="409" y="160"/>
                </a:cubicBezTo>
                <a:cubicBezTo>
                  <a:pt x="415" y="169"/>
                  <a:pt x="420" y="181"/>
                  <a:pt x="422" y="193"/>
                </a:cubicBezTo>
                <a:cubicBezTo>
                  <a:pt x="431" y="241"/>
                  <a:pt x="392" y="299"/>
                  <a:pt x="339" y="281"/>
                </a:cubicBezTo>
                <a:cubicBezTo>
                  <a:pt x="333" y="278"/>
                  <a:pt x="329" y="288"/>
                  <a:pt x="335" y="291"/>
                </a:cubicBezTo>
                <a:cubicBezTo>
                  <a:pt x="335" y="291"/>
                  <a:pt x="336" y="292"/>
                  <a:pt x="337" y="292"/>
                </a:cubicBezTo>
                <a:cubicBezTo>
                  <a:pt x="340" y="303"/>
                  <a:pt x="346" y="311"/>
                  <a:pt x="344" y="323"/>
                </a:cubicBezTo>
                <a:cubicBezTo>
                  <a:pt x="342" y="335"/>
                  <a:pt x="335" y="348"/>
                  <a:pt x="325" y="354"/>
                </a:cubicBezTo>
                <a:cubicBezTo>
                  <a:pt x="319" y="358"/>
                  <a:pt x="313" y="359"/>
                  <a:pt x="308" y="360"/>
                </a:cubicBezTo>
                <a:cubicBezTo>
                  <a:pt x="304" y="355"/>
                  <a:pt x="296" y="353"/>
                  <a:pt x="293" y="358"/>
                </a:cubicBezTo>
                <a:cubicBezTo>
                  <a:pt x="271" y="352"/>
                  <a:pt x="252" y="331"/>
                  <a:pt x="243" y="313"/>
                </a:cubicBezTo>
                <a:cubicBezTo>
                  <a:pt x="239" y="306"/>
                  <a:pt x="228" y="310"/>
                  <a:pt x="228" y="317"/>
                </a:cubicBezTo>
                <a:cubicBezTo>
                  <a:pt x="210" y="355"/>
                  <a:pt x="170" y="380"/>
                  <a:pt x="132" y="345"/>
                </a:cubicBezTo>
                <a:cubicBezTo>
                  <a:pt x="101" y="315"/>
                  <a:pt x="110" y="264"/>
                  <a:pt x="138" y="236"/>
                </a:cubicBezTo>
                <a:cubicBezTo>
                  <a:pt x="141" y="233"/>
                  <a:pt x="139" y="230"/>
                  <a:pt x="137" y="229"/>
                </a:cubicBezTo>
                <a:cubicBezTo>
                  <a:pt x="137" y="226"/>
                  <a:pt x="136" y="223"/>
                  <a:pt x="133" y="223"/>
                </a:cubicBezTo>
                <a:cubicBezTo>
                  <a:pt x="120" y="221"/>
                  <a:pt x="108" y="220"/>
                  <a:pt x="100" y="208"/>
                </a:cubicBezTo>
                <a:cubicBezTo>
                  <a:pt x="90" y="193"/>
                  <a:pt x="94" y="175"/>
                  <a:pt x="103" y="160"/>
                </a:cubicBezTo>
                <a:cubicBezTo>
                  <a:pt x="115" y="139"/>
                  <a:pt x="141" y="117"/>
                  <a:pt x="167" y="119"/>
                </a:cubicBezTo>
                <a:cubicBezTo>
                  <a:pt x="169" y="124"/>
                  <a:pt x="175" y="125"/>
                  <a:pt x="178" y="122"/>
                </a:cubicBezTo>
                <a:cubicBezTo>
                  <a:pt x="178" y="122"/>
                  <a:pt x="178" y="122"/>
                  <a:pt x="178" y="122"/>
                </a:cubicBezTo>
                <a:cubicBezTo>
                  <a:pt x="184" y="124"/>
                  <a:pt x="188" y="116"/>
                  <a:pt x="184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7" y="106"/>
                  <a:pt x="191" y="99"/>
                  <a:pt x="199" y="95"/>
                </a:cubicBezTo>
                <a:cubicBezTo>
                  <a:pt x="211" y="87"/>
                  <a:pt x="228" y="87"/>
                  <a:pt x="240" y="93"/>
                </a:cubicBezTo>
                <a:cubicBezTo>
                  <a:pt x="268" y="106"/>
                  <a:pt x="277" y="140"/>
                  <a:pt x="278" y="168"/>
                </a:cubicBezTo>
                <a:cubicBezTo>
                  <a:pt x="275" y="168"/>
                  <a:pt x="272" y="169"/>
                  <a:pt x="269" y="171"/>
                </a:cubicBezTo>
                <a:cubicBezTo>
                  <a:pt x="264" y="173"/>
                  <a:pt x="266" y="180"/>
                  <a:pt x="270" y="182"/>
                </a:cubicBezTo>
                <a:cubicBezTo>
                  <a:pt x="287" y="187"/>
                  <a:pt x="300" y="188"/>
                  <a:pt x="312" y="203"/>
                </a:cubicBezTo>
                <a:cubicBezTo>
                  <a:pt x="324" y="217"/>
                  <a:pt x="329" y="239"/>
                  <a:pt x="319" y="255"/>
                </a:cubicBezTo>
                <a:cubicBezTo>
                  <a:pt x="304" y="282"/>
                  <a:pt x="262" y="281"/>
                  <a:pt x="240" y="261"/>
                </a:cubicBezTo>
                <a:cubicBezTo>
                  <a:pt x="242" y="257"/>
                  <a:pt x="243" y="254"/>
                  <a:pt x="242" y="249"/>
                </a:cubicBezTo>
                <a:cubicBezTo>
                  <a:pt x="242" y="243"/>
                  <a:pt x="234" y="241"/>
                  <a:pt x="230" y="246"/>
                </a:cubicBezTo>
                <a:cubicBezTo>
                  <a:pt x="223" y="255"/>
                  <a:pt x="219" y="263"/>
                  <a:pt x="208" y="266"/>
                </a:cubicBezTo>
                <a:cubicBezTo>
                  <a:pt x="198" y="269"/>
                  <a:pt x="187" y="268"/>
                  <a:pt x="180" y="260"/>
                </a:cubicBezTo>
                <a:cubicBezTo>
                  <a:pt x="169" y="248"/>
                  <a:pt x="179" y="226"/>
                  <a:pt x="193" y="219"/>
                </a:cubicBezTo>
                <a:cubicBezTo>
                  <a:pt x="195" y="219"/>
                  <a:pt x="196" y="219"/>
                  <a:pt x="198" y="220"/>
                </a:cubicBezTo>
                <a:cubicBezTo>
                  <a:pt x="204" y="220"/>
                  <a:pt x="206" y="213"/>
                  <a:pt x="203" y="209"/>
                </a:cubicBezTo>
                <a:cubicBezTo>
                  <a:pt x="202" y="208"/>
                  <a:pt x="201" y="206"/>
                  <a:pt x="200" y="206"/>
                </a:cubicBezTo>
                <a:cubicBezTo>
                  <a:pt x="200" y="206"/>
                  <a:pt x="200" y="206"/>
                  <a:pt x="200" y="206"/>
                </a:cubicBezTo>
                <a:cubicBezTo>
                  <a:pt x="189" y="197"/>
                  <a:pt x="183" y="177"/>
                  <a:pt x="195" y="167"/>
                </a:cubicBezTo>
                <a:cubicBezTo>
                  <a:pt x="212" y="152"/>
                  <a:pt x="233" y="180"/>
                  <a:pt x="227" y="196"/>
                </a:cubicBezTo>
                <a:cubicBezTo>
                  <a:pt x="223" y="204"/>
                  <a:pt x="237" y="210"/>
                  <a:pt x="241" y="202"/>
                </a:cubicBezTo>
                <a:cubicBezTo>
                  <a:pt x="258" y="170"/>
                  <a:pt x="218" y="128"/>
                  <a:pt x="186" y="149"/>
                </a:cubicBezTo>
                <a:cubicBezTo>
                  <a:pt x="167" y="162"/>
                  <a:pt x="164" y="192"/>
                  <a:pt x="178" y="209"/>
                </a:cubicBezTo>
                <a:cubicBezTo>
                  <a:pt x="156" y="219"/>
                  <a:pt x="146" y="253"/>
                  <a:pt x="163" y="274"/>
                </a:cubicBezTo>
                <a:cubicBezTo>
                  <a:pt x="175" y="287"/>
                  <a:pt x="194" y="291"/>
                  <a:pt x="210" y="286"/>
                </a:cubicBezTo>
                <a:cubicBezTo>
                  <a:pt x="217" y="284"/>
                  <a:pt x="224" y="280"/>
                  <a:pt x="230" y="275"/>
                </a:cubicBezTo>
                <a:cubicBezTo>
                  <a:pt x="257" y="307"/>
                  <a:pt x="317" y="303"/>
                  <a:pt x="338" y="264"/>
                </a:cubicBezTo>
                <a:cubicBezTo>
                  <a:pt x="350" y="241"/>
                  <a:pt x="344" y="214"/>
                  <a:pt x="330" y="195"/>
                </a:cubicBezTo>
                <a:cubicBezTo>
                  <a:pt x="322" y="184"/>
                  <a:pt x="307" y="172"/>
                  <a:pt x="292" y="169"/>
                </a:cubicBezTo>
                <a:cubicBezTo>
                  <a:pt x="292" y="131"/>
                  <a:pt x="278" y="83"/>
                  <a:pt x="236" y="73"/>
                </a:cubicBezTo>
                <a:cubicBezTo>
                  <a:pt x="215" y="68"/>
                  <a:pt x="173" y="79"/>
                  <a:pt x="166" y="104"/>
                </a:cubicBezTo>
                <a:cubicBezTo>
                  <a:pt x="131" y="94"/>
                  <a:pt x="91" y="129"/>
                  <a:pt x="78" y="161"/>
                </a:cubicBezTo>
                <a:cubicBezTo>
                  <a:pt x="70" y="181"/>
                  <a:pt x="70" y="203"/>
                  <a:pt x="84" y="221"/>
                </a:cubicBezTo>
                <a:cubicBezTo>
                  <a:pt x="92" y="231"/>
                  <a:pt x="106" y="239"/>
                  <a:pt x="120" y="239"/>
                </a:cubicBezTo>
                <a:cubicBezTo>
                  <a:pt x="82" y="273"/>
                  <a:pt x="77" y="331"/>
                  <a:pt x="121" y="366"/>
                </a:cubicBezTo>
                <a:cubicBezTo>
                  <a:pt x="156" y="395"/>
                  <a:pt x="223" y="384"/>
                  <a:pt x="239" y="341"/>
                </a:cubicBezTo>
                <a:cubicBezTo>
                  <a:pt x="251" y="358"/>
                  <a:pt x="268" y="372"/>
                  <a:pt x="287" y="378"/>
                </a:cubicBezTo>
                <a:cubicBezTo>
                  <a:pt x="249" y="502"/>
                  <a:pt x="28" y="429"/>
                  <a:pt x="83" y="332"/>
                </a:cubicBezTo>
                <a:close/>
                <a:moveTo>
                  <a:pt x="217" y="465"/>
                </a:moveTo>
                <a:cubicBezTo>
                  <a:pt x="243" y="460"/>
                  <a:pt x="268" y="449"/>
                  <a:pt x="285" y="431"/>
                </a:cubicBezTo>
                <a:cubicBezTo>
                  <a:pt x="285" y="436"/>
                  <a:pt x="285" y="440"/>
                  <a:pt x="286" y="445"/>
                </a:cubicBezTo>
                <a:cubicBezTo>
                  <a:pt x="286" y="446"/>
                  <a:pt x="286" y="446"/>
                  <a:pt x="286" y="447"/>
                </a:cubicBezTo>
                <a:cubicBezTo>
                  <a:pt x="254" y="509"/>
                  <a:pt x="259" y="587"/>
                  <a:pt x="301" y="643"/>
                </a:cubicBezTo>
                <a:cubicBezTo>
                  <a:pt x="301" y="644"/>
                  <a:pt x="301" y="646"/>
                  <a:pt x="301" y="647"/>
                </a:cubicBezTo>
                <a:cubicBezTo>
                  <a:pt x="235" y="614"/>
                  <a:pt x="202" y="536"/>
                  <a:pt x="217" y="465"/>
                </a:cubicBezTo>
                <a:close/>
                <a:moveTo>
                  <a:pt x="318" y="563"/>
                </a:moveTo>
                <a:cubicBezTo>
                  <a:pt x="316" y="564"/>
                  <a:pt x="315" y="565"/>
                  <a:pt x="314" y="568"/>
                </a:cubicBezTo>
                <a:cubicBezTo>
                  <a:pt x="309" y="588"/>
                  <a:pt x="306" y="608"/>
                  <a:pt x="303" y="628"/>
                </a:cubicBezTo>
                <a:cubicBezTo>
                  <a:pt x="280" y="576"/>
                  <a:pt x="276" y="522"/>
                  <a:pt x="295" y="468"/>
                </a:cubicBezTo>
                <a:cubicBezTo>
                  <a:pt x="298" y="471"/>
                  <a:pt x="301" y="474"/>
                  <a:pt x="304" y="477"/>
                </a:cubicBezTo>
                <a:cubicBezTo>
                  <a:pt x="315" y="486"/>
                  <a:pt x="331" y="491"/>
                  <a:pt x="345" y="489"/>
                </a:cubicBezTo>
                <a:cubicBezTo>
                  <a:pt x="326" y="510"/>
                  <a:pt x="314" y="537"/>
                  <a:pt x="318" y="563"/>
                </a:cubicBezTo>
                <a:close/>
                <a:moveTo>
                  <a:pt x="562" y="578"/>
                </a:moveTo>
                <a:cubicBezTo>
                  <a:pt x="562" y="578"/>
                  <a:pt x="562" y="579"/>
                  <a:pt x="561" y="580"/>
                </a:cubicBezTo>
                <a:cubicBezTo>
                  <a:pt x="531" y="584"/>
                  <a:pt x="502" y="570"/>
                  <a:pt x="482" y="548"/>
                </a:cubicBezTo>
                <a:cubicBezTo>
                  <a:pt x="479" y="545"/>
                  <a:pt x="476" y="546"/>
                  <a:pt x="474" y="548"/>
                </a:cubicBezTo>
                <a:cubicBezTo>
                  <a:pt x="472" y="546"/>
                  <a:pt x="468" y="544"/>
                  <a:pt x="465" y="546"/>
                </a:cubicBezTo>
                <a:cubicBezTo>
                  <a:pt x="437" y="562"/>
                  <a:pt x="410" y="547"/>
                  <a:pt x="402" y="515"/>
                </a:cubicBezTo>
                <a:cubicBezTo>
                  <a:pt x="396" y="486"/>
                  <a:pt x="415" y="459"/>
                  <a:pt x="441" y="447"/>
                </a:cubicBezTo>
                <a:cubicBezTo>
                  <a:pt x="444" y="446"/>
                  <a:pt x="444" y="444"/>
                  <a:pt x="443" y="442"/>
                </a:cubicBezTo>
                <a:cubicBezTo>
                  <a:pt x="444" y="439"/>
                  <a:pt x="442" y="436"/>
                  <a:pt x="440" y="436"/>
                </a:cubicBezTo>
                <a:cubicBezTo>
                  <a:pt x="423" y="433"/>
                  <a:pt x="409" y="431"/>
                  <a:pt x="399" y="416"/>
                </a:cubicBezTo>
                <a:cubicBezTo>
                  <a:pt x="389" y="401"/>
                  <a:pt x="387" y="382"/>
                  <a:pt x="399" y="368"/>
                </a:cubicBezTo>
                <a:cubicBezTo>
                  <a:pt x="408" y="356"/>
                  <a:pt x="424" y="351"/>
                  <a:pt x="439" y="348"/>
                </a:cubicBezTo>
                <a:cubicBezTo>
                  <a:pt x="450" y="346"/>
                  <a:pt x="487" y="339"/>
                  <a:pt x="494" y="354"/>
                </a:cubicBezTo>
                <a:cubicBezTo>
                  <a:pt x="495" y="357"/>
                  <a:pt x="498" y="358"/>
                  <a:pt x="500" y="357"/>
                </a:cubicBezTo>
                <a:cubicBezTo>
                  <a:pt x="503" y="357"/>
                  <a:pt x="506" y="356"/>
                  <a:pt x="507" y="352"/>
                </a:cubicBezTo>
                <a:cubicBezTo>
                  <a:pt x="509" y="338"/>
                  <a:pt x="510" y="325"/>
                  <a:pt x="521" y="314"/>
                </a:cubicBezTo>
                <a:cubicBezTo>
                  <a:pt x="533" y="302"/>
                  <a:pt x="551" y="300"/>
                  <a:pt x="567" y="305"/>
                </a:cubicBezTo>
                <a:cubicBezTo>
                  <a:pt x="603" y="318"/>
                  <a:pt x="611" y="361"/>
                  <a:pt x="599" y="393"/>
                </a:cubicBezTo>
                <a:cubicBezTo>
                  <a:pt x="596" y="393"/>
                  <a:pt x="594" y="393"/>
                  <a:pt x="591" y="393"/>
                </a:cubicBezTo>
                <a:cubicBezTo>
                  <a:pt x="587" y="394"/>
                  <a:pt x="587" y="400"/>
                  <a:pt x="590" y="402"/>
                </a:cubicBezTo>
                <a:cubicBezTo>
                  <a:pt x="600" y="408"/>
                  <a:pt x="609" y="410"/>
                  <a:pt x="615" y="421"/>
                </a:cubicBezTo>
                <a:cubicBezTo>
                  <a:pt x="620" y="431"/>
                  <a:pt x="622" y="444"/>
                  <a:pt x="617" y="454"/>
                </a:cubicBezTo>
                <a:cubicBezTo>
                  <a:pt x="606" y="475"/>
                  <a:pt x="576" y="478"/>
                  <a:pt x="559" y="464"/>
                </a:cubicBezTo>
                <a:cubicBezTo>
                  <a:pt x="555" y="460"/>
                  <a:pt x="550" y="465"/>
                  <a:pt x="553" y="470"/>
                </a:cubicBezTo>
                <a:cubicBezTo>
                  <a:pt x="553" y="470"/>
                  <a:pt x="554" y="470"/>
                  <a:pt x="554" y="470"/>
                </a:cubicBezTo>
                <a:cubicBezTo>
                  <a:pt x="551" y="470"/>
                  <a:pt x="547" y="472"/>
                  <a:pt x="546" y="476"/>
                </a:cubicBezTo>
                <a:cubicBezTo>
                  <a:pt x="543" y="491"/>
                  <a:pt x="539" y="503"/>
                  <a:pt x="525" y="511"/>
                </a:cubicBezTo>
                <a:cubicBezTo>
                  <a:pt x="513" y="517"/>
                  <a:pt x="496" y="519"/>
                  <a:pt x="485" y="509"/>
                </a:cubicBezTo>
                <a:cubicBezTo>
                  <a:pt x="467" y="492"/>
                  <a:pt x="476" y="462"/>
                  <a:pt x="494" y="448"/>
                </a:cubicBezTo>
                <a:cubicBezTo>
                  <a:pt x="496" y="448"/>
                  <a:pt x="498" y="448"/>
                  <a:pt x="501" y="447"/>
                </a:cubicBezTo>
                <a:cubicBezTo>
                  <a:pt x="503" y="446"/>
                  <a:pt x="504" y="444"/>
                  <a:pt x="504" y="441"/>
                </a:cubicBezTo>
                <a:cubicBezTo>
                  <a:pt x="506" y="438"/>
                  <a:pt x="504" y="432"/>
                  <a:pt x="499" y="433"/>
                </a:cubicBezTo>
                <a:cubicBezTo>
                  <a:pt x="497" y="433"/>
                  <a:pt x="495" y="433"/>
                  <a:pt x="494" y="434"/>
                </a:cubicBezTo>
                <a:cubicBezTo>
                  <a:pt x="485" y="426"/>
                  <a:pt x="483" y="411"/>
                  <a:pt x="489" y="403"/>
                </a:cubicBezTo>
                <a:cubicBezTo>
                  <a:pt x="502" y="386"/>
                  <a:pt x="530" y="396"/>
                  <a:pt x="542" y="408"/>
                </a:cubicBezTo>
                <a:cubicBezTo>
                  <a:pt x="546" y="411"/>
                  <a:pt x="553" y="407"/>
                  <a:pt x="550" y="401"/>
                </a:cubicBezTo>
                <a:cubicBezTo>
                  <a:pt x="541" y="387"/>
                  <a:pt x="528" y="378"/>
                  <a:pt x="511" y="375"/>
                </a:cubicBezTo>
                <a:cubicBezTo>
                  <a:pt x="496" y="373"/>
                  <a:pt x="478" y="378"/>
                  <a:pt x="469" y="392"/>
                </a:cubicBezTo>
                <a:cubicBezTo>
                  <a:pt x="460" y="407"/>
                  <a:pt x="464" y="430"/>
                  <a:pt x="476" y="442"/>
                </a:cubicBezTo>
                <a:cubicBezTo>
                  <a:pt x="451" y="461"/>
                  <a:pt x="446" y="505"/>
                  <a:pt x="472" y="527"/>
                </a:cubicBezTo>
                <a:cubicBezTo>
                  <a:pt x="490" y="542"/>
                  <a:pt x="515" y="541"/>
                  <a:pt x="534" y="530"/>
                </a:cubicBezTo>
                <a:cubicBezTo>
                  <a:pt x="551" y="520"/>
                  <a:pt x="568" y="499"/>
                  <a:pt x="562" y="478"/>
                </a:cubicBezTo>
                <a:cubicBezTo>
                  <a:pt x="584" y="493"/>
                  <a:pt x="619" y="486"/>
                  <a:pt x="631" y="461"/>
                </a:cubicBezTo>
                <a:cubicBezTo>
                  <a:pt x="639" y="446"/>
                  <a:pt x="637" y="429"/>
                  <a:pt x="628" y="415"/>
                </a:cubicBezTo>
                <a:cubicBezTo>
                  <a:pt x="624" y="409"/>
                  <a:pt x="618" y="403"/>
                  <a:pt x="611" y="398"/>
                </a:cubicBezTo>
                <a:cubicBezTo>
                  <a:pt x="629" y="356"/>
                  <a:pt x="618" y="303"/>
                  <a:pt x="569" y="288"/>
                </a:cubicBezTo>
                <a:cubicBezTo>
                  <a:pt x="538" y="278"/>
                  <a:pt x="495" y="300"/>
                  <a:pt x="491" y="333"/>
                </a:cubicBezTo>
                <a:cubicBezTo>
                  <a:pt x="477" y="325"/>
                  <a:pt x="456" y="325"/>
                  <a:pt x="442" y="326"/>
                </a:cubicBezTo>
                <a:cubicBezTo>
                  <a:pt x="417" y="328"/>
                  <a:pt x="391" y="337"/>
                  <a:pt x="378" y="359"/>
                </a:cubicBezTo>
                <a:cubicBezTo>
                  <a:pt x="359" y="388"/>
                  <a:pt x="379" y="437"/>
                  <a:pt x="411" y="448"/>
                </a:cubicBezTo>
                <a:cubicBezTo>
                  <a:pt x="383" y="465"/>
                  <a:pt x="370" y="502"/>
                  <a:pt x="387" y="535"/>
                </a:cubicBezTo>
                <a:cubicBezTo>
                  <a:pt x="395" y="553"/>
                  <a:pt x="412" y="569"/>
                  <a:pt x="433" y="573"/>
                </a:cubicBezTo>
                <a:cubicBezTo>
                  <a:pt x="448" y="576"/>
                  <a:pt x="468" y="572"/>
                  <a:pt x="474" y="556"/>
                </a:cubicBezTo>
                <a:cubicBezTo>
                  <a:pt x="493" y="585"/>
                  <a:pt x="523" y="597"/>
                  <a:pt x="553" y="597"/>
                </a:cubicBezTo>
                <a:cubicBezTo>
                  <a:pt x="553" y="597"/>
                  <a:pt x="553" y="598"/>
                  <a:pt x="554" y="598"/>
                </a:cubicBezTo>
                <a:cubicBezTo>
                  <a:pt x="554" y="599"/>
                  <a:pt x="554" y="599"/>
                  <a:pt x="555" y="600"/>
                </a:cubicBezTo>
                <a:cubicBezTo>
                  <a:pt x="544" y="621"/>
                  <a:pt x="520" y="630"/>
                  <a:pt x="494" y="626"/>
                </a:cubicBezTo>
                <a:cubicBezTo>
                  <a:pt x="484" y="625"/>
                  <a:pt x="408" y="607"/>
                  <a:pt x="430" y="581"/>
                </a:cubicBezTo>
                <a:cubicBezTo>
                  <a:pt x="434" y="576"/>
                  <a:pt x="427" y="569"/>
                  <a:pt x="422" y="574"/>
                </a:cubicBezTo>
                <a:lnTo>
                  <a:pt x="422" y="574"/>
                </a:lnTo>
                <a:cubicBezTo>
                  <a:pt x="420" y="570"/>
                  <a:pt x="413" y="570"/>
                  <a:pt x="411" y="574"/>
                </a:cubicBezTo>
                <a:cubicBezTo>
                  <a:pt x="390" y="604"/>
                  <a:pt x="350" y="599"/>
                  <a:pt x="341" y="562"/>
                </a:cubicBezTo>
                <a:cubicBezTo>
                  <a:pt x="333" y="531"/>
                  <a:pt x="351" y="501"/>
                  <a:pt x="370" y="479"/>
                </a:cubicBezTo>
                <a:cubicBezTo>
                  <a:pt x="373" y="476"/>
                  <a:pt x="371" y="473"/>
                  <a:pt x="369" y="471"/>
                </a:cubicBezTo>
                <a:cubicBezTo>
                  <a:pt x="368" y="469"/>
                  <a:pt x="365" y="468"/>
                  <a:pt x="362" y="468"/>
                </a:cubicBezTo>
                <a:cubicBezTo>
                  <a:pt x="347" y="471"/>
                  <a:pt x="330" y="472"/>
                  <a:pt x="317" y="463"/>
                </a:cubicBezTo>
                <a:cubicBezTo>
                  <a:pt x="311" y="459"/>
                  <a:pt x="307" y="453"/>
                  <a:pt x="304" y="446"/>
                </a:cubicBezTo>
                <a:cubicBezTo>
                  <a:pt x="306" y="442"/>
                  <a:pt x="304" y="438"/>
                  <a:pt x="301" y="436"/>
                </a:cubicBezTo>
                <a:cubicBezTo>
                  <a:pt x="299" y="430"/>
                  <a:pt x="299" y="423"/>
                  <a:pt x="300" y="417"/>
                </a:cubicBezTo>
                <a:cubicBezTo>
                  <a:pt x="301" y="416"/>
                  <a:pt x="300" y="414"/>
                  <a:pt x="299" y="413"/>
                </a:cubicBezTo>
                <a:cubicBezTo>
                  <a:pt x="305" y="403"/>
                  <a:pt x="308" y="392"/>
                  <a:pt x="309" y="380"/>
                </a:cubicBezTo>
                <a:cubicBezTo>
                  <a:pt x="319" y="379"/>
                  <a:pt x="329" y="376"/>
                  <a:pt x="339" y="369"/>
                </a:cubicBezTo>
                <a:cubicBezTo>
                  <a:pt x="353" y="358"/>
                  <a:pt x="363" y="340"/>
                  <a:pt x="364" y="321"/>
                </a:cubicBezTo>
                <a:cubicBezTo>
                  <a:pt x="365" y="314"/>
                  <a:pt x="363" y="305"/>
                  <a:pt x="360" y="298"/>
                </a:cubicBezTo>
                <a:cubicBezTo>
                  <a:pt x="378" y="299"/>
                  <a:pt x="395" y="292"/>
                  <a:pt x="408" y="281"/>
                </a:cubicBezTo>
                <a:cubicBezTo>
                  <a:pt x="416" y="285"/>
                  <a:pt x="424" y="287"/>
                  <a:pt x="432" y="289"/>
                </a:cubicBezTo>
                <a:cubicBezTo>
                  <a:pt x="433" y="290"/>
                  <a:pt x="436" y="290"/>
                  <a:pt x="438" y="290"/>
                </a:cubicBezTo>
                <a:cubicBezTo>
                  <a:pt x="442" y="290"/>
                  <a:pt x="446" y="286"/>
                  <a:pt x="445" y="282"/>
                </a:cubicBezTo>
                <a:cubicBezTo>
                  <a:pt x="454" y="267"/>
                  <a:pt x="464" y="253"/>
                  <a:pt x="476" y="241"/>
                </a:cubicBezTo>
                <a:cubicBezTo>
                  <a:pt x="478" y="243"/>
                  <a:pt x="482" y="242"/>
                  <a:pt x="482" y="238"/>
                </a:cubicBezTo>
                <a:cubicBezTo>
                  <a:pt x="483" y="237"/>
                  <a:pt x="483" y="236"/>
                  <a:pt x="483" y="235"/>
                </a:cubicBezTo>
                <a:cubicBezTo>
                  <a:pt x="495" y="226"/>
                  <a:pt x="509" y="221"/>
                  <a:pt x="527" y="220"/>
                </a:cubicBezTo>
                <a:cubicBezTo>
                  <a:pt x="572" y="220"/>
                  <a:pt x="608" y="259"/>
                  <a:pt x="612" y="302"/>
                </a:cubicBezTo>
                <a:cubicBezTo>
                  <a:pt x="610" y="306"/>
                  <a:pt x="612" y="313"/>
                  <a:pt x="619" y="313"/>
                </a:cubicBezTo>
                <a:cubicBezTo>
                  <a:pt x="717" y="319"/>
                  <a:pt x="732" y="454"/>
                  <a:pt x="636" y="479"/>
                </a:cubicBezTo>
                <a:cubicBezTo>
                  <a:pt x="632" y="480"/>
                  <a:pt x="630" y="484"/>
                  <a:pt x="631" y="488"/>
                </a:cubicBezTo>
                <a:cubicBezTo>
                  <a:pt x="631" y="489"/>
                  <a:pt x="630" y="490"/>
                  <a:pt x="630" y="491"/>
                </a:cubicBezTo>
                <a:cubicBezTo>
                  <a:pt x="630" y="497"/>
                  <a:pt x="629" y="503"/>
                  <a:pt x="628" y="510"/>
                </a:cubicBezTo>
                <a:cubicBezTo>
                  <a:pt x="627" y="511"/>
                  <a:pt x="627" y="512"/>
                  <a:pt x="627" y="514"/>
                </a:cubicBezTo>
                <a:cubicBezTo>
                  <a:pt x="621" y="541"/>
                  <a:pt x="606" y="565"/>
                  <a:pt x="579" y="575"/>
                </a:cubicBezTo>
                <a:cubicBezTo>
                  <a:pt x="576" y="566"/>
                  <a:pt x="562" y="569"/>
                  <a:pt x="562" y="578"/>
                </a:cubicBezTo>
                <a:close/>
                <a:moveTo>
                  <a:pt x="577" y="604"/>
                </a:moveTo>
                <a:cubicBezTo>
                  <a:pt x="578" y="600"/>
                  <a:pt x="579" y="596"/>
                  <a:pt x="580" y="592"/>
                </a:cubicBezTo>
                <a:cubicBezTo>
                  <a:pt x="591" y="589"/>
                  <a:pt x="602" y="583"/>
                  <a:pt x="612" y="576"/>
                </a:cubicBezTo>
                <a:cubicBezTo>
                  <a:pt x="623" y="594"/>
                  <a:pt x="644" y="609"/>
                  <a:pt x="659" y="622"/>
                </a:cubicBezTo>
                <a:cubicBezTo>
                  <a:pt x="676" y="636"/>
                  <a:pt x="694" y="649"/>
                  <a:pt x="714" y="660"/>
                </a:cubicBezTo>
                <a:cubicBezTo>
                  <a:pt x="662" y="659"/>
                  <a:pt x="614" y="641"/>
                  <a:pt x="577" y="604"/>
                </a:cubicBezTo>
                <a:close/>
                <a:moveTo>
                  <a:pt x="672" y="609"/>
                </a:moveTo>
                <a:cubicBezTo>
                  <a:pt x="656" y="596"/>
                  <a:pt x="642" y="576"/>
                  <a:pt x="624" y="565"/>
                </a:cubicBezTo>
                <a:cubicBezTo>
                  <a:pt x="633" y="555"/>
                  <a:pt x="640" y="544"/>
                  <a:pt x="644" y="530"/>
                </a:cubicBezTo>
                <a:cubicBezTo>
                  <a:pt x="682" y="564"/>
                  <a:pt x="710" y="604"/>
                  <a:pt x="725" y="653"/>
                </a:cubicBezTo>
                <a:cubicBezTo>
                  <a:pt x="707" y="639"/>
                  <a:pt x="689" y="624"/>
                  <a:pt x="672" y="609"/>
                </a:cubicBezTo>
                <a:close/>
              </a:path>
            </a:pathLst>
          </a:custGeom>
          <a:solidFill>
            <a:srgbClr val="B5495B"/>
          </a:solidFill>
          <a:ln>
            <a:solidFill>
              <a:srgbClr val="B5495B"/>
            </a:solidFill>
          </a:ln>
        </p:spPr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58688" y="2009812"/>
            <a:ext cx="3148813" cy="3158023"/>
            <a:chOff x="5247282" y="434330"/>
            <a:chExt cx="8441945" cy="8595060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279430" y="3611004"/>
              <a:ext cx="2040688" cy="2071642"/>
            </a:xfrm>
            <a:prstGeom prst="rect">
              <a:avLst/>
            </a:pr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7845987" y="3114761"/>
              <a:ext cx="3442159" cy="3088532"/>
            </a:xfrm>
            <a:prstGeom prst="rect">
              <a:avLst/>
            </a:pr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050046" y="434330"/>
              <a:ext cx="3042385" cy="3088532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8387454" y="3647199"/>
              <a:ext cx="5301773" cy="5382191"/>
            </a:xfrm>
            <a:prstGeom prst="rect">
              <a:avLst/>
            </a:pr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610232" y="1858356"/>
              <a:ext cx="7406082" cy="492219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709705" y="5109164"/>
              <a:ext cx="1192536" cy="1351899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247282" y="4178385"/>
              <a:ext cx="4285918" cy="435092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流程图: 接点 2"/>
          <p:cNvSpPr/>
          <p:nvPr/>
        </p:nvSpPr>
        <p:spPr>
          <a:xfrm>
            <a:off x="2385822" y="2909897"/>
            <a:ext cx="980387" cy="980387"/>
          </a:xfrm>
          <a:prstGeom prst="flowChartConnector">
            <a:avLst/>
          </a:prstGeom>
          <a:solidFill>
            <a:srgbClr val="B5495B"/>
          </a:solidFill>
          <a:ln>
            <a:solidFill>
              <a:srgbClr val="B5495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流程图: 接点 59"/>
          <p:cNvSpPr/>
          <p:nvPr/>
        </p:nvSpPr>
        <p:spPr>
          <a:xfrm>
            <a:off x="4155631" y="4131355"/>
            <a:ext cx="500742" cy="500742"/>
          </a:xfrm>
          <a:prstGeom prst="flowChartConnector">
            <a:avLst/>
          </a:prstGeom>
          <a:solidFill>
            <a:srgbClr val="B5495B"/>
          </a:solidFill>
          <a:ln>
            <a:solidFill>
              <a:srgbClr val="B5495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接点 60"/>
          <p:cNvSpPr/>
          <p:nvPr/>
        </p:nvSpPr>
        <p:spPr>
          <a:xfrm>
            <a:off x="3700813" y="1965862"/>
            <a:ext cx="248460" cy="248460"/>
          </a:xfrm>
          <a:prstGeom prst="flowChartConnector">
            <a:avLst/>
          </a:prstGeom>
          <a:solidFill>
            <a:srgbClr val="B5495B"/>
          </a:solidFill>
          <a:ln>
            <a:solidFill>
              <a:srgbClr val="B5495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流程图: 接点 61"/>
          <p:cNvSpPr/>
          <p:nvPr/>
        </p:nvSpPr>
        <p:spPr>
          <a:xfrm>
            <a:off x="875798" y="3526925"/>
            <a:ext cx="653785" cy="653785"/>
          </a:xfrm>
          <a:prstGeom prst="flowChartConnector">
            <a:avLst/>
          </a:prstGeom>
          <a:solidFill>
            <a:srgbClr val="B5495B"/>
          </a:solidFill>
          <a:ln>
            <a:solidFill>
              <a:srgbClr val="B5495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流程图: 接点 62"/>
          <p:cNvSpPr/>
          <p:nvPr/>
        </p:nvSpPr>
        <p:spPr>
          <a:xfrm>
            <a:off x="1541586" y="1810788"/>
            <a:ext cx="653785" cy="6537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流程图: 接点 63"/>
          <p:cNvSpPr/>
          <p:nvPr/>
        </p:nvSpPr>
        <p:spPr>
          <a:xfrm>
            <a:off x="4291925" y="3249372"/>
            <a:ext cx="337232" cy="3372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流程图: 接点 64"/>
          <p:cNvSpPr/>
          <p:nvPr/>
        </p:nvSpPr>
        <p:spPr>
          <a:xfrm>
            <a:off x="2283374" y="4561056"/>
            <a:ext cx="215312" cy="21531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流程图: 接点 65"/>
          <p:cNvSpPr/>
          <p:nvPr/>
        </p:nvSpPr>
        <p:spPr>
          <a:xfrm>
            <a:off x="1171603" y="5043519"/>
            <a:ext cx="552196" cy="55219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1382889" y="1806309"/>
            <a:ext cx="131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50%</a:t>
            </a:r>
            <a:endParaRPr lang="zh-CN" altLang="en-US" sz="2800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209663" y="3233322"/>
            <a:ext cx="131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20%</a:t>
            </a:r>
            <a:endParaRPr lang="zh-CN" altLang="en-US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997292" y="5151660"/>
            <a:ext cx="131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B5495B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60%</a:t>
            </a:r>
            <a:endParaRPr lang="zh-CN" altLang="en-US" sz="2800" dirty="0">
              <a:solidFill>
                <a:srgbClr val="B5495B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571317" y="1889167"/>
            <a:ext cx="65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5%</a:t>
            </a:r>
            <a:endParaRPr lang="zh-CN" altLang="en-US" dirty="0">
              <a:solidFill>
                <a:schemeClr val="bg1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461776" y="3176995"/>
            <a:ext cx="1312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70%</a:t>
            </a:r>
            <a:endParaRPr lang="zh-CN" altLang="en-US" sz="3600" dirty="0">
              <a:solidFill>
                <a:schemeClr val="bg1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941485" y="3721562"/>
            <a:ext cx="131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40%</a:t>
            </a:r>
            <a:endParaRPr lang="zh-CN" altLang="en-US" sz="2800" dirty="0">
              <a:solidFill>
                <a:schemeClr val="bg1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027815" y="4148673"/>
            <a:ext cx="131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MStiffHei PRC UltraBold" panose="00000500000000000000" pitchFamily="2" charset="-122"/>
                <a:ea typeface="MStiffHei PRC UltraBold" panose="00000500000000000000" pitchFamily="2" charset="-122"/>
              </a:rPr>
              <a:t>40%</a:t>
            </a:r>
            <a:endParaRPr lang="zh-CN" altLang="en-US" sz="2800" dirty="0">
              <a:solidFill>
                <a:schemeClr val="bg1"/>
              </a:solidFill>
              <a:latin typeface="MStiffHei PRC UltraBold" panose="00000500000000000000" pitchFamily="2" charset="-122"/>
              <a:ea typeface="MStiffHei PRC UltraBold" panose="00000500000000000000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5676472" y="1949300"/>
            <a:ext cx="2623047" cy="1238006"/>
            <a:chOff x="5588967" y="1501142"/>
            <a:chExt cx="3473826" cy="1238006"/>
          </a:xfrm>
        </p:grpSpPr>
        <p:sp>
          <p:nvSpPr>
            <p:cNvPr id="74" name="文本框 73"/>
            <p:cNvSpPr txBox="1"/>
            <p:nvPr/>
          </p:nvSpPr>
          <p:spPr>
            <a:xfrm>
              <a:off x="5588967" y="1501142"/>
              <a:ext cx="3473826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5907462" y="2339038"/>
              <a:ext cx="283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0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676472" y="3530673"/>
            <a:ext cx="2623047" cy="1238006"/>
            <a:chOff x="5588967" y="1501142"/>
            <a:chExt cx="3473826" cy="1238006"/>
          </a:xfrm>
        </p:grpSpPr>
        <p:sp>
          <p:nvSpPr>
            <p:cNvPr id="78" name="文本框 77"/>
            <p:cNvSpPr txBox="1"/>
            <p:nvPr/>
          </p:nvSpPr>
          <p:spPr>
            <a:xfrm>
              <a:off x="5588967" y="1501142"/>
              <a:ext cx="3473826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5907462" y="2339038"/>
              <a:ext cx="283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0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784722" y="1955089"/>
            <a:ext cx="2623047" cy="1238006"/>
            <a:chOff x="5588967" y="1501142"/>
            <a:chExt cx="3473826" cy="1238006"/>
          </a:xfrm>
        </p:grpSpPr>
        <p:sp>
          <p:nvSpPr>
            <p:cNvPr id="81" name="文本框 80"/>
            <p:cNvSpPr txBox="1"/>
            <p:nvPr/>
          </p:nvSpPr>
          <p:spPr>
            <a:xfrm>
              <a:off x="5588967" y="1501142"/>
              <a:ext cx="3473826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5907462" y="2339038"/>
              <a:ext cx="283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0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784722" y="3536462"/>
            <a:ext cx="2623047" cy="1238006"/>
            <a:chOff x="5588967" y="1501142"/>
            <a:chExt cx="3473826" cy="1238006"/>
          </a:xfrm>
        </p:grpSpPr>
        <p:sp>
          <p:nvSpPr>
            <p:cNvPr id="84" name="文本框 83"/>
            <p:cNvSpPr txBox="1"/>
            <p:nvPr/>
          </p:nvSpPr>
          <p:spPr>
            <a:xfrm>
              <a:off x="5588967" y="1501142"/>
              <a:ext cx="3473826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5907462" y="2339038"/>
              <a:ext cx="28368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0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62828" y="42843"/>
            <a:ext cx="3867978" cy="5446920"/>
            <a:chOff x="1032945" y="437132"/>
            <a:chExt cx="3867978" cy="544692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32945" y="437132"/>
              <a:ext cx="3867978" cy="5446920"/>
              <a:chOff x="1032945" y="437132"/>
              <a:chExt cx="3867978" cy="5446920"/>
            </a:xfrm>
          </p:grpSpPr>
          <p:sp>
            <p:nvSpPr>
              <p:cNvPr id="16" name="矩形: 圆角 15"/>
              <p:cNvSpPr/>
              <p:nvPr/>
            </p:nvSpPr>
            <p:spPr>
              <a:xfrm>
                <a:off x="1785077" y="2609707"/>
                <a:ext cx="2564091" cy="3274345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1032945" y="437132"/>
                <a:ext cx="3867978" cy="3867978"/>
                <a:chOff x="1461560" y="1049332"/>
                <a:chExt cx="2235833" cy="2252158"/>
              </a:xfrm>
            </p:grpSpPr>
            <p:pic>
              <p:nvPicPr>
                <p:cNvPr id="48" name="图片 47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048708" y="1980434"/>
                  <a:ext cx="1131613" cy="810922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9" name="图片 48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1461560" y="1049332"/>
                  <a:ext cx="2235833" cy="2252158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18" name="矩形 17"/>
            <p:cNvSpPr/>
            <p:nvPr/>
          </p:nvSpPr>
          <p:spPr>
            <a:xfrm>
              <a:off x="1904617" y="3345079"/>
              <a:ext cx="2325010" cy="2321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      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日这一天，三八妇女节前一天。由山东大学在国内首先发起，后扩散到中国各 高校，是一个关爱女生、展现高校女生风采节日。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04286" y="106168"/>
            <a:ext cx="3867978" cy="5446920"/>
            <a:chOff x="1032945" y="437132"/>
            <a:chExt cx="3867978" cy="5446920"/>
          </a:xfrm>
        </p:grpSpPr>
        <p:grpSp>
          <p:nvGrpSpPr>
            <p:cNvPr id="35" name="组合 34"/>
            <p:cNvGrpSpPr/>
            <p:nvPr/>
          </p:nvGrpSpPr>
          <p:grpSpPr>
            <a:xfrm>
              <a:off x="1032945" y="437132"/>
              <a:ext cx="3867978" cy="5446920"/>
              <a:chOff x="1032945" y="437132"/>
              <a:chExt cx="3867978" cy="5446920"/>
            </a:xfrm>
          </p:grpSpPr>
          <p:sp>
            <p:nvSpPr>
              <p:cNvPr id="37" name="矩形: 圆角 36"/>
              <p:cNvSpPr/>
              <p:nvPr/>
            </p:nvSpPr>
            <p:spPr>
              <a:xfrm>
                <a:off x="1785077" y="2609707"/>
                <a:ext cx="2564091" cy="3274345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1032945" y="437132"/>
                <a:ext cx="3867978" cy="3867978"/>
                <a:chOff x="1461560" y="1049332"/>
                <a:chExt cx="2235833" cy="2252158"/>
              </a:xfrm>
            </p:grpSpPr>
            <p:pic>
              <p:nvPicPr>
                <p:cNvPr id="39" name="图片 38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048708" y="1980434"/>
                  <a:ext cx="1131613" cy="810922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0" name="图片 39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1461560" y="1049332"/>
                  <a:ext cx="2235833" cy="2252158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36" name="矩形 35"/>
            <p:cNvSpPr/>
            <p:nvPr/>
          </p:nvSpPr>
          <p:spPr>
            <a:xfrm>
              <a:off x="1904617" y="3345079"/>
              <a:ext cx="2325010" cy="2321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      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日这一天，三八妇女节前一天。由山东大学在国内首先发起，后扩散到中国各 高校，是一个关爱女生、展现高校女生风采节日。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610235" y="118392"/>
            <a:ext cx="3867978" cy="5446920"/>
            <a:chOff x="1032945" y="437132"/>
            <a:chExt cx="3867978" cy="5446920"/>
          </a:xfrm>
        </p:grpSpPr>
        <p:grpSp>
          <p:nvGrpSpPr>
            <p:cNvPr id="42" name="组合 41"/>
            <p:cNvGrpSpPr/>
            <p:nvPr/>
          </p:nvGrpSpPr>
          <p:grpSpPr>
            <a:xfrm>
              <a:off x="1032945" y="437132"/>
              <a:ext cx="3867978" cy="5446920"/>
              <a:chOff x="1032945" y="437132"/>
              <a:chExt cx="3867978" cy="5446920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785077" y="2609707"/>
                <a:ext cx="2564091" cy="3274345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1032945" y="437132"/>
                <a:ext cx="3867978" cy="3867978"/>
                <a:chOff x="1461560" y="1049332"/>
                <a:chExt cx="2235833" cy="2252158"/>
              </a:xfrm>
            </p:grpSpPr>
            <p:pic>
              <p:nvPicPr>
                <p:cNvPr id="46" name="图片 45"/>
                <p:cNvPicPr>
                  <a:picLocks noChangeAspect="1"/>
                </p:cNvPicPr>
                <p:nvPr/>
              </p:nvPicPr>
              <p:blipFill>
                <a:blip r:embed="rId2" cstate="email"/>
                <a:stretch>
                  <a:fillRect/>
                </a:stretch>
              </p:blipFill>
              <p:spPr>
                <a:xfrm>
                  <a:off x="2048708" y="1980434"/>
                  <a:ext cx="1131613" cy="810922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7" name="图片 46"/>
                <p:cNvPicPr>
                  <a:picLocks noChangeAspect="1"/>
                </p:cNvPicPr>
                <p:nvPr/>
              </p:nvPicPr>
              <p:blipFill>
                <a:blip r:embed="rId3" cstate="email"/>
                <a:stretch>
                  <a:fillRect/>
                </a:stretch>
              </p:blipFill>
              <p:spPr>
                <a:xfrm>
                  <a:off x="1461560" y="1049332"/>
                  <a:ext cx="2235833" cy="2252158"/>
                </a:xfrm>
                <a:prstGeom prst="rect">
                  <a:avLst/>
                </a:prstGeom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43" name="矩形 42"/>
            <p:cNvSpPr/>
            <p:nvPr/>
          </p:nvSpPr>
          <p:spPr>
            <a:xfrm>
              <a:off x="1904617" y="3345079"/>
              <a:ext cx="2325010" cy="2321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B5495B"/>
                  </a:solidFill>
                </a:rPr>
                <a:t>      女生节，起源于</a:t>
              </a:r>
              <a:r>
                <a:rPr lang="en-US" altLang="zh-CN" sz="1400" dirty="0">
                  <a:solidFill>
                    <a:srgbClr val="B5495B"/>
                  </a:solidFill>
                </a:rPr>
                <a:t>20</a:t>
              </a:r>
              <a:r>
                <a:rPr lang="zh-CN" altLang="en-US" sz="1400" dirty="0">
                  <a:solidFill>
                    <a:srgbClr val="B5495B"/>
                  </a:solidFill>
                </a:rPr>
                <a:t>世纪</a:t>
              </a:r>
              <a:r>
                <a:rPr lang="en-US" altLang="zh-CN" sz="1400" dirty="0">
                  <a:solidFill>
                    <a:srgbClr val="B5495B"/>
                  </a:solidFill>
                </a:rPr>
                <a:t>80</a:t>
              </a:r>
              <a:r>
                <a:rPr lang="zh-CN" altLang="en-US" sz="1400" dirty="0">
                  <a:solidFill>
                    <a:srgbClr val="B5495B"/>
                  </a:solidFill>
                </a:rPr>
                <a:t>年代末，一般定义在</a:t>
              </a:r>
              <a:r>
                <a:rPr lang="en-US" altLang="zh-CN" sz="1400" dirty="0">
                  <a:solidFill>
                    <a:srgbClr val="B5495B"/>
                  </a:solidFill>
                </a:rPr>
                <a:t>3</a:t>
              </a:r>
              <a:r>
                <a:rPr lang="zh-CN" altLang="en-US" sz="1400" dirty="0">
                  <a:solidFill>
                    <a:srgbClr val="B5495B"/>
                  </a:solidFill>
                </a:rPr>
                <a:t>月</a:t>
              </a:r>
              <a:r>
                <a:rPr lang="en-US" altLang="zh-CN" sz="1400" dirty="0">
                  <a:solidFill>
                    <a:srgbClr val="B5495B"/>
                  </a:solidFill>
                </a:rPr>
                <a:t>7</a:t>
              </a:r>
              <a:r>
                <a:rPr lang="zh-CN" altLang="en-US" sz="1400" dirty="0">
                  <a:solidFill>
                    <a:srgbClr val="B5495B"/>
                  </a:solidFill>
                </a:rPr>
                <a:t>日这一天，三八妇女节前一天。由山东大学在国内首先发起，后扩散到中国各 高校，是一个关爱女生、展现高校女生风采节日。</a:t>
              </a:r>
              <a:endParaRPr lang="zh-CN" altLang="en-US" sz="1200" dirty="0">
                <a:solidFill>
                  <a:srgbClr val="B5495B"/>
                </a:solidFill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629132" y="-952199"/>
            <a:ext cx="3760557" cy="351947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86440" y="143948"/>
            <a:ext cx="2487672" cy="35194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flipH="1">
            <a:off x="5881262" y="2347856"/>
            <a:ext cx="2411220" cy="167054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27283" y="364834"/>
            <a:ext cx="4707338" cy="292800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79937" y="2981132"/>
            <a:ext cx="757981" cy="80418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3840690" y="1829396"/>
            <a:ext cx="1999254" cy="1871088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4673037" y="1746880"/>
            <a:ext cx="3348861" cy="313417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43840" y="319381"/>
            <a:ext cx="11704320" cy="498188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-54022" y="1461732"/>
            <a:ext cx="4559211" cy="21813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 flipH="1">
            <a:off x="7536585" y="1576979"/>
            <a:ext cx="4655415" cy="2181344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338298" y="2054733"/>
            <a:ext cx="2839722" cy="283972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0" y="3609475"/>
            <a:ext cx="12192000" cy="3248525"/>
            <a:chOff x="0" y="3157980"/>
            <a:chExt cx="12192000" cy="3700020"/>
          </a:xfrm>
        </p:grpSpPr>
        <p:sp>
          <p:nvSpPr>
            <p:cNvPr id="5" name="矩形 4"/>
            <p:cNvSpPr/>
            <p:nvPr/>
          </p:nvSpPr>
          <p:spPr>
            <a:xfrm>
              <a:off x="0" y="3157980"/>
              <a:ext cx="12192000" cy="37000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43840" y="3405250"/>
              <a:ext cx="11704320" cy="3205479"/>
            </a:xfrm>
            <a:prstGeom prst="rect">
              <a:avLst/>
            </a:prstGeom>
            <a:noFill/>
            <a:ln w="38100">
              <a:solidFill>
                <a:srgbClr val="F2C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512605" y="4255539"/>
            <a:ext cx="3221695" cy="537092"/>
            <a:chOff x="1518711" y="3505997"/>
            <a:chExt cx="2854139" cy="537092"/>
          </a:xfrm>
        </p:grpSpPr>
        <p:sp>
          <p:nvSpPr>
            <p:cNvPr id="22" name="矩形 21"/>
            <p:cNvSpPr/>
            <p:nvPr/>
          </p:nvSpPr>
          <p:spPr>
            <a:xfrm>
              <a:off x="1518711" y="3520825"/>
              <a:ext cx="2854138" cy="522264"/>
            </a:xfrm>
            <a:prstGeom prst="rect">
              <a:avLst/>
            </a:prstGeom>
            <a:solidFill>
              <a:srgbClr val="F2C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36014" y="3505997"/>
              <a:ext cx="283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B5495B"/>
                  </a:solidFill>
                  <a:latin typeface="Academy Engraved LET" pitchFamily="2" charset="0"/>
                </a:rPr>
                <a:t>Happy Girl's Day</a:t>
              </a:r>
              <a:endParaRPr lang="zh-CN" altLang="en-US" sz="2800" b="1" dirty="0">
                <a:solidFill>
                  <a:srgbClr val="B5495B"/>
                </a:solidFill>
                <a:latin typeface="Academy Engraved LET" pitchFamily="2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75535" y="5290688"/>
            <a:ext cx="5440930" cy="649743"/>
            <a:chOff x="4028182" y="5195198"/>
            <a:chExt cx="5440930" cy="649743"/>
          </a:xfrm>
        </p:grpSpPr>
        <p:sp>
          <p:nvSpPr>
            <p:cNvPr id="24" name="文本框 23"/>
            <p:cNvSpPr txBox="1"/>
            <p:nvPr/>
          </p:nvSpPr>
          <p:spPr>
            <a:xfrm>
              <a:off x="4028182" y="5198610"/>
              <a:ext cx="74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贰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64374" y="5195198"/>
              <a:ext cx="4204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B5495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请在此输入标题</a:t>
              </a:r>
              <a:endParaRPr lang="zh-CN" altLang="en-US" sz="3600" dirty="0">
                <a:solidFill>
                  <a:srgbClr val="B5495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5020534" y="5301267"/>
              <a:ext cx="0" cy="489552"/>
            </a:xfrm>
            <a:prstGeom prst="line">
              <a:avLst/>
            </a:prstGeom>
            <a:ln w="28575">
              <a:solidFill>
                <a:srgbClr val="B549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8939893" y="1755862"/>
            <a:ext cx="1233772" cy="2504614"/>
            <a:chOff x="1883431" y="1406538"/>
            <a:chExt cx="1233772" cy="2504614"/>
          </a:xfrm>
        </p:grpSpPr>
        <p:grpSp>
          <p:nvGrpSpPr>
            <p:cNvPr id="65" name="组合 64"/>
            <p:cNvGrpSpPr/>
            <p:nvPr/>
          </p:nvGrpSpPr>
          <p:grpSpPr>
            <a:xfrm>
              <a:off x="1959867" y="1406538"/>
              <a:ext cx="1084403" cy="2504614"/>
              <a:chOff x="1959867" y="1406538"/>
              <a:chExt cx="1084403" cy="2504614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V="1">
                <a:off x="2498566" y="2507531"/>
                <a:ext cx="3504" cy="1403621"/>
              </a:xfrm>
              <a:prstGeom prst="line">
                <a:avLst/>
              </a:prstGeom>
              <a:ln w="28575">
                <a:solidFill>
                  <a:srgbClr val="B549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流程图: 接点 68"/>
              <p:cNvSpPr/>
              <p:nvPr/>
            </p:nvSpPr>
            <p:spPr>
              <a:xfrm>
                <a:off x="1959867" y="1406538"/>
                <a:ext cx="1084403" cy="1084403"/>
              </a:xfrm>
              <a:prstGeom prst="flowChartConnector">
                <a:avLst/>
              </a:prstGeom>
              <a:noFill/>
              <a:ln w="28575">
                <a:solidFill>
                  <a:srgbClr val="B54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1883431" y="1623998"/>
              <a:ext cx="123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输入文本</a:t>
              </a:r>
              <a:endParaRPr lang="zh-CN" altLang="en-US" dirty="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86932" y="1961222"/>
              <a:ext cx="1230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ADD TEXT</a:t>
              </a:r>
              <a:endParaRPr lang="zh-CN" altLang="en-US" sz="1200" dirty="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565535" y="1757185"/>
            <a:ext cx="1233772" cy="1945187"/>
            <a:chOff x="1883431" y="1406538"/>
            <a:chExt cx="1233772" cy="1945187"/>
          </a:xfrm>
        </p:grpSpPr>
        <p:grpSp>
          <p:nvGrpSpPr>
            <p:cNvPr id="59" name="组合 58"/>
            <p:cNvGrpSpPr/>
            <p:nvPr/>
          </p:nvGrpSpPr>
          <p:grpSpPr>
            <a:xfrm>
              <a:off x="1959867" y="1406538"/>
              <a:ext cx="1084403" cy="1945187"/>
              <a:chOff x="1959867" y="1406538"/>
              <a:chExt cx="1084403" cy="1945187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 flipV="1">
                <a:off x="2502069" y="2507530"/>
                <a:ext cx="1" cy="844195"/>
              </a:xfrm>
              <a:prstGeom prst="line">
                <a:avLst/>
              </a:prstGeom>
              <a:ln w="28575">
                <a:solidFill>
                  <a:srgbClr val="B549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流程图: 接点 62"/>
              <p:cNvSpPr/>
              <p:nvPr/>
            </p:nvSpPr>
            <p:spPr>
              <a:xfrm>
                <a:off x="1959867" y="1406538"/>
                <a:ext cx="1084403" cy="1084403"/>
              </a:xfrm>
              <a:prstGeom prst="flowChartConnector">
                <a:avLst/>
              </a:prstGeom>
              <a:noFill/>
              <a:ln w="28575">
                <a:solidFill>
                  <a:srgbClr val="B54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文本框 59"/>
            <p:cNvSpPr txBox="1"/>
            <p:nvPr/>
          </p:nvSpPr>
          <p:spPr>
            <a:xfrm>
              <a:off x="1883431" y="1623998"/>
              <a:ext cx="123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输入文本</a:t>
              </a:r>
              <a:endParaRPr lang="zh-CN" altLang="en-US" dirty="0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886932" y="1961222"/>
              <a:ext cx="1230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ADD TEXT</a:t>
              </a:r>
              <a:endParaRPr lang="zh-CN" altLang="en-US" sz="1200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31462" y="1757185"/>
            <a:ext cx="1233772" cy="2843161"/>
            <a:chOff x="1883431" y="1406538"/>
            <a:chExt cx="1233772" cy="2843161"/>
          </a:xfrm>
        </p:grpSpPr>
        <p:grpSp>
          <p:nvGrpSpPr>
            <p:cNvPr id="52" name="组合 51"/>
            <p:cNvGrpSpPr/>
            <p:nvPr/>
          </p:nvGrpSpPr>
          <p:grpSpPr>
            <a:xfrm>
              <a:off x="1959867" y="1406538"/>
              <a:ext cx="1084403" cy="2843161"/>
              <a:chOff x="1959867" y="1406538"/>
              <a:chExt cx="1084403" cy="2843161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V="1">
                <a:off x="2484884" y="2507531"/>
                <a:ext cx="17186" cy="1742168"/>
              </a:xfrm>
              <a:prstGeom prst="line">
                <a:avLst/>
              </a:prstGeom>
              <a:ln w="28575">
                <a:solidFill>
                  <a:srgbClr val="B549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流程图: 接点 56"/>
              <p:cNvSpPr/>
              <p:nvPr/>
            </p:nvSpPr>
            <p:spPr>
              <a:xfrm>
                <a:off x="1959867" y="1406538"/>
                <a:ext cx="1084403" cy="1084403"/>
              </a:xfrm>
              <a:prstGeom prst="flowChartConnector">
                <a:avLst/>
              </a:prstGeom>
              <a:noFill/>
              <a:ln w="28575">
                <a:solidFill>
                  <a:srgbClr val="B54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1883431" y="1623998"/>
              <a:ext cx="123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输入文本</a:t>
              </a:r>
              <a:endParaRPr lang="zh-CN" altLang="en-US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886932" y="1961222"/>
              <a:ext cx="1230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ADD TEXT</a:t>
              </a:r>
              <a:endParaRPr lang="zh-CN" altLang="en-US" sz="12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56979" y="1757185"/>
            <a:ext cx="1233772" cy="2131960"/>
            <a:chOff x="1883431" y="1406538"/>
            <a:chExt cx="1233772" cy="2131960"/>
          </a:xfrm>
        </p:grpSpPr>
        <p:grpSp>
          <p:nvGrpSpPr>
            <p:cNvPr id="23" name="组合 22"/>
            <p:cNvGrpSpPr/>
            <p:nvPr/>
          </p:nvGrpSpPr>
          <p:grpSpPr>
            <a:xfrm>
              <a:off x="1959867" y="1406538"/>
              <a:ext cx="1084403" cy="2131960"/>
              <a:chOff x="1959867" y="1406538"/>
              <a:chExt cx="1084403" cy="213196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V="1">
                <a:off x="2502069" y="2507531"/>
                <a:ext cx="1" cy="1030967"/>
              </a:xfrm>
              <a:prstGeom prst="line">
                <a:avLst/>
              </a:prstGeom>
              <a:ln w="28575">
                <a:solidFill>
                  <a:srgbClr val="B5495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流程图: 接点 21"/>
              <p:cNvSpPr/>
              <p:nvPr/>
            </p:nvSpPr>
            <p:spPr>
              <a:xfrm>
                <a:off x="1959867" y="1406538"/>
                <a:ext cx="1084403" cy="1084403"/>
              </a:xfrm>
              <a:prstGeom prst="flowChartConnector">
                <a:avLst/>
              </a:prstGeom>
              <a:noFill/>
              <a:ln w="28575">
                <a:solidFill>
                  <a:srgbClr val="B54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883431" y="1623998"/>
              <a:ext cx="123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输入文本</a:t>
              </a:r>
              <a:endParaRPr lang="zh-CN" altLang="en-US" dirty="0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886932" y="1961222"/>
              <a:ext cx="1230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/>
                <a:t>ADD TEXT</a:t>
              </a:r>
              <a:endParaRPr lang="zh-CN" altLang="en-US" sz="12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243840" y="223520"/>
            <a:ext cx="11704320" cy="641095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41236" y="934720"/>
            <a:ext cx="4409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169556" y="472734"/>
            <a:ext cx="473463" cy="431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1615440" y="447040"/>
            <a:ext cx="32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B5495B"/>
                </a:solidFill>
              </a:rPr>
              <a:t>请您在此输入标题</a:t>
            </a:r>
            <a:endParaRPr lang="zh-CN" altLang="en-US" sz="2400" dirty="0">
              <a:solidFill>
                <a:srgbClr val="B5495B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8173" y="2282869"/>
            <a:ext cx="4521701" cy="45217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87885" y="2310546"/>
            <a:ext cx="3481364" cy="3481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8579" y="2536487"/>
            <a:ext cx="4616926" cy="4616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73549" y="2255614"/>
            <a:ext cx="3445534" cy="344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31511" y="3136566"/>
            <a:ext cx="1972461" cy="19724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734908" y="2394484"/>
            <a:ext cx="3540475" cy="35404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443549" y="3615292"/>
            <a:ext cx="2297947" cy="22979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8768801">
            <a:off x="-408500" y="-385518"/>
            <a:ext cx="2058577" cy="2058577"/>
          </a:xfrm>
          <a:prstGeom prst="rect">
            <a:avLst/>
          </a:prstGeom>
          <a:effectLst/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354570" y="4738181"/>
            <a:ext cx="4001091" cy="2823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2878</Words>
  <Application>WPS 演示</Application>
  <PresentationFormat>宽屏</PresentationFormat>
  <Paragraphs>347</Paragraphs>
  <Slides>25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MStiffHei PRC UltraBold</vt:lpstr>
      <vt:lpstr>Academy Engraved LET</vt:lpstr>
      <vt:lpstr>微软雅黑</vt:lpstr>
      <vt:lpstr>Segoe Print</vt:lpstr>
      <vt:lpstr>等线</vt:lpstr>
      <vt:lpstr>Arial Unicode MS</vt:lpstr>
      <vt:lpstr>等线 Light</vt:lpstr>
      <vt:lpstr>Impact</vt:lpstr>
      <vt:lpstr>Arial</vt:lpstr>
      <vt:lpstr>Arial Regular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3</cp:revision>
  <dcterms:created xsi:type="dcterms:W3CDTF">2019-01-14T08:31:00Z</dcterms:created>
  <dcterms:modified xsi:type="dcterms:W3CDTF">2024-06-26T11:57:53Z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405F005654574A5D96678206E87B149C_13</vt:lpwstr>
  </property>
  <property fmtid="{D5CDD505-2E9C-101B-9397-08002B2CF9AE}" pid="3" name="KSOProductBuildVer">
    <vt:lpwstr>2052-12.1.0.17133</vt:lpwstr>
  </property>
</Properties>
</file>