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9"/>
  </p:notesMasterIdLst>
  <p:sldIdLst>
    <p:sldId id="555" r:id="rId3"/>
    <p:sldId id="557" r:id="rId4"/>
    <p:sldId id="558" r:id="rId5"/>
    <p:sldId id="556" r:id="rId6"/>
    <p:sldId id="559" r:id="rId7"/>
    <p:sldId id="474" r:id="rId8"/>
    <p:sldId id="527" r:id="rId10"/>
    <p:sldId id="528" r:id="rId11"/>
    <p:sldId id="529" r:id="rId12"/>
    <p:sldId id="560" r:id="rId13"/>
    <p:sldId id="531" r:id="rId14"/>
    <p:sldId id="532" r:id="rId15"/>
    <p:sldId id="537" r:id="rId16"/>
    <p:sldId id="533" r:id="rId17"/>
    <p:sldId id="561" r:id="rId18"/>
    <p:sldId id="535" r:id="rId19"/>
    <p:sldId id="536" r:id="rId20"/>
    <p:sldId id="539" r:id="rId21"/>
    <p:sldId id="540" r:id="rId22"/>
    <p:sldId id="541" r:id="rId23"/>
    <p:sldId id="562" r:id="rId24"/>
    <p:sldId id="543" r:id="rId25"/>
    <p:sldId id="544" r:id="rId26"/>
    <p:sldId id="548" r:id="rId27"/>
    <p:sldId id="549" r:id="rId28"/>
    <p:sldId id="563" r:id="rId29"/>
    <p:sldId id="583" r:id="rId30"/>
  </p:sldIdLst>
  <p:sldSz cx="12192000" cy="6858000"/>
  <p:notesSz cx="6858000" cy="9144000"/>
  <p:custDataLst>
    <p:tags r:id="rId34"/>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52C23"/>
    <a:srgbClr val="FEF556"/>
    <a:srgbClr val="FAFC96"/>
    <a:srgbClr val="FFECC6"/>
    <a:srgbClr val="F8E0B6"/>
    <a:srgbClr val="F1D3A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636" autoAdjust="0"/>
    <p:restoredTop sz="96314" autoAdjust="0"/>
  </p:normalViewPr>
  <p:slideViewPr>
    <p:cSldViewPr snapToGrid="0" showGuides="1">
      <p:cViewPr varScale="1">
        <p:scale>
          <a:sx n="108" d="100"/>
          <a:sy n="108" d="100"/>
        </p:scale>
        <p:origin x="792" y="114"/>
      </p:cViewPr>
      <p:guideLst>
        <p:guide orient="horz" pos="2160"/>
        <p:guide pos="3863"/>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notesMaster" Target="notesMasters/notesMaster1.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4" Type="http://schemas.openxmlformats.org/officeDocument/2006/relationships/tags" Target="tags/tag47.xml"/><Relationship Id="rId33" Type="http://schemas.openxmlformats.org/officeDocument/2006/relationships/tableStyles" Target="tableStyles.xml"/><Relationship Id="rId32" Type="http://schemas.openxmlformats.org/officeDocument/2006/relationships/viewProps" Target="viewProps.xml"/><Relationship Id="rId31" Type="http://schemas.openxmlformats.org/officeDocument/2006/relationships/presProps" Target="presProps.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C7F2B2-C81D-4948-9EDF-568F71B89931}"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F8009E-218E-4EEF-9489-D323FC6996E4}"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7D0120C9-0800-446B-95F0-1B313262BE9A}"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7D0120C9-0800-446B-95F0-1B313262BE9A}"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7D0120C9-0800-446B-95F0-1B313262BE9A}"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7D0120C9-0800-446B-95F0-1B313262BE9A}"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7D0120C9-0800-446B-95F0-1B313262BE9A}"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7D0120C9-0800-446B-95F0-1B313262BE9A}"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7D0120C9-0800-446B-95F0-1B313262BE9A}"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7D0120C9-0800-446B-95F0-1B313262BE9A}"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7D0120C9-0800-446B-95F0-1B313262BE9A}"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p:nvPr>
        </p:nvSpPr>
        <p:spPr>
          <a:noFill/>
          <a:ln>
            <a:noFill/>
          </a:ln>
        </p:spPr>
        <p:txBody>
          <a:bodyPr wrap="square" lIns="91440" tIns="45720" rIns="91440" bIns="45720" anchor="t"/>
          <a:p>
            <a:pPr lvl="0">
              <a:spcBef>
                <a:spcPct val="0"/>
              </a:spcBef>
            </a:pPr>
            <a:r>
              <a:rPr lang="zh-CN" altLang="en-US" dirty="0"/>
              <a:t>模板来自于 </a:t>
            </a:r>
            <a:r>
              <a:rPr lang="en-US" altLang="zh-CN" dirty="0"/>
              <a:t>https://www.pptying.com    【PPT</a:t>
            </a:r>
            <a:r>
              <a:rPr lang="zh-CN" altLang="en-US" dirty="0"/>
              <a:t>营</a:t>
            </a:r>
            <a:r>
              <a:rPr lang="en-US" altLang="zh-CN" dirty="0"/>
              <a:t>】</a:t>
            </a:r>
            <a:endParaRPr lang="zh-CN" altLang="en-US" dirty="0"/>
          </a:p>
        </p:txBody>
      </p:sp>
      <p:sp>
        <p:nvSpPr>
          <p:cNvPr id="39939" name="灯片编号占位符 3"/>
          <p:cNvSpPr>
            <a:spLocks noGrp="1"/>
          </p:cNvSpPr>
          <p:nvPr>
            <p:ph type="sldNum" sz="quarter"/>
          </p:nvPr>
        </p:nvSpPr>
        <p:spPr>
          <a:xfrm>
            <a:off x="3884613" y="8685213"/>
            <a:ext cx="2971800" cy="458787"/>
          </a:xfrm>
          <a:prstGeom prst="rect">
            <a:avLst/>
          </a:prstGeom>
          <a:noFill/>
          <a:ln w="9525">
            <a:noFill/>
          </a:ln>
        </p:spPr>
        <p:txBody>
          <a:bodyPr vert="horz" wrap="square" lIns="91440" tIns="45720" rIns="91440" bIns="45720" anchor="b"/>
          <a:p>
            <a:pPr lvl="0" algn="r" eaLnBrk="1" hangingPunct="1"/>
            <a:fld id="{9A0DB2DC-4C9A-4742-B13C-FB6460FD3503}" type="slidenum">
              <a:rPr lang="zh-CN" altLang="en-US" sz="1200">
                <a:solidFill>
                  <a:srgbClr val="000000"/>
                </a:solidFill>
                <a:latin typeface="Calibri" panose="020F0502020204030204" pitchFamily="34" charset="0"/>
                <a:ea typeface="宋体" panose="02010600030101010101" pitchFamily="2" charset="-122"/>
              </a:rPr>
            </a:fld>
            <a:endParaRPr lang="zh-CN" altLang="en-US" sz="1200">
              <a:solidFill>
                <a:srgbClr val="000000"/>
              </a:solidFill>
              <a:latin typeface="Calibri" panose="020F0502020204030204" pitchFamily="34" charset="0"/>
              <a:ea typeface="宋体" panose="02010600030101010101" pitchFamily="2"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7D0120C9-0800-446B-95F0-1B313262BE9A}"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7D0120C9-0800-446B-95F0-1B313262BE9A}"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7D0120C9-0800-446B-95F0-1B313262BE9A}"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7D0120C9-0800-446B-95F0-1B313262BE9A}"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7D0120C9-0800-446B-95F0-1B313262BE9A}"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7D0120C9-0800-446B-95F0-1B313262BE9A}"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7D0120C9-0800-446B-95F0-1B313262BE9A}"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7D0120C9-0800-446B-95F0-1B313262BE9A}"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atin typeface="微软雅黑" panose="020B0503020204020204" pitchFamily="34" charset="-122"/>
                <a:ea typeface="微软雅黑" panose="020B0503020204020204" pitchFamily="34" charset="-122"/>
              </a:defRPr>
            </a:lvl1pPr>
          </a:lstStyle>
          <a:p>
            <a:r>
              <a:rPr lang="zh-CN" altLang="en-US" dirty="0"/>
              <a:t>单击此处编辑母版标题样式</a:t>
            </a:r>
            <a:endParaRPr lang="zh-CN" altLang="en-US" dirty="0"/>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51A0BAEC-A70E-436E-92C6-3ECF094493EF}" type="datetimeFigureOut">
              <a:rPr lang="zh-CN" altLang="en-US" smtClean="0"/>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8745BC63-D829-4A71-B2F4-3CC30B2DF020}"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2000">
        <p:random/>
      </p:transition>
    </mc:Choice>
    <mc:Fallback>
      <p:transition spd="slow" advTm="200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lvl1pPr>
              <a:defRPr>
                <a:latin typeface="微软雅黑" panose="020B0503020204020204" pitchFamily="34" charset="-122"/>
                <a:ea typeface="微软雅黑" panose="020B0503020204020204" pitchFamily="34" charset="-122"/>
              </a:defRPr>
            </a:lvl1pPr>
          </a:lstStyle>
          <a:p>
            <a:r>
              <a:rPr lang="zh-CN" altLang="en-US" dirty="0"/>
              <a:t>单击此处编辑母版标题样式</a:t>
            </a:r>
            <a:endParaRPr lang="zh-CN" altLang="en-US" dirty="0"/>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51A0BAEC-A70E-436E-92C6-3ECF094493EF}" type="datetimeFigureOut">
              <a:rPr lang="zh-CN" altLang="en-US" smtClean="0"/>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8745BC63-D829-4A71-B2F4-3CC30B2DF020}"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2000">
        <p:random/>
      </p:transition>
    </mc:Choice>
    <mc:Fallback>
      <p:transition spd="slow" advTm="2000">
        <p:random/>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1_标题和内容">
    <p:bg>
      <p:bgPr>
        <a:solidFill>
          <a:schemeClr val="bg1"/>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500" advTm="2000">
        <p:random/>
      </p:transition>
    </mc:Choice>
    <mc:Fallback>
      <p:transition spd="slow" advTm="2000">
        <p:random/>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389" y="6356746"/>
            <a:ext cx="2742447" cy="364275"/>
          </a:xfrm>
        </p:spPr>
        <p:txBody>
          <a:bodyPr/>
          <a:lstStyle/>
          <a:p>
            <a:fld id="{32BF82D2-7A68-459D-A996-9BDDA2518FA4}" type="datetimeFigureOut">
              <a:rPr lang="zh-CN" altLang="en-US" smtClean="0"/>
            </a:fld>
            <a:endParaRPr lang="zh-CN" altLang="en-US"/>
          </a:p>
        </p:txBody>
      </p:sp>
      <p:sp>
        <p:nvSpPr>
          <p:cNvPr id="3" name="页脚占位符 2"/>
          <p:cNvSpPr>
            <a:spLocks noGrp="1"/>
          </p:cNvSpPr>
          <p:nvPr>
            <p:ph type="ftr" sz="quarter" idx="11"/>
          </p:nvPr>
        </p:nvSpPr>
        <p:spPr>
          <a:xfrm>
            <a:off x="4038412" y="6356746"/>
            <a:ext cx="4115176" cy="364275"/>
          </a:xfrm>
        </p:spPr>
        <p:txBody>
          <a:bodyPr/>
          <a:lstStyle/>
          <a:p>
            <a:endParaRPr lang="zh-CN" altLang="en-US"/>
          </a:p>
        </p:txBody>
      </p:sp>
      <p:sp>
        <p:nvSpPr>
          <p:cNvPr id="4" name="灯片编号占位符 3"/>
          <p:cNvSpPr>
            <a:spLocks noGrp="1"/>
          </p:cNvSpPr>
          <p:nvPr>
            <p:ph type="sldNum" sz="quarter" idx="12"/>
          </p:nvPr>
        </p:nvSpPr>
        <p:spPr>
          <a:xfrm>
            <a:off x="8611165" y="6356746"/>
            <a:ext cx="2742447" cy="364275"/>
          </a:xfrm>
        </p:spPr>
        <p:txBody>
          <a:bodyPr/>
          <a:lstStyle/>
          <a:p>
            <a:fld id="{3E01EE5D-26FB-46D5-A381-ECFB35BF1D34}" type="slidenum">
              <a:rPr lang="zh-CN" altLang="en-US" smtClean="0"/>
            </a:fld>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fracture"/>
      </p:transition>
    </mc:Choice>
    <mc:Fallback>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6" Type="http://schemas.openxmlformats.org/officeDocument/2006/relationships/theme" Target="../theme/theme1.xml"/><Relationship Id="rId5" Type="http://schemas.openxmlformats.org/officeDocument/2006/relationships/image" Target="../media/image1.jpeg"/><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mc:AlternateContent xmlns:mc="http://schemas.openxmlformats.org/markup-compatibility/2006">
    <mc:Choice xmlns:p14="http://schemas.microsoft.com/office/powerpoint/2010/main" Requires="p14">
      <p:transition spd="slow" p14:dur="1500" advTm="2000">
        <p:random/>
      </p:transition>
    </mc:Choice>
    <mc:Fallback>
      <p:transition spd="slow" advTm="2000">
        <p:random/>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tags" Target="../tags/tag5.xml"/><Relationship Id="rId8" Type="http://schemas.openxmlformats.org/officeDocument/2006/relationships/tags" Target="../tags/tag4.xml"/><Relationship Id="rId7" Type="http://schemas.openxmlformats.org/officeDocument/2006/relationships/tags" Target="../tags/tag3.xml"/><Relationship Id="rId6" Type="http://schemas.openxmlformats.org/officeDocument/2006/relationships/tags" Target="../tags/tag2.xml"/><Relationship Id="rId5" Type="http://schemas.openxmlformats.org/officeDocument/2006/relationships/tags" Target="../tags/tag1.xml"/><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5" Type="http://schemas.openxmlformats.org/officeDocument/2006/relationships/slideLayout" Target="../slideLayouts/slideLayout1.xml"/><Relationship Id="rId14" Type="http://schemas.openxmlformats.org/officeDocument/2006/relationships/tags" Target="../tags/tag10.xml"/><Relationship Id="rId13" Type="http://schemas.openxmlformats.org/officeDocument/2006/relationships/tags" Target="../tags/tag9.xml"/><Relationship Id="rId12" Type="http://schemas.openxmlformats.org/officeDocument/2006/relationships/tags" Target="../tags/tag8.xml"/><Relationship Id="rId11" Type="http://schemas.openxmlformats.org/officeDocument/2006/relationships/tags" Target="../tags/tag7.xml"/><Relationship Id="rId10" Type="http://schemas.openxmlformats.org/officeDocument/2006/relationships/tags" Target="../tags/tag6.xm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jpeg"/></Relationships>
</file>

<file path=ppt/slides/_rels/slide11.xml.rels><?xml version="1.0" encoding="UTF-8" standalone="yes"?>
<Relationships xmlns="http://schemas.openxmlformats.org/package/2006/relationships"><Relationship Id="rId8" Type="http://schemas.openxmlformats.org/officeDocument/2006/relationships/notesSlide" Target="../notesSlides/notesSlide5.xml"/><Relationship Id="rId7"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tags" Target="../tags/tag23.xml"/><Relationship Id="rId4" Type="http://schemas.openxmlformats.org/officeDocument/2006/relationships/tags" Target="../tags/tag22.xml"/><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image" Target="../media/image4.png"/></Relationships>
</file>

<file path=ppt/slides/_rels/slide12.xml.rels><?xml version="1.0" encoding="UTF-8" standalone="yes"?>
<Relationships xmlns="http://schemas.openxmlformats.org/package/2006/relationships"><Relationship Id="rId9" Type="http://schemas.openxmlformats.org/officeDocument/2006/relationships/notesSlide" Target="../notesSlides/notesSlide6.xml"/><Relationship Id="rId8" Type="http://schemas.openxmlformats.org/officeDocument/2006/relationships/slideLayout" Target="../slideLayouts/slideLayout3.xml"/><Relationship Id="rId7" Type="http://schemas.openxmlformats.org/officeDocument/2006/relationships/image" Target="../media/image13.png"/><Relationship Id="rId6" Type="http://schemas.openxmlformats.org/officeDocument/2006/relationships/image" Target="../media/image12.png"/><Relationship Id="rId5" Type="http://schemas.openxmlformats.org/officeDocument/2006/relationships/tags" Target="../tags/tag27.xml"/><Relationship Id="rId4" Type="http://schemas.openxmlformats.org/officeDocument/2006/relationships/tags" Target="../tags/tag26.xml"/><Relationship Id="rId3" Type="http://schemas.openxmlformats.org/officeDocument/2006/relationships/tags" Target="../tags/tag25.xml"/><Relationship Id="rId2" Type="http://schemas.openxmlformats.org/officeDocument/2006/relationships/tags" Target="../tags/tag24.xml"/><Relationship Id="rId1" Type="http://schemas.openxmlformats.org/officeDocument/2006/relationships/image" Target="../media/image4.png"/></Relationships>
</file>

<file path=ppt/slides/_rels/slide13.xml.rels><?xml version="1.0" encoding="UTF-8" standalone="yes"?>
<Relationships xmlns="http://schemas.openxmlformats.org/package/2006/relationships"><Relationship Id="rId9" Type="http://schemas.openxmlformats.org/officeDocument/2006/relationships/notesSlide" Target="../notesSlides/notesSlide7.xml"/><Relationship Id="rId8" Type="http://schemas.openxmlformats.org/officeDocument/2006/relationships/slideLayout" Target="../slideLayouts/slideLayout3.xml"/><Relationship Id="rId7" Type="http://schemas.openxmlformats.org/officeDocument/2006/relationships/image" Target="../media/image14.png"/><Relationship Id="rId6" Type="http://schemas.openxmlformats.org/officeDocument/2006/relationships/image" Target="../media/image12.png"/><Relationship Id="rId5" Type="http://schemas.openxmlformats.org/officeDocument/2006/relationships/tags" Target="../tags/tag31.xml"/><Relationship Id="rId4" Type="http://schemas.openxmlformats.org/officeDocument/2006/relationships/tags" Target="../tags/tag30.xml"/><Relationship Id="rId3" Type="http://schemas.openxmlformats.org/officeDocument/2006/relationships/tags" Target="../tags/tag29.xml"/><Relationship Id="rId2" Type="http://schemas.openxmlformats.org/officeDocument/2006/relationships/tags" Target="../tags/tag28.xml"/><Relationship Id="rId1"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3.xml"/><Relationship Id="rId1" Type="http://schemas.openxmlformats.org/officeDocument/2006/relationships/image" Target="../media/image4.png"/></Relationships>
</file>

<file path=ppt/slides/_rels/slide15.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3.xml"/><Relationship Id="rId1"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3.xml"/><Relationship Id="rId1"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3.xml"/><Relationship Id="rId1" Type="http://schemas.openxmlformats.org/officeDocument/2006/relationships/image" Target="../media/image4.png"/></Relationships>
</file>

<file path=ppt/slides/_rels/slide19.xml.rels><?xml version="1.0" encoding="UTF-8" standalone="yes"?>
<Relationships xmlns="http://schemas.openxmlformats.org/package/2006/relationships"><Relationship Id="rId4" Type="http://schemas.openxmlformats.org/officeDocument/2006/relationships/notesSlide" Target="../notesSlides/notesSlide12.xml"/><Relationship Id="rId3" Type="http://schemas.openxmlformats.org/officeDocument/2006/relationships/slideLayout" Target="../slideLayouts/slideLayout3.xml"/><Relationship Id="rId2" Type="http://schemas.openxmlformats.org/officeDocument/2006/relationships/image" Target="../media/image15.png"/><Relationship Id="rId1"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png"/><Relationship Id="rId1" Type="http://schemas.openxmlformats.org/officeDocument/2006/relationships/image" Target="../media/image1.jpeg"/></Relationships>
</file>

<file path=ppt/slides/_rels/slide20.xml.rels><?xml version="1.0" encoding="UTF-8" standalone="yes"?>
<Relationships xmlns="http://schemas.openxmlformats.org/package/2006/relationships"><Relationship Id="rId4" Type="http://schemas.openxmlformats.org/officeDocument/2006/relationships/notesSlide" Target="../notesSlides/notesSlide13.xml"/><Relationship Id="rId3" Type="http://schemas.openxmlformats.org/officeDocument/2006/relationships/slideLayout" Target="../slideLayouts/slideLayout3.xml"/><Relationship Id="rId2" Type="http://schemas.openxmlformats.org/officeDocument/2006/relationships/image" Target="../media/image16.png"/><Relationship Id="rId1" Type="http://schemas.openxmlformats.org/officeDocument/2006/relationships/image" Target="../media/image4.png"/></Relationships>
</file>

<file path=ppt/slides/_rels/slide21.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jpeg"/></Relationships>
</file>

<file path=ppt/slides/_rels/slide22.xml.rels><?xml version="1.0" encoding="UTF-8" standalone="yes"?>
<Relationships xmlns="http://schemas.openxmlformats.org/package/2006/relationships"><Relationship Id="rId4" Type="http://schemas.openxmlformats.org/officeDocument/2006/relationships/notesSlide" Target="../notesSlides/notesSlide14.xml"/><Relationship Id="rId3" Type="http://schemas.openxmlformats.org/officeDocument/2006/relationships/slideLayout" Target="../slideLayouts/slideLayout3.xml"/><Relationship Id="rId2" Type="http://schemas.openxmlformats.org/officeDocument/2006/relationships/image" Target="../media/image17.png"/><Relationship Id="rId1" Type="http://schemas.openxmlformats.org/officeDocument/2006/relationships/image" Target="../media/image4.png"/></Relationships>
</file>

<file path=ppt/slides/_rels/slide23.xml.rels><?xml version="1.0" encoding="UTF-8" standalone="yes"?>
<Relationships xmlns="http://schemas.openxmlformats.org/package/2006/relationships"><Relationship Id="rId9" Type="http://schemas.openxmlformats.org/officeDocument/2006/relationships/notesSlide" Target="../notesSlides/notesSlide15.xml"/><Relationship Id="rId8" Type="http://schemas.openxmlformats.org/officeDocument/2006/relationships/slideLayout" Target="../slideLayouts/slideLayout3.xml"/><Relationship Id="rId7" Type="http://schemas.openxmlformats.org/officeDocument/2006/relationships/tags" Target="../tags/tag36.xml"/><Relationship Id="rId6" Type="http://schemas.openxmlformats.org/officeDocument/2006/relationships/tags" Target="../tags/tag35.xml"/><Relationship Id="rId5" Type="http://schemas.openxmlformats.org/officeDocument/2006/relationships/tags" Target="../tags/tag34.xml"/><Relationship Id="rId4" Type="http://schemas.openxmlformats.org/officeDocument/2006/relationships/tags" Target="../tags/tag33.xml"/><Relationship Id="rId3" Type="http://schemas.openxmlformats.org/officeDocument/2006/relationships/tags" Target="../tags/tag32.xml"/><Relationship Id="rId2" Type="http://schemas.openxmlformats.org/officeDocument/2006/relationships/image" Target="../media/image18.png"/><Relationship Id="rId1" Type="http://schemas.openxmlformats.org/officeDocument/2006/relationships/image" Target="../media/image4.png"/></Relationships>
</file>

<file path=ppt/slides/_rels/slide24.xml.rels><?xml version="1.0" encoding="UTF-8" standalone="yes"?>
<Relationships xmlns="http://schemas.openxmlformats.org/package/2006/relationships"><Relationship Id="rId4" Type="http://schemas.openxmlformats.org/officeDocument/2006/relationships/notesSlide" Target="../notesSlides/notesSlide16.xml"/><Relationship Id="rId3" Type="http://schemas.openxmlformats.org/officeDocument/2006/relationships/slideLayout" Target="../slideLayouts/slideLayout3.xml"/><Relationship Id="rId2" Type="http://schemas.openxmlformats.org/officeDocument/2006/relationships/image" Target="../media/image18.png"/><Relationship Id="rId1" Type="http://schemas.openxmlformats.org/officeDocument/2006/relationships/image" Target="../media/image4.png"/></Relationships>
</file>

<file path=ppt/slides/_rels/slide25.xml.rels><?xml version="1.0" encoding="UTF-8" standalone="yes"?>
<Relationships xmlns="http://schemas.openxmlformats.org/package/2006/relationships"><Relationship Id="rId4" Type="http://schemas.openxmlformats.org/officeDocument/2006/relationships/notesSlide" Target="../notesSlides/notesSlide17.xml"/><Relationship Id="rId3" Type="http://schemas.openxmlformats.org/officeDocument/2006/relationships/slideLayout" Target="../slideLayouts/slideLayout3.xml"/><Relationship Id="rId2" Type="http://schemas.openxmlformats.org/officeDocument/2006/relationships/image" Target="../media/image18.png"/><Relationship Id="rId1" Type="http://schemas.openxmlformats.org/officeDocument/2006/relationships/image" Target="../media/image4.png"/></Relationships>
</file>

<file path=ppt/slides/_rels/slide26.xml.rels><?xml version="1.0" encoding="UTF-8" standalone="yes"?>
<Relationships xmlns="http://schemas.openxmlformats.org/package/2006/relationships"><Relationship Id="rId9" Type="http://schemas.openxmlformats.org/officeDocument/2006/relationships/tags" Target="../tags/tag41.xml"/><Relationship Id="rId8" Type="http://schemas.openxmlformats.org/officeDocument/2006/relationships/tags" Target="../tags/tag40.xml"/><Relationship Id="rId7" Type="http://schemas.openxmlformats.org/officeDocument/2006/relationships/tags" Target="../tags/tag39.xml"/><Relationship Id="rId6" Type="http://schemas.openxmlformats.org/officeDocument/2006/relationships/tags" Target="../tags/tag38.xml"/><Relationship Id="rId5" Type="http://schemas.openxmlformats.org/officeDocument/2006/relationships/tags" Target="../tags/tag37.xml"/><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5" Type="http://schemas.openxmlformats.org/officeDocument/2006/relationships/slideLayout" Target="../slideLayouts/slideLayout1.xml"/><Relationship Id="rId14" Type="http://schemas.openxmlformats.org/officeDocument/2006/relationships/tags" Target="../tags/tag46.xml"/><Relationship Id="rId13" Type="http://schemas.openxmlformats.org/officeDocument/2006/relationships/tags" Target="../tags/tag45.xml"/><Relationship Id="rId12" Type="http://schemas.openxmlformats.org/officeDocument/2006/relationships/tags" Target="../tags/tag44.xml"/><Relationship Id="rId11" Type="http://schemas.openxmlformats.org/officeDocument/2006/relationships/tags" Target="../tags/tag43.xml"/><Relationship Id="rId10" Type="http://schemas.openxmlformats.org/officeDocument/2006/relationships/tags" Target="../tags/tag42.xml"/><Relationship Id="rId1" Type="http://schemas.openxmlformats.org/officeDocument/2006/relationships/image" Target="../media/image1.jpeg"/></Relationships>
</file>

<file path=ppt/slides/_rels/slide27.xml.rels><?xml version="1.0" encoding="UTF-8" standalone="yes"?>
<Relationships xmlns="http://schemas.openxmlformats.org/package/2006/relationships"><Relationship Id="rId4" Type="http://schemas.openxmlformats.org/officeDocument/2006/relationships/notesSlide" Target="../notesSlides/notesSlide18.xml"/><Relationship Id="rId3" Type="http://schemas.openxmlformats.org/officeDocument/2006/relationships/slideLayout" Target="../slideLayouts/slideLayout4.xml"/><Relationship Id="rId2" Type="http://schemas.openxmlformats.org/officeDocument/2006/relationships/hyperlink" Target="https://www.pptying.com" TargetMode="External"/><Relationship Id="rId1" Type="http://schemas.openxmlformats.org/officeDocument/2006/relationships/image" Target="../media/image19.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5.png"/><Relationship Id="rId1" Type="http://schemas.openxmlformats.org/officeDocument/2006/relationships/image" Target="../media/image1.jpeg"/></Relationships>
</file>

<file path=ppt/slides/_rels/slide4.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7.png"/><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image" Target="../media/image1.jpeg"/></Relationships>
</file>

<file path=ppt/slides/_rels/slide5.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3.xml"/><Relationship Id="rId1" Type="http://schemas.openxmlformats.org/officeDocument/2006/relationships/image" Target="../media/image4.png"/></Relationships>
</file>

<file path=ppt/slides/_rels/slide7.xml.rels><?xml version="1.0" encoding="UTF-8" standalone="yes"?>
<Relationships xmlns="http://schemas.openxmlformats.org/package/2006/relationships"><Relationship Id="rId9" Type="http://schemas.openxmlformats.org/officeDocument/2006/relationships/image" Target="../media/image9.png"/><Relationship Id="rId8" Type="http://schemas.openxmlformats.org/officeDocument/2006/relationships/tags" Target="../tags/tag16.xml"/><Relationship Id="rId7" Type="http://schemas.openxmlformats.org/officeDocument/2006/relationships/tags" Target="../tags/tag15.xml"/><Relationship Id="rId6" Type="http://schemas.openxmlformats.org/officeDocument/2006/relationships/image" Target="../media/image8.png"/><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4" Type="http://schemas.openxmlformats.org/officeDocument/2006/relationships/notesSlide" Target="../notesSlides/notesSlide2.xml"/><Relationship Id="rId13" Type="http://schemas.openxmlformats.org/officeDocument/2006/relationships/slideLayout" Target="../slideLayouts/slideLayout3.xml"/><Relationship Id="rId12" Type="http://schemas.openxmlformats.org/officeDocument/2006/relationships/tags" Target="../tags/tag19.xml"/><Relationship Id="rId11" Type="http://schemas.openxmlformats.org/officeDocument/2006/relationships/tags" Target="../tags/tag18.xml"/><Relationship Id="rId10" Type="http://schemas.openxmlformats.org/officeDocument/2006/relationships/tags" Target="../tags/tag17.xml"/><Relationship Id="rId1" Type="http://schemas.openxmlformats.org/officeDocument/2006/relationships/image" Target="../media/image4.png"/></Relationships>
</file>

<file path=ppt/slides/_rels/slide8.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3.xml"/><Relationship Id="rId2" Type="http://schemas.openxmlformats.org/officeDocument/2006/relationships/image" Target="../media/image10.png"/><Relationship Id="rId1" Type="http://schemas.openxmlformats.org/officeDocument/2006/relationships/image" Target="../media/image4.png"/></Relationships>
</file>

<file path=ppt/slides/_rels/slide9.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3.xml"/><Relationship Id="rId2" Type="http://schemas.openxmlformats.org/officeDocument/2006/relationships/image" Target="../media/image11.jpeg"/><Relationship Id="rId1"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图片 4"/>
          <p:cNvPicPr>
            <a:picLocks noChangeAspect="1"/>
          </p:cNvPicPr>
          <p:nvPr/>
        </p:nvPicPr>
        <p:blipFill rotWithShape="1">
          <a:blip r:embed="rId2" cstate="hqprint">
            <a:extLst>
              <a:ext uri="{28A0092B-C50C-407E-A947-70E740481C1C}">
                <a14:useLocalDpi xmlns:a14="http://schemas.microsoft.com/office/drawing/2010/main" val="0"/>
              </a:ext>
            </a:extLst>
          </a:blip>
          <a:srcRect t="30625"/>
          <a:stretch>
            <a:fillRect/>
          </a:stretch>
        </p:blipFill>
        <p:spPr>
          <a:xfrm flipH="1">
            <a:off x="0" y="2628900"/>
            <a:ext cx="12192000" cy="4229100"/>
          </a:xfrm>
          <a:prstGeom prst="rect">
            <a:avLst/>
          </a:prstGeom>
        </p:spPr>
      </p:pic>
      <p:pic>
        <p:nvPicPr>
          <p:cNvPr id="6" name="图片 5"/>
          <p:cNvPicPr>
            <a:picLocks noChangeAspect="1"/>
          </p:cNvPicPr>
          <p:nvPr/>
        </p:nvPicPr>
        <p:blipFill rotWithShape="1">
          <a:blip r:embed="rId3" cstate="hqprint">
            <a:extLst>
              <a:ext uri="{28A0092B-C50C-407E-A947-70E740481C1C}">
                <a14:useLocalDpi xmlns:a14="http://schemas.microsoft.com/office/drawing/2010/main" val="0"/>
              </a:ext>
            </a:extLst>
          </a:blip>
          <a:srcRect l="63906" b="76562"/>
          <a:stretch>
            <a:fillRect/>
          </a:stretch>
        </p:blipFill>
        <p:spPr>
          <a:xfrm>
            <a:off x="7791450" y="0"/>
            <a:ext cx="4400550" cy="1428750"/>
          </a:xfrm>
          <a:prstGeom prst="rect">
            <a:avLst/>
          </a:prstGeom>
        </p:spPr>
      </p:pic>
      <p:sp>
        <p:nvSpPr>
          <p:cNvPr id="8" name="矩形 7"/>
          <p:cNvSpPr/>
          <p:nvPr/>
        </p:nvSpPr>
        <p:spPr>
          <a:xfrm>
            <a:off x="1256524" y="1550040"/>
            <a:ext cx="7299265" cy="2507610"/>
          </a:xfrm>
          <a:prstGeom prst="rect">
            <a:avLst/>
          </a:prstGeom>
        </p:spPr>
        <p:txBody>
          <a:bodyPr wrap="square">
            <a:spAutoFit/>
          </a:bodyPr>
          <a:lstStyle/>
          <a:p>
            <a:pPr algn="dist">
              <a:lnSpc>
                <a:spcPct val="90000"/>
              </a:lnSpc>
            </a:pPr>
            <a:r>
              <a:rPr lang="zh-CN" altLang="en-US" sz="8800" spc="-100" dirty="0">
                <a:gradFill flip="none" rotWithShape="1">
                  <a:gsLst>
                    <a:gs pos="100000">
                      <a:srgbClr val="FF0000"/>
                    </a:gs>
                    <a:gs pos="0">
                      <a:srgbClr val="B50008"/>
                    </a:gs>
                  </a:gsLst>
                  <a:lin ang="16200000" scaled="1"/>
                  <a:tileRect/>
                </a:gradFill>
                <a:effectLst>
                  <a:outerShdw blurRad="38100" dist="38100" dir="2700000" algn="tl">
                    <a:srgbClr val="000000">
                      <a:alpha val="43137"/>
                    </a:srgbClr>
                  </a:outerShdw>
                </a:effectLst>
                <a:latin typeface="汉仪菱心体简" panose="02010400000101010101" pitchFamily="2" charset="-122"/>
                <a:ea typeface="汉仪菱心体简" panose="02010400000101010101" pitchFamily="2" charset="-122"/>
                <a:cs typeface="+mn-ea"/>
                <a:sym typeface="+mn-lt"/>
              </a:rPr>
              <a:t>发扬斗争精神</a:t>
            </a:r>
            <a:endParaRPr lang="en-US" altLang="zh-CN" sz="8800" spc="-100" dirty="0">
              <a:gradFill flip="none" rotWithShape="1">
                <a:gsLst>
                  <a:gs pos="100000">
                    <a:srgbClr val="FF0000"/>
                  </a:gs>
                  <a:gs pos="0">
                    <a:srgbClr val="B50008"/>
                  </a:gs>
                </a:gsLst>
                <a:lin ang="16200000" scaled="1"/>
                <a:tileRect/>
              </a:gradFill>
              <a:effectLst>
                <a:outerShdw blurRad="38100" dist="38100" dir="2700000" algn="tl">
                  <a:srgbClr val="000000">
                    <a:alpha val="43137"/>
                  </a:srgbClr>
                </a:outerShdw>
              </a:effectLst>
              <a:latin typeface="汉仪菱心体简" panose="02010400000101010101" pitchFamily="2" charset="-122"/>
              <a:ea typeface="汉仪菱心体简" panose="02010400000101010101" pitchFamily="2" charset="-122"/>
              <a:cs typeface="+mn-ea"/>
              <a:sym typeface="+mn-lt"/>
            </a:endParaRPr>
          </a:p>
          <a:p>
            <a:pPr algn="dist">
              <a:lnSpc>
                <a:spcPct val="90000"/>
              </a:lnSpc>
            </a:pPr>
            <a:r>
              <a:rPr lang="zh-CN" altLang="en-US" sz="8800" spc="-100" dirty="0">
                <a:gradFill flip="none" rotWithShape="1">
                  <a:gsLst>
                    <a:gs pos="100000">
                      <a:srgbClr val="FF0000"/>
                    </a:gs>
                    <a:gs pos="0">
                      <a:srgbClr val="B50008"/>
                    </a:gs>
                  </a:gsLst>
                  <a:lin ang="16200000" scaled="1"/>
                  <a:tileRect/>
                </a:gradFill>
                <a:effectLst>
                  <a:outerShdw blurRad="38100" dist="38100" dir="2700000" algn="tl">
                    <a:srgbClr val="000000">
                      <a:alpha val="43137"/>
                    </a:srgbClr>
                  </a:outerShdw>
                </a:effectLst>
                <a:latin typeface="汉仪菱心体简" panose="02010400000101010101" pitchFamily="2" charset="-122"/>
                <a:ea typeface="汉仪菱心体简" panose="02010400000101010101" pitchFamily="2" charset="-122"/>
                <a:cs typeface="+mn-ea"/>
                <a:sym typeface="+mn-lt"/>
              </a:rPr>
              <a:t>勇于担当作为</a:t>
            </a:r>
            <a:endParaRPr lang="en-US" altLang="zh-CN" sz="8800" spc="-100" dirty="0">
              <a:gradFill flip="none" rotWithShape="1">
                <a:gsLst>
                  <a:gs pos="100000">
                    <a:srgbClr val="FF0000"/>
                  </a:gs>
                  <a:gs pos="0">
                    <a:srgbClr val="B50008"/>
                  </a:gs>
                </a:gsLst>
                <a:lin ang="16200000" scaled="1"/>
                <a:tileRect/>
              </a:gradFill>
              <a:effectLst>
                <a:outerShdw blurRad="38100" dist="38100" dir="2700000" algn="tl">
                  <a:srgbClr val="000000">
                    <a:alpha val="43137"/>
                  </a:srgbClr>
                </a:outerShdw>
              </a:effectLst>
              <a:latin typeface="汉仪菱心体简" panose="02010400000101010101" pitchFamily="2" charset="-122"/>
              <a:ea typeface="汉仪菱心体简" panose="02010400000101010101" pitchFamily="2" charset="-122"/>
              <a:cs typeface="+mn-ea"/>
              <a:sym typeface="+mn-lt"/>
            </a:endParaRPr>
          </a:p>
        </p:txBody>
      </p:sp>
      <p:pic>
        <p:nvPicPr>
          <p:cNvPr id="13" name="图片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5497" y="246371"/>
            <a:ext cx="1195615" cy="966967"/>
          </a:xfrm>
          <a:prstGeom prst="rect">
            <a:avLst/>
          </a:prstGeom>
        </p:spPr>
      </p:pic>
      <p:grpSp>
        <p:nvGrpSpPr>
          <p:cNvPr id="14" name="PA-10228"/>
          <p:cNvGrpSpPr/>
          <p:nvPr>
            <p:custDataLst>
              <p:tags r:id="rId5"/>
            </p:custDataLst>
          </p:nvPr>
        </p:nvGrpSpPr>
        <p:grpSpPr>
          <a:xfrm>
            <a:off x="2390403" y="4324120"/>
            <a:ext cx="292463" cy="292463"/>
            <a:chOff x="801291" y="3535885"/>
            <a:chExt cx="219347" cy="219347"/>
          </a:xfrm>
        </p:grpSpPr>
        <p:sp>
          <p:nvSpPr>
            <p:cNvPr id="15" name="PA-椭圆 10"/>
            <p:cNvSpPr>
              <a:spLocks noChangeArrowheads="1"/>
            </p:cNvSpPr>
            <p:nvPr>
              <p:custDataLst>
                <p:tags r:id="rId6"/>
              </p:custDataLst>
            </p:nvPr>
          </p:nvSpPr>
          <p:spPr bwMode="auto">
            <a:xfrm>
              <a:off x="801291" y="3535885"/>
              <a:ext cx="219347" cy="219347"/>
            </a:xfrm>
            <a:prstGeom prst="ellipse">
              <a:avLst/>
            </a:prstGeom>
            <a:solidFill>
              <a:srgbClr val="C00000"/>
            </a:solidFill>
            <a:ln>
              <a:noFill/>
            </a:ln>
            <a:effectLst/>
            <a:extLst>
              <a:ext uri="{91240B29-F687-4F45-9708-019B960494DF}">
                <a14:hiddenLine xmlns:a14="http://schemas.microsoft.com/office/drawing/2010/main" w="6350">
                  <a:solidFill>
                    <a:srgbClr val="CBAB89"/>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zh-CN" altLang="en-US" sz="1065">
                <a:solidFill>
                  <a:schemeClr val="tx1">
                    <a:lumMod val="95000"/>
                    <a:lumOff val="5000"/>
                  </a:schemeClr>
                </a:solidFill>
                <a:cs typeface="+mn-ea"/>
                <a:sym typeface="+mn-lt"/>
              </a:endParaRPr>
            </a:p>
          </p:txBody>
        </p:sp>
        <p:grpSp>
          <p:nvGrpSpPr>
            <p:cNvPr id="16" name="组合 15"/>
            <p:cNvGrpSpPr/>
            <p:nvPr/>
          </p:nvGrpSpPr>
          <p:grpSpPr>
            <a:xfrm>
              <a:off x="860980" y="3583766"/>
              <a:ext cx="100336" cy="114060"/>
              <a:chOff x="860980" y="3583766"/>
              <a:chExt cx="100336" cy="114060"/>
            </a:xfrm>
          </p:grpSpPr>
          <p:sp>
            <p:nvSpPr>
              <p:cNvPr id="17" name="PA-任意多边形 12"/>
              <p:cNvSpPr>
                <a:spLocks noEditPoints="1"/>
              </p:cNvSpPr>
              <p:nvPr>
                <p:custDataLst>
                  <p:tags r:id="rId7"/>
                </p:custDataLst>
              </p:nvPr>
            </p:nvSpPr>
            <p:spPr bwMode="auto">
              <a:xfrm>
                <a:off x="884050" y="3583766"/>
                <a:ext cx="53830" cy="53740"/>
              </a:xfrm>
              <a:custGeom>
                <a:avLst/>
                <a:gdLst>
                  <a:gd name="T0" fmla="*/ 31 w 62"/>
                  <a:gd name="T1" fmla="*/ 62 h 62"/>
                  <a:gd name="T2" fmla="*/ 0 w 62"/>
                  <a:gd name="T3" fmla="*/ 31 h 62"/>
                  <a:gd name="T4" fmla="*/ 31 w 62"/>
                  <a:gd name="T5" fmla="*/ 0 h 62"/>
                  <a:gd name="T6" fmla="*/ 62 w 62"/>
                  <a:gd name="T7" fmla="*/ 31 h 62"/>
                  <a:gd name="T8" fmla="*/ 31 w 62"/>
                  <a:gd name="T9" fmla="*/ 62 h 62"/>
                  <a:gd name="T10" fmla="*/ 31 w 62"/>
                  <a:gd name="T11" fmla="*/ 11 h 62"/>
                  <a:gd name="T12" fmla="*/ 11 w 62"/>
                  <a:gd name="T13" fmla="*/ 31 h 62"/>
                  <a:gd name="T14" fmla="*/ 31 w 62"/>
                  <a:gd name="T15" fmla="*/ 51 h 62"/>
                  <a:gd name="T16" fmla="*/ 51 w 62"/>
                  <a:gd name="T17" fmla="*/ 31 h 62"/>
                  <a:gd name="T18" fmla="*/ 31 w 62"/>
                  <a:gd name="T19" fmla="*/ 11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1" y="11"/>
                    </a:moveTo>
                    <a:cubicBezTo>
                      <a:pt x="20" y="11"/>
                      <a:pt x="11" y="20"/>
                      <a:pt x="11" y="31"/>
                    </a:cubicBezTo>
                    <a:cubicBezTo>
                      <a:pt x="11" y="42"/>
                      <a:pt x="20" y="51"/>
                      <a:pt x="31" y="51"/>
                    </a:cubicBezTo>
                    <a:cubicBezTo>
                      <a:pt x="42" y="51"/>
                      <a:pt x="51" y="42"/>
                      <a:pt x="51" y="31"/>
                    </a:cubicBezTo>
                    <a:cubicBezTo>
                      <a:pt x="51" y="20"/>
                      <a:pt x="42" y="11"/>
                      <a:pt x="31" y="11"/>
                    </a:cubicBezTo>
                    <a:close/>
                  </a:path>
                </a:pathLst>
              </a:cu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lstStyle/>
              <a:p>
                <a:pPr algn="dist"/>
                <a:endParaRPr lang="zh-CN" altLang="en-US" sz="2135">
                  <a:solidFill>
                    <a:schemeClr val="tx1">
                      <a:lumMod val="95000"/>
                      <a:lumOff val="5000"/>
                    </a:schemeClr>
                  </a:solidFill>
                  <a:cs typeface="+mn-ea"/>
                  <a:sym typeface="+mn-lt"/>
                </a:endParaRPr>
              </a:p>
            </p:txBody>
          </p:sp>
          <p:sp>
            <p:nvSpPr>
              <p:cNvPr id="18" name="PA-任意多边形 13"/>
              <p:cNvSpPr/>
              <p:nvPr>
                <p:custDataLst>
                  <p:tags r:id="rId8"/>
                </p:custDataLst>
              </p:nvPr>
            </p:nvSpPr>
            <p:spPr bwMode="auto">
              <a:xfrm>
                <a:off x="860980" y="3643355"/>
                <a:ext cx="100336" cy="54471"/>
              </a:xfrm>
              <a:custGeom>
                <a:avLst/>
                <a:gdLst>
                  <a:gd name="T0" fmla="*/ 111 w 116"/>
                  <a:gd name="T1" fmla="*/ 63 h 63"/>
                  <a:gd name="T2" fmla="*/ 105 w 116"/>
                  <a:gd name="T3" fmla="*/ 58 h 63"/>
                  <a:gd name="T4" fmla="*/ 58 w 116"/>
                  <a:gd name="T5" fmla="*/ 11 h 63"/>
                  <a:gd name="T6" fmla="*/ 11 w 116"/>
                  <a:gd name="T7" fmla="*/ 58 h 63"/>
                  <a:gd name="T8" fmla="*/ 6 w 116"/>
                  <a:gd name="T9" fmla="*/ 63 h 63"/>
                  <a:gd name="T10" fmla="*/ 0 w 116"/>
                  <a:gd name="T11" fmla="*/ 58 h 63"/>
                  <a:gd name="T12" fmla="*/ 58 w 116"/>
                  <a:gd name="T13" fmla="*/ 0 h 63"/>
                  <a:gd name="T14" fmla="*/ 116 w 116"/>
                  <a:gd name="T15" fmla="*/ 58 h 63"/>
                  <a:gd name="T16" fmla="*/ 111 w 116"/>
                  <a:gd name="T17"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6" h="63">
                    <a:moveTo>
                      <a:pt x="111" y="63"/>
                    </a:moveTo>
                    <a:cubicBezTo>
                      <a:pt x="108" y="63"/>
                      <a:pt x="105" y="61"/>
                      <a:pt x="105" y="58"/>
                    </a:cubicBezTo>
                    <a:cubicBezTo>
                      <a:pt x="105" y="32"/>
                      <a:pt x="84" y="11"/>
                      <a:pt x="58" y="11"/>
                    </a:cubicBezTo>
                    <a:cubicBezTo>
                      <a:pt x="32" y="11"/>
                      <a:pt x="11" y="32"/>
                      <a:pt x="11" y="58"/>
                    </a:cubicBezTo>
                    <a:cubicBezTo>
                      <a:pt x="11" y="61"/>
                      <a:pt x="9" y="63"/>
                      <a:pt x="6" y="63"/>
                    </a:cubicBezTo>
                    <a:cubicBezTo>
                      <a:pt x="3" y="63"/>
                      <a:pt x="0" y="61"/>
                      <a:pt x="0" y="58"/>
                    </a:cubicBezTo>
                    <a:cubicBezTo>
                      <a:pt x="0" y="26"/>
                      <a:pt x="26" y="0"/>
                      <a:pt x="58" y="0"/>
                    </a:cubicBezTo>
                    <a:cubicBezTo>
                      <a:pt x="90" y="0"/>
                      <a:pt x="116" y="26"/>
                      <a:pt x="116" y="58"/>
                    </a:cubicBezTo>
                    <a:cubicBezTo>
                      <a:pt x="116" y="61"/>
                      <a:pt x="114" y="63"/>
                      <a:pt x="111" y="63"/>
                    </a:cubicBezTo>
                    <a:close/>
                  </a:path>
                </a:pathLst>
              </a:cu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lstStyle/>
              <a:p>
                <a:pPr algn="dist"/>
                <a:endParaRPr lang="zh-CN" altLang="en-US" sz="2135">
                  <a:solidFill>
                    <a:schemeClr val="tx1">
                      <a:lumMod val="95000"/>
                      <a:lumOff val="5000"/>
                    </a:schemeClr>
                  </a:solidFill>
                  <a:cs typeface="+mn-ea"/>
                  <a:sym typeface="+mn-lt"/>
                </a:endParaRPr>
              </a:p>
            </p:txBody>
          </p:sp>
        </p:grpSp>
      </p:grpSp>
      <p:grpSp>
        <p:nvGrpSpPr>
          <p:cNvPr id="19" name="PA-10229"/>
          <p:cNvGrpSpPr/>
          <p:nvPr>
            <p:custDataLst>
              <p:tags r:id="rId9"/>
            </p:custDataLst>
          </p:nvPr>
        </p:nvGrpSpPr>
        <p:grpSpPr bwMode="auto">
          <a:xfrm>
            <a:off x="5047869" y="4325816"/>
            <a:ext cx="292463" cy="292463"/>
            <a:chOff x="4248" y="3024"/>
            <a:chExt cx="600" cy="599"/>
          </a:xfrm>
        </p:grpSpPr>
        <p:sp>
          <p:nvSpPr>
            <p:cNvPr id="20" name="PA-椭圆 15"/>
            <p:cNvSpPr>
              <a:spLocks noChangeArrowheads="1"/>
            </p:cNvSpPr>
            <p:nvPr>
              <p:custDataLst>
                <p:tags r:id="rId10"/>
              </p:custDataLst>
            </p:nvPr>
          </p:nvSpPr>
          <p:spPr bwMode="auto">
            <a:xfrm>
              <a:off x="4248" y="3024"/>
              <a:ext cx="600" cy="599"/>
            </a:xfrm>
            <a:prstGeom prst="ellipse">
              <a:avLst/>
            </a:prstGeom>
            <a:solidFill>
              <a:srgbClr val="C00000"/>
            </a:solidFill>
            <a:ln>
              <a:noFill/>
            </a:ln>
            <a:effectLst/>
            <a:extLst>
              <a:ext uri="{91240B29-F687-4F45-9708-019B960494DF}">
                <a14:hiddenLine xmlns:a14="http://schemas.microsoft.com/office/drawing/2010/main" w="6350">
                  <a:solidFill>
                    <a:srgbClr val="CBAB89"/>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zh-CN" altLang="en-US" sz="1065">
                <a:solidFill>
                  <a:schemeClr val="tx1">
                    <a:lumMod val="95000"/>
                    <a:lumOff val="5000"/>
                  </a:schemeClr>
                </a:solidFill>
                <a:cs typeface="+mn-ea"/>
                <a:sym typeface="+mn-lt"/>
              </a:endParaRPr>
            </a:p>
          </p:txBody>
        </p:sp>
        <p:grpSp>
          <p:nvGrpSpPr>
            <p:cNvPr id="21" name="Group 16"/>
            <p:cNvGrpSpPr/>
            <p:nvPr/>
          </p:nvGrpSpPr>
          <p:grpSpPr bwMode="auto">
            <a:xfrm>
              <a:off x="4441" y="3144"/>
              <a:ext cx="215" cy="345"/>
              <a:chOff x="4441" y="3144"/>
              <a:chExt cx="215" cy="345"/>
            </a:xfrm>
          </p:grpSpPr>
          <p:sp>
            <p:nvSpPr>
              <p:cNvPr id="22" name="PA-任意多边形 17"/>
              <p:cNvSpPr>
                <a:spLocks noEditPoints="1"/>
              </p:cNvSpPr>
              <p:nvPr>
                <p:custDataLst>
                  <p:tags r:id="rId11"/>
                </p:custDataLst>
              </p:nvPr>
            </p:nvSpPr>
            <p:spPr bwMode="auto">
              <a:xfrm>
                <a:off x="4474" y="3144"/>
                <a:ext cx="149" cy="253"/>
              </a:xfrm>
              <a:custGeom>
                <a:avLst/>
                <a:gdLst>
                  <a:gd name="T0" fmla="*/ 31 w 63"/>
                  <a:gd name="T1" fmla="*/ 107 h 107"/>
                  <a:gd name="T2" fmla="*/ 63 w 63"/>
                  <a:gd name="T3" fmla="*/ 78 h 107"/>
                  <a:gd name="T4" fmla="*/ 63 w 63"/>
                  <a:gd name="T5" fmla="*/ 29 h 107"/>
                  <a:gd name="T6" fmla="*/ 31 w 63"/>
                  <a:gd name="T7" fmla="*/ 0 h 107"/>
                  <a:gd name="T8" fmla="*/ 0 w 63"/>
                  <a:gd name="T9" fmla="*/ 29 h 107"/>
                  <a:gd name="T10" fmla="*/ 0 w 63"/>
                  <a:gd name="T11" fmla="*/ 78 h 107"/>
                  <a:gd name="T12" fmla="*/ 31 w 63"/>
                  <a:gd name="T13" fmla="*/ 107 h 107"/>
                  <a:gd name="T14" fmla="*/ 10 w 63"/>
                  <a:gd name="T15" fmla="*/ 29 h 107"/>
                  <a:gd name="T16" fmla="*/ 31 w 63"/>
                  <a:gd name="T17" fmla="*/ 10 h 107"/>
                  <a:gd name="T18" fmla="*/ 53 w 63"/>
                  <a:gd name="T19" fmla="*/ 29 h 107"/>
                  <a:gd name="T20" fmla="*/ 53 w 63"/>
                  <a:gd name="T21" fmla="*/ 78 h 107"/>
                  <a:gd name="T22" fmla="*/ 31 w 63"/>
                  <a:gd name="T23" fmla="*/ 97 h 107"/>
                  <a:gd name="T24" fmla="*/ 10 w 63"/>
                  <a:gd name="T25" fmla="*/ 78 h 107"/>
                  <a:gd name="T26" fmla="*/ 10 w 63"/>
                  <a:gd name="T27" fmla="*/ 29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 h="107">
                    <a:moveTo>
                      <a:pt x="31" y="107"/>
                    </a:moveTo>
                    <a:cubicBezTo>
                      <a:pt x="49" y="107"/>
                      <a:pt x="63" y="94"/>
                      <a:pt x="63" y="78"/>
                    </a:cubicBezTo>
                    <a:cubicBezTo>
                      <a:pt x="63" y="29"/>
                      <a:pt x="63" y="29"/>
                      <a:pt x="63" y="29"/>
                    </a:cubicBezTo>
                    <a:cubicBezTo>
                      <a:pt x="63" y="13"/>
                      <a:pt x="49" y="0"/>
                      <a:pt x="31" y="0"/>
                    </a:cubicBezTo>
                    <a:cubicBezTo>
                      <a:pt x="14" y="0"/>
                      <a:pt x="0" y="13"/>
                      <a:pt x="0" y="29"/>
                    </a:cubicBezTo>
                    <a:cubicBezTo>
                      <a:pt x="0" y="78"/>
                      <a:pt x="0" y="78"/>
                      <a:pt x="0" y="78"/>
                    </a:cubicBezTo>
                    <a:cubicBezTo>
                      <a:pt x="0" y="94"/>
                      <a:pt x="14" y="107"/>
                      <a:pt x="31" y="107"/>
                    </a:cubicBezTo>
                    <a:close/>
                    <a:moveTo>
                      <a:pt x="10" y="29"/>
                    </a:moveTo>
                    <a:cubicBezTo>
                      <a:pt x="10" y="18"/>
                      <a:pt x="19" y="10"/>
                      <a:pt x="31" y="10"/>
                    </a:cubicBezTo>
                    <a:cubicBezTo>
                      <a:pt x="43" y="10"/>
                      <a:pt x="53" y="18"/>
                      <a:pt x="53" y="29"/>
                    </a:cubicBezTo>
                    <a:cubicBezTo>
                      <a:pt x="53" y="78"/>
                      <a:pt x="53" y="78"/>
                      <a:pt x="53" y="78"/>
                    </a:cubicBezTo>
                    <a:cubicBezTo>
                      <a:pt x="53" y="88"/>
                      <a:pt x="43" y="97"/>
                      <a:pt x="31" y="97"/>
                    </a:cubicBezTo>
                    <a:cubicBezTo>
                      <a:pt x="19" y="97"/>
                      <a:pt x="10" y="88"/>
                      <a:pt x="10" y="78"/>
                    </a:cubicBezTo>
                    <a:lnTo>
                      <a:pt x="10" y="29"/>
                    </a:lnTo>
                    <a:close/>
                  </a:path>
                </a:pathLst>
              </a:cu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lstStyle/>
              <a:p>
                <a:pPr algn="dist"/>
                <a:endParaRPr lang="zh-CN" altLang="en-US" sz="2135">
                  <a:solidFill>
                    <a:schemeClr val="tx1">
                      <a:lumMod val="95000"/>
                      <a:lumOff val="5000"/>
                    </a:schemeClr>
                  </a:solidFill>
                  <a:cs typeface="+mn-ea"/>
                  <a:sym typeface="+mn-lt"/>
                </a:endParaRPr>
              </a:p>
            </p:txBody>
          </p:sp>
          <p:sp>
            <p:nvSpPr>
              <p:cNvPr id="23" name="PA-任意多边形 18"/>
              <p:cNvSpPr/>
              <p:nvPr>
                <p:custDataLst>
                  <p:tags r:id="rId12"/>
                </p:custDataLst>
              </p:nvPr>
            </p:nvSpPr>
            <p:spPr bwMode="auto">
              <a:xfrm>
                <a:off x="4441" y="3267"/>
                <a:ext cx="215" cy="222"/>
              </a:xfrm>
              <a:custGeom>
                <a:avLst/>
                <a:gdLst>
                  <a:gd name="T0" fmla="*/ 86 w 91"/>
                  <a:gd name="T1" fmla="*/ 0 h 94"/>
                  <a:gd name="T2" fmla="*/ 81 w 91"/>
                  <a:gd name="T3" fmla="*/ 5 h 94"/>
                  <a:gd name="T4" fmla="*/ 81 w 91"/>
                  <a:gd name="T5" fmla="*/ 28 h 94"/>
                  <a:gd name="T6" fmla="*/ 45 w 91"/>
                  <a:gd name="T7" fmla="*/ 59 h 94"/>
                  <a:gd name="T8" fmla="*/ 10 w 91"/>
                  <a:gd name="T9" fmla="*/ 28 h 94"/>
                  <a:gd name="T10" fmla="*/ 10 w 91"/>
                  <a:gd name="T11" fmla="*/ 5 h 94"/>
                  <a:gd name="T12" fmla="*/ 5 w 91"/>
                  <a:gd name="T13" fmla="*/ 0 h 94"/>
                  <a:gd name="T14" fmla="*/ 0 w 91"/>
                  <a:gd name="T15" fmla="*/ 5 h 94"/>
                  <a:gd name="T16" fmla="*/ 0 w 91"/>
                  <a:gd name="T17" fmla="*/ 28 h 94"/>
                  <a:gd name="T18" fmla="*/ 40 w 91"/>
                  <a:gd name="T19" fmla="*/ 69 h 94"/>
                  <a:gd name="T20" fmla="*/ 40 w 91"/>
                  <a:gd name="T21" fmla="*/ 84 h 94"/>
                  <a:gd name="T22" fmla="*/ 20 w 91"/>
                  <a:gd name="T23" fmla="*/ 84 h 94"/>
                  <a:gd name="T24" fmla="*/ 15 w 91"/>
                  <a:gd name="T25" fmla="*/ 89 h 94"/>
                  <a:gd name="T26" fmla="*/ 20 w 91"/>
                  <a:gd name="T27" fmla="*/ 94 h 94"/>
                  <a:gd name="T28" fmla="*/ 70 w 91"/>
                  <a:gd name="T29" fmla="*/ 94 h 94"/>
                  <a:gd name="T30" fmla="*/ 75 w 91"/>
                  <a:gd name="T31" fmla="*/ 89 h 94"/>
                  <a:gd name="T32" fmla="*/ 70 w 91"/>
                  <a:gd name="T33" fmla="*/ 84 h 94"/>
                  <a:gd name="T34" fmla="*/ 50 w 91"/>
                  <a:gd name="T35" fmla="*/ 84 h 94"/>
                  <a:gd name="T36" fmla="*/ 50 w 91"/>
                  <a:gd name="T37" fmla="*/ 69 h 94"/>
                  <a:gd name="T38" fmla="*/ 91 w 91"/>
                  <a:gd name="T39" fmla="*/ 28 h 94"/>
                  <a:gd name="T40" fmla="*/ 91 w 91"/>
                  <a:gd name="T41" fmla="*/ 5 h 94"/>
                  <a:gd name="T42" fmla="*/ 86 w 91"/>
                  <a:gd name="T43"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1" h="94">
                    <a:moveTo>
                      <a:pt x="86" y="0"/>
                    </a:moveTo>
                    <a:cubicBezTo>
                      <a:pt x="83" y="0"/>
                      <a:pt x="81" y="3"/>
                      <a:pt x="81" y="5"/>
                    </a:cubicBezTo>
                    <a:cubicBezTo>
                      <a:pt x="81" y="28"/>
                      <a:pt x="81" y="28"/>
                      <a:pt x="81" y="28"/>
                    </a:cubicBezTo>
                    <a:cubicBezTo>
                      <a:pt x="81" y="45"/>
                      <a:pt x="65" y="59"/>
                      <a:pt x="45" y="59"/>
                    </a:cubicBezTo>
                    <a:cubicBezTo>
                      <a:pt x="26" y="59"/>
                      <a:pt x="10" y="45"/>
                      <a:pt x="10" y="28"/>
                    </a:cubicBezTo>
                    <a:cubicBezTo>
                      <a:pt x="10" y="5"/>
                      <a:pt x="10" y="5"/>
                      <a:pt x="10" y="5"/>
                    </a:cubicBezTo>
                    <a:cubicBezTo>
                      <a:pt x="10" y="2"/>
                      <a:pt x="8" y="0"/>
                      <a:pt x="5" y="0"/>
                    </a:cubicBezTo>
                    <a:cubicBezTo>
                      <a:pt x="2" y="0"/>
                      <a:pt x="0" y="2"/>
                      <a:pt x="0" y="5"/>
                    </a:cubicBezTo>
                    <a:cubicBezTo>
                      <a:pt x="0" y="28"/>
                      <a:pt x="0" y="28"/>
                      <a:pt x="0" y="28"/>
                    </a:cubicBezTo>
                    <a:cubicBezTo>
                      <a:pt x="0" y="49"/>
                      <a:pt x="18" y="67"/>
                      <a:pt x="40" y="69"/>
                    </a:cubicBezTo>
                    <a:cubicBezTo>
                      <a:pt x="40" y="84"/>
                      <a:pt x="40" y="84"/>
                      <a:pt x="40" y="84"/>
                    </a:cubicBezTo>
                    <a:cubicBezTo>
                      <a:pt x="20" y="84"/>
                      <a:pt x="20" y="84"/>
                      <a:pt x="20" y="84"/>
                    </a:cubicBezTo>
                    <a:cubicBezTo>
                      <a:pt x="18" y="84"/>
                      <a:pt x="15" y="86"/>
                      <a:pt x="15" y="89"/>
                    </a:cubicBezTo>
                    <a:cubicBezTo>
                      <a:pt x="15" y="92"/>
                      <a:pt x="18" y="94"/>
                      <a:pt x="20" y="94"/>
                    </a:cubicBezTo>
                    <a:cubicBezTo>
                      <a:pt x="70" y="94"/>
                      <a:pt x="70" y="94"/>
                      <a:pt x="70" y="94"/>
                    </a:cubicBezTo>
                    <a:cubicBezTo>
                      <a:pt x="73" y="94"/>
                      <a:pt x="75" y="92"/>
                      <a:pt x="75" y="89"/>
                    </a:cubicBezTo>
                    <a:cubicBezTo>
                      <a:pt x="75" y="86"/>
                      <a:pt x="73" y="84"/>
                      <a:pt x="70" y="84"/>
                    </a:cubicBezTo>
                    <a:cubicBezTo>
                      <a:pt x="50" y="84"/>
                      <a:pt x="50" y="84"/>
                      <a:pt x="50" y="84"/>
                    </a:cubicBezTo>
                    <a:cubicBezTo>
                      <a:pt x="50" y="69"/>
                      <a:pt x="50" y="69"/>
                      <a:pt x="50" y="69"/>
                    </a:cubicBezTo>
                    <a:cubicBezTo>
                      <a:pt x="73" y="67"/>
                      <a:pt x="91" y="49"/>
                      <a:pt x="91" y="28"/>
                    </a:cubicBezTo>
                    <a:cubicBezTo>
                      <a:pt x="91" y="5"/>
                      <a:pt x="91" y="5"/>
                      <a:pt x="91" y="5"/>
                    </a:cubicBezTo>
                    <a:cubicBezTo>
                      <a:pt x="91" y="3"/>
                      <a:pt x="88" y="0"/>
                      <a:pt x="86" y="0"/>
                    </a:cubicBezTo>
                    <a:close/>
                  </a:path>
                </a:pathLst>
              </a:cu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lstStyle/>
              <a:p>
                <a:pPr algn="dist"/>
                <a:endParaRPr lang="zh-CN" altLang="en-US" sz="2135">
                  <a:solidFill>
                    <a:schemeClr val="tx1">
                      <a:lumMod val="95000"/>
                      <a:lumOff val="5000"/>
                    </a:schemeClr>
                  </a:solidFill>
                  <a:cs typeface="+mn-ea"/>
                  <a:sym typeface="+mn-lt"/>
                </a:endParaRPr>
              </a:p>
            </p:txBody>
          </p:sp>
        </p:grpSp>
      </p:grpSp>
      <p:sp>
        <p:nvSpPr>
          <p:cNvPr id="24" name="PA-102210"/>
          <p:cNvSpPr txBox="1">
            <a:spLocks noChangeArrowheads="1"/>
          </p:cNvSpPr>
          <p:nvPr>
            <p:custDataLst>
              <p:tags r:id="rId13"/>
            </p:custDataLst>
          </p:nvPr>
        </p:nvSpPr>
        <p:spPr bwMode="auto">
          <a:xfrm>
            <a:off x="5362151" y="4290337"/>
            <a:ext cx="1951175"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en-US" sz="1600" dirty="0">
                <a:latin typeface="+mn-ea"/>
                <a:cs typeface="+mn-ea"/>
                <a:sym typeface="+mn-lt"/>
              </a:rPr>
              <a:t>日期：</a:t>
            </a:r>
            <a:r>
              <a:rPr lang="en-US" altLang="zh-CN" sz="1600" dirty="0">
                <a:latin typeface="+mn-ea"/>
                <a:cs typeface="+mn-ea"/>
                <a:sym typeface="+mn-lt"/>
              </a:rPr>
              <a:t>202X-00-00</a:t>
            </a:r>
            <a:endParaRPr lang="en-US" altLang="zh-CN" sz="1600" dirty="0">
              <a:latin typeface="+mn-ea"/>
              <a:cs typeface="+mn-ea"/>
              <a:sym typeface="+mn-lt"/>
            </a:endParaRPr>
          </a:p>
        </p:txBody>
      </p:sp>
      <p:sp>
        <p:nvSpPr>
          <p:cNvPr id="25" name="PA-102211"/>
          <p:cNvSpPr/>
          <p:nvPr>
            <p:custDataLst>
              <p:tags r:id="rId14"/>
            </p:custDataLst>
          </p:nvPr>
        </p:nvSpPr>
        <p:spPr>
          <a:xfrm>
            <a:off x="2682681" y="4301074"/>
            <a:ext cx="1624330" cy="3371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en-US" sz="1600" dirty="0">
                <a:latin typeface="+mn-ea"/>
                <a:cs typeface="+mn-ea"/>
                <a:sym typeface="+mn-lt"/>
              </a:rPr>
              <a:t>汇报人</a:t>
            </a:r>
            <a:r>
              <a:rPr lang="zh-CN" altLang="en-US" sz="1600" dirty="0" smtClean="0">
                <a:latin typeface="+mn-ea"/>
                <a:cs typeface="+mn-ea"/>
                <a:sym typeface="+mn-lt"/>
              </a:rPr>
              <a:t>：</a:t>
            </a:r>
            <a:r>
              <a:rPr lang="en-US" altLang="zh-CN" sz="1600" dirty="0">
                <a:latin typeface="+mn-ea"/>
                <a:cs typeface="+mn-ea"/>
                <a:sym typeface="+mn-lt"/>
              </a:rPr>
              <a:t> PPT</a:t>
            </a:r>
            <a:r>
              <a:rPr lang="zh-CN" altLang="en-US" sz="1600" dirty="0">
                <a:latin typeface="+mn-ea"/>
                <a:cs typeface="+mn-ea"/>
                <a:sym typeface="+mn-lt"/>
              </a:rPr>
              <a:t>营</a:t>
            </a:r>
            <a:endParaRPr lang="zh-CN" altLang="en-US" sz="1600" dirty="0">
              <a:latin typeface="+mn-ea"/>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500" advTm="2000">
        <p:random/>
      </p:transition>
    </mc:Choice>
    <mc:Fallback>
      <p:transition spd="slow"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right)">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p:cTn id="17" dur="500" fill="hold"/>
                                        <p:tgtEl>
                                          <p:spTgt spid="13"/>
                                        </p:tgtEl>
                                        <p:attrNameLst>
                                          <p:attrName>ppt_w</p:attrName>
                                        </p:attrNameLst>
                                      </p:cBhvr>
                                      <p:tavLst>
                                        <p:tav tm="0">
                                          <p:val>
                                            <p:fltVal val="0"/>
                                          </p:val>
                                        </p:tav>
                                        <p:tav tm="100000">
                                          <p:val>
                                            <p:strVal val="#ppt_w"/>
                                          </p:val>
                                        </p:tav>
                                      </p:tavLst>
                                    </p:anim>
                                    <p:anim calcmode="lin" valueType="num">
                                      <p:cBhvr>
                                        <p:cTn id="18" dur="500" fill="hold"/>
                                        <p:tgtEl>
                                          <p:spTgt spid="13"/>
                                        </p:tgtEl>
                                        <p:attrNameLst>
                                          <p:attrName>ppt_h</p:attrName>
                                        </p:attrNameLst>
                                      </p:cBhvr>
                                      <p:tavLst>
                                        <p:tav tm="0">
                                          <p:val>
                                            <p:fltVal val="0"/>
                                          </p:val>
                                        </p:tav>
                                        <p:tav tm="100000">
                                          <p:val>
                                            <p:strVal val="#ppt_h"/>
                                          </p:val>
                                        </p:tav>
                                      </p:tavLst>
                                    </p:anim>
                                    <p:animEffect transition="in" filter="fade">
                                      <p:cBhvr>
                                        <p:cTn id="19" dur="500"/>
                                        <p:tgtEl>
                                          <p:spTgt spid="13"/>
                                        </p:tgtEl>
                                      </p:cBhvr>
                                    </p:animEffect>
                                  </p:childTnLst>
                                </p:cTn>
                              </p:par>
                            </p:childTnLst>
                          </p:cTn>
                        </p:par>
                        <p:par>
                          <p:cTn id="20" fill="hold">
                            <p:stCondLst>
                              <p:cond delay="500"/>
                            </p:stCondLst>
                            <p:childTnLst>
                              <p:par>
                                <p:cTn id="21" presetID="23" presetClass="entr" presetSubtype="36" fill="hold" grpId="0" nodeType="afterEffect">
                                  <p:stCondLst>
                                    <p:cond delay="0"/>
                                  </p:stCondLst>
                                  <p:iterate type="lt">
                                    <p:tmPct val="10000"/>
                                  </p:iterate>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strVal val="(6*min(max(#ppt_w*#ppt_h,.3),1)-7.4)/-.7*#ppt_w"/>
                                          </p:val>
                                        </p:tav>
                                        <p:tav tm="100000">
                                          <p:val>
                                            <p:strVal val="#ppt_w"/>
                                          </p:val>
                                        </p:tav>
                                      </p:tavLst>
                                    </p:anim>
                                    <p:anim calcmode="lin" valueType="num">
                                      <p:cBhvr>
                                        <p:cTn id="24" dur="500" fill="hold"/>
                                        <p:tgtEl>
                                          <p:spTgt spid="8"/>
                                        </p:tgtEl>
                                        <p:attrNameLst>
                                          <p:attrName>ppt_h</p:attrName>
                                        </p:attrNameLst>
                                      </p:cBhvr>
                                      <p:tavLst>
                                        <p:tav tm="0">
                                          <p:val>
                                            <p:strVal val="(6*min(max(#ppt_w*#ppt_h,.3),1)-7.4)/-.7*#ppt_h"/>
                                          </p:val>
                                        </p:tav>
                                        <p:tav tm="100000">
                                          <p:val>
                                            <p:strVal val="#ppt_h"/>
                                          </p:val>
                                        </p:tav>
                                      </p:tavLst>
                                    </p:anim>
                                    <p:anim calcmode="lin" valueType="num">
                                      <p:cBhvr>
                                        <p:cTn id="25" dur="500" fill="hold"/>
                                        <p:tgtEl>
                                          <p:spTgt spid="8"/>
                                        </p:tgtEl>
                                        <p:attrNameLst>
                                          <p:attrName>ppt_x</p:attrName>
                                        </p:attrNameLst>
                                      </p:cBhvr>
                                      <p:tavLst>
                                        <p:tav tm="0">
                                          <p:val>
                                            <p:fltVal val="0.5"/>
                                          </p:val>
                                        </p:tav>
                                        <p:tav tm="100000">
                                          <p:val>
                                            <p:strVal val="#ppt_x"/>
                                          </p:val>
                                        </p:tav>
                                      </p:tavLst>
                                    </p:anim>
                                    <p:anim calcmode="lin" valueType="num">
                                      <p:cBhvr>
                                        <p:cTn id="26" dur="500" fill="hold"/>
                                        <p:tgtEl>
                                          <p:spTgt spid="8"/>
                                        </p:tgtEl>
                                        <p:attrNameLst>
                                          <p:attrName>ppt_y</p:attrName>
                                        </p:attrNameLst>
                                      </p:cBhvr>
                                      <p:tavLst>
                                        <p:tav tm="0">
                                          <p:val>
                                            <p:strVal val="1+(6*min(max(#ppt_w*#ppt_h,.3),1)-7.4)/-.7*#ppt_h/2"/>
                                          </p:val>
                                        </p:tav>
                                        <p:tav tm="100000">
                                          <p:val>
                                            <p:strVal val="#ppt_y"/>
                                          </p:val>
                                        </p:tav>
                                      </p:tavLst>
                                    </p:anim>
                                  </p:childTnLst>
                                </p:cTn>
                              </p:par>
                            </p:childTnLst>
                          </p:cTn>
                        </p:par>
                        <p:par>
                          <p:cTn id="27" fill="hold">
                            <p:stCondLst>
                              <p:cond delay="1549"/>
                            </p:stCondLst>
                            <p:childTnLst>
                              <p:par>
                                <p:cTn id="28" presetID="42" presetClass="entr" presetSubtype="0" fill="hold"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1000"/>
                                        <p:tgtEl>
                                          <p:spTgt spid="14"/>
                                        </p:tgtEl>
                                      </p:cBhvr>
                                    </p:animEffect>
                                    <p:anim calcmode="lin" valueType="num">
                                      <p:cBhvr>
                                        <p:cTn id="31" dur="1000" fill="hold"/>
                                        <p:tgtEl>
                                          <p:spTgt spid="14"/>
                                        </p:tgtEl>
                                        <p:attrNameLst>
                                          <p:attrName>ppt_x</p:attrName>
                                        </p:attrNameLst>
                                      </p:cBhvr>
                                      <p:tavLst>
                                        <p:tav tm="0">
                                          <p:val>
                                            <p:strVal val="#ppt_x"/>
                                          </p:val>
                                        </p:tav>
                                        <p:tav tm="100000">
                                          <p:val>
                                            <p:strVal val="#ppt_x"/>
                                          </p:val>
                                        </p:tav>
                                      </p:tavLst>
                                    </p:anim>
                                    <p:anim calcmode="lin" valueType="num">
                                      <p:cBhvr>
                                        <p:cTn id="32" dur="1000" fill="hold"/>
                                        <p:tgtEl>
                                          <p:spTgt spid="14"/>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1000"/>
                                        <p:tgtEl>
                                          <p:spTgt spid="25"/>
                                        </p:tgtEl>
                                      </p:cBhvr>
                                    </p:animEffect>
                                    <p:anim calcmode="lin" valueType="num">
                                      <p:cBhvr>
                                        <p:cTn id="36" dur="1000" fill="hold"/>
                                        <p:tgtEl>
                                          <p:spTgt spid="25"/>
                                        </p:tgtEl>
                                        <p:attrNameLst>
                                          <p:attrName>ppt_x</p:attrName>
                                        </p:attrNameLst>
                                      </p:cBhvr>
                                      <p:tavLst>
                                        <p:tav tm="0">
                                          <p:val>
                                            <p:strVal val="#ppt_x"/>
                                          </p:val>
                                        </p:tav>
                                        <p:tav tm="100000">
                                          <p:val>
                                            <p:strVal val="#ppt_x"/>
                                          </p:val>
                                        </p:tav>
                                      </p:tavLst>
                                    </p:anim>
                                    <p:anim calcmode="lin" valueType="num">
                                      <p:cBhvr>
                                        <p:cTn id="37" dur="1000" fill="hold"/>
                                        <p:tgtEl>
                                          <p:spTgt spid="25"/>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1000"/>
                                        <p:tgtEl>
                                          <p:spTgt spid="19"/>
                                        </p:tgtEl>
                                      </p:cBhvr>
                                    </p:animEffect>
                                    <p:anim calcmode="lin" valueType="num">
                                      <p:cBhvr>
                                        <p:cTn id="41" dur="1000" fill="hold"/>
                                        <p:tgtEl>
                                          <p:spTgt spid="19"/>
                                        </p:tgtEl>
                                        <p:attrNameLst>
                                          <p:attrName>ppt_x</p:attrName>
                                        </p:attrNameLst>
                                      </p:cBhvr>
                                      <p:tavLst>
                                        <p:tav tm="0">
                                          <p:val>
                                            <p:strVal val="#ppt_x"/>
                                          </p:val>
                                        </p:tav>
                                        <p:tav tm="100000">
                                          <p:val>
                                            <p:strVal val="#ppt_x"/>
                                          </p:val>
                                        </p:tav>
                                      </p:tavLst>
                                    </p:anim>
                                    <p:anim calcmode="lin" valueType="num">
                                      <p:cBhvr>
                                        <p:cTn id="42" dur="1000" fill="hold"/>
                                        <p:tgtEl>
                                          <p:spTgt spid="19"/>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fade">
                                      <p:cBhvr>
                                        <p:cTn id="45" dur="1000"/>
                                        <p:tgtEl>
                                          <p:spTgt spid="24"/>
                                        </p:tgtEl>
                                      </p:cBhvr>
                                    </p:animEffect>
                                    <p:anim calcmode="lin" valueType="num">
                                      <p:cBhvr>
                                        <p:cTn id="46" dur="1000" fill="hold"/>
                                        <p:tgtEl>
                                          <p:spTgt spid="24"/>
                                        </p:tgtEl>
                                        <p:attrNameLst>
                                          <p:attrName>ppt_x</p:attrName>
                                        </p:attrNameLst>
                                      </p:cBhvr>
                                      <p:tavLst>
                                        <p:tav tm="0">
                                          <p:val>
                                            <p:strVal val="#ppt_x"/>
                                          </p:val>
                                        </p:tav>
                                        <p:tav tm="100000">
                                          <p:val>
                                            <p:strVal val="#ppt_x"/>
                                          </p:val>
                                        </p:tav>
                                      </p:tavLst>
                                    </p:anim>
                                    <p:anim calcmode="lin" valueType="num">
                                      <p:cBhvr>
                                        <p:cTn id="47"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4" grpId="0"/>
      <p:bldP spid="25" grpId="0" bldLvl="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图片 4"/>
          <p:cNvPicPr>
            <a:picLocks noChangeAspect="1"/>
          </p:cNvPicPr>
          <p:nvPr/>
        </p:nvPicPr>
        <p:blipFill rotWithShape="1">
          <a:blip r:embed="rId2" cstate="hqprint">
            <a:extLst>
              <a:ext uri="{28A0092B-C50C-407E-A947-70E740481C1C}">
                <a14:useLocalDpi xmlns:a14="http://schemas.microsoft.com/office/drawing/2010/main" val="0"/>
              </a:ext>
            </a:extLst>
          </a:blip>
          <a:srcRect t="30625"/>
          <a:stretch>
            <a:fillRect/>
          </a:stretch>
        </p:blipFill>
        <p:spPr>
          <a:xfrm flipH="1">
            <a:off x="0" y="2628900"/>
            <a:ext cx="12192000" cy="4229100"/>
          </a:xfrm>
          <a:prstGeom prst="rect">
            <a:avLst/>
          </a:prstGeom>
        </p:spPr>
      </p:pic>
      <p:pic>
        <p:nvPicPr>
          <p:cNvPr id="6" name="图片 5"/>
          <p:cNvPicPr>
            <a:picLocks noChangeAspect="1"/>
          </p:cNvPicPr>
          <p:nvPr/>
        </p:nvPicPr>
        <p:blipFill rotWithShape="1">
          <a:blip r:embed="rId3" cstate="hqprint">
            <a:extLst>
              <a:ext uri="{28A0092B-C50C-407E-A947-70E740481C1C}">
                <a14:useLocalDpi xmlns:a14="http://schemas.microsoft.com/office/drawing/2010/main" val="0"/>
              </a:ext>
            </a:extLst>
          </a:blip>
          <a:srcRect l="63906" b="76562"/>
          <a:stretch>
            <a:fillRect/>
          </a:stretch>
        </p:blipFill>
        <p:spPr>
          <a:xfrm>
            <a:off x="7791450" y="0"/>
            <a:ext cx="4400550" cy="1428750"/>
          </a:xfrm>
          <a:prstGeom prst="rect">
            <a:avLst/>
          </a:prstGeom>
        </p:spPr>
      </p:pic>
      <p:sp>
        <p:nvSpPr>
          <p:cNvPr id="8" name="矩形 7"/>
          <p:cNvSpPr/>
          <p:nvPr/>
        </p:nvSpPr>
        <p:spPr>
          <a:xfrm>
            <a:off x="685484" y="2803798"/>
            <a:ext cx="8458517" cy="1089529"/>
          </a:xfrm>
          <a:prstGeom prst="rect">
            <a:avLst/>
          </a:prstGeom>
        </p:spPr>
        <p:txBody>
          <a:bodyPr wrap="square">
            <a:spAutoFit/>
          </a:bodyPr>
          <a:lstStyle/>
          <a:p>
            <a:pPr algn="dist">
              <a:lnSpc>
                <a:spcPct val="90000"/>
              </a:lnSpc>
            </a:pPr>
            <a:r>
              <a:rPr lang="zh-CN" altLang="en-US" sz="7200" spc="-100" dirty="0">
                <a:gradFill flip="none" rotWithShape="1">
                  <a:gsLst>
                    <a:gs pos="100000">
                      <a:srgbClr val="FF0000"/>
                    </a:gs>
                    <a:gs pos="0">
                      <a:srgbClr val="B50008"/>
                    </a:gs>
                  </a:gsLst>
                  <a:lin ang="16200000" scaled="1"/>
                  <a:tileRect/>
                </a:gradFill>
                <a:effectLst>
                  <a:outerShdw blurRad="38100" dist="38100" dir="2700000" algn="tl">
                    <a:srgbClr val="000000">
                      <a:alpha val="43137"/>
                    </a:srgbClr>
                  </a:outerShdw>
                </a:effectLst>
                <a:latin typeface="汉仪菱心体简" panose="02010400000101010101" pitchFamily="2" charset="-122"/>
                <a:ea typeface="汉仪菱心体简" panose="02010400000101010101" pitchFamily="2" charset="-122"/>
                <a:cs typeface="+mn-ea"/>
                <a:sym typeface="+mn-lt"/>
              </a:rPr>
              <a:t>为什么要有斗争精神</a:t>
            </a:r>
            <a:endParaRPr lang="zh-CN" altLang="en-US" sz="7200" spc="-100" dirty="0">
              <a:gradFill flip="none" rotWithShape="1">
                <a:gsLst>
                  <a:gs pos="100000">
                    <a:srgbClr val="FF0000"/>
                  </a:gs>
                  <a:gs pos="0">
                    <a:srgbClr val="B50008"/>
                  </a:gs>
                </a:gsLst>
                <a:lin ang="16200000" scaled="1"/>
                <a:tileRect/>
              </a:gradFill>
              <a:effectLst>
                <a:outerShdw blurRad="38100" dist="38100" dir="2700000" algn="tl">
                  <a:srgbClr val="000000">
                    <a:alpha val="43137"/>
                  </a:srgbClr>
                </a:outerShdw>
              </a:effectLst>
              <a:latin typeface="汉仪菱心体简" panose="02010400000101010101" pitchFamily="2" charset="-122"/>
              <a:ea typeface="汉仪菱心体简" panose="02010400000101010101" pitchFamily="2" charset="-122"/>
              <a:cs typeface="+mn-ea"/>
              <a:sym typeface="+mn-lt"/>
            </a:endParaRPr>
          </a:p>
        </p:txBody>
      </p:sp>
      <p:pic>
        <p:nvPicPr>
          <p:cNvPr id="13" name="图片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5497" y="246371"/>
            <a:ext cx="1195615" cy="966967"/>
          </a:xfrm>
          <a:prstGeom prst="rect">
            <a:avLst/>
          </a:prstGeom>
        </p:spPr>
      </p:pic>
      <p:sp>
        <p:nvSpPr>
          <p:cNvPr id="26" name="Aitds3-1"/>
          <p:cNvSpPr/>
          <p:nvPr/>
        </p:nvSpPr>
        <p:spPr>
          <a:xfrm>
            <a:off x="2832697" y="1804316"/>
            <a:ext cx="3773118" cy="609172"/>
          </a:xfrm>
          <a:prstGeom prst="roundRect">
            <a:avLst>
              <a:gd name="adj" fmla="val 14980"/>
            </a:avLst>
          </a:prstGeom>
          <a:gradFill flip="none" rotWithShape="1">
            <a:gsLst>
              <a:gs pos="100000">
                <a:srgbClr val="FF0000"/>
              </a:gs>
              <a:gs pos="0">
                <a:srgbClr val="B50008"/>
              </a:gs>
            </a:gsLst>
            <a:lin ang="17400000" scaled="0"/>
            <a:tileRect/>
          </a:gradFill>
          <a:ln w="12700" cap="flat" cmpd="sng" algn="ctr">
            <a:noFill/>
            <a:prstDash val="solid"/>
            <a:miter lim="800000"/>
          </a:ln>
          <a:effectLst>
            <a:outerShdw blurRad="381000" dist="127000" dir="5400000" algn="tr" rotWithShape="0">
              <a:schemeClr val="bg2">
                <a:lumMod val="75000"/>
                <a:alpha val="40000"/>
              </a:schemeClr>
            </a:outerShdw>
          </a:effectLst>
        </p:spPr>
        <p:txBody>
          <a:bodyPr rtlCol="0" anchor="ctr"/>
          <a:lstStyle/>
          <a:p>
            <a:pPr algn="ctr"/>
            <a:r>
              <a:rPr lang="en-US" altLang="zh-CN" sz="3200" b="1" dirty="0" smtClean="0">
                <a:solidFill>
                  <a:srgbClr val="FFFBF3"/>
                </a:solidFill>
                <a:latin typeface="微软雅黑" panose="020B0503020204020204" pitchFamily="34" charset="-122"/>
                <a:ea typeface="微软雅黑" panose="020B0503020204020204" pitchFamily="34" charset="-122"/>
                <a:cs typeface="阿里巴巴普惠体" panose="00020600040101010101" pitchFamily="18" charset="-122"/>
                <a:sym typeface="阿里巴巴普惠体" panose="00020600040101010101" pitchFamily="18" charset="-122"/>
              </a:rPr>
              <a:t>PART 02</a:t>
            </a:r>
            <a:endParaRPr lang="zh-CN" altLang="en-US" sz="3200" b="1" dirty="0">
              <a:solidFill>
                <a:srgbClr val="FFFBF3"/>
              </a:solidFill>
              <a:latin typeface="微软雅黑" panose="020B0503020204020204" pitchFamily="34" charset="-122"/>
              <a:ea typeface="微软雅黑" panose="020B0503020204020204" pitchFamily="34" charset="-122"/>
              <a:cs typeface="阿里巴巴普惠体" panose="00020600040101010101" pitchFamily="18" charset="-122"/>
              <a:sym typeface="阿里巴巴普惠体" panose="00020600040101010101" pitchFamily="18"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Tm="2000">
        <p:random/>
      </p:transition>
    </mc:Choice>
    <mc:Fallback>
      <p:transition spd="slow"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right)">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p:cTn id="17" dur="500" fill="hold"/>
                                        <p:tgtEl>
                                          <p:spTgt spid="13"/>
                                        </p:tgtEl>
                                        <p:attrNameLst>
                                          <p:attrName>ppt_w</p:attrName>
                                        </p:attrNameLst>
                                      </p:cBhvr>
                                      <p:tavLst>
                                        <p:tav tm="0">
                                          <p:val>
                                            <p:fltVal val="0"/>
                                          </p:val>
                                        </p:tav>
                                        <p:tav tm="100000">
                                          <p:val>
                                            <p:strVal val="#ppt_w"/>
                                          </p:val>
                                        </p:tav>
                                      </p:tavLst>
                                    </p:anim>
                                    <p:anim calcmode="lin" valueType="num">
                                      <p:cBhvr>
                                        <p:cTn id="18" dur="500" fill="hold"/>
                                        <p:tgtEl>
                                          <p:spTgt spid="13"/>
                                        </p:tgtEl>
                                        <p:attrNameLst>
                                          <p:attrName>ppt_h</p:attrName>
                                        </p:attrNameLst>
                                      </p:cBhvr>
                                      <p:tavLst>
                                        <p:tav tm="0">
                                          <p:val>
                                            <p:fltVal val="0"/>
                                          </p:val>
                                        </p:tav>
                                        <p:tav tm="100000">
                                          <p:val>
                                            <p:strVal val="#ppt_h"/>
                                          </p:val>
                                        </p:tav>
                                      </p:tavLst>
                                    </p:anim>
                                    <p:animEffect transition="in" filter="fade">
                                      <p:cBhvr>
                                        <p:cTn id="19" dur="500"/>
                                        <p:tgtEl>
                                          <p:spTgt spid="13"/>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barn(inVertical)">
                                      <p:cBhvr>
                                        <p:cTn id="24" dur="500"/>
                                        <p:tgtEl>
                                          <p:spTgt spid="26"/>
                                        </p:tgtEl>
                                      </p:cBhvr>
                                    </p:animEffect>
                                  </p:childTnLst>
                                </p:cTn>
                              </p:par>
                            </p:childTnLst>
                          </p:cTn>
                        </p:par>
                        <p:par>
                          <p:cTn id="25" fill="hold">
                            <p:stCondLst>
                              <p:cond delay="500"/>
                            </p:stCondLst>
                            <p:childTnLst>
                              <p:par>
                                <p:cTn id="26" presetID="23" presetClass="entr" presetSubtype="36" fill="hold" grpId="0" nodeType="afterEffect">
                                  <p:stCondLst>
                                    <p:cond delay="0"/>
                                  </p:stCondLst>
                                  <p:iterate type="lt">
                                    <p:tmPct val="10000"/>
                                  </p:iterate>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strVal val="(6*min(max(#ppt_w*#ppt_h,.3),1)-7.4)/-.7*#ppt_w"/>
                                          </p:val>
                                        </p:tav>
                                        <p:tav tm="100000">
                                          <p:val>
                                            <p:strVal val="#ppt_w"/>
                                          </p:val>
                                        </p:tav>
                                      </p:tavLst>
                                    </p:anim>
                                    <p:anim calcmode="lin" valueType="num">
                                      <p:cBhvr>
                                        <p:cTn id="29" dur="500" fill="hold"/>
                                        <p:tgtEl>
                                          <p:spTgt spid="8"/>
                                        </p:tgtEl>
                                        <p:attrNameLst>
                                          <p:attrName>ppt_h</p:attrName>
                                        </p:attrNameLst>
                                      </p:cBhvr>
                                      <p:tavLst>
                                        <p:tav tm="0">
                                          <p:val>
                                            <p:strVal val="(6*min(max(#ppt_w*#ppt_h,.3),1)-7.4)/-.7*#ppt_h"/>
                                          </p:val>
                                        </p:tav>
                                        <p:tav tm="100000">
                                          <p:val>
                                            <p:strVal val="#ppt_h"/>
                                          </p:val>
                                        </p:tav>
                                      </p:tavLst>
                                    </p:anim>
                                    <p:anim calcmode="lin" valueType="num">
                                      <p:cBhvr>
                                        <p:cTn id="30" dur="500" fill="hold"/>
                                        <p:tgtEl>
                                          <p:spTgt spid="8"/>
                                        </p:tgtEl>
                                        <p:attrNameLst>
                                          <p:attrName>ppt_x</p:attrName>
                                        </p:attrNameLst>
                                      </p:cBhvr>
                                      <p:tavLst>
                                        <p:tav tm="0">
                                          <p:val>
                                            <p:fltVal val="0.5"/>
                                          </p:val>
                                        </p:tav>
                                        <p:tav tm="100000">
                                          <p:val>
                                            <p:strVal val="#ppt_x"/>
                                          </p:val>
                                        </p:tav>
                                      </p:tavLst>
                                    </p:anim>
                                    <p:anim calcmode="lin" valueType="num">
                                      <p:cBhvr>
                                        <p:cTn id="31" dur="500" fill="hold"/>
                                        <p:tgtEl>
                                          <p:spTgt spid="8"/>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Aitds3"/>
          <p:cNvSpPr/>
          <p:nvPr/>
        </p:nvSpPr>
        <p:spPr>
          <a:xfrm>
            <a:off x="996346" y="2546987"/>
            <a:ext cx="10121597" cy="1477328"/>
          </a:xfrm>
          <a:prstGeom prst="rect">
            <a:avLst/>
          </a:prstGeom>
        </p:spPr>
        <p:txBody>
          <a:bodyPr wrap="square">
            <a:spAutoFit/>
          </a:bodyPr>
          <a:lstStyle/>
          <a:p>
            <a:pPr marL="0" marR="0" lvl="0" indent="0" algn="just" defTabSz="914400" rtl="0" eaLnBrk="1" fontAlgn="auto" latinLnBrk="0" hangingPunct="1">
              <a:lnSpc>
                <a:spcPct val="125000"/>
              </a:lnSpc>
              <a:spcBef>
                <a:spcPts val="0"/>
              </a:spcBef>
              <a:spcAft>
                <a:spcPts val="0"/>
              </a:spcAft>
              <a:buClrTx/>
              <a:buSzTx/>
              <a:buFontTx/>
              <a:buNone/>
              <a:defRPr/>
            </a:pPr>
            <a:r>
              <a:rPr kumimoji="0" lang="zh-CN" altLang="en-US" sz="1800" b="0" i="0" u="none" strike="noStrike" kern="1200" cap="none" spc="0" normalizeH="0" baseline="0" noProof="0" dirty="0">
                <a:ln>
                  <a:noFill/>
                </a:ln>
                <a:solidFill>
                  <a:prstClr val="black"/>
                </a:solidFill>
                <a:effectLst/>
                <a:uLnTx/>
                <a:uFillTx/>
                <a:cs typeface="+mn-ea"/>
                <a:sym typeface="+mn-lt"/>
              </a:rPr>
              <a:t>懒惰、自私、贪念，这些不好的习性稍有不慎就闪现在常人的思维与行为里，而自律的人本质上是在跟自己的这些不良习性作斗争，并且意志力顽强、最终取得胜利。一个对自己没有要求的人，是很容易迷失、走向消极与沉沦的，这类人的最大特点是妥协，在很多个本可以斗争的时刻选择了妥协，长此以往就会失去斗争的能力，成了生活的手下败将。</a:t>
            </a:r>
            <a:endParaRPr kumimoji="0" lang="zh-CN" altLang="en-US" sz="1800" b="0" i="0" u="none" strike="noStrike" kern="1200" cap="none" spc="0" normalizeH="0" baseline="0" noProof="0" dirty="0">
              <a:ln>
                <a:noFill/>
              </a:ln>
              <a:solidFill>
                <a:prstClr val="black"/>
              </a:solidFill>
              <a:effectLst/>
              <a:uLnTx/>
              <a:uFillTx/>
              <a:cs typeface="+mn-ea"/>
              <a:sym typeface="+mn-lt"/>
            </a:endParaRPr>
          </a:p>
        </p:txBody>
      </p:sp>
      <p:sp>
        <p:nvSpPr>
          <p:cNvPr id="19" name="Aitds3"/>
          <p:cNvSpPr/>
          <p:nvPr/>
        </p:nvSpPr>
        <p:spPr>
          <a:xfrm>
            <a:off x="894982" y="5296631"/>
            <a:ext cx="10328458" cy="938719"/>
          </a:xfrm>
          <a:prstGeom prst="rect">
            <a:avLst/>
          </a:prstGeom>
          <a:noFill/>
        </p:spPr>
        <p:txBody>
          <a:bodyPr wrap="square">
            <a:spAutoFit/>
          </a:bodyPr>
          <a:lstStyle/>
          <a:p>
            <a:pPr marL="0" marR="0" lvl="0" indent="0" algn="ctr" defTabSz="914400" rtl="0" eaLnBrk="1" fontAlgn="auto" latinLnBrk="0" hangingPunct="1">
              <a:lnSpc>
                <a:spcPct val="125000"/>
              </a:lnSpc>
              <a:spcBef>
                <a:spcPts val="0"/>
              </a:spcBef>
              <a:spcAft>
                <a:spcPts val="0"/>
              </a:spcAft>
              <a:buClrTx/>
              <a:buSzTx/>
              <a:buFontTx/>
              <a:buNone/>
              <a:defRPr/>
            </a:pPr>
            <a:r>
              <a:rPr kumimoji="0" lang="zh-CN" altLang="en-US" sz="2200" b="0" i="0" u="none" strike="noStrike" kern="1200" cap="none" spc="0" normalizeH="0" baseline="0" noProof="0" dirty="0">
                <a:ln>
                  <a:noFill/>
                </a:ln>
                <a:effectLst/>
                <a:uLnTx/>
                <a:uFillTx/>
                <a:cs typeface="+mn-ea"/>
                <a:sym typeface="+mn-lt"/>
              </a:rPr>
              <a:t>反观现在的一些党员干部，攻坚克难精神严重不足，碰到难题就打退堂鼓，是很难获得个人成长的</a:t>
            </a:r>
            <a:endParaRPr kumimoji="0" lang="zh-CN" altLang="en-US" sz="2200" b="0" i="0" u="none" strike="noStrike" kern="1200" cap="none" spc="0" normalizeH="0" baseline="0" noProof="0" dirty="0">
              <a:ln>
                <a:noFill/>
              </a:ln>
              <a:effectLst/>
              <a:uLnTx/>
              <a:uFillTx/>
              <a:cs typeface="+mn-ea"/>
              <a:sym typeface="+mn-lt"/>
            </a:endParaRPr>
          </a:p>
        </p:txBody>
      </p:sp>
      <p:grpSp>
        <p:nvGrpSpPr>
          <p:cNvPr id="22" name="组合 21"/>
          <p:cNvGrpSpPr/>
          <p:nvPr/>
        </p:nvGrpSpPr>
        <p:grpSpPr>
          <a:xfrm>
            <a:off x="218822" y="96130"/>
            <a:ext cx="4237064" cy="966967"/>
            <a:chOff x="218822" y="96130"/>
            <a:chExt cx="4237064" cy="966967"/>
          </a:xfrm>
        </p:grpSpPr>
        <p:sp>
          <p:nvSpPr>
            <p:cNvPr id="23" name="Aitds3-1"/>
            <p:cNvSpPr/>
            <p:nvPr/>
          </p:nvSpPr>
          <p:spPr>
            <a:xfrm>
              <a:off x="656008" y="341703"/>
              <a:ext cx="3799878" cy="609172"/>
            </a:xfrm>
            <a:prstGeom prst="roundRect">
              <a:avLst>
                <a:gd name="adj" fmla="val 14980"/>
              </a:avLst>
            </a:prstGeom>
            <a:gradFill flip="none" rotWithShape="1">
              <a:gsLst>
                <a:gs pos="100000">
                  <a:srgbClr val="FF0000"/>
                </a:gs>
                <a:gs pos="0">
                  <a:srgbClr val="B50008"/>
                </a:gs>
              </a:gsLst>
              <a:lin ang="17400000" scaled="0"/>
              <a:tileRect/>
            </a:gradFill>
            <a:ln w="12700" cap="flat" cmpd="sng" algn="ctr">
              <a:noFill/>
              <a:prstDash val="solid"/>
              <a:miter lim="800000"/>
            </a:ln>
            <a:effectLst>
              <a:outerShdw blurRad="381000" dist="127000" dir="5400000" algn="tr" rotWithShape="0">
                <a:schemeClr val="bg2">
                  <a:lumMod val="75000"/>
                  <a:alpha val="40000"/>
                </a:schemeClr>
              </a:outerShdw>
            </a:effectLst>
          </p:spPr>
          <p:txBody>
            <a:bodyPr rtlCol="0" anchor="ctr"/>
            <a:lstStyle/>
            <a:p>
              <a:pPr algn="r"/>
              <a:r>
                <a:rPr lang="zh-CN" altLang="en-US" sz="2400" b="1" dirty="0">
                  <a:solidFill>
                    <a:srgbClr val="FFFBF3"/>
                  </a:solidFill>
                  <a:latin typeface="微软雅黑" panose="020B0503020204020204" pitchFamily="34" charset="-122"/>
                  <a:ea typeface="微软雅黑" panose="020B0503020204020204" pitchFamily="34" charset="-122"/>
                  <a:cs typeface="阿里巴巴普惠体" panose="00020600040101010101" pitchFamily="18" charset="-122"/>
                  <a:sym typeface="阿里巴巴普惠体" panose="00020600040101010101" pitchFamily="18" charset="-122"/>
                </a:rPr>
                <a:t>为什么要有斗争精神</a:t>
              </a:r>
              <a:endParaRPr lang="zh-CN" altLang="en-US" sz="2400" b="1" dirty="0">
                <a:solidFill>
                  <a:srgbClr val="FFFBF3"/>
                </a:solidFill>
                <a:latin typeface="微软雅黑" panose="020B0503020204020204" pitchFamily="34" charset="-122"/>
                <a:ea typeface="微软雅黑" panose="020B0503020204020204" pitchFamily="34" charset="-122"/>
                <a:cs typeface="阿里巴巴普惠体" panose="00020600040101010101" pitchFamily="18" charset="-122"/>
                <a:sym typeface="阿里巴巴普惠体" panose="00020600040101010101" pitchFamily="18" charset="-122"/>
              </a:endParaRPr>
            </a:p>
          </p:txBody>
        </p:sp>
        <p:pic>
          <p:nvPicPr>
            <p:cNvPr id="24" name="图片 23"/>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218822" y="96130"/>
              <a:ext cx="1195615" cy="966967"/>
            </a:xfrm>
            <a:prstGeom prst="rect">
              <a:avLst/>
            </a:prstGeom>
          </p:spPr>
        </p:pic>
      </p:grpSp>
      <p:grpSp>
        <p:nvGrpSpPr>
          <p:cNvPr id="4" name="组合 3"/>
          <p:cNvGrpSpPr/>
          <p:nvPr/>
        </p:nvGrpSpPr>
        <p:grpSpPr>
          <a:xfrm>
            <a:off x="894982" y="1477791"/>
            <a:ext cx="10328458" cy="937065"/>
            <a:chOff x="1125833" y="1594313"/>
            <a:chExt cx="10328458" cy="937065"/>
          </a:xfrm>
        </p:grpSpPr>
        <p:sp>
          <p:nvSpPr>
            <p:cNvPr id="25" name="Aitds2"/>
            <p:cNvSpPr/>
            <p:nvPr>
              <p:custDataLst>
                <p:tags r:id="rId2"/>
              </p:custDataLst>
            </p:nvPr>
          </p:nvSpPr>
          <p:spPr>
            <a:xfrm>
              <a:off x="3224157" y="1802099"/>
              <a:ext cx="8230134" cy="536100"/>
            </a:xfrm>
            <a:prstGeom prst="parallelogram">
              <a:avLst>
                <a:gd name="adj" fmla="val 36371"/>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阿里巴巴普惠体" panose="00020600040101010101" pitchFamily="18" charset="-122"/>
                <a:ea typeface="阿里巴巴普惠体" panose="00020600040101010101" pitchFamily="18" charset="-122"/>
                <a:cs typeface="阿里巴巴普惠体" panose="00020600040101010101" pitchFamily="18" charset="-122"/>
                <a:sym typeface="阿里巴巴普惠体" panose="00020600040101010101" pitchFamily="18" charset="-122"/>
              </a:endParaRPr>
            </a:p>
          </p:txBody>
        </p:sp>
        <p:sp>
          <p:nvSpPr>
            <p:cNvPr id="26" name="Aitds3"/>
            <p:cNvSpPr/>
            <p:nvPr>
              <p:custDataLst>
                <p:tags r:id="rId3"/>
              </p:custDataLst>
            </p:nvPr>
          </p:nvSpPr>
          <p:spPr>
            <a:xfrm>
              <a:off x="1125833" y="1802099"/>
              <a:ext cx="1291432" cy="536100"/>
            </a:xfrm>
            <a:prstGeom prst="parallelogram">
              <a:avLst>
                <a:gd name="adj" fmla="val 32053"/>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阿里巴巴普惠体" panose="00020600040101010101" pitchFamily="18" charset="-122"/>
                <a:ea typeface="阿里巴巴普惠体" panose="00020600040101010101" pitchFamily="18" charset="-122"/>
                <a:cs typeface="阿里巴巴普惠体" panose="00020600040101010101" pitchFamily="18" charset="-122"/>
                <a:sym typeface="阿里巴巴普惠体" panose="00020600040101010101" pitchFamily="18" charset="-122"/>
              </a:endParaRPr>
            </a:p>
          </p:txBody>
        </p:sp>
        <p:sp>
          <p:nvSpPr>
            <p:cNvPr id="27" name="Aitds4"/>
            <p:cNvSpPr/>
            <p:nvPr>
              <p:custDataLst>
                <p:tags r:id="rId4"/>
              </p:custDataLst>
            </p:nvPr>
          </p:nvSpPr>
          <p:spPr>
            <a:xfrm>
              <a:off x="4477302" y="1859661"/>
              <a:ext cx="4031874" cy="400110"/>
            </a:xfrm>
            <a:prstGeom prst="rect">
              <a:avLst/>
            </a:prstGeom>
          </p:spPr>
          <p:txBody>
            <a:bodyPr wrap="none">
              <a:spAutoFit/>
            </a:bodyPr>
            <a:lstStyle/>
            <a:p>
              <a:pPr algn="ctr"/>
              <a:r>
                <a:rPr lang="zh-CN" altLang="en-US" sz="2000" b="1" dirty="0">
                  <a:solidFill>
                    <a:schemeClr val="bg1"/>
                  </a:solidFill>
                  <a:latin typeface="阿里巴巴普惠体" panose="00020600040101010101" pitchFamily="18" charset="-122"/>
                  <a:ea typeface="阿里巴巴普惠体" panose="00020600040101010101" pitchFamily="18" charset="-122"/>
                  <a:cs typeface="阿里巴巴普惠体" panose="00020600040101010101" pitchFamily="18" charset="-122"/>
                  <a:sym typeface="阿里巴巴普惠体" panose="00020600040101010101" pitchFamily="18" charset="-122"/>
                </a:rPr>
                <a:t>从个人发展而言，斗争精神促成长</a:t>
              </a:r>
              <a:endParaRPr lang="zh-CN" altLang="en-US" sz="2000" b="1" dirty="0">
                <a:solidFill>
                  <a:schemeClr val="bg1"/>
                </a:solidFill>
                <a:latin typeface="阿里巴巴普惠体" panose="00020600040101010101" pitchFamily="18" charset="-122"/>
                <a:ea typeface="阿里巴巴普惠体" panose="00020600040101010101" pitchFamily="18" charset="-122"/>
                <a:cs typeface="阿里巴巴普惠体" panose="00020600040101010101" pitchFamily="18" charset="-122"/>
                <a:sym typeface="阿里巴巴普惠体" panose="00020600040101010101" pitchFamily="18" charset="-122"/>
              </a:endParaRPr>
            </a:p>
          </p:txBody>
        </p:sp>
        <p:pic>
          <p:nvPicPr>
            <p:cNvPr id="28" name="Aitds6"/>
            <p:cNvPicPr>
              <a:picLocks noChangeAspect="1"/>
            </p:cNvPicPr>
            <p:nvPr>
              <p:custDataLst>
                <p:tags r:id="rId5"/>
              </p:custDataLst>
            </p:nvPr>
          </p:nvPicPr>
          <p:blipFill>
            <a:blip r:embed="rId6" cstate="hqprint">
              <a:extLst>
                <a:ext uri="{28A0092B-C50C-407E-A947-70E740481C1C}">
                  <a14:useLocalDpi xmlns:a14="http://schemas.microsoft.com/office/drawing/2010/main" val="0"/>
                </a:ext>
              </a:extLst>
            </a:blip>
            <a:stretch>
              <a:fillRect/>
            </a:stretch>
          </p:blipFill>
          <p:spPr>
            <a:xfrm>
              <a:off x="2328387" y="1594313"/>
              <a:ext cx="937065" cy="937065"/>
            </a:xfrm>
            <a:prstGeom prst="rect">
              <a:avLst/>
            </a:prstGeom>
          </p:spPr>
        </p:pic>
        <p:sp>
          <p:nvSpPr>
            <p:cNvPr id="29" name="矩形 28"/>
            <p:cNvSpPr/>
            <p:nvPr/>
          </p:nvSpPr>
          <p:spPr>
            <a:xfrm>
              <a:off x="1505488" y="1798106"/>
              <a:ext cx="572271" cy="523220"/>
            </a:xfrm>
            <a:prstGeom prst="rect">
              <a:avLst/>
            </a:prstGeom>
          </p:spPr>
          <p:txBody>
            <a:bodyPr wrap="square">
              <a:spAutoFit/>
            </a:bodyPr>
            <a:lstStyle/>
            <a:p>
              <a:pPr marL="0" marR="0" lvl="0" indent="0" algn="ctr" defTabSz="1217930" rtl="0" eaLnBrk="1" fontAlgn="auto" latinLnBrk="0" hangingPunct="1">
                <a:lnSpc>
                  <a:spcPct val="100000"/>
                </a:lnSpc>
                <a:spcBef>
                  <a:spcPts val="0"/>
                </a:spcBef>
                <a:spcAft>
                  <a:spcPts val="0"/>
                </a:spcAft>
                <a:buClrTx/>
                <a:buSzTx/>
                <a:buFontTx/>
                <a:buNone/>
                <a:defRPr/>
              </a:pPr>
              <a:r>
                <a:rPr kumimoji="0" lang="en-US" altLang="zh-CN" sz="2800" b="0" i="0" u="none" strike="noStrike" kern="1200" cap="none" spc="0" normalizeH="0" baseline="0" noProof="0" dirty="0">
                  <a:ln>
                    <a:noFill/>
                  </a:ln>
                  <a:solidFill>
                    <a:schemeClr val="bg1"/>
                  </a:solidFill>
                  <a:effectLst/>
                  <a:uLnTx/>
                  <a:uFillTx/>
                  <a:cs typeface="+mn-ea"/>
                  <a:sym typeface="+mn-lt"/>
                </a:rPr>
                <a:t>01</a:t>
              </a:r>
              <a:endParaRPr kumimoji="0" lang="zh-CN" altLang="en-US" sz="2800" b="0" i="0" u="none" strike="noStrike" kern="1200" cap="none" spc="0" normalizeH="0" baseline="0" noProof="0" dirty="0">
                <a:ln>
                  <a:noFill/>
                </a:ln>
                <a:solidFill>
                  <a:schemeClr val="bg1"/>
                </a:solidFill>
                <a:effectLst/>
                <a:uLnTx/>
                <a:uFillTx/>
                <a:cs typeface="+mn-ea"/>
                <a:sym typeface="+mn-lt"/>
              </a:endParaRPr>
            </a:p>
          </p:txBody>
        </p:sp>
      </p:grpSp>
      <p:sp>
        <p:nvSpPr>
          <p:cNvPr id="30" name="Aitds11"/>
          <p:cNvSpPr/>
          <p:nvPr/>
        </p:nvSpPr>
        <p:spPr bwMode="auto">
          <a:xfrm>
            <a:off x="996346" y="4120922"/>
            <a:ext cx="9976454" cy="738752"/>
          </a:xfrm>
          <a:prstGeom prst="roundRect">
            <a:avLst>
              <a:gd name="adj" fmla="val 8419"/>
            </a:avLst>
          </a:prstGeom>
          <a:solidFill>
            <a:srgbClr val="E00002"/>
          </a:solidFill>
          <a:ln w="19050" cap="flat" cmpd="sng" algn="ctr">
            <a:solidFill>
              <a:schemeClr val="bg1"/>
            </a:solid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0" tIns="0" rIns="0" bIns="0" numCol="1" rtlCol="0" anchor="ctr" anchorCtr="0" compatLnSpc="1"/>
          <a:lstStyle/>
          <a:p>
            <a:pPr algn="ctr"/>
            <a:r>
              <a:rPr lang="zh-CN" altLang="en-US" sz="1600" dirty="0">
                <a:solidFill>
                  <a:schemeClr val="bg1"/>
                </a:solidFill>
                <a:latin typeface="微软雅黑" panose="020B0503020204020204" pitchFamily="34" charset="-122"/>
                <a:ea typeface="微软雅黑" panose="020B0503020204020204" pitchFamily="34" charset="-122"/>
              </a:rPr>
              <a:t>居里夫人在简陋的实验室，经过三年多的反复工作、无数次实验，终于成功地分离出了镭，是她多年的斗争精神帮助她在一次次失败面前不言放弃，进而成就了不平凡的人生。</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Tm="2000">
        <p:random/>
      </p:transition>
    </mc:Choice>
    <mc:Fallback>
      <p:transition spd="slow"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 calcmode="lin" valueType="num">
                                      <p:cBhvr additive="base">
                                        <p:cTn id="12" dur="500" fill="hold"/>
                                        <p:tgtEl>
                                          <p:spTgt spid="22"/>
                                        </p:tgtEl>
                                        <p:attrNameLst>
                                          <p:attrName>ppt_x</p:attrName>
                                        </p:attrNameLst>
                                      </p:cBhvr>
                                      <p:tavLst>
                                        <p:tav tm="0">
                                          <p:val>
                                            <p:strVal val="0-#ppt_w/2"/>
                                          </p:val>
                                        </p:tav>
                                        <p:tav tm="100000">
                                          <p:val>
                                            <p:strVal val="#ppt_x"/>
                                          </p:val>
                                        </p:tav>
                                      </p:tavLst>
                                    </p:anim>
                                    <p:anim calcmode="lin" valueType="num">
                                      <p:cBhvr additive="base">
                                        <p:cTn id="13" dur="500" fill="hold"/>
                                        <p:tgtEl>
                                          <p:spTgt spid="22"/>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500" fill="hold"/>
                                        <p:tgtEl>
                                          <p:spTgt spid="4"/>
                                        </p:tgtEl>
                                        <p:attrNameLst>
                                          <p:attrName>ppt_x</p:attrName>
                                        </p:attrNameLst>
                                      </p:cBhvr>
                                      <p:tavLst>
                                        <p:tav tm="0">
                                          <p:val>
                                            <p:strVal val="#ppt_x"/>
                                          </p:val>
                                        </p:tav>
                                        <p:tav tm="100000">
                                          <p:val>
                                            <p:strVal val="#ppt_x"/>
                                          </p:val>
                                        </p:tav>
                                      </p:tavLst>
                                    </p:anim>
                                    <p:anim calcmode="lin" valueType="num">
                                      <p:cBhvr additive="base">
                                        <p:cTn id="19" dur="500" fill="hold"/>
                                        <p:tgtEl>
                                          <p:spTgt spid="4"/>
                                        </p:tgtEl>
                                        <p:attrNameLst>
                                          <p:attrName>ppt_y</p:attrName>
                                        </p:attrNameLst>
                                      </p:cBhvr>
                                      <p:tavLst>
                                        <p:tav tm="0">
                                          <p:val>
                                            <p:strVal val="1+#ppt_h/2"/>
                                          </p:val>
                                        </p:tav>
                                        <p:tav tm="100000">
                                          <p:val>
                                            <p:strVal val="#ppt_y"/>
                                          </p:val>
                                        </p:tav>
                                      </p:tavLst>
                                    </p:anim>
                                  </p:childTnLst>
                                </p:cTn>
                              </p:par>
                            </p:childTnLst>
                          </p:cTn>
                        </p:par>
                        <p:par>
                          <p:cTn id="20" fill="hold">
                            <p:stCondLst>
                              <p:cond delay="500"/>
                            </p:stCondLst>
                            <p:childTnLst>
                              <p:par>
                                <p:cTn id="21" presetID="31" presetClass="entr" presetSubtype="0" fill="hold" grpId="0" nodeType="afterEffect">
                                  <p:stCondLst>
                                    <p:cond delay="0"/>
                                  </p:stCondLst>
                                  <p:childTnLst>
                                    <p:set>
                                      <p:cBhvr>
                                        <p:cTn id="22" dur="1" fill="hold">
                                          <p:stCondLst>
                                            <p:cond delay="0"/>
                                          </p:stCondLst>
                                        </p:cTn>
                                        <p:tgtEl>
                                          <p:spTgt spid="30"/>
                                        </p:tgtEl>
                                        <p:attrNameLst>
                                          <p:attrName>style.visibility</p:attrName>
                                        </p:attrNameLst>
                                      </p:cBhvr>
                                      <p:to>
                                        <p:strVal val="visible"/>
                                      </p:to>
                                    </p:set>
                                    <p:anim calcmode="lin" valueType="num">
                                      <p:cBhvr>
                                        <p:cTn id="23" dur="300" fill="hold"/>
                                        <p:tgtEl>
                                          <p:spTgt spid="30"/>
                                        </p:tgtEl>
                                        <p:attrNameLst>
                                          <p:attrName>ppt_w</p:attrName>
                                        </p:attrNameLst>
                                      </p:cBhvr>
                                      <p:tavLst>
                                        <p:tav tm="0">
                                          <p:val>
                                            <p:fltVal val="0"/>
                                          </p:val>
                                        </p:tav>
                                        <p:tav tm="100000">
                                          <p:val>
                                            <p:strVal val="#ppt_w"/>
                                          </p:val>
                                        </p:tav>
                                      </p:tavLst>
                                    </p:anim>
                                    <p:anim calcmode="lin" valueType="num">
                                      <p:cBhvr>
                                        <p:cTn id="24" dur="300" fill="hold"/>
                                        <p:tgtEl>
                                          <p:spTgt spid="30"/>
                                        </p:tgtEl>
                                        <p:attrNameLst>
                                          <p:attrName>ppt_h</p:attrName>
                                        </p:attrNameLst>
                                      </p:cBhvr>
                                      <p:tavLst>
                                        <p:tav tm="0">
                                          <p:val>
                                            <p:fltVal val="0"/>
                                          </p:val>
                                        </p:tav>
                                        <p:tav tm="100000">
                                          <p:val>
                                            <p:strVal val="#ppt_h"/>
                                          </p:val>
                                        </p:tav>
                                      </p:tavLst>
                                    </p:anim>
                                    <p:anim calcmode="lin" valueType="num">
                                      <p:cBhvr>
                                        <p:cTn id="25" dur="300" fill="hold"/>
                                        <p:tgtEl>
                                          <p:spTgt spid="30"/>
                                        </p:tgtEl>
                                        <p:attrNameLst>
                                          <p:attrName>style.rotation</p:attrName>
                                        </p:attrNameLst>
                                      </p:cBhvr>
                                      <p:tavLst>
                                        <p:tav tm="0">
                                          <p:val>
                                            <p:fltVal val="90"/>
                                          </p:val>
                                        </p:tav>
                                        <p:tav tm="100000">
                                          <p:val>
                                            <p:fltVal val="0"/>
                                          </p:val>
                                        </p:tav>
                                      </p:tavLst>
                                    </p:anim>
                                    <p:animEffect transition="in" filter="fade">
                                      <p:cBhvr>
                                        <p:cTn id="26" dur="300"/>
                                        <p:tgtEl>
                                          <p:spTgt spid="30"/>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ppt_x"/>
                                          </p:val>
                                        </p:tav>
                                        <p:tav tm="100000">
                                          <p:val>
                                            <p:strVal val="#ppt_x"/>
                                          </p:val>
                                        </p:tav>
                                      </p:tavLst>
                                    </p:anim>
                                    <p:anim calcmode="lin" valueType="num">
                                      <p:cBhvr additive="base">
                                        <p:cTn id="32"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9" grpId="0"/>
      <p:bldP spid="3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Aitds3"/>
          <p:cNvSpPr/>
          <p:nvPr/>
        </p:nvSpPr>
        <p:spPr>
          <a:xfrm>
            <a:off x="816629" y="2051440"/>
            <a:ext cx="10910914" cy="1131079"/>
          </a:xfrm>
          <a:prstGeom prst="rect">
            <a:avLst/>
          </a:prstGeom>
        </p:spPr>
        <p:txBody>
          <a:bodyPr wrap="square">
            <a:spAutoFit/>
          </a:bodyPr>
          <a:lstStyle/>
          <a:p>
            <a:pPr marL="0" marR="0" lvl="0" indent="0" algn="just" defTabSz="914400" rtl="0" eaLnBrk="1" fontAlgn="auto" latinLnBrk="0" hangingPunct="1">
              <a:lnSpc>
                <a:spcPct val="125000"/>
              </a:lnSpc>
              <a:spcBef>
                <a:spcPts val="0"/>
              </a:spcBef>
              <a:spcAft>
                <a:spcPts val="0"/>
              </a:spcAft>
              <a:buClrTx/>
              <a:buSzTx/>
              <a:buFontTx/>
              <a:buNone/>
              <a:defRPr/>
            </a:pPr>
            <a:r>
              <a:rPr kumimoji="0" lang="zh-CN" altLang="en-US" sz="1800" b="0" i="0" u="none" strike="noStrike" kern="1200" cap="none" spc="0" normalizeH="0" baseline="0" noProof="0" dirty="0">
                <a:ln>
                  <a:noFill/>
                </a:ln>
                <a:solidFill>
                  <a:prstClr val="black"/>
                </a:solidFill>
                <a:effectLst/>
                <a:uLnTx/>
                <a:uFillTx/>
                <a:cs typeface="+mn-ea"/>
                <a:sym typeface="+mn-lt"/>
              </a:rPr>
              <a:t>今年，是脱贫攻坚的决胜之年，各种风险挑战也是层出不穷，考验着我们党员干部的斗争精神。这些风险挑战涉及政治、经济、文化、社会、党的建设等方方面面，呈现出交织性、复杂性、综合性等特点，解决难度大，解决思路不多，需要我们有更强烈的斗争精神。</a:t>
            </a:r>
            <a:endParaRPr kumimoji="0" lang="zh-CN" altLang="en-US" sz="1800" b="0" i="0" u="none" strike="noStrike" kern="1200" cap="none" spc="0" normalizeH="0" baseline="0" noProof="0" dirty="0">
              <a:ln>
                <a:noFill/>
              </a:ln>
              <a:solidFill>
                <a:prstClr val="black"/>
              </a:solidFill>
              <a:effectLst/>
              <a:uLnTx/>
              <a:uFillTx/>
              <a:cs typeface="+mn-ea"/>
              <a:sym typeface="+mn-lt"/>
            </a:endParaRPr>
          </a:p>
        </p:txBody>
      </p:sp>
      <p:sp>
        <p:nvSpPr>
          <p:cNvPr id="16" name="Aitds3"/>
          <p:cNvSpPr/>
          <p:nvPr/>
        </p:nvSpPr>
        <p:spPr>
          <a:xfrm>
            <a:off x="816629" y="3226061"/>
            <a:ext cx="5859942" cy="3220948"/>
          </a:xfrm>
          <a:prstGeom prst="rect">
            <a:avLst/>
          </a:prstGeom>
          <a:gradFill>
            <a:gsLst>
              <a:gs pos="100000">
                <a:srgbClr val="FF0000"/>
              </a:gs>
              <a:gs pos="0">
                <a:srgbClr val="B50008"/>
              </a:gs>
            </a:gsLst>
            <a:lin ang="17400000" scaled="0"/>
          </a:gradFill>
        </p:spPr>
        <p:txBody>
          <a:bodyPr wrap="square">
            <a:spAutoFit/>
          </a:bodyPr>
          <a:lstStyle/>
          <a:p>
            <a:pPr marL="342900" marR="0" lvl="0" indent="-342900" algn="just" defTabSz="914400" rtl="0" eaLnBrk="1" fontAlgn="auto" latinLnBrk="0" hangingPunct="1">
              <a:lnSpc>
                <a:spcPct val="140000"/>
              </a:lnSpc>
              <a:spcBef>
                <a:spcPts val="0"/>
              </a:spcBef>
              <a:spcAft>
                <a:spcPts val="0"/>
              </a:spcAft>
              <a:buClrTx/>
              <a:buSzTx/>
              <a:buFont typeface="+mj-lt"/>
              <a:buAutoNum type="arabicPeriod"/>
              <a:defRPr/>
            </a:pPr>
            <a:r>
              <a:rPr kumimoji="0" lang="zh-CN" altLang="en-US" sz="1600" b="0" i="0" u="none" strike="noStrike" kern="1200" cap="none" spc="0" normalizeH="0" baseline="0" noProof="0" dirty="0">
                <a:ln>
                  <a:noFill/>
                </a:ln>
                <a:solidFill>
                  <a:schemeClr val="bg1"/>
                </a:solidFill>
                <a:effectLst/>
                <a:uLnTx/>
                <a:uFillTx/>
                <a:latin typeface="+mn-ea"/>
                <a:cs typeface="+mn-ea"/>
                <a:sym typeface="+mn-lt"/>
              </a:rPr>
              <a:t>西方敌对势力的渗透破坏活动、“法轮功”等邪教组织的渗透活动，这些都危害着国家的安全，没有强烈的斗争精神就等同于助纣为虐。</a:t>
            </a:r>
            <a:endParaRPr kumimoji="0" lang="en-US" altLang="zh-CN" sz="1600" b="0" i="0" u="none" strike="noStrike" kern="1200" cap="none" spc="0" normalizeH="0" baseline="0" noProof="0" dirty="0">
              <a:ln>
                <a:noFill/>
              </a:ln>
              <a:solidFill>
                <a:schemeClr val="bg1"/>
              </a:solidFill>
              <a:effectLst/>
              <a:uLnTx/>
              <a:uFillTx/>
              <a:latin typeface="+mn-ea"/>
              <a:cs typeface="+mn-ea"/>
              <a:sym typeface="+mn-lt"/>
            </a:endParaRPr>
          </a:p>
          <a:p>
            <a:pPr marL="342900" marR="0" lvl="0" indent="-342900" algn="just" defTabSz="914400" rtl="0" eaLnBrk="1" fontAlgn="auto" latinLnBrk="0" hangingPunct="1">
              <a:lnSpc>
                <a:spcPct val="140000"/>
              </a:lnSpc>
              <a:spcBef>
                <a:spcPts val="0"/>
              </a:spcBef>
              <a:spcAft>
                <a:spcPts val="0"/>
              </a:spcAft>
              <a:buClrTx/>
              <a:buSzTx/>
              <a:buFont typeface="+mj-lt"/>
              <a:buAutoNum type="arabicPeriod"/>
              <a:defRPr/>
            </a:pPr>
            <a:r>
              <a:rPr kumimoji="0" lang="zh-CN" altLang="en-US" sz="1600" b="0" i="0" u="none" strike="noStrike" kern="1200" cap="none" spc="0" normalizeH="0" baseline="0" noProof="0" dirty="0">
                <a:ln>
                  <a:noFill/>
                </a:ln>
                <a:solidFill>
                  <a:schemeClr val="bg1"/>
                </a:solidFill>
                <a:effectLst/>
                <a:uLnTx/>
                <a:uFillTx/>
                <a:latin typeface="+mn-ea"/>
                <a:cs typeface="+mn-ea"/>
                <a:sym typeface="+mn-lt"/>
              </a:rPr>
              <a:t>今年受疫情影响，大到国家的经济发展、小到企业的转型升级，都面临着诸多挑战，如何突破重重困难、保持较好发展态势，也是对斗争精神的一次考验。</a:t>
            </a:r>
            <a:endParaRPr kumimoji="0" lang="en-US" altLang="zh-CN" sz="1600" b="0" i="0" u="none" strike="noStrike" kern="1200" cap="none" spc="0" normalizeH="0" baseline="0" noProof="0" dirty="0">
              <a:ln>
                <a:noFill/>
              </a:ln>
              <a:solidFill>
                <a:schemeClr val="bg1"/>
              </a:solidFill>
              <a:effectLst/>
              <a:uLnTx/>
              <a:uFillTx/>
              <a:latin typeface="+mn-ea"/>
              <a:cs typeface="+mn-ea"/>
              <a:sym typeface="+mn-lt"/>
            </a:endParaRPr>
          </a:p>
          <a:p>
            <a:pPr marL="342900" marR="0" lvl="0" indent="-342900" algn="just" defTabSz="914400" rtl="0" eaLnBrk="1" fontAlgn="auto" latinLnBrk="0" hangingPunct="1">
              <a:lnSpc>
                <a:spcPct val="140000"/>
              </a:lnSpc>
              <a:spcBef>
                <a:spcPts val="0"/>
              </a:spcBef>
              <a:spcAft>
                <a:spcPts val="0"/>
              </a:spcAft>
              <a:buClrTx/>
              <a:buSzTx/>
              <a:buFont typeface="+mj-lt"/>
              <a:buAutoNum type="arabicPeriod"/>
              <a:defRPr/>
            </a:pPr>
            <a:r>
              <a:rPr kumimoji="0" lang="zh-CN" altLang="en-US" sz="1600" b="0" i="0" u="none" strike="noStrike" kern="1200" cap="none" spc="0" normalizeH="0" baseline="0" noProof="0" dirty="0">
                <a:ln>
                  <a:noFill/>
                </a:ln>
                <a:solidFill>
                  <a:schemeClr val="bg1"/>
                </a:solidFill>
                <a:effectLst/>
                <a:uLnTx/>
                <a:uFillTx/>
                <a:latin typeface="+mn-ea"/>
                <a:cs typeface="+mn-ea"/>
                <a:sym typeface="+mn-lt"/>
              </a:rPr>
              <a:t>一些村财力紧张问题突出、村集体经济收入提升速度不明显、生态环保走过场、事故风险突出、干群关系不够紧密等，也是对各级领导干部斗争精神强不强的无声反问。  　　</a:t>
            </a:r>
            <a:endParaRPr kumimoji="0" lang="zh-CN" altLang="en-US" sz="1600" b="0" i="0" u="none" strike="noStrike" kern="1200" cap="none" spc="0" normalizeH="0" baseline="0" noProof="0" dirty="0">
              <a:ln>
                <a:noFill/>
              </a:ln>
              <a:solidFill>
                <a:schemeClr val="bg1"/>
              </a:solidFill>
              <a:effectLst/>
              <a:uLnTx/>
              <a:uFillTx/>
              <a:latin typeface="+mn-ea"/>
              <a:cs typeface="+mn-ea"/>
              <a:sym typeface="+mn-lt"/>
            </a:endParaRPr>
          </a:p>
        </p:txBody>
      </p:sp>
      <p:grpSp>
        <p:nvGrpSpPr>
          <p:cNvPr id="18" name="组合 17"/>
          <p:cNvGrpSpPr/>
          <p:nvPr/>
        </p:nvGrpSpPr>
        <p:grpSpPr>
          <a:xfrm>
            <a:off x="218822" y="96130"/>
            <a:ext cx="4237064" cy="966967"/>
            <a:chOff x="218822" y="96130"/>
            <a:chExt cx="4237064" cy="966967"/>
          </a:xfrm>
        </p:grpSpPr>
        <p:sp>
          <p:nvSpPr>
            <p:cNvPr id="19" name="Aitds3-1"/>
            <p:cNvSpPr/>
            <p:nvPr/>
          </p:nvSpPr>
          <p:spPr>
            <a:xfrm>
              <a:off x="656008" y="341703"/>
              <a:ext cx="3799878" cy="609172"/>
            </a:xfrm>
            <a:prstGeom prst="roundRect">
              <a:avLst>
                <a:gd name="adj" fmla="val 14980"/>
              </a:avLst>
            </a:prstGeom>
            <a:gradFill flip="none" rotWithShape="1">
              <a:gsLst>
                <a:gs pos="100000">
                  <a:srgbClr val="FF0000"/>
                </a:gs>
                <a:gs pos="0">
                  <a:srgbClr val="B50008"/>
                </a:gs>
              </a:gsLst>
              <a:lin ang="17400000" scaled="0"/>
              <a:tileRect/>
            </a:gradFill>
            <a:ln w="12700" cap="flat" cmpd="sng" algn="ctr">
              <a:noFill/>
              <a:prstDash val="solid"/>
              <a:miter lim="800000"/>
            </a:ln>
            <a:effectLst>
              <a:outerShdw blurRad="381000" dist="127000" dir="5400000" algn="tr" rotWithShape="0">
                <a:schemeClr val="bg2">
                  <a:lumMod val="75000"/>
                  <a:alpha val="40000"/>
                </a:schemeClr>
              </a:outerShdw>
            </a:effectLst>
          </p:spPr>
          <p:txBody>
            <a:bodyPr rtlCol="0" anchor="ctr"/>
            <a:lstStyle/>
            <a:p>
              <a:pPr algn="r"/>
              <a:r>
                <a:rPr lang="zh-CN" altLang="en-US" sz="2400" b="1" dirty="0">
                  <a:solidFill>
                    <a:srgbClr val="FFFBF3"/>
                  </a:solidFill>
                  <a:latin typeface="微软雅黑" panose="020B0503020204020204" pitchFamily="34" charset="-122"/>
                  <a:ea typeface="微软雅黑" panose="020B0503020204020204" pitchFamily="34" charset="-122"/>
                  <a:cs typeface="阿里巴巴普惠体" panose="00020600040101010101" pitchFamily="18" charset="-122"/>
                  <a:sym typeface="阿里巴巴普惠体" panose="00020600040101010101" pitchFamily="18" charset="-122"/>
                </a:rPr>
                <a:t>为什么要有斗争精神</a:t>
              </a:r>
              <a:endParaRPr lang="zh-CN" altLang="en-US" sz="2400" b="1" dirty="0">
                <a:solidFill>
                  <a:srgbClr val="FFFBF3"/>
                </a:solidFill>
                <a:latin typeface="微软雅黑" panose="020B0503020204020204" pitchFamily="34" charset="-122"/>
                <a:ea typeface="微软雅黑" panose="020B0503020204020204" pitchFamily="34" charset="-122"/>
                <a:cs typeface="阿里巴巴普惠体" panose="00020600040101010101" pitchFamily="18" charset="-122"/>
                <a:sym typeface="阿里巴巴普惠体" panose="00020600040101010101" pitchFamily="18" charset="-122"/>
              </a:endParaRPr>
            </a:p>
          </p:txBody>
        </p:sp>
        <p:pic>
          <p:nvPicPr>
            <p:cNvPr id="20" name="图片 19"/>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218822" y="96130"/>
              <a:ext cx="1195615" cy="966967"/>
            </a:xfrm>
            <a:prstGeom prst="rect">
              <a:avLst/>
            </a:prstGeom>
          </p:spPr>
        </p:pic>
      </p:grpSp>
      <p:grpSp>
        <p:nvGrpSpPr>
          <p:cNvPr id="21" name="组合 20"/>
          <p:cNvGrpSpPr/>
          <p:nvPr/>
        </p:nvGrpSpPr>
        <p:grpSpPr>
          <a:xfrm>
            <a:off x="889199" y="1196448"/>
            <a:ext cx="10328458" cy="937065"/>
            <a:chOff x="1125833" y="1594313"/>
            <a:chExt cx="10328458" cy="937065"/>
          </a:xfrm>
        </p:grpSpPr>
        <p:sp>
          <p:nvSpPr>
            <p:cNvPr id="22" name="Aitds2"/>
            <p:cNvSpPr/>
            <p:nvPr>
              <p:custDataLst>
                <p:tags r:id="rId2"/>
              </p:custDataLst>
            </p:nvPr>
          </p:nvSpPr>
          <p:spPr>
            <a:xfrm>
              <a:off x="3224157" y="1802099"/>
              <a:ext cx="8230134" cy="536100"/>
            </a:xfrm>
            <a:prstGeom prst="parallelogram">
              <a:avLst>
                <a:gd name="adj" fmla="val 36371"/>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阿里巴巴普惠体" panose="00020600040101010101" pitchFamily="18" charset="-122"/>
                <a:ea typeface="阿里巴巴普惠体" panose="00020600040101010101" pitchFamily="18" charset="-122"/>
                <a:cs typeface="阿里巴巴普惠体" panose="00020600040101010101" pitchFamily="18" charset="-122"/>
                <a:sym typeface="阿里巴巴普惠体" panose="00020600040101010101" pitchFamily="18" charset="-122"/>
              </a:endParaRPr>
            </a:p>
          </p:txBody>
        </p:sp>
        <p:sp>
          <p:nvSpPr>
            <p:cNvPr id="23" name="Aitds3"/>
            <p:cNvSpPr/>
            <p:nvPr>
              <p:custDataLst>
                <p:tags r:id="rId3"/>
              </p:custDataLst>
            </p:nvPr>
          </p:nvSpPr>
          <p:spPr>
            <a:xfrm>
              <a:off x="1125833" y="1802099"/>
              <a:ext cx="1291432" cy="536100"/>
            </a:xfrm>
            <a:prstGeom prst="parallelogram">
              <a:avLst>
                <a:gd name="adj" fmla="val 32053"/>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阿里巴巴普惠体" panose="00020600040101010101" pitchFamily="18" charset="-122"/>
                <a:ea typeface="阿里巴巴普惠体" panose="00020600040101010101" pitchFamily="18" charset="-122"/>
                <a:cs typeface="阿里巴巴普惠体" panose="00020600040101010101" pitchFamily="18" charset="-122"/>
                <a:sym typeface="阿里巴巴普惠体" panose="00020600040101010101" pitchFamily="18" charset="-122"/>
              </a:endParaRPr>
            </a:p>
          </p:txBody>
        </p:sp>
        <p:sp>
          <p:nvSpPr>
            <p:cNvPr id="24" name="Aitds4"/>
            <p:cNvSpPr/>
            <p:nvPr>
              <p:custDataLst>
                <p:tags r:id="rId4"/>
              </p:custDataLst>
            </p:nvPr>
          </p:nvSpPr>
          <p:spPr>
            <a:xfrm>
              <a:off x="4477302" y="1859661"/>
              <a:ext cx="4031874" cy="400110"/>
            </a:xfrm>
            <a:prstGeom prst="rect">
              <a:avLst/>
            </a:prstGeom>
          </p:spPr>
          <p:txBody>
            <a:bodyPr wrap="none">
              <a:spAutoFit/>
            </a:bodyPr>
            <a:lstStyle/>
            <a:p>
              <a:pPr algn="ctr"/>
              <a:r>
                <a:rPr lang="zh-CN" altLang="en-US" sz="2000" b="1" dirty="0">
                  <a:solidFill>
                    <a:schemeClr val="bg1"/>
                  </a:solidFill>
                  <a:latin typeface="阿里巴巴普惠体" panose="00020600040101010101" pitchFamily="18" charset="-122"/>
                  <a:ea typeface="阿里巴巴普惠体" panose="00020600040101010101" pitchFamily="18" charset="-122"/>
                  <a:cs typeface="阿里巴巴普惠体" panose="00020600040101010101" pitchFamily="18" charset="-122"/>
                  <a:sym typeface="阿里巴巴普惠体" panose="00020600040101010101" pitchFamily="18" charset="-122"/>
                </a:rPr>
                <a:t>从目前情况而言，斗争形势较严峻</a:t>
              </a:r>
              <a:endParaRPr lang="zh-CN" altLang="en-US" sz="2000" b="1" dirty="0">
                <a:solidFill>
                  <a:schemeClr val="bg1"/>
                </a:solidFill>
                <a:latin typeface="阿里巴巴普惠体" panose="00020600040101010101" pitchFamily="18" charset="-122"/>
                <a:ea typeface="阿里巴巴普惠体" panose="00020600040101010101" pitchFamily="18" charset="-122"/>
                <a:cs typeface="阿里巴巴普惠体" panose="00020600040101010101" pitchFamily="18" charset="-122"/>
                <a:sym typeface="阿里巴巴普惠体" panose="00020600040101010101" pitchFamily="18" charset="-122"/>
              </a:endParaRPr>
            </a:p>
          </p:txBody>
        </p:sp>
        <p:pic>
          <p:nvPicPr>
            <p:cNvPr id="25" name="Aitds6"/>
            <p:cNvPicPr>
              <a:picLocks noChangeAspect="1"/>
            </p:cNvPicPr>
            <p:nvPr>
              <p:custDataLst>
                <p:tags r:id="rId5"/>
              </p:custDataLst>
            </p:nvPr>
          </p:nvPicPr>
          <p:blipFill>
            <a:blip r:embed="rId6" cstate="hqprint">
              <a:extLst>
                <a:ext uri="{28A0092B-C50C-407E-A947-70E740481C1C}">
                  <a14:useLocalDpi xmlns:a14="http://schemas.microsoft.com/office/drawing/2010/main" val="0"/>
                </a:ext>
              </a:extLst>
            </a:blip>
            <a:stretch>
              <a:fillRect/>
            </a:stretch>
          </p:blipFill>
          <p:spPr>
            <a:xfrm>
              <a:off x="2328387" y="1594313"/>
              <a:ext cx="937065" cy="937065"/>
            </a:xfrm>
            <a:prstGeom prst="rect">
              <a:avLst/>
            </a:prstGeom>
          </p:spPr>
        </p:pic>
        <p:sp>
          <p:nvSpPr>
            <p:cNvPr id="26" name="矩形 25"/>
            <p:cNvSpPr/>
            <p:nvPr/>
          </p:nvSpPr>
          <p:spPr>
            <a:xfrm>
              <a:off x="1505488" y="1798106"/>
              <a:ext cx="572271" cy="523220"/>
            </a:xfrm>
            <a:prstGeom prst="rect">
              <a:avLst/>
            </a:prstGeom>
          </p:spPr>
          <p:txBody>
            <a:bodyPr wrap="square">
              <a:spAutoFit/>
            </a:bodyPr>
            <a:lstStyle/>
            <a:p>
              <a:pPr marL="0" marR="0" lvl="0" indent="0" algn="ctr" defTabSz="1217930" rtl="0" eaLnBrk="1" fontAlgn="auto" latinLnBrk="0" hangingPunct="1">
                <a:lnSpc>
                  <a:spcPct val="100000"/>
                </a:lnSpc>
                <a:spcBef>
                  <a:spcPts val="0"/>
                </a:spcBef>
                <a:spcAft>
                  <a:spcPts val="0"/>
                </a:spcAft>
                <a:buClrTx/>
                <a:buSzTx/>
                <a:buFontTx/>
                <a:buNone/>
                <a:defRPr/>
              </a:pPr>
              <a:r>
                <a:rPr kumimoji="0" lang="en-US" altLang="zh-CN" sz="2800" b="0" i="0" u="none" strike="noStrike" kern="1200" cap="none" spc="0" normalizeH="0" baseline="0" noProof="0" dirty="0" smtClean="0">
                  <a:ln>
                    <a:noFill/>
                  </a:ln>
                  <a:solidFill>
                    <a:schemeClr val="bg1"/>
                  </a:solidFill>
                  <a:effectLst/>
                  <a:uLnTx/>
                  <a:uFillTx/>
                  <a:cs typeface="+mn-ea"/>
                  <a:sym typeface="+mn-lt"/>
                </a:rPr>
                <a:t>02</a:t>
              </a:r>
              <a:endParaRPr kumimoji="0" lang="zh-CN" altLang="en-US" sz="2800" b="0" i="0" u="none" strike="noStrike" kern="1200" cap="none" spc="0" normalizeH="0" baseline="0" noProof="0" dirty="0">
                <a:ln>
                  <a:noFill/>
                </a:ln>
                <a:solidFill>
                  <a:schemeClr val="bg1"/>
                </a:solidFill>
                <a:effectLst/>
                <a:uLnTx/>
                <a:uFillTx/>
                <a:cs typeface="+mn-ea"/>
                <a:sym typeface="+mn-lt"/>
              </a:endParaRPr>
            </a:p>
          </p:txBody>
        </p:sp>
      </p:grpSp>
      <p:pic>
        <p:nvPicPr>
          <p:cNvPr id="27" name="图片 2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676571" y="2526679"/>
            <a:ext cx="5249075" cy="4849724"/>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Tm="2000">
        <p:random/>
      </p:transition>
    </mc:Choice>
    <mc:Fallback>
      <p:transition spd="slow"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
                                        <p:tgtEl>
                                          <p:spTgt spid="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up)">
                                      <p:cBhvr>
                                        <p:cTn id="11" dur="500"/>
                                        <p:tgtEl>
                                          <p:spTgt spid="16"/>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8" fill="hold" nodeType="click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500" fill="hold"/>
                                        <p:tgtEl>
                                          <p:spTgt spid="18"/>
                                        </p:tgtEl>
                                        <p:attrNameLst>
                                          <p:attrName>ppt_x</p:attrName>
                                        </p:attrNameLst>
                                      </p:cBhvr>
                                      <p:tavLst>
                                        <p:tav tm="0">
                                          <p:val>
                                            <p:strVal val="0-#ppt_w/2"/>
                                          </p:val>
                                        </p:tav>
                                        <p:tav tm="100000">
                                          <p:val>
                                            <p:strVal val="#ppt_x"/>
                                          </p:val>
                                        </p:tav>
                                      </p:tavLst>
                                    </p:anim>
                                    <p:anim calcmode="lin" valueType="num">
                                      <p:cBhvr additive="base">
                                        <p:cTn id="17"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additive="base">
                                        <p:cTn id="22" dur="500" fill="hold"/>
                                        <p:tgtEl>
                                          <p:spTgt spid="21"/>
                                        </p:tgtEl>
                                        <p:attrNameLst>
                                          <p:attrName>ppt_x</p:attrName>
                                        </p:attrNameLst>
                                      </p:cBhvr>
                                      <p:tavLst>
                                        <p:tav tm="0">
                                          <p:val>
                                            <p:strVal val="#ppt_x"/>
                                          </p:val>
                                        </p:tav>
                                        <p:tav tm="100000">
                                          <p:val>
                                            <p:strVal val="#ppt_x"/>
                                          </p:val>
                                        </p:tav>
                                      </p:tavLst>
                                    </p:anim>
                                    <p:anim calcmode="lin" valueType="num">
                                      <p:cBhvr additive="base">
                                        <p:cTn id="23"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6" name="组合 25"/>
          <p:cNvGrpSpPr/>
          <p:nvPr/>
        </p:nvGrpSpPr>
        <p:grpSpPr>
          <a:xfrm>
            <a:off x="218822" y="96130"/>
            <a:ext cx="4237064" cy="966967"/>
            <a:chOff x="218822" y="96130"/>
            <a:chExt cx="4237064" cy="966967"/>
          </a:xfrm>
        </p:grpSpPr>
        <p:sp>
          <p:nvSpPr>
            <p:cNvPr id="27" name="Aitds3-1"/>
            <p:cNvSpPr/>
            <p:nvPr/>
          </p:nvSpPr>
          <p:spPr>
            <a:xfrm>
              <a:off x="656008" y="341703"/>
              <a:ext cx="3799878" cy="609172"/>
            </a:xfrm>
            <a:prstGeom prst="roundRect">
              <a:avLst>
                <a:gd name="adj" fmla="val 14980"/>
              </a:avLst>
            </a:prstGeom>
            <a:gradFill flip="none" rotWithShape="1">
              <a:gsLst>
                <a:gs pos="100000">
                  <a:srgbClr val="FF0000"/>
                </a:gs>
                <a:gs pos="0">
                  <a:srgbClr val="B50008"/>
                </a:gs>
              </a:gsLst>
              <a:lin ang="17400000" scaled="0"/>
              <a:tileRect/>
            </a:gradFill>
            <a:ln w="12700" cap="flat" cmpd="sng" algn="ctr">
              <a:noFill/>
              <a:prstDash val="solid"/>
              <a:miter lim="800000"/>
            </a:ln>
            <a:effectLst>
              <a:outerShdw blurRad="381000" dist="127000" dir="5400000" algn="tr" rotWithShape="0">
                <a:schemeClr val="bg2">
                  <a:lumMod val="75000"/>
                  <a:alpha val="40000"/>
                </a:schemeClr>
              </a:outerShdw>
            </a:effectLst>
          </p:spPr>
          <p:txBody>
            <a:bodyPr rtlCol="0" anchor="ctr"/>
            <a:lstStyle/>
            <a:p>
              <a:pPr algn="r"/>
              <a:r>
                <a:rPr lang="zh-CN" altLang="en-US" sz="2400" b="1" dirty="0">
                  <a:solidFill>
                    <a:srgbClr val="FFFBF3"/>
                  </a:solidFill>
                  <a:latin typeface="微软雅黑" panose="020B0503020204020204" pitchFamily="34" charset="-122"/>
                  <a:ea typeface="微软雅黑" panose="020B0503020204020204" pitchFamily="34" charset="-122"/>
                  <a:cs typeface="阿里巴巴普惠体" panose="00020600040101010101" pitchFamily="18" charset="-122"/>
                  <a:sym typeface="阿里巴巴普惠体" panose="00020600040101010101" pitchFamily="18" charset="-122"/>
                </a:rPr>
                <a:t>为什么要有斗争精神</a:t>
              </a:r>
              <a:endParaRPr lang="zh-CN" altLang="en-US" sz="2400" b="1" dirty="0">
                <a:solidFill>
                  <a:srgbClr val="FFFBF3"/>
                </a:solidFill>
                <a:latin typeface="微软雅黑" panose="020B0503020204020204" pitchFamily="34" charset="-122"/>
                <a:ea typeface="微软雅黑" panose="020B0503020204020204" pitchFamily="34" charset="-122"/>
                <a:cs typeface="阿里巴巴普惠体" panose="00020600040101010101" pitchFamily="18" charset="-122"/>
                <a:sym typeface="阿里巴巴普惠体" panose="00020600040101010101" pitchFamily="18" charset="-122"/>
              </a:endParaRPr>
            </a:p>
          </p:txBody>
        </p:sp>
        <p:pic>
          <p:nvPicPr>
            <p:cNvPr id="28" name="图片 27"/>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218822" y="96130"/>
              <a:ext cx="1195615" cy="966967"/>
            </a:xfrm>
            <a:prstGeom prst="rect">
              <a:avLst/>
            </a:prstGeom>
          </p:spPr>
        </p:pic>
      </p:grpSp>
      <p:grpSp>
        <p:nvGrpSpPr>
          <p:cNvPr id="29" name="组合 28"/>
          <p:cNvGrpSpPr/>
          <p:nvPr/>
        </p:nvGrpSpPr>
        <p:grpSpPr>
          <a:xfrm>
            <a:off x="889199" y="1196448"/>
            <a:ext cx="10328458" cy="937065"/>
            <a:chOff x="1125833" y="1594313"/>
            <a:chExt cx="10328458" cy="937065"/>
          </a:xfrm>
        </p:grpSpPr>
        <p:sp>
          <p:nvSpPr>
            <p:cNvPr id="30" name="Aitds2"/>
            <p:cNvSpPr/>
            <p:nvPr>
              <p:custDataLst>
                <p:tags r:id="rId2"/>
              </p:custDataLst>
            </p:nvPr>
          </p:nvSpPr>
          <p:spPr>
            <a:xfrm>
              <a:off x="3224157" y="1802099"/>
              <a:ext cx="8230134" cy="536100"/>
            </a:xfrm>
            <a:prstGeom prst="parallelogram">
              <a:avLst>
                <a:gd name="adj" fmla="val 36371"/>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阿里巴巴普惠体" panose="00020600040101010101" pitchFamily="18" charset="-122"/>
                <a:ea typeface="阿里巴巴普惠体" panose="00020600040101010101" pitchFamily="18" charset="-122"/>
                <a:cs typeface="阿里巴巴普惠体" panose="00020600040101010101" pitchFamily="18" charset="-122"/>
                <a:sym typeface="阿里巴巴普惠体" panose="00020600040101010101" pitchFamily="18" charset="-122"/>
              </a:endParaRPr>
            </a:p>
          </p:txBody>
        </p:sp>
        <p:sp>
          <p:nvSpPr>
            <p:cNvPr id="31" name="Aitds3"/>
            <p:cNvSpPr/>
            <p:nvPr>
              <p:custDataLst>
                <p:tags r:id="rId3"/>
              </p:custDataLst>
            </p:nvPr>
          </p:nvSpPr>
          <p:spPr>
            <a:xfrm>
              <a:off x="1125833" y="1802099"/>
              <a:ext cx="1291432" cy="536100"/>
            </a:xfrm>
            <a:prstGeom prst="parallelogram">
              <a:avLst>
                <a:gd name="adj" fmla="val 32053"/>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阿里巴巴普惠体" panose="00020600040101010101" pitchFamily="18" charset="-122"/>
                <a:ea typeface="阿里巴巴普惠体" panose="00020600040101010101" pitchFamily="18" charset="-122"/>
                <a:cs typeface="阿里巴巴普惠体" panose="00020600040101010101" pitchFamily="18" charset="-122"/>
                <a:sym typeface="阿里巴巴普惠体" panose="00020600040101010101" pitchFamily="18" charset="-122"/>
              </a:endParaRPr>
            </a:p>
          </p:txBody>
        </p:sp>
        <p:sp>
          <p:nvSpPr>
            <p:cNvPr id="32" name="Aitds4"/>
            <p:cNvSpPr/>
            <p:nvPr>
              <p:custDataLst>
                <p:tags r:id="rId4"/>
              </p:custDataLst>
            </p:nvPr>
          </p:nvSpPr>
          <p:spPr>
            <a:xfrm>
              <a:off x="4477302" y="1859661"/>
              <a:ext cx="4031874" cy="400110"/>
            </a:xfrm>
            <a:prstGeom prst="rect">
              <a:avLst/>
            </a:prstGeom>
          </p:spPr>
          <p:txBody>
            <a:bodyPr wrap="none">
              <a:spAutoFit/>
            </a:bodyPr>
            <a:lstStyle/>
            <a:p>
              <a:pPr algn="ctr"/>
              <a:r>
                <a:rPr lang="zh-CN" altLang="en-US" sz="2000" b="1" dirty="0">
                  <a:solidFill>
                    <a:schemeClr val="bg1"/>
                  </a:solidFill>
                  <a:latin typeface="阿里巴巴普惠体" panose="00020600040101010101" pitchFamily="18" charset="-122"/>
                  <a:ea typeface="阿里巴巴普惠体" panose="00020600040101010101" pitchFamily="18" charset="-122"/>
                  <a:cs typeface="阿里巴巴普惠体" panose="00020600040101010101" pitchFamily="18" charset="-122"/>
                  <a:sym typeface="阿里巴巴普惠体" panose="00020600040101010101" pitchFamily="18" charset="-122"/>
                </a:rPr>
                <a:t>从长远部署而言，伟大梦想有呼唤</a:t>
              </a:r>
              <a:endParaRPr lang="zh-CN" altLang="en-US" sz="2000" b="1" dirty="0">
                <a:solidFill>
                  <a:schemeClr val="bg1"/>
                </a:solidFill>
                <a:latin typeface="阿里巴巴普惠体" panose="00020600040101010101" pitchFamily="18" charset="-122"/>
                <a:ea typeface="阿里巴巴普惠体" panose="00020600040101010101" pitchFamily="18" charset="-122"/>
                <a:cs typeface="阿里巴巴普惠体" panose="00020600040101010101" pitchFamily="18" charset="-122"/>
                <a:sym typeface="阿里巴巴普惠体" panose="00020600040101010101" pitchFamily="18" charset="-122"/>
              </a:endParaRPr>
            </a:p>
          </p:txBody>
        </p:sp>
        <p:pic>
          <p:nvPicPr>
            <p:cNvPr id="33" name="Aitds6"/>
            <p:cNvPicPr>
              <a:picLocks noChangeAspect="1"/>
            </p:cNvPicPr>
            <p:nvPr>
              <p:custDataLst>
                <p:tags r:id="rId5"/>
              </p:custDataLst>
            </p:nvPr>
          </p:nvPicPr>
          <p:blipFill>
            <a:blip r:embed="rId6" cstate="hqprint">
              <a:extLst>
                <a:ext uri="{28A0092B-C50C-407E-A947-70E740481C1C}">
                  <a14:useLocalDpi xmlns:a14="http://schemas.microsoft.com/office/drawing/2010/main" val="0"/>
                </a:ext>
              </a:extLst>
            </a:blip>
            <a:stretch>
              <a:fillRect/>
            </a:stretch>
          </p:blipFill>
          <p:spPr>
            <a:xfrm>
              <a:off x="2328387" y="1594313"/>
              <a:ext cx="937065" cy="937065"/>
            </a:xfrm>
            <a:prstGeom prst="rect">
              <a:avLst/>
            </a:prstGeom>
          </p:spPr>
        </p:pic>
        <p:sp>
          <p:nvSpPr>
            <p:cNvPr id="34" name="矩形 33"/>
            <p:cNvSpPr/>
            <p:nvPr/>
          </p:nvSpPr>
          <p:spPr>
            <a:xfrm>
              <a:off x="1505488" y="1798106"/>
              <a:ext cx="572271" cy="523220"/>
            </a:xfrm>
            <a:prstGeom prst="rect">
              <a:avLst/>
            </a:prstGeom>
          </p:spPr>
          <p:txBody>
            <a:bodyPr wrap="square">
              <a:spAutoFit/>
            </a:bodyPr>
            <a:lstStyle/>
            <a:p>
              <a:pPr marL="0" marR="0" lvl="0" indent="0" algn="ctr" defTabSz="1217930" rtl="0" eaLnBrk="1" fontAlgn="auto" latinLnBrk="0" hangingPunct="1">
                <a:lnSpc>
                  <a:spcPct val="100000"/>
                </a:lnSpc>
                <a:spcBef>
                  <a:spcPts val="0"/>
                </a:spcBef>
                <a:spcAft>
                  <a:spcPts val="0"/>
                </a:spcAft>
                <a:buClrTx/>
                <a:buSzTx/>
                <a:buFontTx/>
                <a:buNone/>
                <a:defRPr/>
              </a:pPr>
              <a:r>
                <a:rPr kumimoji="0" lang="en-US" altLang="zh-CN" sz="2800" b="0" i="0" u="none" strike="noStrike" kern="1200" cap="none" spc="0" normalizeH="0" baseline="0" noProof="0" dirty="0" smtClean="0">
                  <a:ln>
                    <a:noFill/>
                  </a:ln>
                  <a:solidFill>
                    <a:schemeClr val="bg1"/>
                  </a:solidFill>
                  <a:effectLst/>
                  <a:uLnTx/>
                  <a:uFillTx/>
                  <a:cs typeface="+mn-ea"/>
                  <a:sym typeface="+mn-lt"/>
                </a:rPr>
                <a:t>03</a:t>
              </a:r>
              <a:endParaRPr kumimoji="0" lang="zh-CN" altLang="en-US" sz="2800" b="0" i="0" u="none" strike="noStrike" kern="1200" cap="none" spc="0" normalizeH="0" baseline="0" noProof="0" dirty="0">
                <a:ln>
                  <a:noFill/>
                </a:ln>
                <a:solidFill>
                  <a:schemeClr val="bg1"/>
                </a:solidFill>
                <a:effectLst/>
                <a:uLnTx/>
                <a:uFillTx/>
                <a:cs typeface="+mn-ea"/>
                <a:sym typeface="+mn-lt"/>
              </a:endParaRPr>
            </a:p>
          </p:txBody>
        </p:sp>
      </p:grpSp>
      <p:sp>
        <p:nvSpPr>
          <p:cNvPr id="35" name="Aitds3"/>
          <p:cNvSpPr/>
          <p:nvPr/>
        </p:nvSpPr>
        <p:spPr bwMode="auto">
          <a:xfrm>
            <a:off x="1698054" y="2249197"/>
            <a:ext cx="5705400" cy="1933922"/>
          </a:xfrm>
          <a:prstGeom prst="rect">
            <a:avLst/>
          </a:prstGeom>
          <a:noFill/>
          <a:ln w="9525" cap="flat" cmpd="sng" algn="ctr">
            <a:solidFill>
              <a:srgbClr val="FFFFFF">
                <a:lumMod val="75000"/>
              </a:srgbClr>
            </a:solidFill>
            <a:prstDash val="solid"/>
            <a:round/>
            <a:headEnd type="none" w="med" len="med"/>
            <a:tailEnd type="none" w="med" len="med"/>
          </a:ln>
          <a:effectLst/>
        </p:spPr>
        <p:txBody>
          <a:bodyPr vert="horz" wrap="square" lIns="91440" tIns="45720" rIns="91440" bIns="45720" numCol="1" rtlCol="0" anchor="t" anchorCtr="0" compatLnSpc="1"/>
          <a:lstStyle/>
          <a:p>
            <a:pPr marL="0" marR="0" lvl="0" indent="0" defTabSz="91440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en-US" sz="1800" b="0" i="0" u="none" strike="noStrike" kern="0" cap="none" spc="0" normalizeH="0" baseline="0" noProof="0">
              <a:ln>
                <a:noFill/>
              </a:ln>
              <a:solidFill>
                <a:srgbClr val="C00000"/>
              </a:solidFill>
              <a:effectLst/>
              <a:uLnTx/>
              <a:uFillTx/>
              <a:latin typeface="+mn-ea"/>
            </a:endParaRPr>
          </a:p>
        </p:txBody>
      </p:sp>
      <p:sp>
        <p:nvSpPr>
          <p:cNvPr id="36" name="Aitds4"/>
          <p:cNvSpPr>
            <a:spLocks noChangeArrowheads="1"/>
          </p:cNvSpPr>
          <p:nvPr/>
        </p:nvSpPr>
        <p:spPr bwMode="auto">
          <a:xfrm>
            <a:off x="920156" y="2631374"/>
            <a:ext cx="1260475" cy="1147763"/>
          </a:xfrm>
          <a:prstGeom prst="rect">
            <a:avLst/>
          </a:prstGeom>
          <a:solidFill>
            <a:srgbClr val="FF0000"/>
          </a:solidFill>
          <a:ln w="38100" cap="flat" cmpd="sng" algn="ctr">
            <a:solidFill>
              <a:srgbClr val="FFFFFF"/>
            </a:solidFill>
            <a:prstDash val="solid"/>
            <a:round/>
            <a:headEnd type="none" w="med" len="med"/>
            <a:tailEnd type="none" w="med" len="med"/>
          </a:ln>
          <a:effectLst>
            <a:outerShdw blurRad="50800" dist="38100" dir="2700000" algn="tl"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lvl="0" algn="ctr"/>
            <a:r>
              <a:rPr lang="en-US" altLang="zh-CN" sz="4000" b="1">
                <a:solidFill>
                  <a:srgbClr val="FFFFFF"/>
                </a:solidFill>
                <a:latin typeface="+mn-ea"/>
                <a:cs typeface="阿里巴巴普惠体" panose="00020600040101010101" pitchFamily="18" charset="-122"/>
              </a:rPr>
              <a:t>01</a:t>
            </a:r>
            <a:endParaRPr lang="zh-CN" altLang="en-US" sz="4000" b="1" dirty="0">
              <a:solidFill>
                <a:srgbClr val="FFFFFF"/>
              </a:solidFill>
              <a:latin typeface="+mn-ea"/>
              <a:cs typeface="阿里巴巴普惠体" panose="00020600040101010101" pitchFamily="18" charset="-122"/>
            </a:endParaRPr>
          </a:p>
        </p:txBody>
      </p:sp>
      <p:sp>
        <p:nvSpPr>
          <p:cNvPr id="37" name="Aitds5"/>
          <p:cNvSpPr/>
          <p:nvPr/>
        </p:nvSpPr>
        <p:spPr>
          <a:xfrm>
            <a:off x="2251794" y="2365723"/>
            <a:ext cx="5048695" cy="1643527"/>
          </a:xfrm>
          <a:prstGeom prst="rect">
            <a:avLst/>
          </a:prstGeom>
        </p:spPr>
        <p:txBody>
          <a:bodyPr wrap="square">
            <a:spAutoFit/>
          </a:bodyPr>
          <a:lstStyle/>
          <a:p>
            <a:pPr lvl="0" algn="just">
              <a:lnSpc>
                <a:spcPct val="140000"/>
              </a:lnSpc>
              <a:defRPr/>
            </a:pPr>
            <a:r>
              <a:rPr lang="zh-CN" altLang="en-US" dirty="0">
                <a:solidFill>
                  <a:prstClr val="black"/>
                </a:solidFill>
                <a:latin typeface="+mn-ea"/>
                <a:cs typeface="+mn-ea"/>
                <a:sym typeface="+mn-lt"/>
              </a:rPr>
              <a:t>习近平总书记指出</a:t>
            </a:r>
            <a:r>
              <a:rPr lang="zh-CN" altLang="en-US" dirty="0">
                <a:solidFill>
                  <a:srgbClr val="C00000"/>
                </a:solidFill>
                <a:latin typeface="+mn-ea"/>
                <a:cs typeface="+mn-ea"/>
                <a:sym typeface="+mn-lt"/>
              </a:rPr>
              <a:t>，“社会是在矛盾运动中前进的，有矛盾就会有斗争”“中华民族伟大复兴，绝不是轻轻松松、敲锣打鼓就能实现的，实现伟大梦想必须进行伟大斗争”。 </a:t>
            </a:r>
            <a:endParaRPr lang="en-US" altLang="zh-CN" dirty="0">
              <a:solidFill>
                <a:srgbClr val="C00000"/>
              </a:solidFill>
              <a:latin typeface="+mn-ea"/>
              <a:cs typeface="+mn-ea"/>
              <a:sym typeface="+mn-lt"/>
            </a:endParaRPr>
          </a:p>
        </p:txBody>
      </p:sp>
      <p:sp>
        <p:nvSpPr>
          <p:cNvPr id="38" name="Aitds6"/>
          <p:cNvSpPr/>
          <p:nvPr/>
        </p:nvSpPr>
        <p:spPr bwMode="auto">
          <a:xfrm>
            <a:off x="1667097" y="4359577"/>
            <a:ext cx="5705400" cy="2413166"/>
          </a:xfrm>
          <a:prstGeom prst="rect">
            <a:avLst/>
          </a:prstGeom>
          <a:noFill/>
          <a:ln w="9525" cap="flat" cmpd="sng" algn="ctr">
            <a:solidFill>
              <a:srgbClr val="FFFFFF">
                <a:lumMod val="75000"/>
              </a:srgbClr>
            </a:solidFill>
            <a:prstDash val="solid"/>
            <a:round/>
            <a:headEnd type="none" w="med" len="med"/>
            <a:tailEnd type="none" w="med" len="med"/>
          </a:ln>
          <a:effectLst/>
        </p:spPr>
        <p:txBody>
          <a:bodyPr vert="horz" wrap="square" lIns="91440" tIns="45720" rIns="91440" bIns="45720" numCol="1" rtlCol="0" anchor="t" anchorCtr="0" compatLnSpc="1"/>
          <a:lstStyle/>
          <a:p>
            <a:pPr marL="0" marR="0" lvl="0" indent="0" defTabSz="91440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en-US" sz="1800" b="0" i="0" u="none" strike="noStrike" kern="0" cap="none" spc="0" normalizeH="0" baseline="0" noProof="0">
              <a:ln>
                <a:noFill/>
              </a:ln>
              <a:solidFill>
                <a:srgbClr val="C00000"/>
              </a:solidFill>
              <a:effectLst/>
              <a:uLnTx/>
              <a:uFillTx/>
              <a:latin typeface="+mn-ea"/>
            </a:endParaRPr>
          </a:p>
        </p:txBody>
      </p:sp>
      <p:sp>
        <p:nvSpPr>
          <p:cNvPr id="39" name="Aitds7"/>
          <p:cNvSpPr>
            <a:spLocks noChangeArrowheads="1"/>
          </p:cNvSpPr>
          <p:nvPr/>
        </p:nvSpPr>
        <p:spPr bwMode="auto">
          <a:xfrm>
            <a:off x="889199" y="5040111"/>
            <a:ext cx="1260475" cy="1147763"/>
          </a:xfrm>
          <a:prstGeom prst="rect">
            <a:avLst/>
          </a:prstGeom>
          <a:solidFill>
            <a:srgbClr val="FF0000"/>
          </a:solidFill>
          <a:ln w="38100" cap="flat" cmpd="sng" algn="ctr">
            <a:solidFill>
              <a:srgbClr val="FFFFFF"/>
            </a:solidFill>
            <a:prstDash val="solid"/>
            <a:round/>
            <a:headEnd type="none" w="med" len="med"/>
            <a:tailEnd type="none" w="med" len="med"/>
          </a:ln>
          <a:effectLst>
            <a:outerShdw blurRad="50800" dist="38100" dir="2700000" algn="tl"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lvl="0" algn="ctr"/>
            <a:r>
              <a:rPr lang="en-US" altLang="zh-CN" sz="4000" b="1">
                <a:solidFill>
                  <a:srgbClr val="FFFFFF"/>
                </a:solidFill>
                <a:latin typeface="+mn-ea"/>
                <a:cs typeface="阿里巴巴普惠体" panose="00020600040101010101" pitchFamily="18" charset="-122"/>
              </a:rPr>
              <a:t>02</a:t>
            </a:r>
            <a:endParaRPr lang="zh-CN" altLang="en-US" sz="4000" b="1" dirty="0">
              <a:solidFill>
                <a:srgbClr val="FFFFFF"/>
              </a:solidFill>
              <a:latin typeface="+mn-ea"/>
              <a:cs typeface="阿里巴巴普惠体" panose="00020600040101010101" pitchFamily="18" charset="-122"/>
            </a:endParaRPr>
          </a:p>
        </p:txBody>
      </p:sp>
      <p:sp>
        <p:nvSpPr>
          <p:cNvPr id="40" name="Aitds8"/>
          <p:cNvSpPr/>
          <p:nvPr/>
        </p:nvSpPr>
        <p:spPr>
          <a:xfrm>
            <a:off x="2323801" y="4485913"/>
            <a:ext cx="4904679" cy="2031325"/>
          </a:xfrm>
          <a:prstGeom prst="rect">
            <a:avLst/>
          </a:prstGeom>
        </p:spPr>
        <p:txBody>
          <a:bodyPr wrap="square">
            <a:spAutoFit/>
          </a:bodyPr>
          <a:lstStyle/>
          <a:p>
            <a:pPr lvl="0" algn="just">
              <a:lnSpc>
                <a:spcPct val="140000"/>
              </a:lnSpc>
              <a:defRPr/>
            </a:pPr>
            <a:r>
              <a:rPr lang="zh-CN" altLang="en-US" dirty="0">
                <a:solidFill>
                  <a:prstClr val="black"/>
                </a:solidFill>
                <a:latin typeface="+mn-ea"/>
                <a:cs typeface="+mn-ea"/>
                <a:sym typeface="+mn-lt"/>
              </a:rPr>
              <a:t>总书记还告诫我们</a:t>
            </a:r>
            <a:r>
              <a:rPr lang="zh-CN" altLang="en-US" dirty="0">
                <a:solidFill>
                  <a:srgbClr val="C00000"/>
                </a:solidFill>
                <a:latin typeface="+mn-ea"/>
                <a:cs typeface="+mn-ea"/>
                <a:sym typeface="+mn-lt"/>
              </a:rPr>
              <a:t>，“在前进道路上我们面临的风险考验只会越来越复杂，甚至会遇到难以想象的惊涛骇浪。我们面临的各种斗争不是短期的而是长期的，至少要伴随我们实现第二个百年奋斗目标全过程”。  　</a:t>
            </a:r>
            <a:endParaRPr lang="en-US" altLang="zh-CN" dirty="0">
              <a:solidFill>
                <a:srgbClr val="C00000"/>
              </a:solidFill>
              <a:latin typeface="+mn-ea"/>
              <a:cs typeface="+mn-ea"/>
              <a:sym typeface="+mn-lt"/>
            </a:endParaRPr>
          </a:p>
        </p:txBody>
      </p:sp>
      <p:pic>
        <p:nvPicPr>
          <p:cNvPr id="8" name="图片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474616" y="2148120"/>
            <a:ext cx="4426491" cy="4426491"/>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Tm="2000">
        <p:random/>
      </p:transition>
    </mc:Choice>
    <mc:Fallback>
      <p:transition spd="slow"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fill="hold"/>
                                        <p:tgtEl>
                                          <p:spTgt spid="26"/>
                                        </p:tgtEl>
                                        <p:attrNameLst>
                                          <p:attrName>ppt_x</p:attrName>
                                        </p:attrNameLst>
                                      </p:cBhvr>
                                      <p:tavLst>
                                        <p:tav tm="0">
                                          <p:val>
                                            <p:strVal val="0-#ppt_w/2"/>
                                          </p:val>
                                        </p:tav>
                                        <p:tav tm="100000">
                                          <p:val>
                                            <p:strVal val="#ppt_x"/>
                                          </p:val>
                                        </p:tav>
                                      </p:tavLst>
                                    </p:anim>
                                    <p:anim calcmode="lin" valueType="num">
                                      <p:cBhvr additive="base">
                                        <p:cTn id="8" dur="500" fill="hold"/>
                                        <p:tgtEl>
                                          <p:spTgt spid="2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9"/>
                                        </p:tgtEl>
                                        <p:attrNameLst>
                                          <p:attrName>style.visibility</p:attrName>
                                        </p:attrNameLst>
                                      </p:cBhvr>
                                      <p:to>
                                        <p:strVal val="visible"/>
                                      </p:to>
                                    </p:set>
                                    <p:anim calcmode="lin" valueType="num">
                                      <p:cBhvr additive="base">
                                        <p:cTn id="13" dur="500" fill="hold"/>
                                        <p:tgtEl>
                                          <p:spTgt spid="29"/>
                                        </p:tgtEl>
                                        <p:attrNameLst>
                                          <p:attrName>ppt_x</p:attrName>
                                        </p:attrNameLst>
                                      </p:cBhvr>
                                      <p:tavLst>
                                        <p:tav tm="0">
                                          <p:val>
                                            <p:strVal val="#ppt_x"/>
                                          </p:val>
                                        </p:tav>
                                        <p:tav tm="100000">
                                          <p:val>
                                            <p:strVal val="#ppt_x"/>
                                          </p:val>
                                        </p:tav>
                                      </p:tavLst>
                                    </p:anim>
                                    <p:anim calcmode="lin" valueType="num">
                                      <p:cBhvr additive="base">
                                        <p:cTn id="14" dur="500" fill="hold"/>
                                        <p:tgtEl>
                                          <p:spTgt spid="29"/>
                                        </p:tgtEl>
                                        <p:attrNameLst>
                                          <p:attrName>ppt_y</p:attrName>
                                        </p:attrNameLst>
                                      </p:cBhvr>
                                      <p:tavLst>
                                        <p:tav tm="0">
                                          <p:val>
                                            <p:strVal val="1+#ppt_h/2"/>
                                          </p:val>
                                        </p:tav>
                                        <p:tav tm="100000">
                                          <p:val>
                                            <p:strVal val="#ppt_y"/>
                                          </p:val>
                                        </p:tav>
                                      </p:tavLst>
                                    </p:anim>
                                  </p:childTnLst>
                                </p:cTn>
                              </p:par>
                            </p:childTnLst>
                          </p:cTn>
                        </p:par>
                        <p:par>
                          <p:cTn id="15" fill="hold">
                            <p:stCondLst>
                              <p:cond delay="500"/>
                            </p:stCondLst>
                            <p:childTnLst>
                              <p:par>
                                <p:cTn id="16" presetID="31" presetClass="entr" presetSubtype="0" fill="hold" grpId="0" nodeType="afterEffect">
                                  <p:stCondLst>
                                    <p:cond delay="0"/>
                                  </p:stCondLst>
                                  <p:childTnLst>
                                    <p:set>
                                      <p:cBhvr>
                                        <p:cTn id="17" dur="1" fill="hold">
                                          <p:stCondLst>
                                            <p:cond delay="0"/>
                                          </p:stCondLst>
                                        </p:cTn>
                                        <p:tgtEl>
                                          <p:spTgt spid="36"/>
                                        </p:tgtEl>
                                        <p:attrNameLst>
                                          <p:attrName>style.visibility</p:attrName>
                                        </p:attrNameLst>
                                      </p:cBhvr>
                                      <p:to>
                                        <p:strVal val="visible"/>
                                      </p:to>
                                    </p:set>
                                    <p:anim calcmode="lin" valueType="num">
                                      <p:cBhvr>
                                        <p:cTn id="18" dur="500" fill="hold"/>
                                        <p:tgtEl>
                                          <p:spTgt spid="36"/>
                                        </p:tgtEl>
                                        <p:attrNameLst>
                                          <p:attrName>ppt_w</p:attrName>
                                        </p:attrNameLst>
                                      </p:cBhvr>
                                      <p:tavLst>
                                        <p:tav tm="0">
                                          <p:val>
                                            <p:fltVal val="0"/>
                                          </p:val>
                                        </p:tav>
                                        <p:tav tm="100000">
                                          <p:val>
                                            <p:strVal val="#ppt_w"/>
                                          </p:val>
                                        </p:tav>
                                      </p:tavLst>
                                    </p:anim>
                                    <p:anim calcmode="lin" valueType="num">
                                      <p:cBhvr>
                                        <p:cTn id="19" dur="500" fill="hold"/>
                                        <p:tgtEl>
                                          <p:spTgt spid="36"/>
                                        </p:tgtEl>
                                        <p:attrNameLst>
                                          <p:attrName>ppt_h</p:attrName>
                                        </p:attrNameLst>
                                      </p:cBhvr>
                                      <p:tavLst>
                                        <p:tav tm="0">
                                          <p:val>
                                            <p:fltVal val="0"/>
                                          </p:val>
                                        </p:tav>
                                        <p:tav tm="100000">
                                          <p:val>
                                            <p:strVal val="#ppt_h"/>
                                          </p:val>
                                        </p:tav>
                                      </p:tavLst>
                                    </p:anim>
                                    <p:anim calcmode="lin" valueType="num">
                                      <p:cBhvr>
                                        <p:cTn id="20" dur="500" fill="hold"/>
                                        <p:tgtEl>
                                          <p:spTgt spid="36"/>
                                        </p:tgtEl>
                                        <p:attrNameLst>
                                          <p:attrName>style.rotation</p:attrName>
                                        </p:attrNameLst>
                                      </p:cBhvr>
                                      <p:tavLst>
                                        <p:tav tm="0">
                                          <p:val>
                                            <p:fltVal val="90"/>
                                          </p:val>
                                        </p:tav>
                                        <p:tav tm="100000">
                                          <p:val>
                                            <p:fltVal val="0"/>
                                          </p:val>
                                        </p:tav>
                                      </p:tavLst>
                                    </p:anim>
                                    <p:animEffect transition="in" filter="fade">
                                      <p:cBhvr>
                                        <p:cTn id="21" dur="500"/>
                                        <p:tgtEl>
                                          <p:spTgt spid="36"/>
                                        </p:tgtEl>
                                      </p:cBhvr>
                                    </p:animEffect>
                                  </p:childTnLst>
                                </p:cTn>
                              </p:par>
                              <p:par>
                                <p:cTn id="22" presetID="8" presetClass="emph" presetSubtype="0" fill="hold" grpId="1" nodeType="withEffect">
                                  <p:stCondLst>
                                    <p:cond delay="0"/>
                                  </p:stCondLst>
                                  <p:childTnLst>
                                    <p:animRot by="21600000">
                                      <p:cBhvr>
                                        <p:cTn id="23" dur="500" fill="hold"/>
                                        <p:tgtEl>
                                          <p:spTgt spid="36"/>
                                        </p:tgtEl>
                                        <p:attrNameLst>
                                          <p:attrName>r</p:attrName>
                                        </p:attrNameLst>
                                      </p:cBhvr>
                                    </p:animRot>
                                  </p:childTnLst>
                                </p:cTn>
                              </p:par>
                            </p:childTnLst>
                          </p:cTn>
                        </p:par>
                        <p:par>
                          <p:cTn id="24" fill="hold">
                            <p:stCondLst>
                              <p:cond delay="1000"/>
                            </p:stCondLst>
                            <p:childTnLst>
                              <p:par>
                                <p:cTn id="25" presetID="22" presetClass="entr" presetSubtype="8"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left)">
                                      <p:cBhvr>
                                        <p:cTn id="27" dur="500"/>
                                        <p:tgtEl>
                                          <p:spTgt spid="35"/>
                                        </p:tgtEl>
                                      </p:cBhvr>
                                    </p:animEffect>
                                  </p:childTnLst>
                                </p:cTn>
                              </p:par>
                            </p:childTnLst>
                          </p:cTn>
                        </p:par>
                        <p:par>
                          <p:cTn id="28" fill="hold">
                            <p:stCondLst>
                              <p:cond delay="1500"/>
                            </p:stCondLst>
                            <p:childTnLst>
                              <p:par>
                                <p:cTn id="29" presetID="42" presetClass="entr" presetSubtype="0" fill="hold" grpId="0"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fade">
                                      <p:cBhvr>
                                        <p:cTn id="31" dur="500"/>
                                        <p:tgtEl>
                                          <p:spTgt spid="37"/>
                                        </p:tgtEl>
                                      </p:cBhvr>
                                    </p:animEffect>
                                    <p:anim calcmode="lin" valueType="num">
                                      <p:cBhvr>
                                        <p:cTn id="32" dur="500" fill="hold"/>
                                        <p:tgtEl>
                                          <p:spTgt spid="37"/>
                                        </p:tgtEl>
                                        <p:attrNameLst>
                                          <p:attrName>ppt_x</p:attrName>
                                        </p:attrNameLst>
                                      </p:cBhvr>
                                      <p:tavLst>
                                        <p:tav tm="0">
                                          <p:val>
                                            <p:strVal val="#ppt_x"/>
                                          </p:val>
                                        </p:tav>
                                        <p:tav tm="100000">
                                          <p:val>
                                            <p:strVal val="#ppt_x"/>
                                          </p:val>
                                        </p:tav>
                                      </p:tavLst>
                                    </p:anim>
                                    <p:anim calcmode="lin" valueType="num">
                                      <p:cBhvr>
                                        <p:cTn id="33" dur="500" fill="hold"/>
                                        <p:tgtEl>
                                          <p:spTgt spid="37"/>
                                        </p:tgtEl>
                                        <p:attrNameLst>
                                          <p:attrName>ppt_y</p:attrName>
                                        </p:attrNameLst>
                                      </p:cBhvr>
                                      <p:tavLst>
                                        <p:tav tm="0">
                                          <p:val>
                                            <p:strVal val="#ppt_y+.1"/>
                                          </p:val>
                                        </p:tav>
                                        <p:tav tm="100000">
                                          <p:val>
                                            <p:strVal val="#ppt_y"/>
                                          </p:val>
                                        </p:tav>
                                      </p:tavLst>
                                    </p:anim>
                                  </p:childTnLst>
                                </p:cTn>
                              </p:par>
                            </p:childTnLst>
                          </p:cTn>
                        </p:par>
                        <p:par>
                          <p:cTn id="34" fill="hold">
                            <p:stCondLst>
                              <p:cond delay="2000"/>
                            </p:stCondLst>
                            <p:childTnLst>
                              <p:par>
                                <p:cTn id="35" presetID="31" presetClass="entr" presetSubtype="0" fill="hold" grpId="0" nodeType="afterEffect">
                                  <p:stCondLst>
                                    <p:cond delay="0"/>
                                  </p:stCondLst>
                                  <p:childTnLst>
                                    <p:set>
                                      <p:cBhvr>
                                        <p:cTn id="36" dur="1" fill="hold">
                                          <p:stCondLst>
                                            <p:cond delay="0"/>
                                          </p:stCondLst>
                                        </p:cTn>
                                        <p:tgtEl>
                                          <p:spTgt spid="39"/>
                                        </p:tgtEl>
                                        <p:attrNameLst>
                                          <p:attrName>style.visibility</p:attrName>
                                        </p:attrNameLst>
                                      </p:cBhvr>
                                      <p:to>
                                        <p:strVal val="visible"/>
                                      </p:to>
                                    </p:set>
                                    <p:anim calcmode="lin" valueType="num">
                                      <p:cBhvr>
                                        <p:cTn id="37" dur="500" fill="hold"/>
                                        <p:tgtEl>
                                          <p:spTgt spid="39"/>
                                        </p:tgtEl>
                                        <p:attrNameLst>
                                          <p:attrName>ppt_w</p:attrName>
                                        </p:attrNameLst>
                                      </p:cBhvr>
                                      <p:tavLst>
                                        <p:tav tm="0">
                                          <p:val>
                                            <p:fltVal val="0"/>
                                          </p:val>
                                        </p:tav>
                                        <p:tav tm="100000">
                                          <p:val>
                                            <p:strVal val="#ppt_w"/>
                                          </p:val>
                                        </p:tav>
                                      </p:tavLst>
                                    </p:anim>
                                    <p:anim calcmode="lin" valueType="num">
                                      <p:cBhvr>
                                        <p:cTn id="38" dur="500" fill="hold"/>
                                        <p:tgtEl>
                                          <p:spTgt spid="39"/>
                                        </p:tgtEl>
                                        <p:attrNameLst>
                                          <p:attrName>ppt_h</p:attrName>
                                        </p:attrNameLst>
                                      </p:cBhvr>
                                      <p:tavLst>
                                        <p:tav tm="0">
                                          <p:val>
                                            <p:fltVal val="0"/>
                                          </p:val>
                                        </p:tav>
                                        <p:tav tm="100000">
                                          <p:val>
                                            <p:strVal val="#ppt_h"/>
                                          </p:val>
                                        </p:tav>
                                      </p:tavLst>
                                    </p:anim>
                                    <p:anim calcmode="lin" valueType="num">
                                      <p:cBhvr>
                                        <p:cTn id="39" dur="500" fill="hold"/>
                                        <p:tgtEl>
                                          <p:spTgt spid="39"/>
                                        </p:tgtEl>
                                        <p:attrNameLst>
                                          <p:attrName>style.rotation</p:attrName>
                                        </p:attrNameLst>
                                      </p:cBhvr>
                                      <p:tavLst>
                                        <p:tav tm="0">
                                          <p:val>
                                            <p:fltVal val="90"/>
                                          </p:val>
                                        </p:tav>
                                        <p:tav tm="100000">
                                          <p:val>
                                            <p:fltVal val="0"/>
                                          </p:val>
                                        </p:tav>
                                      </p:tavLst>
                                    </p:anim>
                                    <p:animEffect transition="in" filter="fade">
                                      <p:cBhvr>
                                        <p:cTn id="40" dur="500"/>
                                        <p:tgtEl>
                                          <p:spTgt spid="39"/>
                                        </p:tgtEl>
                                      </p:cBhvr>
                                    </p:animEffect>
                                  </p:childTnLst>
                                </p:cTn>
                              </p:par>
                              <p:par>
                                <p:cTn id="41" presetID="8" presetClass="emph" presetSubtype="0" fill="hold" grpId="1" nodeType="withEffect">
                                  <p:stCondLst>
                                    <p:cond delay="0"/>
                                  </p:stCondLst>
                                  <p:childTnLst>
                                    <p:animRot by="21600000">
                                      <p:cBhvr>
                                        <p:cTn id="42" dur="500" fill="hold"/>
                                        <p:tgtEl>
                                          <p:spTgt spid="39"/>
                                        </p:tgtEl>
                                        <p:attrNameLst>
                                          <p:attrName>r</p:attrName>
                                        </p:attrNameLst>
                                      </p:cBhvr>
                                    </p:animRot>
                                  </p:childTnLst>
                                </p:cTn>
                              </p:par>
                            </p:childTnLst>
                          </p:cTn>
                        </p:par>
                        <p:par>
                          <p:cTn id="43" fill="hold">
                            <p:stCondLst>
                              <p:cond delay="2500"/>
                            </p:stCondLst>
                            <p:childTnLst>
                              <p:par>
                                <p:cTn id="44" presetID="22" presetClass="entr" presetSubtype="8" fill="hold" grpId="0" nodeType="afterEffect">
                                  <p:stCondLst>
                                    <p:cond delay="0"/>
                                  </p:stCondLst>
                                  <p:childTnLst>
                                    <p:set>
                                      <p:cBhvr>
                                        <p:cTn id="45" dur="1" fill="hold">
                                          <p:stCondLst>
                                            <p:cond delay="0"/>
                                          </p:stCondLst>
                                        </p:cTn>
                                        <p:tgtEl>
                                          <p:spTgt spid="38"/>
                                        </p:tgtEl>
                                        <p:attrNameLst>
                                          <p:attrName>style.visibility</p:attrName>
                                        </p:attrNameLst>
                                      </p:cBhvr>
                                      <p:to>
                                        <p:strVal val="visible"/>
                                      </p:to>
                                    </p:set>
                                    <p:animEffect transition="in" filter="wipe(left)">
                                      <p:cBhvr>
                                        <p:cTn id="46" dur="500"/>
                                        <p:tgtEl>
                                          <p:spTgt spid="38"/>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0"/>
                                        </p:tgtEl>
                                        <p:attrNameLst>
                                          <p:attrName>style.visibility</p:attrName>
                                        </p:attrNameLst>
                                      </p:cBhvr>
                                      <p:to>
                                        <p:strVal val="visible"/>
                                      </p:to>
                                    </p:set>
                                    <p:animEffect transition="in" filter="fade">
                                      <p:cBhvr>
                                        <p:cTn id="50" dur="500"/>
                                        <p:tgtEl>
                                          <p:spTgt spid="40"/>
                                        </p:tgtEl>
                                      </p:cBhvr>
                                    </p:animEffect>
                                    <p:anim calcmode="lin" valueType="num">
                                      <p:cBhvr>
                                        <p:cTn id="51" dur="500" fill="hold"/>
                                        <p:tgtEl>
                                          <p:spTgt spid="40"/>
                                        </p:tgtEl>
                                        <p:attrNameLst>
                                          <p:attrName>ppt_x</p:attrName>
                                        </p:attrNameLst>
                                      </p:cBhvr>
                                      <p:tavLst>
                                        <p:tav tm="0">
                                          <p:val>
                                            <p:strVal val="#ppt_x"/>
                                          </p:val>
                                        </p:tav>
                                        <p:tav tm="100000">
                                          <p:val>
                                            <p:strVal val="#ppt_x"/>
                                          </p:val>
                                        </p:tav>
                                      </p:tavLst>
                                    </p:anim>
                                    <p:anim calcmode="lin" valueType="num">
                                      <p:cBhvr>
                                        <p:cTn id="52" dur="5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6" grpId="1" animBg="1"/>
      <p:bldP spid="37" grpId="0"/>
      <p:bldP spid="38" grpId="0" animBg="1"/>
      <p:bldP spid="39" grpId="0" animBg="1"/>
      <p:bldP spid="39" grpId="1" animBg="1"/>
      <p:bldP spid="4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8" name="Aitds2"/>
          <p:cNvGrpSpPr/>
          <p:nvPr/>
        </p:nvGrpSpPr>
        <p:grpSpPr>
          <a:xfrm>
            <a:off x="456995" y="3824449"/>
            <a:ext cx="10924318" cy="2713263"/>
            <a:chOff x="2104845" y="2949075"/>
            <a:chExt cx="6987397" cy="1626890"/>
          </a:xfrm>
        </p:grpSpPr>
        <p:sp>
          <p:nvSpPr>
            <p:cNvPr id="29" name="矩形 28"/>
            <p:cNvSpPr/>
            <p:nvPr/>
          </p:nvSpPr>
          <p:spPr>
            <a:xfrm>
              <a:off x="2104845" y="2949075"/>
              <a:ext cx="6987397" cy="1626890"/>
            </a:xfrm>
            <a:prstGeom prst="rect">
              <a:avLst/>
            </a:prstGeom>
            <a:gradFill>
              <a:gsLst>
                <a:gs pos="0">
                  <a:srgbClr val="CA1C1D"/>
                </a:gs>
                <a:gs pos="100000">
                  <a:srgbClr val="DD2922"/>
                </a:gs>
              </a:gsLst>
              <a:lin ang="5400000" scaled="1"/>
            </a:gra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矩形 29"/>
            <p:cNvSpPr/>
            <p:nvPr/>
          </p:nvSpPr>
          <p:spPr>
            <a:xfrm>
              <a:off x="2180440" y="2983201"/>
              <a:ext cx="6835012" cy="1553786"/>
            </a:xfrm>
            <a:prstGeom prst="rect">
              <a:avLst/>
            </a:prstGeom>
            <a:solidFill>
              <a:schemeClr val="bg1"/>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9" name="Aitds3"/>
          <p:cNvSpPr/>
          <p:nvPr/>
        </p:nvSpPr>
        <p:spPr>
          <a:xfrm>
            <a:off x="816629" y="4103983"/>
            <a:ext cx="10219671" cy="867930"/>
          </a:xfrm>
          <a:prstGeom prst="rect">
            <a:avLst/>
          </a:prstGeom>
        </p:spPr>
        <p:txBody>
          <a:bodyPr wrap="square">
            <a:spAutoFit/>
          </a:bodyPr>
          <a:lstStyle/>
          <a:p>
            <a:pPr marL="0" marR="0" lvl="0" indent="0" algn="just" defTabSz="914400" rtl="0" eaLnBrk="1" fontAlgn="auto" latinLnBrk="0" hangingPunct="1">
              <a:lnSpc>
                <a:spcPct val="140000"/>
              </a:lnSpc>
              <a:spcBef>
                <a:spcPts val="0"/>
              </a:spcBef>
              <a:spcAft>
                <a:spcPts val="0"/>
              </a:spcAft>
              <a:buClrTx/>
              <a:buSzTx/>
              <a:buFontTx/>
              <a:buNone/>
              <a:defRPr/>
            </a:pPr>
            <a:r>
              <a:rPr kumimoji="0" lang="zh-CN" altLang="en-US" b="0" i="0" u="none" strike="noStrike" kern="1200" cap="none" spc="0" normalizeH="0" baseline="0" noProof="0" dirty="0">
                <a:ln>
                  <a:noFill/>
                </a:ln>
                <a:solidFill>
                  <a:prstClr val="black"/>
                </a:solidFill>
                <a:effectLst/>
                <a:uLnTx/>
                <a:uFillTx/>
                <a:latin typeface="+mn-ea"/>
                <a:cs typeface="+mn-ea"/>
                <a:sym typeface="+mn-lt"/>
              </a:rPr>
              <a:t>不久前，全国医护人员与人民群众团结一心、共抗疫情，使疫情得到有效控制并日渐式微</a:t>
            </a:r>
            <a:r>
              <a:rPr kumimoji="0" lang="en-US" altLang="zh-CN" b="0" i="0" u="none" strike="noStrike" kern="1200" cap="none" spc="0" normalizeH="0" baseline="0" noProof="0" dirty="0">
                <a:ln>
                  <a:noFill/>
                </a:ln>
                <a:solidFill>
                  <a:prstClr val="black"/>
                </a:solidFill>
                <a:effectLst/>
                <a:uLnTx/>
                <a:uFillTx/>
                <a:latin typeface="+mn-ea"/>
                <a:cs typeface="+mn-ea"/>
                <a:sym typeface="+mn-lt"/>
              </a:rPr>
              <a:t>;</a:t>
            </a:r>
            <a:r>
              <a:rPr kumimoji="0" lang="zh-CN" altLang="en-US" b="0" i="0" u="none" strike="noStrike" kern="1200" cap="none" spc="0" normalizeH="0" baseline="0" noProof="0" dirty="0">
                <a:ln>
                  <a:noFill/>
                </a:ln>
                <a:solidFill>
                  <a:prstClr val="black"/>
                </a:solidFill>
                <a:effectLst/>
                <a:uLnTx/>
                <a:uFillTx/>
                <a:latin typeface="+mn-ea"/>
                <a:cs typeface="+mn-ea"/>
                <a:sym typeface="+mn-lt"/>
              </a:rPr>
              <a:t>当下，千千万万人在脱贫攻坚一线，与贫穷贫困英勇抗战，捷报频传。</a:t>
            </a:r>
            <a:endParaRPr kumimoji="0" lang="en-US" altLang="zh-CN" b="0" i="0" u="none" strike="noStrike" kern="1200" cap="none" spc="0" normalizeH="0" baseline="0" noProof="0" dirty="0">
              <a:ln>
                <a:noFill/>
              </a:ln>
              <a:solidFill>
                <a:srgbClr val="C00000"/>
              </a:solidFill>
              <a:effectLst/>
              <a:uLnTx/>
              <a:uFillTx/>
              <a:latin typeface="+mn-ea"/>
              <a:cs typeface="+mn-ea"/>
              <a:sym typeface="+mn-lt"/>
            </a:endParaRPr>
          </a:p>
        </p:txBody>
      </p:sp>
      <p:sp>
        <p:nvSpPr>
          <p:cNvPr id="20" name="1"/>
          <p:cNvSpPr txBox="1"/>
          <p:nvPr/>
        </p:nvSpPr>
        <p:spPr>
          <a:xfrm>
            <a:off x="835673" y="5147088"/>
            <a:ext cx="10200627" cy="1015663"/>
          </a:xfrm>
          <a:prstGeom prst="rect">
            <a:avLst/>
          </a:prstGeom>
          <a:noFill/>
        </p:spPr>
        <p:txBody>
          <a:bodyPr wrap="square" rtlCol="0">
            <a:spAutoFit/>
          </a:bodyPr>
          <a:lstStyle>
            <a:defPPr>
              <a:defRPr lang="zh-CN"/>
            </a:defPPr>
            <a:lvl1pPr algn="ctr">
              <a:defRPr sz="4800" b="1">
                <a:gradFill>
                  <a:gsLst>
                    <a:gs pos="0">
                      <a:srgbClr val="FF0000"/>
                    </a:gs>
                    <a:gs pos="100000">
                      <a:srgbClr val="B40000"/>
                    </a:gs>
                  </a:gsLst>
                  <a:lin ang="5400000" scaled="1"/>
                </a:gradFill>
                <a:latin typeface="微软雅黑" panose="020B0503020204020204" pitchFamily="34" charset="-122"/>
                <a:ea typeface="微软雅黑" panose="020B0503020204020204" pitchFamily="34" charset="-122"/>
              </a:defRPr>
            </a:lvl1pPr>
          </a:lstStyle>
          <a:p>
            <a:pPr marL="0" marR="0" lvl="0" indent="0" algn="just" defTabSz="914400" rtl="0" eaLnBrk="1" fontAlgn="auto" latinLnBrk="0" hangingPunct="1">
              <a:lnSpc>
                <a:spcPct val="125000"/>
              </a:lnSpc>
              <a:spcBef>
                <a:spcPts val="0"/>
              </a:spcBef>
              <a:spcAft>
                <a:spcPts val="0"/>
              </a:spcAft>
              <a:buClrTx/>
              <a:buSzTx/>
              <a:buFontTx/>
              <a:buNone/>
              <a:defRPr/>
            </a:pPr>
            <a:r>
              <a:rPr kumimoji="0" lang="zh-CN" altLang="en-US" sz="2400" b="0" i="0" u="none" strike="noStrike" kern="1200" cap="none" spc="0" normalizeH="0" baseline="0" noProof="0" dirty="0">
                <a:ln>
                  <a:noFill/>
                </a:ln>
                <a:solidFill>
                  <a:srgbClr val="C00000"/>
                </a:solidFill>
                <a:effectLst/>
                <a:uLnTx/>
                <a:uFillTx/>
                <a:latin typeface="+mn-ea"/>
                <a:ea typeface="+mn-ea"/>
                <a:cs typeface="+mn-ea"/>
                <a:sym typeface="+mn-lt"/>
              </a:rPr>
              <a:t>中华人民始终相信，唯有蓬勃的斗争精神，才能响应伟大梦想的呼唤。只有进行伟大斗争，才能实现伟大梦想。  　　</a:t>
            </a:r>
            <a:endParaRPr kumimoji="0" lang="zh-CN" altLang="en-US" sz="2400" b="0" i="0" u="none" strike="noStrike" kern="1200" cap="none" spc="0" normalizeH="0" baseline="0" noProof="0" dirty="0">
              <a:ln>
                <a:noFill/>
              </a:ln>
              <a:solidFill>
                <a:srgbClr val="C00000"/>
              </a:solidFill>
              <a:effectLst/>
              <a:uLnTx/>
              <a:uFillTx/>
              <a:latin typeface="+mn-ea"/>
              <a:ea typeface="+mn-ea"/>
              <a:cs typeface="+mn-ea"/>
              <a:sym typeface="+mn-lt"/>
            </a:endParaRPr>
          </a:p>
        </p:txBody>
      </p:sp>
      <p:grpSp>
        <p:nvGrpSpPr>
          <p:cNvPr id="22" name="组合 21"/>
          <p:cNvGrpSpPr/>
          <p:nvPr/>
        </p:nvGrpSpPr>
        <p:grpSpPr>
          <a:xfrm>
            <a:off x="218822" y="96130"/>
            <a:ext cx="4237064" cy="966967"/>
            <a:chOff x="218822" y="96130"/>
            <a:chExt cx="4237064" cy="966967"/>
          </a:xfrm>
        </p:grpSpPr>
        <p:sp>
          <p:nvSpPr>
            <p:cNvPr id="23" name="Aitds3-1"/>
            <p:cNvSpPr/>
            <p:nvPr/>
          </p:nvSpPr>
          <p:spPr>
            <a:xfrm>
              <a:off x="656008" y="341703"/>
              <a:ext cx="3799878" cy="609172"/>
            </a:xfrm>
            <a:prstGeom prst="roundRect">
              <a:avLst>
                <a:gd name="adj" fmla="val 14980"/>
              </a:avLst>
            </a:prstGeom>
            <a:gradFill flip="none" rotWithShape="1">
              <a:gsLst>
                <a:gs pos="100000">
                  <a:srgbClr val="FF0000"/>
                </a:gs>
                <a:gs pos="0">
                  <a:srgbClr val="B50008"/>
                </a:gs>
              </a:gsLst>
              <a:lin ang="17400000" scaled="0"/>
              <a:tileRect/>
            </a:gradFill>
            <a:ln w="12700" cap="flat" cmpd="sng" algn="ctr">
              <a:noFill/>
              <a:prstDash val="solid"/>
              <a:miter lim="800000"/>
            </a:ln>
            <a:effectLst>
              <a:outerShdw blurRad="381000" dist="127000" dir="5400000" algn="tr" rotWithShape="0">
                <a:schemeClr val="bg2">
                  <a:lumMod val="75000"/>
                  <a:alpha val="40000"/>
                </a:schemeClr>
              </a:outerShdw>
            </a:effectLst>
          </p:spPr>
          <p:txBody>
            <a:bodyPr rtlCol="0" anchor="ctr"/>
            <a:lstStyle/>
            <a:p>
              <a:pPr algn="r"/>
              <a:r>
                <a:rPr lang="zh-CN" altLang="en-US" sz="2400" b="1" dirty="0">
                  <a:solidFill>
                    <a:srgbClr val="FFFBF3"/>
                  </a:solidFill>
                  <a:latin typeface="微软雅黑" panose="020B0503020204020204" pitchFamily="34" charset="-122"/>
                  <a:ea typeface="微软雅黑" panose="020B0503020204020204" pitchFamily="34" charset="-122"/>
                  <a:cs typeface="阿里巴巴普惠体" panose="00020600040101010101" pitchFamily="18" charset="-122"/>
                  <a:sym typeface="阿里巴巴普惠体" panose="00020600040101010101" pitchFamily="18" charset="-122"/>
                </a:rPr>
                <a:t>为什么要有斗争精神</a:t>
              </a:r>
              <a:endParaRPr lang="zh-CN" altLang="en-US" sz="2400" b="1" dirty="0">
                <a:solidFill>
                  <a:srgbClr val="FFFBF3"/>
                </a:solidFill>
                <a:latin typeface="微软雅黑" panose="020B0503020204020204" pitchFamily="34" charset="-122"/>
                <a:ea typeface="微软雅黑" panose="020B0503020204020204" pitchFamily="34" charset="-122"/>
                <a:cs typeface="阿里巴巴普惠体" panose="00020600040101010101" pitchFamily="18" charset="-122"/>
                <a:sym typeface="阿里巴巴普惠体" panose="00020600040101010101" pitchFamily="18" charset="-122"/>
              </a:endParaRPr>
            </a:p>
          </p:txBody>
        </p:sp>
        <p:pic>
          <p:nvPicPr>
            <p:cNvPr id="24" name="图片 23"/>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218822" y="96130"/>
              <a:ext cx="1195615" cy="966967"/>
            </a:xfrm>
            <a:prstGeom prst="rect">
              <a:avLst/>
            </a:prstGeom>
          </p:spPr>
        </p:pic>
      </p:grpSp>
      <p:sp>
        <p:nvSpPr>
          <p:cNvPr id="25" name="Aitds4"/>
          <p:cNvSpPr/>
          <p:nvPr/>
        </p:nvSpPr>
        <p:spPr>
          <a:xfrm>
            <a:off x="3980304" y="1653433"/>
            <a:ext cx="7522132" cy="904863"/>
          </a:xfrm>
          <a:prstGeom prst="rect">
            <a:avLst/>
          </a:prstGeom>
        </p:spPr>
        <p:txBody>
          <a:bodyPr wrap="square">
            <a:spAutoFit/>
          </a:bodyPr>
          <a:lstStyle/>
          <a:p>
            <a:pPr lvl="0">
              <a:lnSpc>
                <a:spcPct val="110000"/>
              </a:lnSpc>
              <a:buClr>
                <a:srgbClr val="C00000"/>
              </a:buClr>
              <a:defRPr/>
            </a:pPr>
            <a:r>
              <a:rPr lang="zh-CN" altLang="en-US" sz="2400" dirty="0">
                <a:cs typeface="+mn-ea"/>
                <a:sym typeface="+mn-lt"/>
              </a:rPr>
              <a:t>中华民族历来是一个富有斗争精神的伟大民族。我们党近百年的历史，就是团结带领人民奋斗不止的斗争史</a:t>
            </a:r>
            <a:endParaRPr lang="zh-CN" altLang="en-US" sz="2400" dirty="0">
              <a:cs typeface="+mn-ea"/>
              <a:sym typeface="+mn-lt"/>
            </a:endParaRPr>
          </a:p>
        </p:txBody>
      </p:sp>
      <p:sp>
        <p:nvSpPr>
          <p:cNvPr id="26" name="Aitds6"/>
          <p:cNvSpPr/>
          <p:nvPr/>
        </p:nvSpPr>
        <p:spPr>
          <a:xfrm>
            <a:off x="456995" y="1694867"/>
            <a:ext cx="3182112" cy="523220"/>
          </a:xfrm>
          <a:prstGeom prst="roundRect">
            <a:avLst>
              <a:gd name="adj" fmla="val 0"/>
            </a:avLst>
          </a:prstGeom>
          <a:solidFill>
            <a:srgbClr val="C00000"/>
          </a:solidFill>
        </p:spPr>
        <p:txBody>
          <a:bodyPr wrap="square">
            <a:spAutoFit/>
          </a:bodyPr>
          <a:lstStyle/>
          <a:p>
            <a:pPr algn="ctr" defTabSz="914400"/>
            <a:r>
              <a:rPr lang="zh-CN" altLang="en-US" sz="2800" b="1" kern="0" dirty="0">
                <a:solidFill>
                  <a:schemeClr val="bg1"/>
                </a:solidFill>
                <a:latin typeface="微软雅黑" panose="020B0503020204020204" pitchFamily="34" charset="-122"/>
                <a:ea typeface="微软雅黑" panose="020B0503020204020204" pitchFamily="34" charset="-122"/>
                <a:cs typeface="阿里巴巴普惠体" panose="00020600040101010101" pitchFamily="18" charset="-122"/>
                <a:sym typeface="阿里巴巴普惠体" panose="00020600040101010101" pitchFamily="18" charset="-122"/>
              </a:rPr>
              <a:t>回顾历史就会发现</a:t>
            </a:r>
            <a:endParaRPr lang="zh-CN" altLang="en-US" sz="2800" b="1" kern="0" dirty="0">
              <a:solidFill>
                <a:schemeClr val="bg1"/>
              </a:solidFill>
              <a:latin typeface="微软雅黑" panose="020B0503020204020204" pitchFamily="34" charset="-122"/>
              <a:ea typeface="微软雅黑" panose="020B0503020204020204" pitchFamily="34" charset="-122"/>
              <a:cs typeface="阿里巴巴普惠体" panose="00020600040101010101" pitchFamily="18" charset="-122"/>
              <a:sym typeface="阿里巴巴普惠体" panose="00020600040101010101" pitchFamily="18" charset="-122"/>
            </a:endParaRPr>
          </a:p>
        </p:txBody>
      </p:sp>
      <p:sp>
        <p:nvSpPr>
          <p:cNvPr id="27" name="Aitds11"/>
          <p:cNvSpPr/>
          <p:nvPr/>
        </p:nvSpPr>
        <p:spPr bwMode="auto">
          <a:xfrm>
            <a:off x="473827" y="2780916"/>
            <a:ext cx="10924318" cy="738752"/>
          </a:xfrm>
          <a:prstGeom prst="roundRect">
            <a:avLst>
              <a:gd name="adj" fmla="val 8419"/>
            </a:avLst>
          </a:prstGeom>
          <a:solidFill>
            <a:srgbClr val="E00002"/>
          </a:solidFill>
          <a:ln w="19050" cap="flat" cmpd="sng" algn="ctr">
            <a:solidFill>
              <a:schemeClr val="bg1"/>
            </a:solid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0" tIns="0" rIns="0" bIns="0" numCol="1" rtlCol="0" anchor="ctr" anchorCtr="0" compatLnSpc="1"/>
          <a:lstStyle/>
          <a:p>
            <a:pPr algn="ctr"/>
            <a:r>
              <a:rPr lang="zh-CN" altLang="en-US" sz="1600" dirty="0">
                <a:solidFill>
                  <a:schemeClr val="bg1"/>
                </a:solidFill>
                <a:latin typeface="微软雅黑" panose="020B0503020204020204" pitchFamily="34" charset="-122"/>
                <a:ea typeface="微软雅黑" panose="020B0503020204020204" pitchFamily="34" charset="-122"/>
              </a:rPr>
              <a:t>国内外风险挑战之下，践行初心使命的道路并不是一蹴而就就能实现的，这需要我们有“咬定青山不放松”的韧劲，有“千磨万击还坚劲”的坚定，有“天行健，君子以自强不息”的斗志</a:t>
            </a:r>
            <a:r>
              <a:rPr lang="en-US" altLang="zh-CN" sz="1600" dirty="0">
                <a:solidFill>
                  <a:schemeClr val="bg1"/>
                </a:solidFill>
                <a:latin typeface="微软雅黑" panose="020B0503020204020204" pitchFamily="34" charset="-122"/>
                <a:ea typeface="微软雅黑" panose="020B0503020204020204" pitchFamily="34" charset="-122"/>
              </a:rPr>
              <a:t>……</a:t>
            </a:r>
            <a:endParaRPr lang="en-US" altLang="zh-CN" sz="16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Tm="2000">
        <p:random/>
      </p:transition>
    </mc:Choice>
    <mc:Fallback>
      <p:transition spd="slow"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0-#ppt_w/2"/>
                                          </p:val>
                                        </p:tav>
                                        <p:tav tm="100000">
                                          <p:val>
                                            <p:strVal val="#ppt_x"/>
                                          </p:val>
                                        </p:tav>
                                      </p:tavLst>
                                    </p:anim>
                                    <p:anim calcmode="lin" valueType="num">
                                      <p:cBhvr additive="base">
                                        <p:cTn id="8" dur="500" fill="hold"/>
                                        <p:tgtEl>
                                          <p:spTgt spid="2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26"/>
                                        </p:tgtEl>
                                        <p:attrNameLst>
                                          <p:attrName>style.visibility</p:attrName>
                                        </p:attrNameLst>
                                      </p:cBhvr>
                                      <p:to>
                                        <p:strVal val="visible"/>
                                      </p:to>
                                    </p:set>
                                    <p:anim calcmode="lin" valueType="num">
                                      <p:cBhvr>
                                        <p:cTn id="13" dur="500" fill="hold"/>
                                        <p:tgtEl>
                                          <p:spTgt spid="26"/>
                                        </p:tgtEl>
                                        <p:attrNameLst>
                                          <p:attrName>ppt_w</p:attrName>
                                        </p:attrNameLst>
                                      </p:cBhvr>
                                      <p:tavLst>
                                        <p:tav tm="0">
                                          <p:val>
                                            <p:fltVal val="0"/>
                                          </p:val>
                                        </p:tav>
                                        <p:tav tm="100000">
                                          <p:val>
                                            <p:strVal val="#ppt_w"/>
                                          </p:val>
                                        </p:tav>
                                      </p:tavLst>
                                    </p:anim>
                                    <p:anim calcmode="lin" valueType="num">
                                      <p:cBhvr>
                                        <p:cTn id="14" dur="500" fill="hold"/>
                                        <p:tgtEl>
                                          <p:spTgt spid="26"/>
                                        </p:tgtEl>
                                        <p:attrNameLst>
                                          <p:attrName>ppt_h</p:attrName>
                                        </p:attrNameLst>
                                      </p:cBhvr>
                                      <p:tavLst>
                                        <p:tav tm="0">
                                          <p:val>
                                            <p:fltVal val="0"/>
                                          </p:val>
                                        </p:tav>
                                        <p:tav tm="100000">
                                          <p:val>
                                            <p:strVal val="#ppt_h"/>
                                          </p:val>
                                        </p:tav>
                                      </p:tavLst>
                                    </p:anim>
                                    <p:animEffect transition="in" filter="fade">
                                      <p:cBhvr>
                                        <p:cTn id="15" dur="500"/>
                                        <p:tgtEl>
                                          <p:spTgt spid="26"/>
                                        </p:tgtEl>
                                      </p:cBhvr>
                                    </p:animEffect>
                                  </p:childTnLst>
                                </p:cTn>
                              </p:par>
                            </p:childTnLst>
                          </p:cTn>
                        </p:par>
                      </p:childTnLst>
                    </p:cTn>
                  </p:par>
                  <p:par>
                    <p:cTn id="16" fill="hold">
                      <p:stCondLst>
                        <p:cond delay="indefinite"/>
                      </p:stCondLst>
                      <p:childTnLst>
                        <p:par>
                          <p:cTn id="17" fill="hold">
                            <p:stCondLst>
                              <p:cond delay="0"/>
                            </p:stCondLst>
                            <p:childTnLst>
                              <p:par>
                                <p:cTn id="18" presetID="41" presetClass="entr" presetSubtype="0" fill="hold" grpId="0" nodeType="clickEffect">
                                  <p:stCondLst>
                                    <p:cond delay="0"/>
                                  </p:stCondLst>
                                  <p:iterate type="lt">
                                    <p:tmPct val="10000"/>
                                  </p:iterate>
                                  <p:childTnLst>
                                    <p:set>
                                      <p:cBhvr>
                                        <p:cTn id="19" dur="1" fill="hold">
                                          <p:stCondLst>
                                            <p:cond delay="0"/>
                                          </p:stCondLst>
                                        </p:cTn>
                                        <p:tgtEl>
                                          <p:spTgt spid="25">
                                            <p:txEl>
                                              <p:pRg st="0" end="0"/>
                                            </p:txEl>
                                          </p:spTgt>
                                        </p:tgtEl>
                                        <p:attrNameLst>
                                          <p:attrName>style.visibility</p:attrName>
                                        </p:attrNameLst>
                                      </p:cBhvr>
                                      <p:to>
                                        <p:strVal val="visible"/>
                                      </p:to>
                                    </p:set>
                                    <p:anim calcmode="lin" valueType="num">
                                      <p:cBhvr>
                                        <p:cTn id="20" dur="500" fill="hold"/>
                                        <p:tgtEl>
                                          <p:spTgt spid="25">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21" dur="500" fill="hold"/>
                                        <p:tgtEl>
                                          <p:spTgt spid="25">
                                            <p:txEl>
                                              <p:pRg st="0" end="0"/>
                                            </p:txEl>
                                          </p:spTgt>
                                        </p:tgtEl>
                                        <p:attrNameLst>
                                          <p:attrName>ppt_y</p:attrName>
                                        </p:attrNameLst>
                                      </p:cBhvr>
                                      <p:tavLst>
                                        <p:tav tm="0">
                                          <p:val>
                                            <p:strVal val="#ppt_y"/>
                                          </p:val>
                                        </p:tav>
                                        <p:tav tm="100000">
                                          <p:val>
                                            <p:strVal val="#ppt_y"/>
                                          </p:val>
                                        </p:tav>
                                      </p:tavLst>
                                    </p:anim>
                                    <p:anim calcmode="lin" valueType="num">
                                      <p:cBhvr>
                                        <p:cTn id="22" dur="500" fill="hold"/>
                                        <p:tgtEl>
                                          <p:spTgt spid="25">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3" dur="500" fill="hold"/>
                                        <p:tgtEl>
                                          <p:spTgt spid="25">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4" dur="500" tmFilter="0,0; .5, 1; 1, 1"/>
                                        <p:tgtEl>
                                          <p:spTgt spid="25">
                                            <p:txEl>
                                              <p:pRg st="0" end="0"/>
                                            </p:txEl>
                                          </p:spTgt>
                                        </p:tgtEl>
                                      </p:cBhvr>
                                    </p:animEffect>
                                  </p:childTnLst>
                                </p:cTn>
                              </p:par>
                            </p:childTnLst>
                          </p:cTn>
                        </p:par>
                        <p:par>
                          <p:cTn id="25" fill="hold">
                            <p:stCondLst>
                              <p:cond delay="2799"/>
                            </p:stCondLst>
                            <p:childTnLst>
                              <p:par>
                                <p:cTn id="26" presetID="31" presetClass="entr" presetSubtype="0" fill="hold" grpId="0" nodeType="afterEffect">
                                  <p:stCondLst>
                                    <p:cond delay="0"/>
                                  </p:stCondLst>
                                  <p:childTnLst>
                                    <p:set>
                                      <p:cBhvr>
                                        <p:cTn id="27" dur="1" fill="hold">
                                          <p:stCondLst>
                                            <p:cond delay="0"/>
                                          </p:stCondLst>
                                        </p:cTn>
                                        <p:tgtEl>
                                          <p:spTgt spid="27"/>
                                        </p:tgtEl>
                                        <p:attrNameLst>
                                          <p:attrName>style.visibility</p:attrName>
                                        </p:attrNameLst>
                                      </p:cBhvr>
                                      <p:to>
                                        <p:strVal val="visible"/>
                                      </p:to>
                                    </p:set>
                                    <p:anim calcmode="lin" valueType="num">
                                      <p:cBhvr>
                                        <p:cTn id="28" dur="300" fill="hold"/>
                                        <p:tgtEl>
                                          <p:spTgt spid="27"/>
                                        </p:tgtEl>
                                        <p:attrNameLst>
                                          <p:attrName>ppt_w</p:attrName>
                                        </p:attrNameLst>
                                      </p:cBhvr>
                                      <p:tavLst>
                                        <p:tav tm="0">
                                          <p:val>
                                            <p:fltVal val="0"/>
                                          </p:val>
                                        </p:tav>
                                        <p:tav tm="100000">
                                          <p:val>
                                            <p:strVal val="#ppt_w"/>
                                          </p:val>
                                        </p:tav>
                                      </p:tavLst>
                                    </p:anim>
                                    <p:anim calcmode="lin" valueType="num">
                                      <p:cBhvr>
                                        <p:cTn id="29" dur="300" fill="hold"/>
                                        <p:tgtEl>
                                          <p:spTgt spid="27"/>
                                        </p:tgtEl>
                                        <p:attrNameLst>
                                          <p:attrName>ppt_h</p:attrName>
                                        </p:attrNameLst>
                                      </p:cBhvr>
                                      <p:tavLst>
                                        <p:tav tm="0">
                                          <p:val>
                                            <p:fltVal val="0"/>
                                          </p:val>
                                        </p:tav>
                                        <p:tav tm="100000">
                                          <p:val>
                                            <p:strVal val="#ppt_h"/>
                                          </p:val>
                                        </p:tav>
                                      </p:tavLst>
                                    </p:anim>
                                    <p:anim calcmode="lin" valueType="num">
                                      <p:cBhvr>
                                        <p:cTn id="30" dur="300" fill="hold"/>
                                        <p:tgtEl>
                                          <p:spTgt spid="27"/>
                                        </p:tgtEl>
                                        <p:attrNameLst>
                                          <p:attrName>style.rotation</p:attrName>
                                        </p:attrNameLst>
                                      </p:cBhvr>
                                      <p:tavLst>
                                        <p:tav tm="0">
                                          <p:val>
                                            <p:fltVal val="90"/>
                                          </p:val>
                                        </p:tav>
                                        <p:tav tm="100000">
                                          <p:val>
                                            <p:fltVal val="0"/>
                                          </p:val>
                                        </p:tav>
                                      </p:tavLst>
                                    </p:anim>
                                    <p:animEffect transition="in" filter="fade">
                                      <p:cBhvr>
                                        <p:cTn id="31" dur="300"/>
                                        <p:tgtEl>
                                          <p:spTgt spid="27"/>
                                        </p:tgtEl>
                                      </p:cBhvr>
                                    </p:animEffect>
                                  </p:childTnLst>
                                </p:cTn>
                              </p:par>
                            </p:childTnLst>
                          </p:cTn>
                        </p:par>
                        <p:par>
                          <p:cTn id="32" fill="hold">
                            <p:stCondLst>
                              <p:cond delay="3299"/>
                            </p:stCondLst>
                            <p:childTnLst>
                              <p:par>
                                <p:cTn id="33" presetID="20" presetClass="entr" presetSubtype="0" fill="hold" nodeType="afterEffect">
                                  <p:stCondLst>
                                    <p:cond delay="0"/>
                                  </p:stCondLst>
                                  <p:childTnLst>
                                    <p:set>
                                      <p:cBhvr>
                                        <p:cTn id="34" dur="1" fill="hold">
                                          <p:stCondLst>
                                            <p:cond delay="0"/>
                                          </p:stCondLst>
                                        </p:cTn>
                                        <p:tgtEl>
                                          <p:spTgt spid="28"/>
                                        </p:tgtEl>
                                        <p:attrNameLst>
                                          <p:attrName>style.visibility</p:attrName>
                                        </p:attrNameLst>
                                      </p:cBhvr>
                                      <p:to>
                                        <p:strVal val="visible"/>
                                      </p:to>
                                    </p:set>
                                    <p:animEffect transition="in" filter="wedge">
                                      <p:cBhvr>
                                        <p:cTn id="35" dur="1000"/>
                                        <p:tgtEl>
                                          <p:spTgt spid="28"/>
                                        </p:tgtEl>
                                      </p:cBhvr>
                                    </p:animEffect>
                                  </p:childTnLst>
                                </p:cTn>
                              </p:par>
                            </p:childTnLst>
                          </p:cTn>
                        </p:par>
                        <p:par>
                          <p:cTn id="36" fill="hold">
                            <p:stCondLst>
                              <p:cond delay="4299"/>
                            </p:stCondLst>
                            <p:childTnLst>
                              <p:par>
                                <p:cTn id="37" presetID="22" presetClass="entr" presetSubtype="1" fill="hold" grpId="0" nodeType="after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wipe(up)">
                                      <p:cBhvr>
                                        <p:cTn id="39" dur="500"/>
                                        <p:tgtEl>
                                          <p:spTgt spid="19"/>
                                        </p:tgtEl>
                                      </p:cBhvr>
                                    </p:animEffect>
                                  </p:childTnLst>
                                </p:cTn>
                              </p:par>
                            </p:childTnLst>
                          </p:cTn>
                        </p:par>
                        <p:par>
                          <p:cTn id="40" fill="hold">
                            <p:stCondLst>
                              <p:cond delay="4799"/>
                            </p:stCondLst>
                            <p:childTnLst>
                              <p:par>
                                <p:cTn id="41" presetID="53" presetClass="entr" presetSubtype="528" fill="hold" grpId="0" nodeType="afterEffect">
                                  <p:stCondLst>
                                    <p:cond delay="0"/>
                                  </p:stCondLst>
                                  <p:iterate type="lt">
                                    <p:tmPct val="10000"/>
                                  </p:iterate>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5" grpId="0" build="allAtOnce"/>
      <p:bldP spid="26" grpId="0" animBg="1"/>
      <p:bldP spid="2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图片 4"/>
          <p:cNvPicPr>
            <a:picLocks noChangeAspect="1"/>
          </p:cNvPicPr>
          <p:nvPr/>
        </p:nvPicPr>
        <p:blipFill rotWithShape="1">
          <a:blip r:embed="rId2" cstate="hqprint">
            <a:extLst>
              <a:ext uri="{28A0092B-C50C-407E-A947-70E740481C1C}">
                <a14:useLocalDpi xmlns:a14="http://schemas.microsoft.com/office/drawing/2010/main" val="0"/>
              </a:ext>
            </a:extLst>
          </a:blip>
          <a:srcRect t="30625"/>
          <a:stretch>
            <a:fillRect/>
          </a:stretch>
        </p:blipFill>
        <p:spPr>
          <a:xfrm flipH="1">
            <a:off x="0" y="2628900"/>
            <a:ext cx="12192000" cy="4229100"/>
          </a:xfrm>
          <a:prstGeom prst="rect">
            <a:avLst/>
          </a:prstGeom>
        </p:spPr>
      </p:pic>
      <p:pic>
        <p:nvPicPr>
          <p:cNvPr id="6" name="图片 5"/>
          <p:cNvPicPr>
            <a:picLocks noChangeAspect="1"/>
          </p:cNvPicPr>
          <p:nvPr/>
        </p:nvPicPr>
        <p:blipFill rotWithShape="1">
          <a:blip r:embed="rId3" cstate="hqprint">
            <a:extLst>
              <a:ext uri="{28A0092B-C50C-407E-A947-70E740481C1C}">
                <a14:useLocalDpi xmlns:a14="http://schemas.microsoft.com/office/drawing/2010/main" val="0"/>
              </a:ext>
            </a:extLst>
          </a:blip>
          <a:srcRect l="63906" b="76562"/>
          <a:stretch>
            <a:fillRect/>
          </a:stretch>
        </p:blipFill>
        <p:spPr>
          <a:xfrm>
            <a:off x="7791450" y="0"/>
            <a:ext cx="4400550" cy="1428750"/>
          </a:xfrm>
          <a:prstGeom prst="rect">
            <a:avLst/>
          </a:prstGeom>
        </p:spPr>
      </p:pic>
      <p:sp>
        <p:nvSpPr>
          <p:cNvPr id="8" name="矩形 7"/>
          <p:cNvSpPr/>
          <p:nvPr/>
        </p:nvSpPr>
        <p:spPr>
          <a:xfrm>
            <a:off x="883304" y="2844312"/>
            <a:ext cx="7912415" cy="1089529"/>
          </a:xfrm>
          <a:prstGeom prst="rect">
            <a:avLst/>
          </a:prstGeom>
        </p:spPr>
        <p:txBody>
          <a:bodyPr wrap="square">
            <a:spAutoFit/>
          </a:bodyPr>
          <a:lstStyle/>
          <a:p>
            <a:pPr algn="dist">
              <a:lnSpc>
                <a:spcPct val="90000"/>
              </a:lnSpc>
            </a:pPr>
            <a:r>
              <a:rPr lang="zh-CN" altLang="en-US" sz="7200" spc="-100" dirty="0">
                <a:gradFill flip="none" rotWithShape="1">
                  <a:gsLst>
                    <a:gs pos="100000">
                      <a:srgbClr val="FF0000"/>
                    </a:gs>
                    <a:gs pos="0">
                      <a:srgbClr val="B50008"/>
                    </a:gs>
                  </a:gsLst>
                  <a:lin ang="16200000" scaled="1"/>
                  <a:tileRect/>
                </a:gradFill>
                <a:effectLst>
                  <a:outerShdw blurRad="38100" dist="38100" dir="2700000" algn="tl">
                    <a:srgbClr val="000000">
                      <a:alpha val="43137"/>
                    </a:srgbClr>
                  </a:outerShdw>
                </a:effectLst>
                <a:latin typeface="汉仪菱心体简" panose="02010400000101010101" pitchFamily="2" charset="-122"/>
                <a:ea typeface="汉仪菱心体简" panose="02010400000101010101" pitchFamily="2" charset="-122"/>
                <a:cs typeface="+mn-ea"/>
                <a:sym typeface="+mn-lt"/>
              </a:rPr>
              <a:t>如何发扬斗争精神 </a:t>
            </a:r>
            <a:endParaRPr lang="zh-CN" altLang="en-US" sz="7200" spc="-100" dirty="0">
              <a:gradFill flip="none" rotWithShape="1">
                <a:gsLst>
                  <a:gs pos="100000">
                    <a:srgbClr val="FF0000"/>
                  </a:gs>
                  <a:gs pos="0">
                    <a:srgbClr val="B50008"/>
                  </a:gs>
                </a:gsLst>
                <a:lin ang="16200000" scaled="1"/>
                <a:tileRect/>
              </a:gradFill>
              <a:effectLst>
                <a:outerShdw blurRad="38100" dist="38100" dir="2700000" algn="tl">
                  <a:srgbClr val="000000">
                    <a:alpha val="43137"/>
                  </a:srgbClr>
                </a:outerShdw>
              </a:effectLst>
              <a:latin typeface="汉仪菱心体简" panose="02010400000101010101" pitchFamily="2" charset="-122"/>
              <a:ea typeface="汉仪菱心体简" panose="02010400000101010101" pitchFamily="2" charset="-122"/>
              <a:cs typeface="+mn-ea"/>
              <a:sym typeface="+mn-lt"/>
            </a:endParaRPr>
          </a:p>
        </p:txBody>
      </p:sp>
      <p:pic>
        <p:nvPicPr>
          <p:cNvPr id="13" name="图片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5497" y="246371"/>
            <a:ext cx="1195615" cy="966967"/>
          </a:xfrm>
          <a:prstGeom prst="rect">
            <a:avLst/>
          </a:prstGeom>
        </p:spPr>
      </p:pic>
      <p:sp>
        <p:nvSpPr>
          <p:cNvPr id="26" name="Aitds3-1"/>
          <p:cNvSpPr/>
          <p:nvPr/>
        </p:nvSpPr>
        <p:spPr>
          <a:xfrm>
            <a:off x="2832697" y="1804316"/>
            <a:ext cx="3773118" cy="609172"/>
          </a:xfrm>
          <a:prstGeom prst="roundRect">
            <a:avLst>
              <a:gd name="adj" fmla="val 14980"/>
            </a:avLst>
          </a:prstGeom>
          <a:gradFill flip="none" rotWithShape="1">
            <a:gsLst>
              <a:gs pos="100000">
                <a:srgbClr val="FF0000"/>
              </a:gs>
              <a:gs pos="0">
                <a:srgbClr val="B50008"/>
              </a:gs>
            </a:gsLst>
            <a:lin ang="17400000" scaled="0"/>
            <a:tileRect/>
          </a:gradFill>
          <a:ln w="12700" cap="flat" cmpd="sng" algn="ctr">
            <a:noFill/>
            <a:prstDash val="solid"/>
            <a:miter lim="800000"/>
          </a:ln>
          <a:effectLst>
            <a:outerShdw blurRad="381000" dist="127000" dir="5400000" algn="tr" rotWithShape="0">
              <a:schemeClr val="bg2">
                <a:lumMod val="75000"/>
                <a:alpha val="40000"/>
              </a:schemeClr>
            </a:outerShdw>
          </a:effectLst>
        </p:spPr>
        <p:txBody>
          <a:bodyPr rtlCol="0" anchor="ctr"/>
          <a:lstStyle/>
          <a:p>
            <a:pPr algn="ctr"/>
            <a:r>
              <a:rPr lang="en-US" altLang="zh-CN" sz="3200" b="1" dirty="0" smtClean="0">
                <a:solidFill>
                  <a:srgbClr val="FFFBF3"/>
                </a:solidFill>
                <a:latin typeface="微软雅黑" panose="020B0503020204020204" pitchFamily="34" charset="-122"/>
                <a:ea typeface="微软雅黑" panose="020B0503020204020204" pitchFamily="34" charset="-122"/>
                <a:cs typeface="阿里巴巴普惠体" panose="00020600040101010101" pitchFamily="18" charset="-122"/>
                <a:sym typeface="阿里巴巴普惠体" panose="00020600040101010101" pitchFamily="18" charset="-122"/>
              </a:rPr>
              <a:t>PART 03</a:t>
            </a:r>
            <a:endParaRPr lang="zh-CN" altLang="en-US" sz="3200" b="1" dirty="0">
              <a:solidFill>
                <a:srgbClr val="FFFBF3"/>
              </a:solidFill>
              <a:latin typeface="微软雅黑" panose="020B0503020204020204" pitchFamily="34" charset="-122"/>
              <a:ea typeface="微软雅黑" panose="020B0503020204020204" pitchFamily="34" charset="-122"/>
              <a:cs typeface="阿里巴巴普惠体" panose="00020600040101010101" pitchFamily="18" charset="-122"/>
              <a:sym typeface="阿里巴巴普惠体" panose="00020600040101010101" pitchFamily="18"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Tm="2000">
        <p:random/>
      </p:transition>
    </mc:Choice>
    <mc:Fallback>
      <p:transition spd="slow"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right)">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p:cTn id="17" dur="500" fill="hold"/>
                                        <p:tgtEl>
                                          <p:spTgt spid="13"/>
                                        </p:tgtEl>
                                        <p:attrNameLst>
                                          <p:attrName>ppt_w</p:attrName>
                                        </p:attrNameLst>
                                      </p:cBhvr>
                                      <p:tavLst>
                                        <p:tav tm="0">
                                          <p:val>
                                            <p:fltVal val="0"/>
                                          </p:val>
                                        </p:tav>
                                        <p:tav tm="100000">
                                          <p:val>
                                            <p:strVal val="#ppt_w"/>
                                          </p:val>
                                        </p:tav>
                                      </p:tavLst>
                                    </p:anim>
                                    <p:anim calcmode="lin" valueType="num">
                                      <p:cBhvr>
                                        <p:cTn id="18" dur="500" fill="hold"/>
                                        <p:tgtEl>
                                          <p:spTgt spid="13"/>
                                        </p:tgtEl>
                                        <p:attrNameLst>
                                          <p:attrName>ppt_h</p:attrName>
                                        </p:attrNameLst>
                                      </p:cBhvr>
                                      <p:tavLst>
                                        <p:tav tm="0">
                                          <p:val>
                                            <p:fltVal val="0"/>
                                          </p:val>
                                        </p:tav>
                                        <p:tav tm="100000">
                                          <p:val>
                                            <p:strVal val="#ppt_h"/>
                                          </p:val>
                                        </p:tav>
                                      </p:tavLst>
                                    </p:anim>
                                    <p:animEffect transition="in" filter="fade">
                                      <p:cBhvr>
                                        <p:cTn id="19" dur="500"/>
                                        <p:tgtEl>
                                          <p:spTgt spid="13"/>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barn(inVertical)">
                                      <p:cBhvr>
                                        <p:cTn id="24" dur="500"/>
                                        <p:tgtEl>
                                          <p:spTgt spid="26"/>
                                        </p:tgtEl>
                                      </p:cBhvr>
                                    </p:animEffect>
                                  </p:childTnLst>
                                </p:cTn>
                              </p:par>
                            </p:childTnLst>
                          </p:cTn>
                        </p:par>
                        <p:par>
                          <p:cTn id="25" fill="hold">
                            <p:stCondLst>
                              <p:cond delay="500"/>
                            </p:stCondLst>
                            <p:childTnLst>
                              <p:par>
                                <p:cTn id="26" presetID="23" presetClass="entr" presetSubtype="36" fill="hold" grpId="0" nodeType="afterEffect">
                                  <p:stCondLst>
                                    <p:cond delay="0"/>
                                  </p:stCondLst>
                                  <p:iterate type="lt">
                                    <p:tmPct val="10000"/>
                                  </p:iterate>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strVal val="(6*min(max(#ppt_w*#ppt_h,.3),1)-7.4)/-.7*#ppt_w"/>
                                          </p:val>
                                        </p:tav>
                                        <p:tav tm="100000">
                                          <p:val>
                                            <p:strVal val="#ppt_w"/>
                                          </p:val>
                                        </p:tav>
                                      </p:tavLst>
                                    </p:anim>
                                    <p:anim calcmode="lin" valueType="num">
                                      <p:cBhvr>
                                        <p:cTn id="29" dur="500" fill="hold"/>
                                        <p:tgtEl>
                                          <p:spTgt spid="8"/>
                                        </p:tgtEl>
                                        <p:attrNameLst>
                                          <p:attrName>ppt_h</p:attrName>
                                        </p:attrNameLst>
                                      </p:cBhvr>
                                      <p:tavLst>
                                        <p:tav tm="0">
                                          <p:val>
                                            <p:strVal val="(6*min(max(#ppt_w*#ppt_h,.3),1)-7.4)/-.7*#ppt_h"/>
                                          </p:val>
                                        </p:tav>
                                        <p:tav tm="100000">
                                          <p:val>
                                            <p:strVal val="#ppt_h"/>
                                          </p:val>
                                        </p:tav>
                                      </p:tavLst>
                                    </p:anim>
                                    <p:anim calcmode="lin" valueType="num">
                                      <p:cBhvr>
                                        <p:cTn id="30" dur="500" fill="hold"/>
                                        <p:tgtEl>
                                          <p:spTgt spid="8"/>
                                        </p:tgtEl>
                                        <p:attrNameLst>
                                          <p:attrName>ppt_x</p:attrName>
                                        </p:attrNameLst>
                                      </p:cBhvr>
                                      <p:tavLst>
                                        <p:tav tm="0">
                                          <p:val>
                                            <p:fltVal val="0.5"/>
                                          </p:val>
                                        </p:tav>
                                        <p:tav tm="100000">
                                          <p:val>
                                            <p:strVal val="#ppt_x"/>
                                          </p:val>
                                        </p:tav>
                                      </p:tavLst>
                                    </p:anim>
                                    <p:anim calcmode="lin" valueType="num">
                                      <p:cBhvr>
                                        <p:cTn id="31" dur="500" fill="hold"/>
                                        <p:tgtEl>
                                          <p:spTgt spid="8"/>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Aitds3"/>
          <p:cNvSpPr/>
          <p:nvPr/>
        </p:nvSpPr>
        <p:spPr>
          <a:xfrm>
            <a:off x="890439" y="2586075"/>
            <a:ext cx="10635116" cy="911019"/>
          </a:xfrm>
          <a:prstGeom prst="rect">
            <a:avLst/>
          </a:prstGeom>
        </p:spPr>
        <p:txBody>
          <a:bodyPr wrap="square">
            <a:spAutoFit/>
          </a:bodyPr>
          <a:lstStyle/>
          <a:p>
            <a:pPr marL="0" marR="0" lvl="0" indent="0" algn="just" defTabSz="914400" rtl="0" eaLnBrk="1" fontAlgn="auto" latinLnBrk="0" hangingPunct="1">
              <a:lnSpc>
                <a:spcPct val="140000"/>
              </a:lnSpc>
              <a:spcBef>
                <a:spcPts val="0"/>
              </a:spcBef>
              <a:spcAft>
                <a:spcPts val="0"/>
              </a:spcAft>
              <a:buClrTx/>
              <a:buSzTx/>
              <a:buFontTx/>
              <a:buNone/>
              <a:defRPr/>
            </a:pPr>
            <a:r>
              <a:rPr kumimoji="0" lang="zh-CN" altLang="en-US" sz="1900" b="0" i="0" u="none" strike="noStrike" kern="1200" cap="none" spc="0" normalizeH="0" baseline="0" noProof="0" dirty="0">
                <a:ln>
                  <a:noFill/>
                </a:ln>
                <a:solidFill>
                  <a:prstClr val="black"/>
                </a:solidFill>
                <a:effectLst/>
                <a:uLnTx/>
                <a:uFillTx/>
                <a:cs typeface="+mn-ea"/>
                <a:sym typeface="+mn-lt"/>
              </a:rPr>
              <a:t>要想发扬斗争精神，首先要自身经得起斗争。党员干部要有“吾日三省吾身”的自觉，时常反思自身的不足，做一个廉洁自律的人，才能有敢于亮剑的底气。</a:t>
            </a:r>
            <a:endParaRPr kumimoji="0" lang="zh-CN" altLang="en-US" sz="1900" b="0" i="0" u="none" strike="noStrike" kern="1200" cap="none" spc="0" normalizeH="0" baseline="0" noProof="0" dirty="0">
              <a:ln>
                <a:noFill/>
              </a:ln>
              <a:solidFill>
                <a:srgbClr val="FF0000"/>
              </a:solidFill>
              <a:effectLst/>
              <a:uLnTx/>
              <a:uFillTx/>
              <a:cs typeface="+mn-ea"/>
              <a:sym typeface="+mn-lt"/>
            </a:endParaRPr>
          </a:p>
        </p:txBody>
      </p:sp>
      <p:grpSp>
        <p:nvGrpSpPr>
          <p:cNvPr id="16" name="组合 15"/>
          <p:cNvGrpSpPr/>
          <p:nvPr/>
        </p:nvGrpSpPr>
        <p:grpSpPr>
          <a:xfrm>
            <a:off x="874713" y="3659469"/>
            <a:ext cx="10591265" cy="1179424"/>
            <a:chOff x="874713" y="3751111"/>
            <a:chExt cx="3328987" cy="1179424"/>
          </a:xfrm>
        </p:grpSpPr>
        <p:sp>
          <p:nvSpPr>
            <p:cNvPr id="13" name="Aitds4-1"/>
            <p:cNvSpPr>
              <a:spLocks noChangeArrowheads="1"/>
            </p:cNvSpPr>
            <p:nvPr/>
          </p:nvSpPr>
          <p:spPr bwMode="auto">
            <a:xfrm>
              <a:off x="874713" y="3751111"/>
              <a:ext cx="3328987" cy="1179424"/>
            </a:xfrm>
            <a:prstGeom prst="roundRect">
              <a:avLst>
                <a:gd name="adj" fmla="val 8176"/>
              </a:avLst>
            </a:prstGeom>
            <a:noFill/>
            <a:ln w="19050">
              <a:solidFill>
                <a:srgbClr val="F17475">
                  <a:lumMod val="75000"/>
                </a:srgbClr>
              </a:solidFill>
              <a:rou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ctr" defTabSz="914400" rtl="0" eaLnBrk="1" fontAlgn="auto" latinLnBrk="0" hangingPunct="1">
                <a:lnSpc>
                  <a:spcPct val="100000"/>
                </a:lnSpc>
                <a:spcBef>
                  <a:spcPct val="0"/>
                </a:spcBef>
                <a:spcAft>
                  <a:spcPts val="0"/>
                </a:spcAft>
                <a:buClrTx/>
                <a:buSzTx/>
                <a:buFont typeface="Arial" panose="020B0604020202020204" pitchFamily="34" charset="0"/>
                <a:buNone/>
                <a:defRPr/>
              </a:pPr>
              <a:r>
                <a:rPr kumimoji="0" lang="en-US" altLang="zh-CN" sz="1500" b="1" i="0" u="none" strike="noStrike" kern="0" cap="none" spc="0" normalizeH="0" baseline="0" noProof="0" dirty="0">
                  <a:ln>
                    <a:noFill/>
                  </a:ln>
                  <a:solidFill>
                    <a:srgbClr val="C00000"/>
                  </a:solidFill>
                  <a:effectLst/>
                  <a:uLnTx/>
                  <a:uFillTx/>
                  <a:latin typeface="+mn-lt"/>
                  <a:ea typeface="+mn-ea"/>
                  <a:cs typeface="+mn-ea"/>
                  <a:sym typeface="+mn-lt"/>
                </a:rPr>
                <a:t> </a:t>
              </a:r>
              <a:endParaRPr kumimoji="0" lang="zh-CN" altLang="en-US" sz="1500" b="1" i="0" u="none" strike="noStrike" kern="0" cap="none" spc="0" normalizeH="0" baseline="0" noProof="0" dirty="0">
                <a:ln>
                  <a:noFill/>
                </a:ln>
                <a:solidFill>
                  <a:srgbClr val="C00000"/>
                </a:solidFill>
                <a:effectLst/>
                <a:uLnTx/>
                <a:uFillTx/>
                <a:latin typeface="+mn-lt"/>
                <a:ea typeface="+mn-ea"/>
                <a:cs typeface="+mn-ea"/>
                <a:sym typeface="+mn-lt"/>
              </a:endParaRPr>
            </a:p>
          </p:txBody>
        </p:sp>
        <p:sp>
          <p:nvSpPr>
            <p:cNvPr id="15" name="Aitds3"/>
            <p:cNvSpPr/>
            <p:nvPr/>
          </p:nvSpPr>
          <p:spPr>
            <a:xfrm>
              <a:off x="926511" y="3899031"/>
              <a:ext cx="3217978" cy="824841"/>
            </a:xfrm>
            <a:prstGeom prst="rect">
              <a:avLst/>
            </a:prstGeom>
          </p:spPr>
          <p:txBody>
            <a:bodyPr wrap="square">
              <a:spAutoFit/>
            </a:bodyPr>
            <a:lstStyle/>
            <a:p>
              <a:pPr marL="0" marR="0" lvl="0" indent="0" algn="just" defTabSz="914400" rtl="0" eaLnBrk="1" fontAlgn="auto" latinLnBrk="0" hangingPunct="1">
                <a:lnSpc>
                  <a:spcPct val="140000"/>
                </a:lnSpc>
                <a:spcBef>
                  <a:spcPts val="0"/>
                </a:spcBef>
                <a:spcAft>
                  <a:spcPts val="0"/>
                </a:spcAft>
                <a:buClrTx/>
                <a:buSzTx/>
                <a:buFontTx/>
                <a:buNone/>
                <a:defRPr/>
              </a:pPr>
              <a:r>
                <a:rPr kumimoji="0" lang="zh-CN" altLang="en-US" sz="1700" b="0" i="0" u="none" strike="noStrike" kern="1200" cap="none" spc="0" normalizeH="0" baseline="0" noProof="0" dirty="0">
                  <a:ln>
                    <a:noFill/>
                  </a:ln>
                  <a:solidFill>
                    <a:prstClr val="black"/>
                  </a:solidFill>
                  <a:effectLst/>
                  <a:uLnTx/>
                  <a:uFillTx/>
                  <a:cs typeface="+mn-ea"/>
                  <a:sym typeface="+mn-lt"/>
                </a:rPr>
                <a:t>从不少腐败案例来看，一些领导干部</a:t>
              </a:r>
              <a:r>
                <a:rPr kumimoji="0" lang="en-US" altLang="zh-CN" sz="1700" b="0" i="0" u="none" strike="noStrike" kern="1200" cap="none" spc="0" normalizeH="0" baseline="0" noProof="0" dirty="0">
                  <a:ln>
                    <a:noFill/>
                  </a:ln>
                  <a:solidFill>
                    <a:prstClr val="black"/>
                  </a:solidFill>
                  <a:effectLst/>
                  <a:uLnTx/>
                  <a:uFillTx/>
                  <a:cs typeface="+mn-ea"/>
                  <a:sym typeface="+mn-lt"/>
                </a:rPr>
                <a:t>(</a:t>
              </a:r>
              <a:r>
                <a:rPr kumimoji="0" lang="zh-CN" altLang="en-US" sz="1700" b="0" i="0" u="none" strike="noStrike" kern="1200" cap="none" spc="0" normalizeH="0" baseline="0" noProof="0" dirty="0">
                  <a:ln>
                    <a:noFill/>
                  </a:ln>
                  <a:solidFill>
                    <a:prstClr val="black"/>
                  </a:solidFill>
                  <a:effectLst/>
                  <a:uLnTx/>
                  <a:uFillTx/>
                  <a:cs typeface="+mn-ea"/>
                  <a:sym typeface="+mn-lt"/>
                </a:rPr>
                <a:t>例如应勤进</a:t>
              </a:r>
              <a:r>
                <a:rPr kumimoji="0" lang="en-US" altLang="zh-CN" sz="1700" b="0" i="0" u="none" strike="noStrike" kern="1200" cap="none" spc="0" normalizeH="0" baseline="0" noProof="0" dirty="0">
                  <a:ln>
                    <a:noFill/>
                  </a:ln>
                  <a:solidFill>
                    <a:prstClr val="black"/>
                  </a:solidFill>
                  <a:effectLst/>
                  <a:uLnTx/>
                  <a:uFillTx/>
                  <a:cs typeface="+mn-ea"/>
                  <a:sym typeface="+mn-lt"/>
                </a:rPr>
                <a:t>)</a:t>
              </a:r>
              <a:r>
                <a:rPr kumimoji="0" lang="zh-CN" altLang="en-US" sz="1700" b="0" i="0" u="none" strike="noStrike" kern="1200" cap="none" spc="0" normalizeH="0" baseline="0" noProof="0" dirty="0">
                  <a:ln>
                    <a:noFill/>
                  </a:ln>
                  <a:solidFill>
                    <a:prstClr val="black"/>
                  </a:solidFill>
                  <a:effectLst/>
                  <a:uLnTx/>
                  <a:uFillTx/>
                  <a:cs typeface="+mn-ea"/>
                  <a:sym typeface="+mn-lt"/>
                </a:rPr>
                <a:t>在权力欲望中没有及时地进行自我斗争，进而触犯了法律，这样的人背离了入党初衷，因为没有紧绷廉洁自律的这根弦，丧失了斗争武器，站在了人民的对立面。</a:t>
              </a:r>
              <a:endParaRPr kumimoji="0" lang="en-US" altLang="zh-CN" sz="1700" b="0" i="0" u="none" strike="noStrike" kern="1200" cap="none" spc="0" normalizeH="0" baseline="0" noProof="0" dirty="0">
                <a:ln>
                  <a:noFill/>
                </a:ln>
                <a:solidFill>
                  <a:srgbClr val="C00000"/>
                </a:solidFill>
                <a:effectLst/>
                <a:uLnTx/>
                <a:uFillTx/>
                <a:cs typeface="+mn-ea"/>
                <a:sym typeface="+mn-lt"/>
              </a:endParaRPr>
            </a:p>
          </p:txBody>
        </p:sp>
      </p:grpSp>
      <p:grpSp>
        <p:nvGrpSpPr>
          <p:cNvPr id="20" name="组合 19"/>
          <p:cNvGrpSpPr/>
          <p:nvPr/>
        </p:nvGrpSpPr>
        <p:grpSpPr>
          <a:xfrm>
            <a:off x="4114" y="5284825"/>
            <a:ext cx="12187885" cy="979715"/>
            <a:chOff x="-1" y="5214255"/>
            <a:chExt cx="12897233" cy="979715"/>
          </a:xfrm>
          <a:solidFill>
            <a:srgbClr val="C00000"/>
          </a:solidFill>
        </p:grpSpPr>
        <p:sp>
          <p:nvSpPr>
            <p:cNvPr id="21" name="矩形 20"/>
            <p:cNvSpPr/>
            <p:nvPr/>
          </p:nvSpPr>
          <p:spPr>
            <a:xfrm>
              <a:off x="-1" y="5214255"/>
              <a:ext cx="12897233" cy="9797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cs typeface="+mn-ea"/>
                <a:sym typeface="+mn-lt"/>
              </a:endParaRPr>
            </a:p>
          </p:txBody>
        </p:sp>
        <p:sp>
          <p:nvSpPr>
            <p:cNvPr id="22" name="Aitds3"/>
            <p:cNvSpPr/>
            <p:nvPr/>
          </p:nvSpPr>
          <p:spPr>
            <a:xfrm>
              <a:off x="86415" y="5376582"/>
              <a:ext cx="12574694" cy="784830"/>
            </a:xfrm>
            <a:prstGeom prst="rect">
              <a:avLst/>
            </a:prstGeom>
            <a:grpFill/>
          </p:spPr>
          <p:txBody>
            <a:bodyPr wrap="square">
              <a:spAutoFit/>
            </a:bodyPr>
            <a:lstStyle/>
            <a:p>
              <a:pPr marL="0" marR="0" lvl="0" indent="0" algn="ctr" defTabSz="914400" rtl="0" eaLnBrk="1" fontAlgn="auto" latinLnBrk="0" hangingPunct="1">
                <a:lnSpc>
                  <a:spcPct val="125000"/>
                </a:lnSpc>
                <a:spcBef>
                  <a:spcPts val="0"/>
                </a:spcBef>
                <a:spcAft>
                  <a:spcPts val="0"/>
                </a:spcAft>
                <a:buClrTx/>
                <a:buSzTx/>
                <a:buFontTx/>
                <a:buNone/>
                <a:defRPr/>
              </a:pPr>
              <a:r>
                <a:rPr kumimoji="0" lang="zh-CN" altLang="en-US" sz="1800" b="0" i="0" u="none" strike="noStrike" kern="1200" cap="none" spc="0" normalizeH="0" baseline="0" noProof="0" dirty="0">
                  <a:ln>
                    <a:noFill/>
                  </a:ln>
                  <a:solidFill>
                    <a:prstClr val="white"/>
                  </a:solidFill>
                  <a:effectLst/>
                  <a:uLnTx/>
                  <a:uFillTx/>
                  <a:cs typeface="+mn-ea"/>
                  <a:sym typeface="+mn-lt"/>
                </a:rPr>
                <a:t>在座的各位应该引以为戒，无论身处何时何地，都要反躬自省，干干净净做人，经常性地开展自我批评，才能有与恶势力、与困难斗争的底气。  　　</a:t>
              </a:r>
              <a:endParaRPr kumimoji="0" lang="zh-CN" altLang="en-US" sz="1800" b="0" i="0" u="none" strike="noStrike" kern="1200" cap="none" spc="0" normalizeH="0" baseline="0" noProof="0" dirty="0">
                <a:ln>
                  <a:noFill/>
                </a:ln>
                <a:solidFill>
                  <a:prstClr val="white"/>
                </a:solidFill>
                <a:effectLst/>
                <a:uLnTx/>
                <a:uFillTx/>
                <a:cs typeface="+mn-ea"/>
                <a:sym typeface="+mn-lt"/>
              </a:endParaRPr>
            </a:p>
          </p:txBody>
        </p:sp>
      </p:grpSp>
      <p:grpSp>
        <p:nvGrpSpPr>
          <p:cNvPr id="23" name="组合 22"/>
          <p:cNvGrpSpPr/>
          <p:nvPr/>
        </p:nvGrpSpPr>
        <p:grpSpPr>
          <a:xfrm>
            <a:off x="218822" y="96130"/>
            <a:ext cx="3984878" cy="966967"/>
            <a:chOff x="218822" y="96130"/>
            <a:chExt cx="3984878" cy="966967"/>
          </a:xfrm>
        </p:grpSpPr>
        <p:sp>
          <p:nvSpPr>
            <p:cNvPr id="24" name="Aitds3-1"/>
            <p:cNvSpPr/>
            <p:nvPr/>
          </p:nvSpPr>
          <p:spPr>
            <a:xfrm>
              <a:off x="656008" y="341703"/>
              <a:ext cx="3547692" cy="609172"/>
            </a:xfrm>
            <a:prstGeom prst="roundRect">
              <a:avLst>
                <a:gd name="adj" fmla="val 14980"/>
              </a:avLst>
            </a:prstGeom>
            <a:gradFill flip="none" rotWithShape="1">
              <a:gsLst>
                <a:gs pos="100000">
                  <a:srgbClr val="FF0000"/>
                </a:gs>
                <a:gs pos="0">
                  <a:srgbClr val="B50008"/>
                </a:gs>
              </a:gsLst>
              <a:lin ang="17400000" scaled="0"/>
              <a:tileRect/>
            </a:gradFill>
            <a:ln w="12700" cap="flat" cmpd="sng" algn="ctr">
              <a:noFill/>
              <a:prstDash val="solid"/>
              <a:miter lim="800000"/>
            </a:ln>
            <a:effectLst>
              <a:outerShdw blurRad="381000" dist="127000" dir="5400000" algn="tr" rotWithShape="0">
                <a:schemeClr val="bg2">
                  <a:lumMod val="75000"/>
                  <a:alpha val="40000"/>
                </a:schemeClr>
              </a:outerShdw>
            </a:effectLst>
          </p:spPr>
          <p:txBody>
            <a:bodyPr rtlCol="0" anchor="ctr"/>
            <a:lstStyle/>
            <a:p>
              <a:pPr algn="r"/>
              <a:r>
                <a:rPr lang="zh-CN" altLang="en-US" sz="2400" b="1" dirty="0">
                  <a:solidFill>
                    <a:srgbClr val="FFFBF3"/>
                  </a:solidFill>
                  <a:latin typeface="微软雅黑" panose="020B0503020204020204" pitchFamily="34" charset="-122"/>
                  <a:ea typeface="微软雅黑" panose="020B0503020204020204" pitchFamily="34" charset="-122"/>
                  <a:cs typeface="阿里巴巴普惠体" panose="00020600040101010101" pitchFamily="18" charset="-122"/>
                  <a:sym typeface="阿里巴巴普惠体" panose="00020600040101010101" pitchFamily="18" charset="-122"/>
                </a:rPr>
                <a:t>如何发扬斗争精神 </a:t>
              </a:r>
              <a:endParaRPr lang="zh-CN" altLang="en-US" sz="2400" b="1" dirty="0">
                <a:solidFill>
                  <a:srgbClr val="FFFBF3"/>
                </a:solidFill>
                <a:latin typeface="微软雅黑" panose="020B0503020204020204" pitchFamily="34" charset="-122"/>
                <a:ea typeface="微软雅黑" panose="020B0503020204020204" pitchFamily="34" charset="-122"/>
                <a:cs typeface="阿里巴巴普惠体" panose="00020600040101010101" pitchFamily="18" charset="-122"/>
                <a:sym typeface="阿里巴巴普惠体" panose="00020600040101010101" pitchFamily="18" charset="-122"/>
              </a:endParaRPr>
            </a:p>
          </p:txBody>
        </p:sp>
        <p:pic>
          <p:nvPicPr>
            <p:cNvPr id="25" name="图片 24"/>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218822" y="96130"/>
              <a:ext cx="1195615" cy="966967"/>
            </a:xfrm>
            <a:prstGeom prst="rect">
              <a:avLst/>
            </a:prstGeom>
          </p:spPr>
        </p:pic>
      </p:grpSp>
      <p:grpSp>
        <p:nvGrpSpPr>
          <p:cNvPr id="26" name="组合 25"/>
          <p:cNvGrpSpPr/>
          <p:nvPr/>
        </p:nvGrpSpPr>
        <p:grpSpPr>
          <a:xfrm>
            <a:off x="874713" y="1471822"/>
            <a:ext cx="1042988" cy="762000"/>
            <a:chOff x="874712" y="1854200"/>
            <a:chExt cx="10123488" cy="762000"/>
          </a:xfrm>
        </p:grpSpPr>
        <p:sp>
          <p:nvSpPr>
            <p:cNvPr id="27" name="矩形 26"/>
            <p:cNvSpPr/>
            <p:nvPr/>
          </p:nvSpPr>
          <p:spPr>
            <a:xfrm>
              <a:off x="874712" y="1854200"/>
              <a:ext cx="10123488" cy="762000"/>
            </a:xfrm>
            <a:prstGeom prst="rect">
              <a:avLst/>
            </a:prstGeom>
            <a:gradFill>
              <a:gsLst>
                <a:gs pos="100000">
                  <a:srgbClr val="C00000"/>
                </a:gs>
                <a:gs pos="0">
                  <a:srgbClr val="E90000"/>
                </a:gs>
              </a:gsLst>
              <a:lin ang="5400000" scaled="1"/>
            </a:gradFill>
            <a:ln>
              <a:solidFill>
                <a:srgbClr val="BA12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mn-ea"/>
              </a:endParaRPr>
            </a:p>
          </p:txBody>
        </p:sp>
        <p:sp>
          <p:nvSpPr>
            <p:cNvPr id="28" name="文本框 27"/>
            <p:cNvSpPr txBox="1"/>
            <p:nvPr/>
          </p:nvSpPr>
          <p:spPr>
            <a:xfrm>
              <a:off x="1027349" y="2004367"/>
              <a:ext cx="9082087" cy="461665"/>
            </a:xfrm>
            <a:prstGeom prst="rect">
              <a:avLst/>
            </a:prstGeom>
            <a:noFill/>
          </p:spPr>
          <p:txBody>
            <a:bodyPr wrap="square" rtlCol="0">
              <a:spAutoFit/>
            </a:bodyPr>
            <a:lstStyle/>
            <a:p>
              <a:pPr lvl="0" algn="ctr" defTabSz="1219200">
                <a:defRPr/>
              </a:pPr>
              <a:r>
                <a:rPr lang="en-US" altLang="zh-CN" sz="2400" dirty="0">
                  <a:solidFill>
                    <a:schemeClr val="bg1"/>
                  </a:solidFill>
                  <a:latin typeface="+mn-ea"/>
                </a:rPr>
                <a:t>01</a:t>
              </a:r>
              <a:endParaRPr kumimoji="0" lang="zh-CN" altLang="en-US" sz="2400" i="0" u="none" strike="noStrike" kern="1200" cap="none" spc="0" normalizeH="0" baseline="0" noProof="0" dirty="0">
                <a:ln>
                  <a:noFill/>
                </a:ln>
                <a:solidFill>
                  <a:schemeClr val="bg1"/>
                </a:solidFill>
                <a:uLnTx/>
                <a:uFillTx/>
                <a:latin typeface="+mn-ea"/>
              </a:endParaRPr>
            </a:p>
          </p:txBody>
        </p:sp>
      </p:grpSp>
      <p:grpSp>
        <p:nvGrpSpPr>
          <p:cNvPr id="29" name="组合 28"/>
          <p:cNvGrpSpPr/>
          <p:nvPr/>
        </p:nvGrpSpPr>
        <p:grpSpPr>
          <a:xfrm>
            <a:off x="1933427" y="1471821"/>
            <a:ext cx="3959374" cy="762000"/>
            <a:chOff x="1933427" y="1471821"/>
            <a:chExt cx="3959374" cy="762000"/>
          </a:xfrm>
        </p:grpSpPr>
        <p:sp>
          <p:nvSpPr>
            <p:cNvPr id="30" name="文本框 29"/>
            <p:cNvSpPr txBox="1"/>
            <p:nvPr/>
          </p:nvSpPr>
          <p:spPr>
            <a:xfrm>
              <a:off x="2103313" y="1683544"/>
              <a:ext cx="3789488" cy="400110"/>
            </a:xfrm>
            <a:prstGeom prst="rect">
              <a:avLst/>
            </a:prstGeom>
            <a:noFill/>
            <a:ln>
              <a:noFill/>
            </a:ln>
            <a:effectLst>
              <a:outerShdw blurRad="63500" sx="102000" sy="102000" algn="ctr" rotWithShape="0">
                <a:prstClr val="black">
                  <a:alpha val="40000"/>
                </a:prstClr>
              </a:outerShdw>
            </a:effectLst>
          </p:spPr>
          <p:txBody>
            <a:bodyPr wrap="square" rtlCol="0">
              <a:spAutoFit/>
            </a:bodyPr>
            <a:lstStyle/>
            <a:p>
              <a:pPr defTabSz="1219200">
                <a:defRPr/>
              </a:pPr>
              <a:r>
                <a:rPr lang="zh-CN" altLang="en-US" sz="2000" dirty="0">
                  <a:effectLst>
                    <a:outerShdw algn="ctr" rotWithShape="0">
                      <a:schemeClr val="bg1"/>
                    </a:outerShdw>
                  </a:effectLst>
                  <a:latin typeface="+mn-ea"/>
                </a:rPr>
                <a:t>廉洁自律，夯实斗争底气 </a:t>
              </a:r>
              <a:endParaRPr lang="zh-CN" altLang="en-US" sz="2000" dirty="0">
                <a:effectLst>
                  <a:outerShdw algn="ctr" rotWithShape="0">
                    <a:schemeClr val="bg1"/>
                  </a:outerShdw>
                </a:effectLst>
                <a:latin typeface="+mn-ea"/>
              </a:endParaRPr>
            </a:p>
          </p:txBody>
        </p:sp>
        <p:sp>
          <p:nvSpPr>
            <p:cNvPr id="31" name="矩形 30"/>
            <p:cNvSpPr/>
            <p:nvPr/>
          </p:nvSpPr>
          <p:spPr>
            <a:xfrm>
              <a:off x="1933427" y="1471821"/>
              <a:ext cx="3413273" cy="762000"/>
            </a:xfrm>
            <a:prstGeom prst="rect">
              <a:avLst/>
            </a:prstGeom>
            <a:noFill/>
            <a:ln>
              <a:solidFill>
                <a:srgbClr val="BA12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mn-ea"/>
              </a:endParaRPr>
            </a:p>
          </p:txBody>
        </p:sp>
      </p:grpSp>
    </p:spTree>
  </p:cSld>
  <p:clrMapOvr>
    <a:masterClrMapping/>
  </p:clrMapOvr>
  <mc:AlternateContent xmlns:mc="http://schemas.openxmlformats.org/markup-compatibility/2006">
    <mc:Choice xmlns:p14="http://schemas.microsoft.com/office/powerpoint/2010/main" Requires="p14">
      <p:transition spd="slow" p14:dur="1500" advTm="2000">
        <p:random/>
      </p:transition>
    </mc:Choice>
    <mc:Fallback>
      <p:transition spd="slow"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0-#ppt_w/2"/>
                                          </p:val>
                                        </p:tav>
                                        <p:tav tm="100000">
                                          <p:val>
                                            <p:strVal val="#ppt_x"/>
                                          </p:val>
                                        </p:tav>
                                      </p:tavLst>
                                    </p:anim>
                                    <p:anim calcmode="lin" valueType="num">
                                      <p:cBhvr additive="base">
                                        <p:cTn id="8" dur="500" fill="hold"/>
                                        <p:tgtEl>
                                          <p:spTgt spid="2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nodeType="click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dissolve">
                                      <p:cBhvr>
                                        <p:cTn id="13" dur="500"/>
                                        <p:tgtEl>
                                          <p:spTgt spid="26"/>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nodeType="clickEffect">
                                  <p:stCondLst>
                                    <p:cond delay="0"/>
                                  </p:stCondLst>
                                  <p:childTnLst>
                                    <p:set>
                                      <p:cBhvr>
                                        <p:cTn id="17" dur="1" fill="hold">
                                          <p:stCondLst>
                                            <p:cond delay="0"/>
                                          </p:stCondLst>
                                        </p:cTn>
                                        <p:tgtEl>
                                          <p:spTgt spid="29"/>
                                        </p:tgtEl>
                                        <p:attrNameLst>
                                          <p:attrName>style.visibility</p:attrName>
                                        </p:attrNameLst>
                                      </p:cBhvr>
                                      <p:to>
                                        <p:strVal val="visible"/>
                                      </p:to>
                                    </p:set>
                                    <p:animEffect transition="in" filter="dissolve">
                                      <p:cBhvr>
                                        <p:cTn id="18" dur="500"/>
                                        <p:tgtEl>
                                          <p:spTgt spid="29"/>
                                        </p:tgtEl>
                                      </p:cBhvr>
                                    </p:animEffect>
                                  </p:childTnLst>
                                </p:cTn>
                              </p:par>
                            </p:childTnLst>
                          </p:cTn>
                        </p:par>
                        <p:par>
                          <p:cTn id="19" fill="hold">
                            <p:stCondLst>
                              <p:cond delay="500"/>
                            </p:stCondLst>
                            <p:childTnLst>
                              <p:par>
                                <p:cTn id="20" presetID="22" presetClass="entr" presetSubtype="1"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up)">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barn(inVertical)">
                                      <p:cBhvr>
                                        <p:cTn id="27" dur="500"/>
                                        <p:tgtEl>
                                          <p:spTgt spid="16"/>
                                        </p:tgtEl>
                                      </p:cBhvr>
                                    </p:animEffect>
                                  </p:childTnLst>
                                </p:cTn>
                              </p:par>
                            </p:childTnLst>
                          </p:cTn>
                        </p:par>
                        <p:par>
                          <p:cTn id="28" fill="hold">
                            <p:stCondLst>
                              <p:cond delay="500"/>
                            </p:stCondLst>
                            <p:childTnLst>
                              <p:par>
                                <p:cTn id="29" presetID="42" presetClass="entr" presetSubtype="0" fill="hold"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Aitds3"/>
          <p:cNvSpPr/>
          <p:nvPr/>
        </p:nvSpPr>
        <p:spPr>
          <a:xfrm>
            <a:off x="816629" y="5710551"/>
            <a:ext cx="10380829" cy="767518"/>
          </a:xfrm>
          <a:prstGeom prst="rect">
            <a:avLst/>
          </a:prstGeom>
        </p:spPr>
        <p:txBody>
          <a:bodyPr wrap="square">
            <a:spAutoFit/>
          </a:bodyPr>
          <a:lstStyle/>
          <a:p>
            <a:pPr marL="0" marR="0" lvl="0" indent="0" algn="just" defTabSz="914400" rtl="0" eaLnBrk="1" fontAlgn="auto" latinLnBrk="0" hangingPunct="1">
              <a:lnSpc>
                <a:spcPct val="125000"/>
              </a:lnSpc>
              <a:spcBef>
                <a:spcPts val="0"/>
              </a:spcBef>
              <a:spcAft>
                <a:spcPts val="0"/>
              </a:spcAft>
              <a:buClrTx/>
              <a:buSzTx/>
              <a:buFontTx/>
              <a:buNone/>
              <a:defRPr/>
            </a:pPr>
            <a:r>
              <a:rPr kumimoji="0" lang="zh-CN" altLang="en-US" sz="1800" b="0" i="0" u="none" strike="noStrike" kern="1200" cap="none" spc="0" normalizeH="0" baseline="0" noProof="0" dirty="0">
                <a:ln>
                  <a:noFill/>
                </a:ln>
                <a:solidFill>
                  <a:prstClr val="black"/>
                </a:solidFill>
                <a:effectLst/>
                <a:uLnTx/>
                <a:uFillTx/>
                <a:cs typeface="+mn-ea"/>
                <a:sym typeface="+mn-lt"/>
              </a:rPr>
              <a:t>要坚定斗争意志，把牢斗争定力，做得不对的地方坚决指出，碰到了困难也要加大斗争力度，切不可偃旗息鼓、前功尽弃。  　</a:t>
            </a:r>
            <a:endParaRPr kumimoji="0" lang="zh-CN" altLang="en-US" sz="1800" b="0" i="0" u="none" strike="noStrike" kern="1200" cap="none" spc="0" normalizeH="0" baseline="0" noProof="0" dirty="0">
              <a:ln>
                <a:noFill/>
              </a:ln>
              <a:solidFill>
                <a:prstClr val="black"/>
              </a:solidFill>
              <a:effectLst/>
              <a:uLnTx/>
              <a:uFillTx/>
              <a:cs typeface="+mn-ea"/>
              <a:sym typeface="+mn-lt"/>
            </a:endParaRPr>
          </a:p>
        </p:txBody>
      </p:sp>
      <p:grpSp>
        <p:nvGrpSpPr>
          <p:cNvPr id="26" name="组合 25"/>
          <p:cNvGrpSpPr/>
          <p:nvPr/>
        </p:nvGrpSpPr>
        <p:grpSpPr>
          <a:xfrm>
            <a:off x="218822" y="96130"/>
            <a:ext cx="3984878" cy="966967"/>
            <a:chOff x="218822" y="96130"/>
            <a:chExt cx="3984878" cy="966967"/>
          </a:xfrm>
        </p:grpSpPr>
        <p:sp>
          <p:nvSpPr>
            <p:cNvPr id="27" name="Aitds3-1"/>
            <p:cNvSpPr/>
            <p:nvPr/>
          </p:nvSpPr>
          <p:spPr>
            <a:xfrm>
              <a:off x="656008" y="341703"/>
              <a:ext cx="3547692" cy="609172"/>
            </a:xfrm>
            <a:prstGeom prst="roundRect">
              <a:avLst>
                <a:gd name="adj" fmla="val 14980"/>
              </a:avLst>
            </a:prstGeom>
            <a:gradFill flip="none" rotWithShape="1">
              <a:gsLst>
                <a:gs pos="100000">
                  <a:srgbClr val="FF0000"/>
                </a:gs>
                <a:gs pos="0">
                  <a:srgbClr val="B50008"/>
                </a:gs>
              </a:gsLst>
              <a:lin ang="17400000" scaled="0"/>
              <a:tileRect/>
            </a:gradFill>
            <a:ln w="12700" cap="flat" cmpd="sng" algn="ctr">
              <a:noFill/>
              <a:prstDash val="solid"/>
              <a:miter lim="800000"/>
            </a:ln>
            <a:effectLst>
              <a:outerShdw blurRad="381000" dist="127000" dir="5400000" algn="tr" rotWithShape="0">
                <a:schemeClr val="bg2">
                  <a:lumMod val="75000"/>
                  <a:alpha val="40000"/>
                </a:schemeClr>
              </a:outerShdw>
            </a:effectLst>
          </p:spPr>
          <p:txBody>
            <a:bodyPr rtlCol="0" anchor="ctr"/>
            <a:lstStyle/>
            <a:p>
              <a:pPr algn="r"/>
              <a:r>
                <a:rPr lang="zh-CN" altLang="en-US" sz="2400" b="1" dirty="0">
                  <a:solidFill>
                    <a:srgbClr val="FFFBF3"/>
                  </a:solidFill>
                  <a:latin typeface="微软雅黑" panose="020B0503020204020204" pitchFamily="34" charset="-122"/>
                  <a:ea typeface="微软雅黑" panose="020B0503020204020204" pitchFamily="34" charset="-122"/>
                  <a:cs typeface="阿里巴巴普惠体" panose="00020600040101010101" pitchFamily="18" charset="-122"/>
                  <a:sym typeface="阿里巴巴普惠体" panose="00020600040101010101" pitchFamily="18" charset="-122"/>
                </a:rPr>
                <a:t>如何发扬斗争精神 </a:t>
              </a:r>
              <a:endParaRPr lang="zh-CN" altLang="en-US" sz="2400" b="1" dirty="0">
                <a:solidFill>
                  <a:srgbClr val="FFFBF3"/>
                </a:solidFill>
                <a:latin typeface="微软雅黑" panose="020B0503020204020204" pitchFamily="34" charset="-122"/>
                <a:ea typeface="微软雅黑" panose="020B0503020204020204" pitchFamily="34" charset="-122"/>
                <a:cs typeface="阿里巴巴普惠体" panose="00020600040101010101" pitchFamily="18" charset="-122"/>
                <a:sym typeface="阿里巴巴普惠体" panose="00020600040101010101" pitchFamily="18" charset="-122"/>
              </a:endParaRPr>
            </a:p>
          </p:txBody>
        </p:sp>
        <p:pic>
          <p:nvPicPr>
            <p:cNvPr id="28" name="图片 27"/>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218822" y="96130"/>
              <a:ext cx="1195615" cy="966967"/>
            </a:xfrm>
            <a:prstGeom prst="rect">
              <a:avLst/>
            </a:prstGeom>
          </p:spPr>
        </p:pic>
      </p:grpSp>
      <p:grpSp>
        <p:nvGrpSpPr>
          <p:cNvPr id="29" name="组合 28"/>
          <p:cNvGrpSpPr/>
          <p:nvPr/>
        </p:nvGrpSpPr>
        <p:grpSpPr>
          <a:xfrm>
            <a:off x="874713" y="1471822"/>
            <a:ext cx="1042988" cy="762000"/>
            <a:chOff x="874712" y="1854200"/>
            <a:chExt cx="10123488" cy="762000"/>
          </a:xfrm>
        </p:grpSpPr>
        <p:sp>
          <p:nvSpPr>
            <p:cNvPr id="30" name="矩形 29"/>
            <p:cNvSpPr/>
            <p:nvPr/>
          </p:nvSpPr>
          <p:spPr>
            <a:xfrm>
              <a:off x="874712" y="1854200"/>
              <a:ext cx="10123488" cy="762000"/>
            </a:xfrm>
            <a:prstGeom prst="rect">
              <a:avLst/>
            </a:prstGeom>
            <a:gradFill>
              <a:gsLst>
                <a:gs pos="100000">
                  <a:srgbClr val="C00000"/>
                </a:gs>
                <a:gs pos="0">
                  <a:srgbClr val="E90000"/>
                </a:gs>
              </a:gsLst>
              <a:lin ang="5400000" scaled="1"/>
            </a:gradFill>
            <a:ln>
              <a:solidFill>
                <a:srgbClr val="BA12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mn-ea"/>
              </a:endParaRPr>
            </a:p>
          </p:txBody>
        </p:sp>
        <p:sp>
          <p:nvSpPr>
            <p:cNvPr id="31" name="文本框 30"/>
            <p:cNvSpPr txBox="1"/>
            <p:nvPr/>
          </p:nvSpPr>
          <p:spPr>
            <a:xfrm>
              <a:off x="1027349" y="2004367"/>
              <a:ext cx="9082087" cy="461665"/>
            </a:xfrm>
            <a:prstGeom prst="rect">
              <a:avLst/>
            </a:prstGeom>
            <a:noFill/>
          </p:spPr>
          <p:txBody>
            <a:bodyPr wrap="square" rtlCol="0">
              <a:spAutoFit/>
            </a:bodyPr>
            <a:lstStyle/>
            <a:p>
              <a:pPr lvl="0" algn="ctr" defTabSz="1219200">
                <a:defRPr/>
              </a:pPr>
              <a:r>
                <a:rPr lang="en-US" altLang="zh-CN" sz="2400" dirty="0" smtClean="0">
                  <a:solidFill>
                    <a:schemeClr val="bg1"/>
                  </a:solidFill>
                  <a:latin typeface="+mn-ea"/>
                </a:rPr>
                <a:t>02</a:t>
              </a:r>
              <a:endParaRPr kumimoji="0" lang="zh-CN" altLang="en-US" sz="2400" i="0" u="none" strike="noStrike" kern="1200" cap="none" spc="0" normalizeH="0" baseline="0" noProof="0" dirty="0">
                <a:ln>
                  <a:noFill/>
                </a:ln>
                <a:solidFill>
                  <a:schemeClr val="bg1"/>
                </a:solidFill>
                <a:uLnTx/>
                <a:uFillTx/>
                <a:latin typeface="+mn-ea"/>
              </a:endParaRPr>
            </a:p>
          </p:txBody>
        </p:sp>
      </p:grpSp>
      <p:grpSp>
        <p:nvGrpSpPr>
          <p:cNvPr id="32" name="组合 31"/>
          <p:cNvGrpSpPr/>
          <p:nvPr/>
        </p:nvGrpSpPr>
        <p:grpSpPr>
          <a:xfrm>
            <a:off x="1933427" y="1471821"/>
            <a:ext cx="3413273" cy="762000"/>
            <a:chOff x="1933427" y="1471821"/>
            <a:chExt cx="3413273" cy="762000"/>
          </a:xfrm>
        </p:grpSpPr>
        <p:sp>
          <p:nvSpPr>
            <p:cNvPr id="33" name="文本框 32"/>
            <p:cNvSpPr txBox="1"/>
            <p:nvPr/>
          </p:nvSpPr>
          <p:spPr>
            <a:xfrm>
              <a:off x="2103313" y="1683544"/>
              <a:ext cx="3052887" cy="400110"/>
            </a:xfrm>
            <a:prstGeom prst="rect">
              <a:avLst/>
            </a:prstGeom>
            <a:noFill/>
            <a:ln>
              <a:noFill/>
            </a:ln>
            <a:effectLst>
              <a:outerShdw blurRad="63500" sx="102000" sy="102000" algn="ctr" rotWithShape="0">
                <a:prstClr val="black">
                  <a:alpha val="40000"/>
                </a:prstClr>
              </a:outerShdw>
            </a:effectLst>
          </p:spPr>
          <p:txBody>
            <a:bodyPr wrap="square" rtlCol="0">
              <a:spAutoFit/>
            </a:bodyPr>
            <a:lstStyle/>
            <a:p>
              <a:pPr defTabSz="1219200">
                <a:defRPr/>
              </a:pPr>
              <a:r>
                <a:rPr lang="zh-CN" altLang="en-US" sz="2000" dirty="0">
                  <a:effectLst>
                    <a:outerShdw algn="ctr" rotWithShape="0">
                      <a:schemeClr val="bg1"/>
                    </a:outerShdw>
                  </a:effectLst>
                  <a:latin typeface="+mn-ea"/>
                </a:rPr>
                <a:t>坚定信念，把牢斗争定力</a:t>
              </a:r>
              <a:endParaRPr lang="zh-CN" altLang="en-US" sz="2000" dirty="0">
                <a:effectLst>
                  <a:outerShdw algn="ctr" rotWithShape="0">
                    <a:schemeClr val="bg1"/>
                  </a:outerShdw>
                </a:effectLst>
                <a:latin typeface="+mn-ea"/>
              </a:endParaRPr>
            </a:p>
          </p:txBody>
        </p:sp>
        <p:sp>
          <p:nvSpPr>
            <p:cNvPr id="34" name="矩形 33"/>
            <p:cNvSpPr/>
            <p:nvPr/>
          </p:nvSpPr>
          <p:spPr>
            <a:xfrm>
              <a:off x="1933427" y="1471821"/>
              <a:ext cx="3413273" cy="762000"/>
            </a:xfrm>
            <a:prstGeom prst="rect">
              <a:avLst/>
            </a:prstGeom>
            <a:noFill/>
            <a:ln>
              <a:solidFill>
                <a:srgbClr val="BA12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mn-ea"/>
              </a:endParaRPr>
            </a:p>
          </p:txBody>
        </p:sp>
      </p:grpSp>
      <p:sp>
        <p:nvSpPr>
          <p:cNvPr id="35" name="Aitds8"/>
          <p:cNvSpPr/>
          <p:nvPr/>
        </p:nvSpPr>
        <p:spPr bwMode="auto">
          <a:xfrm>
            <a:off x="696105" y="2714612"/>
            <a:ext cx="1437495" cy="1389994"/>
          </a:xfrm>
          <a:prstGeom prst="ellipse">
            <a:avLst/>
          </a:prstGeom>
          <a:solidFill>
            <a:srgbClr val="C00000"/>
          </a:solidFill>
          <a:ln w="38100" cap="flat" cmpd="sng" algn="ctr">
            <a:solidFill>
              <a:srgbClr val="FFFFFF"/>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lstStyle/>
          <a:p>
            <a:pPr marL="0" marR="0" lvl="0" indent="0" defTabSz="91440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en-US" sz="1800" b="0" i="0" u="none" strike="noStrike" kern="0" cap="none" spc="0" normalizeH="0" baseline="0" noProof="0">
              <a:ln>
                <a:noFill/>
              </a:ln>
              <a:solidFill>
                <a:srgbClr val="C00000"/>
              </a:solidFill>
              <a:effectLst/>
              <a:uLnTx/>
              <a:uFillTx/>
              <a:latin typeface="微软雅黑" panose="020B0503020204020204" pitchFamily="34" charset="-122"/>
              <a:ea typeface="微软雅黑" panose="020B0503020204020204" pitchFamily="34" charset="-122"/>
              <a:cs typeface="阿里巴巴普惠体" panose="00020600040101010101" pitchFamily="18" charset="-122"/>
            </a:endParaRPr>
          </a:p>
        </p:txBody>
      </p:sp>
      <p:sp>
        <p:nvSpPr>
          <p:cNvPr id="36" name="Aitds9"/>
          <p:cNvSpPr>
            <a:spLocks noChangeArrowheads="1"/>
          </p:cNvSpPr>
          <p:nvPr/>
        </p:nvSpPr>
        <p:spPr bwMode="auto">
          <a:xfrm>
            <a:off x="656008" y="2805428"/>
            <a:ext cx="519116" cy="519116"/>
          </a:xfrm>
          <a:prstGeom prst="ellipse">
            <a:avLst/>
          </a:prstGeom>
          <a:solidFill>
            <a:srgbClr val="FFFEF9"/>
          </a:solidFill>
          <a:ln w="38100">
            <a:solidFill>
              <a:srgbClr val="FFFFFF"/>
            </a:solidFill>
          </a:ln>
          <a:effectLst>
            <a:outerShdw blurRad="50800" dist="38100" dir="2700000" algn="tl" rotWithShape="0">
              <a:prstClr val="black">
                <a:alpha val="40000"/>
              </a:prstClr>
            </a:outerShdw>
          </a:effectLst>
        </p:spPr>
        <p:txBody>
          <a:bodyPr/>
          <a:lstStyle/>
          <a:p>
            <a:pPr marL="0" marR="0" lvl="0" indent="0" algn="ctr" defTabSz="914400" eaLnBrk="1" fontAlgn="auto" latinLnBrk="0" hangingPunct="1">
              <a:lnSpc>
                <a:spcPct val="100000"/>
              </a:lnSpc>
              <a:spcBef>
                <a:spcPts val="0"/>
              </a:spcBef>
              <a:spcAft>
                <a:spcPts val="0"/>
              </a:spcAft>
              <a:buClrTx/>
              <a:buSzTx/>
              <a:buFont typeface="Arial" panose="020B0604020202020204" pitchFamily="34" charset="0"/>
              <a:buNone/>
              <a:defRPr/>
            </a:pPr>
            <a:r>
              <a:rPr kumimoji="0" lang="en-US" altLang="zh-CN" sz="2000" b="1" i="0" u="none" strike="noStrike" kern="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阿里巴巴普惠体" panose="00020600040101010101" pitchFamily="18" charset="-122"/>
              </a:rPr>
              <a:t>1</a:t>
            </a:r>
            <a:endParaRPr kumimoji="0" lang="zh-CN" altLang="en-US" sz="2000" b="1" i="0" u="none" strike="noStrike" kern="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阿里巴巴普惠体" panose="00020600040101010101" pitchFamily="18" charset="-122"/>
            </a:endParaRPr>
          </a:p>
        </p:txBody>
      </p:sp>
      <p:sp>
        <p:nvSpPr>
          <p:cNvPr id="37" name="Aitds10"/>
          <p:cNvSpPr/>
          <p:nvPr/>
        </p:nvSpPr>
        <p:spPr>
          <a:xfrm>
            <a:off x="1093777" y="3127531"/>
            <a:ext cx="817746" cy="707886"/>
          </a:xfrm>
          <a:prstGeom prst="rect">
            <a:avLst/>
          </a:prstGeom>
        </p:spPr>
        <p:txBody>
          <a:bodyPr wrap="square">
            <a:spAutoFit/>
          </a:bodyPr>
          <a:lstStyle/>
          <a:p>
            <a:pPr algn="ctr"/>
            <a:r>
              <a:rPr lang="zh-CN" altLang="en-US" sz="2000" b="1" dirty="0" smtClean="0">
                <a:solidFill>
                  <a:srgbClr val="FFFEF9"/>
                </a:solidFill>
                <a:latin typeface="微软雅黑" panose="020B0503020204020204" pitchFamily="34" charset="-122"/>
                <a:ea typeface="微软雅黑" panose="020B0503020204020204" pitchFamily="34" charset="-122"/>
                <a:cs typeface="阿里巴巴普惠体" panose="00020600040101010101" pitchFamily="18" charset="-122"/>
              </a:rPr>
              <a:t>斗争</a:t>
            </a:r>
            <a:endParaRPr lang="en-US" altLang="zh-CN" sz="2000" b="1" dirty="0" smtClean="0">
              <a:solidFill>
                <a:srgbClr val="FFFEF9"/>
              </a:solidFill>
              <a:latin typeface="微软雅黑" panose="020B0503020204020204" pitchFamily="34" charset="-122"/>
              <a:ea typeface="微软雅黑" panose="020B0503020204020204" pitchFamily="34" charset="-122"/>
              <a:cs typeface="阿里巴巴普惠体" panose="00020600040101010101" pitchFamily="18" charset="-122"/>
            </a:endParaRPr>
          </a:p>
          <a:p>
            <a:pPr algn="ctr"/>
            <a:r>
              <a:rPr lang="zh-CN" altLang="en-US" sz="2000" b="1" dirty="0" smtClean="0">
                <a:solidFill>
                  <a:srgbClr val="FFFEF9"/>
                </a:solidFill>
                <a:latin typeface="微软雅黑" panose="020B0503020204020204" pitchFamily="34" charset="-122"/>
                <a:ea typeface="微软雅黑" panose="020B0503020204020204" pitchFamily="34" charset="-122"/>
                <a:cs typeface="阿里巴巴普惠体" panose="00020600040101010101" pitchFamily="18" charset="-122"/>
              </a:rPr>
              <a:t>意识</a:t>
            </a:r>
            <a:endParaRPr lang="zh-CN" altLang="en-US" sz="2000" b="1" dirty="0">
              <a:solidFill>
                <a:srgbClr val="FFFEF9"/>
              </a:solidFill>
              <a:latin typeface="微软雅黑" panose="020B0503020204020204" pitchFamily="34" charset="-122"/>
              <a:ea typeface="微软雅黑" panose="020B0503020204020204" pitchFamily="34" charset="-122"/>
              <a:cs typeface="阿里巴巴普惠体" panose="00020600040101010101" pitchFamily="18" charset="-122"/>
            </a:endParaRPr>
          </a:p>
        </p:txBody>
      </p:sp>
      <p:sp>
        <p:nvSpPr>
          <p:cNvPr id="38" name="Aitds7"/>
          <p:cNvSpPr/>
          <p:nvPr/>
        </p:nvSpPr>
        <p:spPr>
          <a:xfrm>
            <a:off x="2368760" y="2629098"/>
            <a:ext cx="3730453" cy="1643527"/>
          </a:xfrm>
          <a:prstGeom prst="rect">
            <a:avLst/>
          </a:prstGeom>
          <a:noFill/>
        </p:spPr>
        <p:txBody>
          <a:bodyPr wrap="square" rtlCol="0">
            <a:spAutoFit/>
          </a:bodyPr>
          <a:lstStyle/>
          <a:p>
            <a:pPr lvl="0" algn="just">
              <a:lnSpc>
                <a:spcPct val="140000"/>
              </a:lnSpc>
              <a:defRPr/>
            </a:pPr>
            <a:r>
              <a:rPr lang="zh-CN" altLang="en-US" dirty="0">
                <a:solidFill>
                  <a:prstClr val="black"/>
                </a:solidFill>
                <a:cs typeface="+mn-ea"/>
                <a:sym typeface="+mn-lt"/>
              </a:rPr>
              <a:t>广大党员干部应该保持头脑清醒，保持斗争的“嗅觉灵敏度”，在日常中自觉增强斗争意识，唯有此才能在发现斗争对象时进行抗争。  　</a:t>
            </a:r>
            <a:endParaRPr lang="zh-CN" altLang="en-US" dirty="0">
              <a:solidFill>
                <a:srgbClr val="FF0000"/>
              </a:solidFill>
              <a:cs typeface="+mn-ea"/>
              <a:sym typeface="+mn-lt"/>
            </a:endParaRPr>
          </a:p>
        </p:txBody>
      </p:sp>
      <p:sp>
        <p:nvSpPr>
          <p:cNvPr id="39" name="Aitds8"/>
          <p:cNvSpPr/>
          <p:nvPr/>
        </p:nvSpPr>
        <p:spPr bwMode="auto">
          <a:xfrm>
            <a:off x="6469019" y="2669042"/>
            <a:ext cx="1437495" cy="1389994"/>
          </a:xfrm>
          <a:prstGeom prst="ellipse">
            <a:avLst/>
          </a:prstGeom>
          <a:solidFill>
            <a:srgbClr val="C00000"/>
          </a:solidFill>
          <a:ln w="38100" cap="flat" cmpd="sng" algn="ctr">
            <a:solidFill>
              <a:srgbClr val="FFFFFF"/>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lstStyle/>
          <a:p>
            <a:pPr marL="0" marR="0" lvl="0" indent="0" defTabSz="91440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en-US" sz="1800" b="0" i="0" u="none" strike="noStrike" kern="0" cap="none" spc="0" normalizeH="0" baseline="0" noProof="0">
              <a:ln>
                <a:noFill/>
              </a:ln>
              <a:solidFill>
                <a:srgbClr val="C00000"/>
              </a:solidFill>
              <a:effectLst/>
              <a:uLnTx/>
              <a:uFillTx/>
              <a:latin typeface="微软雅黑" panose="020B0503020204020204" pitchFamily="34" charset="-122"/>
              <a:ea typeface="微软雅黑" panose="020B0503020204020204" pitchFamily="34" charset="-122"/>
              <a:cs typeface="阿里巴巴普惠体" panose="00020600040101010101" pitchFamily="18" charset="-122"/>
            </a:endParaRPr>
          </a:p>
        </p:txBody>
      </p:sp>
      <p:sp>
        <p:nvSpPr>
          <p:cNvPr id="40" name="Aitds9"/>
          <p:cNvSpPr>
            <a:spLocks noChangeArrowheads="1"/>
          </p:cNvSpPr>
          <p:nvPr/>
        </p:nvSpPr>
        <p:spPr bwMode="auto">
          <a:xfrm>
            <a:off x="6428922" y="2759858"/>
            <a:ext cx="519116" cy="519116"/>
          </a:xfrm>
          <a:prstGeom prst="ellipse">
            <a:avLst/>
          </a:prstGeom>
          <a:solidFill>
            <a:srgbClr val="FFFEF9"/>
          </a:solidFill>
          <a:ln w="38100">
            <a:solidFill>
              <a:srgbClr val="FFFFFF"/>
            </a:solidFill>
          </a:ln>
          <a:effectLst>
            <a:outerShdw blurRad="50800" dist="38100" dir="2700000" algn="tl" rotWithShape="0">
              <a:prstClr val="black">
                <a:alpha val="40000"/>
              </a:prstClr>
            </a:outerShdw>
          </a:effectLst>
        </p:spPr>
        <p:txBody>
          <a:bodyPr/>
          <a:lstStyle/>
          <a:p>
            <a:pPr marL="0" marR="0" lvl="0" indent="0" algn="ctr" defTabSz="914400" eaLnBrk="1" fontAlgn="auto" latinLnBrk="0" hangingPunct="1">
              <a:lnSpc>
                <a:spcPct val="100000"/>
              </a:lnSpc>
              <a:spcBef>
                <a:spcPts val="0"/>
              </a:spcBef>
              <a:spcAft>
                <a:spcPts val="0"/>
              </a:spcAft>
              <a:buClrTx/>
              <a:buSzTx/>
              <a:buFont typeface="Arial" panose="020B0604020202020204" pitchFamily="34" charset="0"/>
              <a:buNone/>
              <a:defRPr/>
            </a:pPr>
            <a:r>
              <a:rPr lang="en-US" altLang="zh-CN" sz="2000" b="1" kern="0" dirty="0">
                <a:solidFill>
                  <a:srgbClr val="C00000"/>
                </a:solidFill>
                <a:latin typeface="微软雅黑" panose="020B0503020204020204" pitchFamily="34" charset="-122"/>
                <a:ea typeface="微软雅黑" panose="020B0503020204020204" pitchFamily="34" charset="-122"/>
                <a:cs typeface="阿里巴巴普惠体" panose="00020600040101010101" pitchFamily="18" charset="-122"/>
              </a:rPr>
              <a:t>2</a:t>
            </a:r>
            <a:endParaRPr kumimoji="0" lang="zh-CN" altLang="en-US" sz="2000" b="1" i="0" u="none" strike="noStrike" kern="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阿里巴巴普惠体" panose="00020600040101010101" pitchFamily="18" charset="-122"/>
            </a:endParaRPr>
          </a:p>
        </p:txBody>
      </p:sp>
      <p:sp>
        <p:nvSpPr>
          <p:cNvPr id="41" name="Aitds10"/>
          <p:cNvSpPr/>
          <p:nvPr/>
        </p:nvSpPr>
        <p:spPr>
          <a:xfrm>
            <a:off x="6866691" y="3081961"/>
            <a:ext cx="817746" cy="707886"/>
          </a:xfrm>
          <a:prstGeom prst="rect">
            <a:avLst/>
          </a:prstGeom>
        </p:spPr>
        <p:txBody>
          <a:bodyPr wrap="square">
            <a:spAutoFit/>
          </a:bodyPr>
          <a:lstStyle/>
          <a:p>
            <a:pPr algn="ctr"/>
            <a:r>
              <a:rPr lang="zh-CN" altLang="en-US" sz="2000" b="1" dirty="0">
                <a:solidFill>
                  <a:srgbClr val="FFFEF9"/>
                </a:solidFill>
                <a:latin typeface="微软雅黑" panose="020B0503020204020204" pitchFamily="34" charset="-122"/>
                <a:ea typeface="微软雅黑" panose="020B0503020204020204" pitchFamily="34" charset="-122"/>
                <a:cs typeface="阿里巴巴普惠体" panose="00020600040101010101" pitchFamily="18" charset="-122"/>
              </a:rPr>
              <a:t>斗争意志</a:t>
            </a:r>
            <a:endParaRPr lang="zh-CN" altLang="en-US" sz="2000" b="1" dirty="0">
              <a:solidFill>
                <a:srgbClr val="FFFEF9"/>
              </a:solidFill>
              <a:latin typeface="微软雅黑" panose="020B0503020204020204" pitchFamily="34" charset="-122"/>
              <a:ea typeface="微软雅黑" panose="020B0503020204020204" pitchFamily="34" charset="-122"/>
              <a:cs typeface="阿里巴巴普惠体" panose="00020600040101010101" pitchFamily="18" charset="-122"/>
            </a:endParaRPr>
          </a:p>
        </p:txBody>
      </p:sp>
      <p:sp>
        <p:nvSpPr>
          <p:cNvPr id="42" name="Aitds7"/>
          <p:cNvSpPr/>
          <p:nvPr/>
        </p:nvSpPr>
        <p:spPr>
          <a:xfrm>
            <a:off x="8304186" y="2629098"/>
            <a:ext cx="3159882" cy="1251889"/>
          </a:xfrm>
          <a:prstGeom prst="rect">
            <a:avLst/>
          </a:prstGeom>
          <a:noFill/>
        </p:spPr>
        <p:txBody>
          <a:bodyPr wrap="square" rtlCol="0">
            <a:spAutoFit/>
          </a:bodyPr>
          <a:lstStyle/>
          <a:p>
            <a:pPr lvl="0" algn="just">
              <a:lnSpc>
                <a:spcPct val="140000"/>
              </a:lnSpc>
              <a:defRPr/>
            </a:pPr>
            <a:r>
              <a:rPr lang="zh-CN" altLang="en-US" dirty="0">
                <a:solidFill>
                  <a:prstClr val="black"/>
                </a:solidFill>
                <a:cs typeface="+mn-ea"/>
                <a:sym typeface="+mn-lt"/>
              </a:rPr>
              <a:t>当面临困难重重、面临好人主义，斗争意志是否会动摇</a:t>
            </a:r>
            <a:r>
              <a:rPr lang="en-US" altLang="zh-CN" dirty="0">
                <a:solidFill>
                  <a:prstClr val="black"/>
                </a:solidFill>
                <a:cs typeface="+mn-ea"/>
                <a:sym typeface="+mn-lt"/>
              </a:rPr>
              <a:t>?</a:t>
            </a:r>
            <a:r>
              <a:rPr lang="zh-CN" altLang="en-US" dirty="0">
                <a:solidFill>
                  <a:prstClr val="black"/>
                </a:solidFill>
                <a:cs typeface="+mn-ea"/>
                <a:sym typeface="+mn-lt"/>
              </a:rPr>
              <a:t>这或许在很多人身上都发生过。</a:t>
            </a:r>
            <a:endParaRPr lang="zh-CN" altLang="en-US" dirty="0">
              <a:solidFill>
                <a:srgbClr val="FF0000"/>
              </a:solidFill>
              <a:cs typeface="+mn-ea"/>
              <a:sym typeface="+mn-lt"/>
            </a:endParaRPr>
          </a:p>
        </p:txBody>
      </p:sp>
      <p:sp>
        <p:nvSpPr>
          <p:cNvPr id="43" name="Aitds11"/>
          <p:cNvSpPr/>
          <p:nvPr/>
        </p:nvSpPr>
        <p:spPr bwMode="auto">
          <a:xfrm>
            <a:off x="874713" y="4823074"/>
            <a:ext cx="5099659" cy="618288"/>
          </a:xfrm>
          <a:prstGeom prst="roundRect">
            <a:avLst>
              <a:gd name="adj" fmla="val 8419"/>
            </a:avLst>
          </a:prstGeom>
          <a:solidFill>
            <a:srgbClr val="E00002"/>
          </a:solidFill>
          <a:ln w="19050" cap="flat" cmpd="sng" algn="ctr">
            <a:solidFill>
              <a:schemeClr val="bg1"/>
            </a:solid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0" tIns="0" rIns="0" bIns="0" numCol="1" rtlCol="0" anchor="ctr" anchorCtr="0" compatLnSpc="1"/>
          <a:lstStyle/>
          <a:p>
            <a:pPr algn="ctr"/>
            <a:r>
              <a:rPr lang="zh-CN" altLang="en-US" sz="2400" dirty="0">
                <a:solidFill>
                  <a:schemeClr val="bg1"/>
                </a:solidFill>
                <a:latin typeface="微软雅黑" panose="020B0503020204020204" pitchFamily="34" charset="-122"/>
                <a:ea typeface="微软雅黑" panose="020B0503020204020204" pitchFamily="34" charset="-122"/>
              </a:rPr>
              <a:t>各位同志在今后的工作生活中</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Tm="2000">
        <p:random/>
      </p:transition>
    </mc:Choice>
    <mc:Fallback>
      <p:transition spd="slow"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fill="hold"/>
                                        <p:tgtEl>
                                          <p:spTgt spid="26"/>
                                        </p:tgtEl>
                                        <p:attrNameLst>
                                          <p:attrName>ppt_x</p:attrName>
                                        </p:attrNameLst>
                                      </p:cBhvr>
                                      <p:tavLst>
                                        <p:tav tm="0">
                                          <p:val>
                                            <p:strVal val="0-#ppt_w/2"/>
                                          </p:val>
                                        </p:tav>
                                        <p:tav tm="100000">
                                          <p:val>
                                            <p:strVal val="#ppt_x"/>
                                          </p:val>
                                        </p:tav>
                                      </p:tavLst>
                                    </p:anim>
                                    <p:anim calcmode="lin" valueType="num">
                                      <p:cBhvr additive="base">
                                        <p:cTn id="8" dur="500" fill="hold"/>
                                        <p:tgtEl>
                                          <p:spTgt spid="2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nodeType="click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dissolve">
                                      <p:cBhvr>
                                        <p:cTn id="13" dur="500"/>
                                        <p:tgtEl>
                                          <p:spTgt spid="29"/>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nodeType="clickEffect">
                                  <p:stCondLst>
                                    <p:cond delay="0"/>
                                  </p:stCondLst>
                                  <p:childTnLst>
                                    <p:set>
                                      <p:cBhvr>
                                        <p:cTn id="17" dur="1" fill="hold">
                                          <p:stCondLst>
                                            <p:cond delay="0"/>
                                          </p:stCondLst>
                                        </p:cTn>
                                        <p:tgtEl>
                                          <p:spTgt spid="32"/>
                                        </p:tgtEl>
                                        <p:attrNameLst>
                                          <p:attrName>style.visibility</p:attrName>
                                        </p:attrNameLst>
                                      </p:cBhvr>
                                      <p:to>
                                        <p:strVal val="visible"/>
                                      </p:to>
                                    </p:set>
                                    <p:animEffect transition="in" filter="dissolve">
                                      <p:cBhvr>
                                        <p:cTn id="18" dur="500"/>
                                        <p:tgtEl>
                                          <p:spTgt spid="32"/>
                                        </p:tgtEl>
                                      </p:cBhvr>
                                    </p:animEffect>
                                  </p:childTnLst>
                                </p:cTn>
                              </p:par>
                            </p:childTnLst>
                          </p:cTn>
                        </p:par>
                        <p:par>
                          <p:cTn id="19" fill="hold">
                            <p:stCondLst>
                              <p:cond delay="500"/>
                            </p:stCondLst>
                            <p:childTnLst>
                              <p:par>
                                <p:cTn id="20" presetID="15" presetClass="entr" presetSubtype="0" fill="hold" grpId="0" nodeType="afterEffect">
                                  <p:stCondLst>
                                    <p:cond delay="0"/>
                                  </p:stCondLst>
                                  <p:childTnLst>
                                    <p:set>
                                      <p:cBhvr>
                                        <p:cTn id="21" dur="1" fill="hold">
                                          <p:stCondLst>
                                            <p:cond delay="0"/>
                                          </p:stCondLst>
                                        </p:cTn>
                                        <p:tgtEl>
                                          <p:spTgt spid="35"/>
                                        </p:tgtEl>
                                        <p:attrNameLst>
                                          <p:attrName>style.visibility</p:attrName>
                                        </p:attrNameLst>
                                      </p:cBhvr>
                                      <p:to>
                                        <p:strVal val="visible"/>
                                      </p:to>
                                    </p:set>
                                    <p:anim calcmode="lin" valueType="num">
                                      <p:cBhvr>
                                        <p:cTn id="22" dur="1000" fill="hold"/>
                                        <p:tgtEl>
                                          <p:spTgt spid="35"/>
                                        </p:tgtEl>
                                        <p:attrNameLst>
                                          <p:attrName>ppt_w</p:attrName>
                                        </p:attrNameLst>
                                      </p:cBhvr>
                                      <p:tavLst>
                                        <p:tav tm="0">
                                          <p:val>
                                            <p:fltVal val="0"/>
                                          </p:val>
                                        </p:tav>
                                        <p:tav tm="100000">
                                          <p:val>
                                            <p:strVal val="#ppt_w"/>
                                          </p:val>
                                        </p:tav>
                                      </p:tavLst>
                                    </p:anim>
                                    <p:anim calcmode="lin" valueType="num">
                                      <p:cBhvr>
                                        <p:cTn id="23" dur="1000" fill="hold"/>
                                        <p:tgtEl>
                                          <p:spTgt spid="35"/>
                                        </p:tgtEl>
                                        <p:attrNameLst>
                                          <p:attrName>ppt_h</p:attrName>
                                        </p:attrNameLst>
                                      </p:cBhvr>
                                      <p:tavLst>
                                        <p:tav tm="0">
                                          <p:val>
                                            <p:fltVal val="0"/>
                                          </p:val>
                                        </p:tav>
                                        <p:tav tm="100000">
                                          <p:val>
                                            <p:strVal val="#ppt_h"/>
                                          </p:val>
                                        </p:tav>
                                      </p:tavLst>
                                    </p:anim>
                                    <p:anim calcmode="lin" valueType="num">
                                      <p:cBhvr>
                                        <p:cTn id="24" dur="1000" fill="hold"/>
                                        <p:tgtEl>
                                          <p:spTgt spid="35"/>
                                        </p:tgtEl>
                                        <p:attrNameLst>
                                          <p:attrName>ppt_x</p:attrName>
                                        </p:attrNameLst>
                                      </p:cBhvr>
                                      <p:tavLst>
                                        <p:tav tm="0" fmla="#ppt_x+(cos(-2*pi*(1-$))*-#ppt_x-sin(-2*pi*(1-$))*(1-#ppt_y))*(1-$)">
                                          <p:val>
                                            <p:fltVal val="0"/>
                                          </p:val>
                                        </p:tav>
                                        <p:tav tm="100000">
                                          <p:val>
                                            <p:fltVal val="1"/>
                                          </p:val>
                                        </p:tav>
                                      </p:tavLst>
                                    </p:anim>
                                    <p:anim calcmode="lin" valueType="num">
                                      <p:cBhvr>
                                        <p:cTn id="25" dur="1000" fill="hold"/>
                                        <p:tgtEl>
                                          <p:spTgt spid="35"/>
                                        </p:tgtEl>
                                        <p:attrNameLst>
                                          <p:attrName>ppt_y</p:attrName>
                                        </p:attrNameLst>
                                      </p:cBhvr>
                                      <p:tavLst>
                                        <p:tav tm="0" fmla="#ppt_y+(sin(-2*pi*(1-$))*-#ppt_x+cos(-2*pi*(1-$))*(1-#ppt_y))*(1-$)">
                                          <p:val>
                                            <p:fltVal val="0"/>
                                          </p:val>
                                        </p:tav>
                                        <p:tav tm="100000">
                                          <p:val>
                                            <p:fltVal val="1"/>
                                          </p:val>
                                        </p:tav>
                                      </p:tavLst>
                                    </p:anim>
                                  </p:childTnLst>
                                </p:cTn>
                              </p:par>
                            </p:childTnLst>
                          </p:cTn>
                        </p:par>
                        <p:par>
                          <p:cTn id="26" fill="hold">
                            <p:stCondLst>
                              <p:cond delay="1500"/>
                            </p:stCondLst>
                            <p:childTnLst>
                              <p:par>
                                <p:cTn id="27" presetID="53" presetClass="entr" presetSubtype="16"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 calcmode="lin" valueType="num">
                                      <p:cBhvr>
                                        <p:cTn id="29" dur="500" fill="hold"/>
                                        <p:tgtEl>
                                          <p:spTgt spid="36"/>
                                        </p:tgtEl>
                                        <p:attrNameLst>
                                          <p:attrName>ppt_w</p:attrName>
                                        </p:attrNameLst>
                                      </p:cBhvr>
                                      <p:tavLst>
                                        <p:tav tm="0">
                                          <p:val>
                                            <p:fltVal val="0"/>
                                          </p:val>
                                        </p:tav>
                                        <p:tav tm="100000">
                                          <p:val>
                                            <p:strVal val="#ppt_w"/>
                                          </p:val>
                                        </p:tav>
                                      </p:tavLst>
                                    </p:anim>
                                    <p:anim calcmode="lin" valueType="num">
                                      <p:cBhvr>
                                        <p:cTn id="30" dur="500" fill="hold"/>
                                        <p:tgtEl>
                                          <p:spTgt spid="36"/>
                                        </p:tgtEl>
                                        <p:attrNameLst>
                                          <p:attrName>ppt_h</p:attrName>
                                        </p:attrNameLst>
                                      </p:cBhvr>
                                      <p:tavLst>
                                        <p:tav tm="0">
                                          <p:val>
                                            <p:fltVal val="0"/>
                                          </p:val>
                                        </p:tav>
                                        <p:tav tm="100000">
                                          <p:val>
                                            <p:strVal val="#ppt_h"/>
                                          </p:val>
                                        </p:tav>
                                      </p:tavLst>
                                    </p:anim>
                                    <p:animEffect transition="in" filter="fade">
                                      <p:cBhvr>
                                        <p:cTn id="31" dur="500"/>
                                        <p:tgtEl>
                                          <p:spTgt spid="36"/>
                                        </p:tgtEl>
                                      </p:cBhvr>
                                    </p:animEffect>
                                  </p:childTnLst>
                                </p:cTn>
                              </p:par>
                            </p:childTnLst>
                          </p:cTn>
                        </p:par>
                        <p:par>
                          <p:cTn id="32" fill="hold">
                            <p:stCondLst>
                              <p:cond delay="2000"/>
                            </p:stCondLst>
                            <p:childTnLst>
                              <p:par>
                                <p:cTn id="33" presetID="56" presetClass="entr" presetSubtype="0" fill="hold" grpId="0" nodeType="afterEffect">
                                  <p:stCondLst>
                                    <p:cond delay="0"/>
                                  </p:stCondLst>
                                  <p:iterate type="lt">
                                    <p:tmPct val="10000"/>
                                  </p:iterate>
                                  <p:childTnLst>
                                    <p:set>
                                      <p:cBhvr>
                                        <p:cTn id="34" dur="1" fill="hold">
                                          <p:stCondLst>
                                            <p:cond delay="0"/>
                                          </p:stCondLst>
                                        </p:cTn>
                                        <p:tgtEl>
                                          <p:spTgt spid="37"/>
                                        </p:tgtEl>
                                        <p:attrNameLst>
                                          <p:attrName>style.visibility</p:attrName>
                                        </p:attrNameLst>
                                      </p:cBhvr>
                                      <p:to>
                                        <p:strVal val="visible"/>
                                      </p:to>
                                    </p:set>
                                    <p:anim by="(-#ppt_w*2)" calcmode="lin" valueType="num">
                                      <p:cBhvr rctx="PPT">
                                        <p:cTn id="35" dur="200" autoRev="1" fill="hold">
                                          <p:stCondLst>
                                            <p:cond delay="0"/>
                                          </p:stCondLst>
                                        </p:cTn>
                                        <p:tgtEl>
                                          <p:spTgt spid="37"/>
                                        </p:tgtEl>
                                        <p:attrNameLst>
                                          <p:attrName>ppt_w</p:attrName>
                                        </p:attrNameLst>
                                      </p:cBhvr>
                                    </p:anim>
                                    <p:anim by="(#ppt_w*0.50)" calcmode="lin" valueType="num">
                                      <p:cBhvr>
                                        <p:cTn id="36" dur="200" decel="50000" autoRev="1" fill="hold">
                                          <p:stCondLst>
                                            <p:cond delay="0"/>
                                          </p:stCondLst>
                                        </p:cTn>
                                        <p:tgtEl>
                                          <p:spTgt spid="37"/>
                                        </p:tgtEl>
                                        <p:attrNameLst>
                                          <p:attrName>ppt_x</p:attrName>
                                        </p:attrNameLst>
                                      </p:cBhvr>
                                    </p:anim>
                                    <p:anim from="(-#ppt_h/2)" to="(#ppt_y)" calcmode="lin" valueType="num">
                                      <p:cBhvr>
                                        <p:cTn id="37" dur="400" fill="hold">
                                          <p:stCondLst>
                                            <p:cond delay="0"/>
                                          </p:stCondLst>
                                        </p:cTn>
                                        <p:tgtEl>
                                          <p:spTgt spid="37"/>
                                        </p:tgtEl>
                                        <p:attrNameLst>
                                          <p:attrName>ppt_y</p:attrName>
                                        </p:attrNameLst>
                                      </p:cBhvr>
                                    </p:anim>
                                    <p:animRot by="21600000">
                                      <p:cBhvr>
                                        <p:cTn id="38" dur="400" fill="hold">
                                          <p:stCondLst>
                                            <p:cond delay="0"/>
                                          </p:stCondLst>
                                        </p:cTn>
                                        <p:tgtEl>
                                          <p:spTgt spid="37"/>
                                        </p:tgtEl>
                                        <p:attrNameLst>
                                          <p:attrName>r</p:attrName>
                                        </p:attrNameLst>
                                      </p:cBhvr>
                                    </p:animRot>
                                  </p:childTnLst>
                                </p:cTn>
                              </p:par>
                            </p:childTnLst>
                          </p:cTn>
                        </p:par>
                        <p:par>
                          <p:cTn id="39" fill="hold">
                            <p:stCondLst>
                              <p:cond delay="2519"/>
                            </p:stCondLst>
                            <p:childTnLst>
                              <p:par>
                                <p:cTn id="40" presetID="22" presetClass="entr" presetSubtype="8" fill="hold" grpId="0" nodeType="afterEffect">
                                  <p:stCondLst>
                                    <p:cond delay="0"/>
                                  </p:stCondLst>
                                  <p:childTnLst>
                                    <p:set>
                                      <p:cBhvr>
                                        <p:cTn id="41" dur="1" fill="hold">
                                          <p:stCondLst>
                                            <p:cond delay="0"/>
                                          </p:stCondLst>
                                        </p:cTn>
                                        <p:tgtEl>
                                          <p:spTgt spid="38"/>
                                        </p:tgtEl>
                                        <p:attrNameLst>
                                          <p:attrName>style.visibility</p:attrName>
                                        </p:attrNameLst>
                                      </p:cBhvr>
                                      <p:to>
                                        <p:strVal val="visible"/>
                                      </p:to>
                                    </p:set>
                                    <p:animEffect transition="in" filter="wipe(left)">
                                      <p:cBhvr>
                                        <p:cTn id="42" dur="500"/>
                                        <p:tgtEl>
                                          <p:spTgt spid="38"/>
                                        </p:tgtEl>
                                      </p:cBhvr>
                                    </p:animEffect>
                                  </p:childTnLst>
                                </p:cTn>
                              </p:par>
                            </p:childTnLst>
                          </p:cTn>
                        </p:par>
                        <p:par>
                          <p:cTn id="43" fill="hold">
                            <p:stCondLst>
                              <p:cond delay="3019"/>
                            </p:stCondLst>
                            <p:childTnLst>
                              <p:par>
                                <p:cTn id="44" presetID="15" presetClass="entr" presetSubtype="0" fill="hold" grpId="0" nodeType="afterEffect">
                                  <p:stCondLst>
                                    <p:cond delay="0"/>
                                  </p:stCondLst>
                                  <p:childTnLst>
                                    <p:set>
                                      <p:cBhvr>
                                        <p:cTn id="45" dur="1" fill="hold">
                                          <p:stCondLst>
                                            <p:cond delay="0"/>
                                          </p:stCondLst>
                                        </p:cTn>
                                        <p:tgtEl>
                                          <p:spTgt spid="39"/>
                                        </p:tgtEl>
                                        <p:attrNameLst>
                                          <p:attrName>style.visibility</p:attrName>
                                        </p:attrNameLst>
                                      </p:cBhvr>
                                      <p:to>
                                        <p:strVal val="visible"/>
                                      </p:to>
                                    </p:set>
                                    <p:anim calcmode="lin" valueType="num">
                                      <p:cBhvr>
                                        <p:cTn id="46" dur="1000" fill="hold"/>
                                        <p:tgtEl>
                                          <p:spTgt spid="39"/>
                                        </p:tgtEl>
                                        <p:attrNameLst>
                                          <p:attrName>ppt_w</p:attrName>
                                        </p:attrNameLst>
                                      </p:cBhvr>
                                      <p:tavLst>
                                        <p:tav tm="0">
                                          <p:val>
                                            <p:fltVal val="0"/>
                                          </p:val>
                                        </p:tav>
                                        <p:tav tm="100000">
                                          <p:val>
                                            <p:strVal val="#ppt_w"/>
                                          </p:val>
                                        </p:tav>
                                      </p:tavLst>
                                    </p:anim>
                                    <p:anim calcmode="lin" valueType="num">
                                      <p:cBhvr>
                                        <p:cTn id="47" dur="1000" fill="hold"/>
                                        <p:tgtEl>
                                          <p:spTgt spid="39"/>
                                        </p:tgtEl>
                                        <p:attrNameLst>
                                          <p:attrName>ppt_h</p:attrName>
                                        </p:attrNameLst>
                                      </p:cBhvr>
                                      <p:tavLst>
                                        <p:tav tm="0">
                                          <p:val>
                                            <p:fltVal val="0"/>
                                          </p:val>
                                        </p:tav>
                                        <p:tav tm="100000">
                                          <p:val>
                                            <p:strVal val="#ppt_h"/>
                                          </p:val>
                                        </p:tav>
                                      </p:tavLst>
                                    </p:anim>
                                    <p:anim calcmode="lin" valueType="num">
                                      <p:cBhvr>
                                        <p:cTn id="48" dur="1000" fill="hold"/>
                                        <p:tgtEl>
                                          <p:spTgt spid="3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3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4019"/>
                            </p:stCondLst>
                            <p:childTnLst>
                              <p:par>
                                <p:cTn id="51" presetID="53" presetClass="entr" presetSubtype="16" fill="hold" grpId="0" nodeType="afterEffect">
                                  <p:stCondLst>
                                    <p:cond delay="0"/>
                                  </p:stCondLst>
                                  <p:childTnLst>
                                    <p:set>
                                      <p:cBhvr>
                                        <p:cTn id="52" dur="1" fill="hold">
                                          <p:stCondLst>
                                            <p:cond delay="0"/>
                                          </p:stCondLst>
                                        </p:cTn>
                                        <p:tgtEl>
                                          <p:spTgt spid="40"/>
                                        </p:tgtEl>
                                        <p:attrNameLst>
                                          <p:attrName>style.visibility</p:attrName>
                                        </p:attrNameLst>
                                      </p:cBhvr>
                                      <p:to>
                                        <p:strVal val="visible"/>
                                      </p:to>
                                    </p:set>
                                    <p:anim calcmode="lin" valueType="num">
                                      <p:cBhvr>
                                        <p:cTn id="53" dur="500" fill="hold"/>
                                        <p:tgtEl>
                                          <p:spTgt spid="40"/>
                                        </p:tgtEl>
                                        <p:attrNameLst>
                                          <p:attrName>ppt_w</p:attrName>
                                        </p:attrNameLst>
                                      </p:cBhvr>
                                      <p:tavLst>
                                        <p:tav tm="0">
                                          <p:val>
                                            <p:fltVal val="0"/>
                                          </p:val>
                                        </p:tav>
                                        <p:tav tm="100000">
                                          <p:val>
                                            <p:strVal val="#ppt_w"/>
                                          </p:val>
                                        </p:tav>
                                      </p:tavLst>
                                    </p:anim>
                                    <p:anim calcmode="lin" valueType="num">
                                      <p:cBhvr>
                                        <p:cTn id="54" dur="500" fill="hold"/>
                                        <p:tgtEl>
                                          <p:spTgt spid="40"/>
                                        </p:tgtEl>
                                        <p:attrNameLst>
                                          <p:attrName>ppt_h</p:attrName>
                                        </p:attrNameLst>
                                      </p:cBhvr>
                                      <p:tavLst>
                                        <p:tav tm="0">
                                          <p:val>
                                            <p:fltVal val="0"/>
                                          </p:val>
                                        </p:tav>
                                        <p:tav tm="100000">
                                          <p:val>
                                            <p:strVal val="#ppt_h"/>
                                          </p:val>
                                        </p:tav>
                                      </p:tavLst>
                                    </p:anim>
                                    <p:animEffect transition="in" filter="fade">
                                      <p:cBhvr>
                                        <p:cTn id="55" dur="500"/>
                                        <p:tgtEl>
                                          <p:spTgt spid="40"/>
                                        </p:tgtEl>
                                      </p:cBhvr>
                                    </p:animEffect>
                                  </p:childTnLst>
                                </p:cTn>
                              </p:par>
                            </p:childTnLst>
                          </p:cTn>
                        </p:par>
                        <p:par>
                          <p:cTn id="56" fill="hold">
                            <p:stCondLst>
                              <p:cond delay="4519"/>
                            </p:stCondLst>
                            <p:childTnLst>
                              <p:par>
                                <p:cTn id="57" presetID="56" presetClass="entr" presetSubtype="0" fill="hold" grpId="0" nodeType="afterEffect">
                                  <p:stCondLst>
                                    <p:cond delay="0"/>
                                  </p:stCondLst>
                                  <p:iterate type="lt">
                                    <p:tmPct val="10000"/>
                                  </p:iterate>
                                  <p:childTnLst>
                                    <p:set>
                                      <p:cBhvr>
                                        <p:cTn id="58" dur="1" fill="hold">
                                          <p:stCondLst>
                                            <p:cond delay="0"/>
                                          </p:stCondLst>
                                        </p:cTn>
                                        <p:tgtEl>
                                          <p:spTgt spid="41"/>
                                        </p:tgtEl>
                                        <p:attrNameLst>
                                          <p:attrName>style.visibility</p:attrName>
                                        </p:attrNameLst>
                                      </p:cBhvr>
                                      <p:to>
                                        <p:strVal val="visible"/>
                                      </p:to>
                                    </p:set>
                                    <p:anim by="(-#ppt_w*2)" calcmode="lin" valueType="num">
                                      <p:cBhvr rctx="PPT">
                                        <p:cTn id="59" dur="200" autoRev="1" fill="hold">
                                          <p:stCondLst>
                                            <p:cond delay="0"/>
                                          </p:stCondLst>
                                        </p:cTn>
                                        <p:tgtEl>
                                          <p:spTgt spid="41"/>
                                        </p:tgtEl>
                                        <p:attrNameLst>
                                          <p:attrName>ppt_w</p:attrName>
                                        </p:attrNameLst>
                                      </p:cBhvr>
                                    </p:anim>
                                    <p:anim by="(#ppt_w*0.50)" calcmode="lin" valueType="num">
                                      <p:cBhvr>
                                        <p:cTn id="60" dur="200" decel="50000" autoRev="1" fill="hold">
                                          <p:stCondLst>
                                            <p:cond delay="0"/>
                                          </p:stCondLst>
                                        </p:cTn>
                                        <p:tgtEl>
                                          <p:spTgt spid="41"/>
                                        </p:tgtEl>
                                        <p:attrNameLst>
                                          <p:attrName>ppt_x</p:attrName>
                                        </p:attrNameLst>
                                      </p:cBhvr>
                                    </p:anim>
                                    <p:anim from="(-#ppt_h/2)" to="(#ppt_y)" calcmode="lin" valueType="num">
                                      <p:cBhvr>
                                        <p:cTn id="61" dur="400" fill="hold">
                                          <p:stCondLst>
                                            <p:cond delay="0"/>
                                          </p:stCondLst>
                                        </p:cTn>
                                        <p:tgtEl>
                                          <p:spTgt spid="41"/>
                                        </p:tgtEl>
                                        <p:attrNameLst>
                                          <p:attrName>ppt_y</p:attrName>
                                        </p:attrNameLst>
                                      </p:cBhvr>
                                    </p:anim>
                                    <p:animRot by="21600000">
                                      <p:cBhvr>
                                        <p:cTn id="62" dur="400" fill="hold">
                                          <p:stCondLst>
                                            <p:cond delay="0"/>
                                          </p:stCondLst>
                                        </p:cTn>
                                        <p:tgtEl>
                                          <p:spTgt spid="41"/>
                                        </p:tgtEl>
                                        <p:attrNameLst>
                                          <p:attrName>r</p:attrName>
                                        </p:attrNameLst>
                                      </p:cBhvr>
                                    </p:animRot>
                                  </p:childTnLst>
                                </p:cTn>
                              </p:par>
                            </p:childTnLst>
                          </p:cTn>
                        </p:par>
                        <p:par>
                          <p:cTn id="63" fill="hold">
                            <p:stCondLst>
                              <p:cond delay="5039"/>
                            </p:stCondLst>
                            <p:childTnLst>
                              <p:par>
                                <p:cTn id="64" presetID="22" presetClass="entr" presetSubtype="8" fill="hold" grpId="0" nodeType="afterEffect">
                                  <p:stCondLst>
                                    <p:cond delay="0"/>
                                  </p:stCondLst>
                                  <p:childTnLst>
                                    <p:set>
                                      <p:cBhvr>
                                        <p:cTn id="65" dur="1" fill="hold">
                                          <p:stCondLst>
                                            <p:cond delay="0"/>
                                          </p:stCondLst>
                                        </p:cTn>
                                        <p:tgtEl>
                                          <p:spTgt spid="42"/>
                                        </p:tgtEl>
                                        <p:attrNameLst>
                                          <p:attrName>style.visibility</p:attrName>
                                        </p:attrNameLst>
                                      </p:cBhvr>
                                      <p:to>
                                        <p:strVal val="visible"/>
                                      </p:to>
                                    </p:set>
                                    <p:animEffect transition="in" filter="wipe(left)">
                                      <p:cBhvr>
                                        <p:cTn id="66" dur="500"/>
                                        <p:tgtEl>
                                          <p:spTgt spid="42"/>
                                        </p:tgtEl>
                                      </p:cBhvr>
                                    </p:animEffect>
                                  </p:childTnLst>
                                </p:cTn>
                              </p:par>
                            </p:childTnLst>
                          </p:cTn>
                        </p:par>
                        <p:par>
                          <p:cTn id="67" fill="hold">
                            <p:stCondLst>
                              <p:cond delay="5539"/>
                            </p:stCondLst>
                            <p:childTnLst>
                              <p:par>
                                <p:cTn id="68" presetID="31" presetClass="entr" presetSubtype="0" fill="hold" grpId="0" nodeType="afterEffect">
                                  <p:stCondLst>
                                    <p:cond delay="0"/>
                                  </p:stCondLst>
                                  <p:childTnLst>
                                    <p:set>
                                      <p:cBhvr>
                                        <p:cTn id="69" dur="1" fill="hold">
                                          <p:stCondLst>
                                            <p:cond delay="0"/>
                                          </p:stCondLst>
                                        </p:cTn>
                                        <p:tgtEl>
                                          <p:spTgt spid="43"/>
                                        </p:tgtEl>
                                        <p:attrNameLst>
                                          <p:attrName>style.visibility</p:attrName>
                                        </p:attrNameLst>
                                      </p:cBhvr>
                                      <p:to>
                                        <p:strVal val="visible"/>
                                      </p:to>
                                    </p:set>
                                    <p:anim calcmode="lin" valueType="num">
                                      <p:cBhvr>
                                        <p:cTn id="70" dur="300" fill="hold"/>
                                        <p:tgtEl>
                                          <p:spTgt spid="43"/>
                                        </p:tgtEl>
                                        <p:attrNameLst>
                                          <p:attrName>ppt_w</p:attrName>
                                        </p:attrNameLst>
                                      </p:cBhvr>
                                      <p:tavLst>
                                        <p:tav tm="0">
                                          <p:val>
                                            <p:fltVal val="0"/>
                                          </p:val>
                                        </p:tav>
                                        <p:tav tm="100000">
                                          <p:val>
                                            <p:strVal val="#ppt_w"/>
                                          </p:val>
                                        </p:tav>
                                      </p:tavLst>
                                    </p:anim>
                                    <p:anim calcmode="lin" valueType="num">
                                      <p:cBhvr>
                                        <p:cTn id="71" dur="300" fill="hold"/>
                                        <p:tgtEl>
                                          <p:spTgt spid="43"/>
                                        </p:tgtEl>
                                        <p:attrNameLst>
                                          <p:attrName>ppt_h</p:attrName>
                                        </p:attrNameLst>
                                      </p:cBhvr>
                                      <p:tavLst>
                                        <p:tav tm="0">
                                          <p:val>
                                            <p:fltVal val="0"/>
                                          </p:val>
                                        </p:tav>
                                        <p:tav tm="100000">
                                          <p:val>
                                            <p:strVal val="#ppt_h"/>
                                          </p:val>
                                        </p:tav>
                                      </p:tavLst>
                                    </p:anim>
                                    <p:anim calcmode="lin" valueType="num">
                                      <p:cBhvr>
                                        <p:cTn id="72" dur="300" fill="hold"/>
                                        <p:tgtEl>
                                          <p:spTgt spid="43"/>
                                        </p:tgtEl>
                                        <p:attrNameLst>
                                          <p:attrName>style.rotation</p:attrName>
                                        </p:attrNameLst>
                                      </p:cBhvr>
                                      <p:tavLst>
                                        <p:tav tm="0">
                                          <p:val>
                                            <p:fltVal val="90"/>
                                          </p:val>
                                        </p:tav>
                                        <p:tav tm="100000">
                                          <p:val>
                                            <p:fltVal val="0"/>
                                          </p:val>
                                        </p:tav>
                                      </p:tavLst>
                                    </p:anim>
                                    <p:animEffect transition="in" filter="fade">
                                      <p:cBhvr>
                                        <p:cTn id="73" dur="300"/>
                                        <p:tgtEl>
                                          <p:spTgt spid="43"/>
                                        </p:tgtEl>
                                      </p:cBhvr>
                                    </p:animEffect>
                                  </p:childTnLst>
                                </p:cTn>
                              </p:par>
                            </p:childTnLst>
                          </p:cTn>
                        </p:par>
                        <p:par>
                          <p:cTn id="74" fill="hold">
                            <p:stCondLst>
                              <p:cond delay="6039"/>
                            </p:stCondLst>
                            <p:childTnLst>
                              <p:par>
                                <p:cTn id="75" presetID="22" presetClass="entr" presetSubtype="1"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wipe(up)">
                                      <p:cBhvr>
                                        <p:cTn id="7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35" grpId="0" animBg="1"/>
      <p:bldP spid="36" grpId="0" animBg="1"/>
      <p:bldP spid="37" grpId="0"/>
      <p:bldP spid="38" grpId="0"/>
      <p:bldP spid="39" grpId="0" animBg="1"/>
      <p:bldP spid="40" grpId="0" animBg="1"/>
      <p:bldP spid="41" grpId="0"/>
      <p:bldP spid="42" grpId="0"/>
      <p:bldP spid="4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 name="TextBox 40"/>
          <p:cNvSpPr txBox="1"/>
          <p:nvPr/>
        </p:nvSpPr>
        <p:spPr>
          <a:xfrm>
            <a:off x="4194629" y="2552968"/>
            <a:ext cx="7736114" cy="3970318"/>
          </a:xfrm>
          <a:prstGeom prst="rect">
            <a:avLst/>
          </a:prstGeom>
          <a:noFill/>
        </p:spPr>
        <p:txBody>
          <a:bodyPr wrap="square" rtlCol="0">
            <a:spAutoFit/>
          </a:bodyPr>
          <a:lstStyle/>
          <a:p>
            <a:pPr marL="285750" marR="0" lvl="0" indent="-285750" algn="l" defTabSz="1219200" rtl="0" eaLnBrk="1" fontAlgn="auto" latinLnBrk="0" hangingPunct="1">
              <a:lnSpc>
                <a:spcPct val="200000"/>
              </a:lnSpc>
              <a:spcBef>
                <a:spcPts val="0"/>
              </a:spcBef>
              <a:spcAft>
                <a:spcPts val="0"/>
              </a:spcAft>
              <a:buClrTx/>
              <a:buSzTx/>
              <a:buFont typeface="Wingdings" panose="05000000000000000000" pitchFamily="2" charset="2"/>
              <a:buChar char="l"/>
              <a:defRPr/>
            </a:pPr>
            <a:r>
              <a:rPr kumimoji="0" lang="zh-CN" altLang="en-US" sz="1800" b="0" i="0" u="none" strike="noStrike" kern="1200" cap="none" spc="0" normalizeH="0" baseline="0" noProof="0" dirty="0">
                <a:ln>
                  <a:noFill/>
                </a:ln>
                <a:solidFill>
                  <a:srgbClr val="44546A">
                    <a:lumMod val="50000"/>
                  </a:srgbClr>
                </a:solidFill>
                <a:effectLst/>
                <a:uLnTx/>
                <a:uFillTx/>
                <a:cs typeface="+mn-ea"/>
                <a:sym typeface="+mn-lt"/>
              </a:rPr>
              <a:t>凡是危害中国共产党领导和我国社会主义制度的各种风险挑战，</a:t>
            </a:r>
            <a:endParaRPr kumimoji="0" lang="en-US" altLang="zh-CN" sz="1800" b="0" i="0" u="none" strike="noStrike" kern="1200" cap="none" spc="0" normalizeH="0" baseline="0" noProof="0" dirty="0">
              <a:ln>
                <a:noFill/>
              </a:ln>
              <a:solidFill>
                <a:srgbClr val="44546A">
                  <a:lumMod val="50000"/>
                </a:srgbClr>
              </a:solidFill>
              <a:effectLst/>
              <a:uLnTx/>
              <a:uFillTx/>
              <a:cs typeface="+mn-ea"/>
              <a:sym typeface="+mn-lt"/>
            </a:endParaRPr>
          </a:p>
          <a:p>
            <a:pPr marL="285750" marR="0" lvl="0" indent="-285750" algn="l" defTabSz="1219200" rtl="0" eaLnBrk="1" fontAlgn="auto" latinLnBrk="0" hangingPunct="1">
              <a:lnSpc>
                <a:spcPct val="200000"/>
              </a:lnSpc>
              <a:spcBef>
                <a:spcPts val="0"/>
              </a:spcBef>
              <a:spcAft>
                <a:spcPts val="0"/>
              </a:spcAft>
              <a:buClrTx/>
              <a:buSzTx/>
              <a:buFont typeface="Wingdings" panose="05000000000000000000" pitchFamily="2" charset="2"/>
              <a:buChar char="l"/>
              <a:defRPr/>
            </a:pPr>
            <a:r>
              <a:rPr kumimoji="0" lang="zh-CN" altLang="en-US" sz="1800" b="0" i="0" u="none" strike="noStrike" kern="1200" cap="none" spc="0" normalizeH="0" baseline="0" noProof="0" dirty="0">
                <a:ln>
                  <a:noFill/>
                </a:ln>
                <a:solidFill>
                  <a:srgbClr val="44546A">
                    <a:lumMod val="50000"/>
                  </a:srgbClr>
                </a:solidFill>
                <a:effectLst/>
                <a:uLnTx/>
                <a:uFillTx/>
                <a:cs typeface="+mn-ea"/>
                <a:sym typeface="+mn-lt"/>
              </a:rPr>
              <a:t>凡是危害我国主权、安全、发展利益的各种风险挑战，</a:t>
            </a:r>
            <a:endParaRPr kumimoji="0" lang="en-US" altLang="zh-CN" sz="1800" b="0" i="0" u="none" strike="noStrike" kern="1200" cap="none" spc="0" normalizeH="0" baseline="0" noProof="0" dirty="0">
              <a:ln>
                <a:noFill/>
              </a:ln>
              <a:solidFill>
                <a:srgbClr val="44546A">
                  <a:lumMod val="50000"/>
                </a:srgbClr>
              </a:solidFill>
              <a:effectLst/>
              <a:uLnTx/>
              <a:uFillTx/>
              <a:cs typeface="+mn-ea"/>
              <a:sym typeface="+mn-lt"/>
            </a:endParaRPr>
          </a:p>
          <a:p>
            <a:pPr marL="285750" marR="0" lvl="0" indent="-285750" algn="l" defTabSz="1219200" rtl="0" eaLnBrk="1" fontAlgn="auto" latinLnBrk="0" hangingPunct="1">
              <a:lnSpc>
                <a:spcPct val="200000"/>
              </a:lnSpc>
              <a:spcBef>
                <a:spcPts val="0"/>
              </a:spcBef>
              <a:spcAft>
                <a:spcPts val="0"/>
              </a:spcAft>
              <a:buClrTx/>
              <a:buSzTx/>
              <a:buFont typeface="Wingdings" panose="05000000000000000000" pitchFamily="2" charset="2"/>
              <a:buChar char="l"/>
              <a:defRPr/>
            </a:pPr>
            <a:r>
              <a:rPr kumimoji="0" lang="zh-CN" altLang="en-US" sz="1800" b="0" i="0" u="none" strike="noStrike" kern="1200" cap="none" spc="0" normalizeH="0" baseline="0" noProof="0" dirty="0">
                <a:ln>
                  <a:noFill/>
                </a:ln>
                <a:solidFill>
                  <a:srgbClr val="44546A">
                    <a:lumMod val="50000"/>
                  </a:srgbClr>
                </a:solidFill>
                <a:effectLst/>
                <a:uLnTx/>
                <a:uFillTx/>
                <a:cs typeface="+mn-ea"/>
                <a:sym typeface="+mn-lt"/>
              </a:rPr>
              <a:t>凡是危害我国核心利益和重大原则的各种风险挑战，</a:t>
            </a:r>
            <a:endParaRPr kumimoji="0" lang="en-US" altLang="zh-CN" sz="1800" b="0" i="0" u="none" strike="noStrike" kern="1200" cap="none" spc="0" normalizeH="0" baseline="0" noProof="0" dirty="0">
              <a:ln>
                <a:noFill/>
              </a:ln>
              <a:solidFill>
                <a:srgbClr val="44546A">
                  <a:lumMod val="50000"/>
                </a:srgbClr>
              </a:solidFill>
              <a:effectLst/>
              <a:uLnTx/>
              <a:uFillTx/>
              <a:cs typeface="+mn-ea"/>
              <a:sym typeface="+mn-lt"/>
            </a:endParaRPr>
          </a:p>
          <a:p>
            <a:pPr marL="285750" marR="0" lvl="0" indent="-285750" algn="l" defTabSz="1219200" rtl="0" eaLnBrk="1" fontAlgn="auto" latinLnBrk="0" hangingPunct="1">
              <a:lnSpc>
                <a:spcPct val="200000"/>
              </a:lnSpc>
              <a:spcBef>
                <a:spcPts val="0"/>
              </a:spcBef>
              <a:spcAft>
                <a:spcPts val="0"/>
              </a:spcAft>
              <a:buClrTx/>
              <a:buSzTx/>
              <a:buFont typeface="Wingdings" panose="05000000000000000000" pitchFamily="2" charset="2"/>
              <a:buChar char="l"/>
              <a:defRPr/>
            </a:pPr>
            <a:r>
              <a:rPr kumimoji="0" lang="zh-CN" altLang="en-US" sz="1800" b="0" i="0" u="none" strike="noStrike" kern="1200" cap="none" spc="0" normalizeH="0" baseline="0" noProof="0" dirty="0">
                <a:ln>
                  <a:noFill/>
                </a:ln>
                <a:solidFill>
                  <a:srgbClr val="44546A">
                    <a:lumMod val="50000"/>
                  </a:srgbClr>
                </a:solidFill>
                <a:effectLst/>
                <a:uLnTx/>
                <a:uFillTx/>
                <a:cs typeface="+mn-ea"/>
                <a:sym typeface="+mn-lt"/>
              </a:rPr>
              <a:t>凡是危害我国人民根本利益的各种风险挑战，</a:t>
            </a:r>
            <a:endParaRPr kumimoji="0" lang="en-US" altLang="zh-CN" sz="1800" b="0" i="0" u="none" strike="noStrike" kern="1200" cap="none" spc="0" normalizeH="0" baseline="0" noProof="0" dirty="0">
              <a:ln>
                <a:noFill/>
              </a:ln>
              <a:solidFill>
                <a:srgbClr val="44546A">
                  <a:lumMod val="50000"/>
                </a:srgbClr>
              </a:solidFill>
              <a:effectLst/>
              <a:uLnTx/>
              <a:uFillTx/>
              <a:cs typeface="+mn-ea"/>
              <a:sym typeface="+mn-lt"/>
            </a:endParaRPr>
          </a:p>
          <a:p>
            <a:pPr marL="285750" marR="0" lvl="0" indent="-285750" algn="l" defTabSz="1219200" rtl="0" eaLnBrk="1" fontAlgn="auto" latinLnBrk="0" hangingPunct="1">
              <a:lnSpc>
                <a:spcPct val="200000"/>
              </a:lnSpc>
              <a:spcBef>
                <a:spcPts val="0"/>
              </a:spcBef>
              <a:spcAft>
                <a:spcPts val="0"/>
              </a:spcAft>
              <a:buClrTx/>
              <a:buSzTx/>
              <a:buFont typeface="Wingdings" panose="05000000000000000000" pitchFamily="2" charset="2"/>
              <a:buChar char="l"/>
              <a:defRPr/>
            </a:pPr>
            <a:r>
              <a:rPr kumimoji="0" lang="zh-CN" altLang="en-US" sz="1800" b="0" i="0" u="none" strike="noStrike" kern="1200" cap="none" spc="0" normalizeH="0" baseline="0" noProof="0" dirty="0">
                <a:ln>
                  <a:noFill/>
                </a:ln>
                <a:solidFill>
                  <a:srgbClr val="44546A">
                    <a:lumMod val="50000"/>
                  </a:srgbClr>
                </a:solidFill>
                <a:effectLst/>
                <a:uLnTx/>
                <a:uFillTx/>
                <a:cs typeface="+mn-ea"/>
                <a:sym typeface="+mn-lt"/>
              </a:rPr>
              <a:t>凡是危害我国实现“两个一百年”奋斗目标、实现中华民族伟大复兴的各种风险挑战，只要来了，我们就必须进行坚决斗争，而且必须取得斗争胜利。</a:t>
            </a:r>
            <a:endParaRPr kumimoji="0" lang="zh-CN" altLang="en-US" sz="1800" b="0" i="0" u="none" strike="noStrike" kern="1200" cap="none" spc="0" normalizeH="0" baseline="0" noProof="0" dirty="0">
              <a:ln>
                <a:noFill/>
              </a:ln>
              <a:solidFill>
                <a:srgbClr val="44546A">
                  <a:lumMod val="50000"/>
                </a:srgbClr>
              </a:solidFill>
              <a:effectLst/>
              <a:uLnTx/>
              <a:uFillTx/>
              <a:cs typeface="+mn-ea"/>
              <a:sym typeface="+mn-lt"/>
            </a:endParaRPr>
          </a:p>
        </p:txBody>
      </p:sp>
      <p:grpSp>
        <p:nvGrpSpPr>
          <p:cNvPr id="61" name="组合 60"/>
          <p:cNvGrpSpPr/>
          <p:nvPr/>
        </p:nvGrpSpPr>
        <p:grpSpPr>
          <a:xfrm>
            <a:off x="218822" y="96130"/>
            <a:ext cx="3984878" cy="966967"/>
            <a:chOff x="218822" y="96130"/>
            <a:chExt cx="3984878" cy="966967"/>
          </a:xfrm>
        </p:grpSpPr>
        <p:sp>
          <p:nvSpPr>
            <p:cNvPr id="62" name="Aitds3-1"/>
            <p:cNvSpPr/>
            <p:nvPr/>
          </p:nvSpPr>
          <p:spPr>
            <a:xfrm>
              <a:off x="656008" y="341703"/>
              <a:ext cx="3547692" cy="609172"/>
            </a:xfrm>
            <a:prstGeom prst="roundRect">
              <a:avLst>
                <a:gd name="adj" fmla="val 14980"/>
              </a:avLst>
            </a:prstGeom>
            <a:gradFill flip="none" rotWithShape="1">
              <a:gsLst>
                <a:gs pos="100000">
                  <a:srgbClr val="FF0000"/>
                </a:gs>
                <a:gs pos="0">
                  <a:srgbClr val="B50008"/>
                </a:gs>
              </a:gsLst>
              <a:lin ang="17400000" scaled="0"/>
              <a:tileRect/>
            </a:gradFill>
            <a:ln w="12700" cap="flat" cmpd="sng" algn="ctr">
              <a:noFill/>
              <a:prstDash val="solid"/>
              <a:miter lim="800000"/>
            </a:ln>
            <a:effectLst>
              <a:outerShdw blurRad="381000" dist="127000" dir="5400000" algn="tr" rotWithShape="0">
                <a:schemeClr val="bg2">
                  <a:lumMod val="75000"/>
                  <a:alpha val="40000"/>
                </a:schemeClr>
              </a:outerShdw>
            </a:effectLst>
          </p:spPr>
          <p:txBody>
            <a:bodyPr rtlCol="0" anchor="ctr"/>
            <a:lstStyle/>
            <a:p>
              <a:pPr algn="r"/>
              <a:r>
                <a:rPr lang="zh-CN" altLang="en-US" sz="2400" b="1" dirty="0">
                  <a:solidFill>
                    <a:srgbClr val="FFFBF3"/>
                  </a:solidFill>
                  <a:latin typeface="微软雅黑" panose="020B0503020204020204" pitchFamily="34" charset="-122"/>
                  <a:ea typeface="微软雅黑" panose="020B0503020204020204" pitchFamily="34" charset="-122"/>
                  <a:cs typeface="阿里巴巴普惠体" panose="00020600040101010101" pitchFamily="18" charset="-122"/>
                  <a:sym typeface="阿里巴巴普惠体" panose="00020600040101010101" pitchFamily="18" charset="-122"/>
                </a:rPr>
                <a:t>如何发扬斗争精神 </a:t>
              </a:r>
              <a:endParaRPr lang="zh-CN" altLang="en-US" sz="2400" b="1" dirty="0">
                <a:solidFill>
                  <a:srgbClr val="FFFBF3"/>
                </a:solidFill>
                <a:latin typeface="微软雅黑" panose="020B0503020204020204" pitchFamily="34" charset="-122"/>
                <a:ea typeface="微软雅黑" panose="020B0503020204020204" pitchFamily="34" charset="-122"/>
                <a:cs typeface="阿里巴巴普惠体" panose="00020600040101010101" pitchFamily="18" charset="-122"/>
                <a:sym typeface="阿里巴巴普惠体" panose="00020600040101010101" pitchFamily="18" charset="-122"/>
              </a:endParaRPr>
            </a:p>
          </p:txBody>
        </p:sp>
        <p:pic>
          <p:nvPicPr>
            <p:cNvPr id="63" name="图片 62"/>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218822" y="96130"/>
              <a:ext cx="1195615" cy="966967"/>
            </a:xfrm>
            <a:prstGeom prst="rect">
              <a:avLst/>
            </a:prstGeom>
          </p:spPr>
        </p:pic>
      </p:grpSp>
      <p:grpSp>
        <p:nvGrpSpPr>
          <p:cNvPr id="64" name="组合 63"/>
          <p:cNvGrpSpPr/>
          <p:nvPr/>
        </p:nvGrpSpPr>
        <p:grpSpPr>
          <a:xfrm>
            <a:off x="874713" y="1471822"/>
            <a:ext cx="1042988" cy="762000"/>
            <a:chOff x="874712" y="1854200"/>
            <a:chExt cx="10123488" cy="762000"/>
          </a:xfrm>
        </p:grpSpPr>
        <p:sp>
          <p:nvSpPr>
            <p:cNvPr id="65" name="矩形 64"/>
            <p:cNvSpPr/>
            <p:nvPr/>
          </p:nvSpPr>
          <p:spPr>
            <a:xfrm>
              <a:off x="874712" y="1854200"/>
              <a:ext cx="10123488" cy="762000"/>
            </a:xfrm>
            <a:prstGeom prst="rect">
              <a:avLst/>
            </a:prstGeom>
            <a:gradFill>
              <a:gsLst>
                <a:gs pos="100000">
                  <a:srgbClr val="C00000"/>
                </a:gs>
                <a:gs pos="0">
                  <a:srgbClr val="E90000"/>
                </a:gs>
              </a:gsLst>
              <a:lin ang="5400000" scaled="1"/>
            </a:gradFill>
            <a:ln>
              <a:solidFill>
                <a:srgbClr val="BA12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mn-ea"/>
              </a:endParaRPr>
            </a:p>
          </p:txBody>
        </p:sp>
        <p:sp>
          <p:nvSpPr>
            <p:cNvPr id="66" name="文本框 65"/>
            <p:cNvSpPr txBox="1"/>
            <p:nvPr/>
          </p:nvSpPr>
          <p:spPr>
            <a:xfrm>
              <a:off x="1027349" y="2004367"/>
              <a:ext cx="9082087" cy="461665"/>
            </a:xfrm>
            <a:prstGeom prst="rect">
              <a:avLst/>
            </a:prstGeom>
            <a:noFill/>
          </p:spPr>
          <p:txBody>
            <a:bodyPr wrap="square" rtlCol="0">
              <a:spAutoFit/>
            </a:bodyPr>
            <a:lstStyle/>
            <a:p>
              <a:pPr lvl="0" algn="ctr" defTabSz="1219200">
                <a:defRPr/>
              </a:pPr>
              <a:r>
                <a:rPr lang="en-US" altLang="zh-CN" sz="2400" dirty="0" smtClean="0">
                  <a:solidFill>
                    <a:schemeClr val="bg1"/>
                  </a:solidFill>
                  <a:latin typeface="+mn-ea"/>
                </a:rPr>
                <a:t>03</a:t>
              </a:r>
              <a:endParaRPr kumimoji="0" lang="zh-CN" altLang="en-US" sz="2400" i="0" u="none" strike="noStrike" kern="1200" cap="none" spc="0" normalizeH="0" baseline="0" noProof="0" dirty="0">
                <a:ln>
                  <a:noFill/>
                </a:ln>
                <a:solidFill>
                  <a:schemeClr val="bg1"/>
                </a:solidFill>
                <a:uLnTx/>
                <a:uFillTx/>
                <a:latin typeface="+mn-ea"/>
              </a:endParaRPr>
            </a:p>
          </p:txBody>
        </p:sp>
      </p:grpSp>
      <p:grpSp>
        <p:nvGrpSpPr>
          <p:cNvPr id="67" name="组合 66"/>
          <p:cNvGrpSpPr/>
          <p:nvPr/>
        </p:nvGrpSpPr>
        <p:grpSpPr>
          <a:xfrm>
            <a:off x="1933427" y="1471821"/>
            <a:ext cx="3413273" cy="762000"/>
            <a:chOff x="1933427" y="1471821"/>
            <a:chExt cx="3413273" cy="762000"/>
          </a:xfrm>
        </p:grpSpPr>
        <p:sp>
          <p:nvSpPr>
            <p:cNvPr id="68" name="文本框 67"/>
            <p:cNvSpPr txBox="1"/>
            <p:nvPr/>
          </p:nvSpPr>
          <p:spPr>
            <a:xfrm>
              <a:off x="2103313" y="1683544"/>
              <a:ext cx="3052887" cy="400110"/>
            </a:xfrm>
            <a:prstGeom prst="rect">
              <a:avLst/>
            </a:prstGeom>
            <a:noFill/>
            <a:ln>
              <a:noFill/>
            </a:ln>
            <a:effectLst>
              <a:outerShdw blurRad="63500" sx="102000" sy="102000" algn="ctr" rotWithShape="0">
                <a:prstClr val="black">
                  <a:alpha val="40000"/>
                </a:prstClr>
              </a:outerShdw>
            </a:effectLst>
          </p:spPr>
          <p:txBody>
            <a:bodyPr wrap="square" rtlCol="0">
              <a:spAutoFit/>
            </a:bodyPr>
            <a:lstStyle/>
            <a:p>
              <a:pPr defTabSz="1219200">
                <a:defRPr/>
              </a:pPr>
              <a:r>
                <a:rPr lang="zh-CN" altLang="en-US" sz="2000" dirty="0">
                  <a:effectLst>
                    <a:outerShdw algn="ctr" rotWithShape="0">
                      <a:schemeClr val="bg1"/>
                    </a:outerShdw>
                  </a:effectLst>
                  <a:latin typeface="+mn-ea"/>
                </a:rPr>
                <a:t>靶向明确，瞄准斗争方向  　</a:t>
              </a:r>
              <a:endParaRPr lang="zh-CN" altLang="en-US" sz="2000" dirty="0">
                <a:effectLst>
                  <a:outerShdw algn="ctr" rotWithShape="0">
                    <a:schemeClr val="bg1"/>
                  </a:outerShdw>
                </a:effectLst>
                <a:latin typeface="+mn-ea"/>
              </a:endParaRPr>
            </a:p>
          </p:txBody>
        </p:sp>
        <p:sp>
          <p:nvSpPr>
            <p:cNvPr id="69" name="矩形 68"/>
            <p:cNvSpPr/>
            <p:nvPr/>
          </p:nvSpPr>
          <p:spPr>
            <a:xfrm>
              <a:off x="1933427" y="1471821"/>
              <a:ext cx="3413273" cy="762000"/>
            </a:xfrm>
            <a:prstGeom prst="rect">
              <a:avLst/>
            </a:prstGeom>
            <a:noFill/>
            <a:ln>
              <a:solidFill>
                <a:srgbClr val="BA12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mn-ea"/>
              </a:endParaRPr>
            </a:p>
          </p:txBody>
        </p:sp>
      </p:grpSp>
      <p:grpSp>
        <p:nvGrpSpPr>
          <p:cNvPr id="70" name="组合 69"/>
          <p:cNvGrpSpPr/>
          <p:nvPr/>
        </p:nvGrpSpPr>
        <p:grpSpPr>
          <a:xfrm>
            <a:off x="890439" y="3461018"/>
            <a:ext cx="2198687" cy="2057400"/>
            <a:chOff x="874713" y="1854200"/>
            <a:chExt cx="2198687" cy="2057400"/>
          </a:xfrm>
        </p:grpSpPr>
        <p:sp>
          <p:nvSpPr>
            <p:cNvPr id="71" name="矩形 70"/>
            <p:cNvSpPr/>
            <p:nvPr/>
          </p:nvSpPr>
          <p:spPr>
            <a:xfrm>
              <a:off x="874713" y="1854200"/>
              <a:ext cx="2198687" cy="2057400"/>
            </a:xfrm>
            <a:prstGeom prst="rect">
              <a:avLst/>
            </a:prstGeom>
            <a:gradFill>
              <a:gsLst>
                <a:gs pos="100000">
                  <a:srgbClr val="C00000"/>
                </a:gs>
                <a:gs pos="0">
                  <a:srgbClr val="E90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72" name="文本框 71"/>
            <p:cNvSpPr txBox="1"/>
            <p:nvPr/>
          </p:nvSpPr>
          <p:spPr>
            <a:xfrm>
              <a:off x="938318" y="2089839"/>
              <a:ext cx="1956513" cy="1569660"/>
            </a:xfrm>
            <a:prstGeom prst="rect">
              <a:avLst/>
            </a:prstGeom>
            <a:noFill/>
          </p:spPr>
          <p:txBody>
            <a:bodyPr wrap="square" rtlCol="0">
              <a:spAutoFit/>
            </a:bodyPr>
            <a:lstStyle/>
            <a:p>
              <a:pPr lvl="0" algn="ctr" defTabSz="1219200">
                <a:lnSpc>
                  <a:spcPct val="150000"/>
                </a:lnSpc>
                <a:defRPr/>
              </a:pPr>
              <a:r>
                <a:rPr lang="zh-CN" altLang="en-US" sz="1600" b="1" dirty="0">
                  <a:solidFill>
                    <a:schemeClr val="bg1"/>
                  </a:solidFill>
                  <a:latin typeface="微软雅黑" panose="020B0503020204020204" pitchFamily="34" charset="-122"/>
                  <a:ea typeface="微软雅黑" panose="020B0503020204020204" pitchFamily="34" charset="-122"/>
                </a:rPr>
                <a:t>“五个凡是”为我们进行伟大斗争提供了精准靶向，明确了斗争方向</a:t>
              </a:r>
              <a:endParaRPr lang="zh-CN" altLang="en-US" sz="1600" b="1" dirty="0">
                <a:solidFill>
                  <a:schemeClr val="bg1"/>
                </a:solidFill>
                <a:latin typeface="微软雅黑" panose="020B0503020204020204" pitchFamily="34" charset="-122"/>
                <a:ea typeface="微软雅黑" panose="020B0503020204020204" pitchFamily="34" charset="-122"/>
              </a:endParaRPr>
            </a:p>
          </p:txBody>
        </p:sp>
      </p:grpSp>
      <p:sp>
        <p:nvSpPr>
          <p:cNvPr id="73" name="左大括号 72"/>
          <p:cNvSpPr/>
          <p:nvPr/>
        </p:nvSpPr>
        <p:spPr>
          <a:xfrm>
            <a:off x="3394164" y="2552968"/>
            <a:ext cx="685800" cy="4057650"/>
          </a:xfrm>
          <a:prstGeom prst="leftBrace">
            <a:avLst>
              <a:gd name="adj1" fmla="val 67592"/>
              <a:gd name="adj2" fmla="val 50000"/>
            </a:avLst>
          </a:prstGeom>
          <a:ln w="25400">
            <a:solidFill>
              <a:srgbClr val="BA121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2000">
        <p:random/>
      </p:transition>
    </mc:Choice>
    <mc:Fallback>
      <p:transition spd="slow"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61"/>
                                        </p:tgtEl>
                                        <p:attrNameLst>
                                          <p:attrName>style.visibility</p:attrName>
                                        </p:attrNameLst>
                                      </p:cBhvr>
                                      <p:to>
                                        <p:strVal val="visible"/>
                                      </p:to>
                                    </p:set>
                                    <p:anim calcmode="lin" valueType="num">
                                      <p:cBhvr additive="base">
                                        <p:cTn id="7" dur="500" fill="hold"/>
                                        <p:tgtEl>
                                          <p:spTgt spid="61"/>
                                        </p:tgtEl>
                                        <p:attrNameLst>
                                          <p:attrName>ppt_x</p:attrName>
                                        </p:attrNameLst>
                                      </p:cBhvr>
                                      <p:tavLst>
                                        <p:tav tm="0">
                                          <p:val>
                                            <p:strVal val="0-#ppt_w/2"/>
                                          </p:val>
                                        </p:tav>
                                        <p:tav tm="100000">
                                          <p:val>
                                            <p:strVal val="#ppt_x"/>
                                          </p:val>
                                        </p:tav>
                                      </p:tavLst>
                                    </p:anim>
                                    <p:anim calcmode="lin" valueType="num">
                                      <p:cBhvr additive="base">
                                        <p:cTn id="8" dur="500" fill="hold"/>
                                        <p:tgtEl>
                                          <p:spTgt spid="6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nodeType="clickEffect">
                                  <p:stCondLst>
                                    <p:cond delay="0"/>
                                  </p:stCondLst>
                                  <p:childTnLst>
                                    <p:set>
                                      <p:cBhvr>
                                        <p:cTn id="12" dur="1" fill="hold">
                                          <p:stCondLst>
                                            <p:cond delay="0"/>
                                          </p:stCondLst>
                                        </p:cTn>
                                        <p:tgtEl>
                                          <p:spTgt spid="64"/>
                                        </p:tgtEl>
                                        <p:attrNameLst>
                                          <p:attrName>style.visibility</p:attrName>
                                        </p:attrNameLst>
                                      </p:cBhvr>
                                      <p:to>
                                        <p:strVal val="visible"/>
                                      </p:to>
                                    </p:set>
                                    <p:animEffect transition="in" filter="dissolve">
                                      <p:cBhvr>
                                        <p:cTn id="13" dur="500"/>
                                        <p:tgtEl>
                                          <p:spTgt spid="64"/>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nodeType="clickEffect">
                                  <p:stCondLst>
                                    <p:cond delay="0"/>
                                  </p:stCondLst>
                                  <p:childTnLst>
                                    <p:set>
                                      <p:cBhvr>
                                        <p:cTn id="17" dur="1" fill="hold">
                                          <p:stCondLst>
                                            <p:cond delay="0"/>
                                          </p:stCondLst>
                                        </p:cTn>
                                        <p:tgtEl>
                                          <p:spTgt spid="67"/>
                                        </p:tgtEl>
                                        <p:attrNameLst>
                                          <p:attrName>style.visibility</p:attrName>
                                        </p:attrNameLst>
                                      </p:cBhvr>
                                      <p:to>
                                        <p:strVal val="visible"/>
                                      </p:to>
                                    </p:set>
                                    <p:animEffect transition="in" filter="dissolve">
                                      <p:cBhvr>
                                        <p:cTn id="18" dur="500"/>
                                        <p:tgtEl>
                                          <p:spTgt spid="67"/>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nodeType="clickEffect">
                                  <p:stCondLst>
                                    <p:cond delay="0"/>
                                  </p:stCondLst>
                                  <p:childTnLst>
                                    <p:set>
                                      <p:cBhvr>
                                        <p:cTn id="22" dur="1" fill="hold">
                                          <p:stCondLst>
                                            <p:cond delay="0"/>
                                          </p:stCondLst>
                                        </p:cTn>
                                        <p:tgtEl>
                                          <p:spTgt spid="70"/>
                                        </p:tgtEl>
                                        <p:attrNameLst>
                                          <p:attrName>style.visibility</p:attrName>
                                        </p:attrNameLst>
                                      </p:cBhvr>
                                      <p:to>
                                        <p:strVal val="visible"/>
                                      </p:to>
                                    </p:set>
                                    <p:animEffect transition="in" filter="dissolve">
                                      <p:cBhvr>
                                        <p:cTn id="23" dur="500"/>
                                        <p:tgtEl>
                                          <p:spTgt spid="70"/>
                                        </p:tgtEl>
                                      </p:cBhvr>
                                    </p:animEffect>
                                  </p:childTnLst>
                                </p:cTn>
                              </p:par>
                            </p:childTnLst>
                          </p:cTn>
                        </p:par>
                      </p:childTnLst>
                    </p:cTn>
                  </p:par>
                  <p:par>
                    <p:cTn id="24" fill="hold">
                      <p:stCondLst>
                        <p:cond delay="indefinite"/>
                      </p:stCondLst>
                      <p:childTnLst>
                        <p:par>
                          <p:cTn id="25" fill="hold">
                            <p:stCondLst>
                              <p:cond delay="0"/>
                            </p:stCondLst>
                            <p:childTnLst>
                              <p:par>
                                <p:cTn id="26" presetID="12" presetClass="entr" presetSubtype="8" fill="hold" grpId="0" nodeType="clickEffect">
                                  <p:stCondLst>
                                    <p:cond delay="0"/>
                                  </p:stCondLst>
                                  <p:childTnLst>
                                    <p:set>
                                      <p:cBhvr>
                                        <p:cTn id="27" dur="1" fill="hold">
                                          <p:stCondLst>
                                            <p:cond delay="0"/>
                                          </p:stCondLst>
                                        </p:cTn>
                                        <p:tgtEl>
                                          <p:spTgt spid="73"/>
                                        </p:tgtEl>
                                        <p:attrNameLst>
                                          <p:attrName>style.visibility</p:attrName>
                                        </p:attrNameLst>
                                      </p:cBhvr>
                                      <p:to>
                                        <p:strVal val="visible"/>
                                      </p:to>
                                    </p:set>
                                    <p:anim calcmode="lin" valueType="num">
                                      <p:cBhvr additive="base">
                                        <p:cTn id="28" dur="500"/>
                                        <p:tgtEl>
                                          <p:spTgt spid="73"/>
                                        </p:tgtEl>
                                        <p:attrNameLst>
                                          <p:attrName>ppt_x</p:attrName>
                                        </p:attrNameLst>
                                      </p:cBhvr>
                                      <p:tavLst>
                                        <p:tav tm="0">
                                          <p:val>
                                            <p:strVal val="#ppt_x-#ppt_w*1.125000"/>
                                          </p:val>
                                        </p:tav>
                                        <p:tav tm="100000">
                                          <p:val>
                                            <p:strVal val="#ppt_x"/>
                                          </p:val>
                                        </p:tav>
                                      </p:tavLst>
                                    </p:anim>
                                    <p:animEffect transition="in" filter="wipe(right)">
                                      <p:cBhvr>
                                        <p:cTn id="29" dur="500"/>
                                        <p:tgtEl>
                                          <p:spTgt spid="73"/>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44">
                                            <p:txEl>
                                              <p:pRg st="0" end="0"/>
                                            </p:txEl>
                                          </p:spTgt>
                                        </p:tgtEl>
                                        <p:attrNameLst>
                                          <p:attrName>style.visibility</p:attrName>
                                        </p:attrNameLst>
                                      </p:cBhvr>
                                      <p:to>
                                        <p:strVal val="visible"/>
                                      </p:to>
                                    </p:set>
                                    <p:animEffect transition="in" filter="fade">
                                      <p:cBhvr>
                                        <p:cTn id="32" dur="500"/>
                                        <p:tgtEl>
                                          <p:spTgt spid="44">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4">
                                            <p:txEl>
                                              <p:pRg st="1" end="1"/>
                                            </p:txEl>
                                          </p:spTgt>
                                        </p:tgtEl>
                                        <p:attrNameLst>
                                          <p:attrName>style.visibility</p:attrName>
                                        </p:attrNameLst>
                                      </p:cBhvr>
                                      <p:to>
                                        <p:strVal val="visible"/>
                                      </p:to>
                                    </p:set>
                                    <p:animEffect transition="in" filter="fade">
                                      <p:cBhvr>
                                        <p:cTn id="37" dur="500"/>
                                        <p:tgtEl>
                                          <p:spTgt spid="44">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44">
                                            <p:txEl>
                                              <p:pRg st="2" end="2"/>
                                            </p:txEl>
                                          </p:spTgt>
                                        </p:tgtEl>
                                        <p:attrNameLst>
                                          <p:attrName>style.visibility</p:attrName>
                                        </p:attrNameLst>
                                      </p:cBhvr>
                                      <p:to>
                                        <p:strVal val="visible"/>
                                      </p:to>
                                    </p:set>
                                    <p:animEffect transition="in" filter="fade">
                                      <p:cBhvr>
                                        <p:cTn id="42" dur="500"/>
                                        <p:tgtEl>
                                          <p:spTgt spid="44">
                                            <p:txEl>
                                              <p:pRg st="2" end="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44">
                                            <p:txEl>
                                              <p:pRg st="3" end="3"/>
                                            </p:txEl>
                                          </p:spTgt>
                                        </p:tgtEl>
                                        <p:attrNameLst>
                                          <p:attrName>style.visibility</p:attrName>
                                        </p:attrNameLst>
                                      </p:cBhvr>
                                      <p:to>
                                        <p:strVal val="visible"/>
                                      </p:to>
                                    </p:set>
                                    <p:animEffect transition="in" filter="fade">
                                      <p:cBhvr>
                                        <p:cTn id="47" dur="500"/>
                                        <p:tgtEl>
                                          <p:spTgt spid="44">
                                            <p:txEl>
                                              <p:pRg st="3" end="3"/>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44">
                                            <p:txEl>
                                              <p:pRg st="4" end="4"/>
                                            </p:txEl>
                                          </p:spTgt>
                                        </p:tgtEl>
                                        <p:attrNameLst>
                                          <p:attrName>style.visibility</p:attrName>
                                        </p:attrNameLst>
                                      </p:cBhvr>
                                      <p:to>
                                        <p:strVal val="visible"/>
                                      </p:to>
                                    </p:set>
                                    <p:animEffect transition="in" filter="fade">
                                      <p:cBhvr>
                                        <p:cTn id="52" dur="500"/>
                                        <p:tgtEl>
                                          <p:spTgt spid="4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build="p"/>
      <p:bldP spid="7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Aitds3"/>
          <p:cNvSpPr/>
          <p:nvPr/>
        </p:nvSpPr>
        <p:spPr>
          <a:xfrm>
            <a:off x="707334" y="3722270"/>
            <a:ext cx="6130136" cy="1191095"/>
          </a:xfrm>
          <a:prstGeom prst="rect">
            <a:avLst/>
          </a:prstGeom>
        </p:spPr>
        <p:txBody>
          <a:bodyPr wrap="square">
            <a:spAutoFit/>
          </a:bodyPr>
          <a:lstStyle/>
          <a:p>
            <a:pPr marL="0" marR="0" lvl="0" indent="0" algn="just" defTabSz="914400" rtl="0" eaLnBrk="1" fontAlgn="auto" latinLnBrk="0" hangingPunct="1">
              <a:lnSpc>
                <a:spcPct val="140000"/>
              </a:lnSpc>
              <a:spcBef>
                <a:spcPts val="0"/>
              </a:spcBef>
              <a:spcAft>
                <a:spcPts val="0"/>
              </a:spcAft>
              <a:buClrTx/>
              <a:buSzTx/>
              <a:buFontTx/>
              <a:buNone/>
              <a:defRPr/>
            </a:pPr>
            <a:r>
              <a:rPr kumimoji="0" lang="zh-CN" altLang="en-US" sz="1700" b="0" i="0" u="none" strike="noStrike" kern="1200" cap="none" spc="0" normalizeH="0" baseline="0" noProof="0" dirty="0">
                <a:ln>
                  <a:noFill/>
                </a:ln>
                <a:solidFill>
                  <a:prstClr val="black"/>
                </a:solidFill>
                <a:effectLst/>
                <a:uLnTx/>
                <a:uFillTx/>
                <a:cs typeface="+mn-ea"/>
                <a:sym typeface="+mn-lt"/>
              </a:rPr>
              <a:t>从</a:t>
            </a:r>
            <a:r>
              <a:rPr kumimoji="0" lang="zh-CN" altLang="en-US" sz="1700" b="0" i="0" u="none" strike="noStrike" kern="1200" cap="none" spc="0" normalizeH="0" baseline="0" noProof="0" dirty="0">
                <a:ln>
                  <a:noFill/>
                </a:ln>
                <a:solidFill>
                  <a:srgbClr val="C00000"/>
                </a:solidFill>
                <a:effectLst/>
                <a:uLnTx/>
                <a:uFillTx/>
                <a:cs typeface="+mn-ea"/>
                <a:sym typeface="+mn-lt"/>
              </a:rPr>
              <a:t>认知层面</a:t>
            </a:r>
            <a:r>
              <a:rPr kumimoji="0" lang="zh-CN" altLang="en-US" sz="1700" b="0" i="0" u="none" strike="noStrike" kern="1200" cap="none" spc="0" normalizeH="0" baseline="0" noProof="0" dirty="0">
                <a:ln>
                  <a:noFill/>
                </a:ln>
                <a:solidFill>
                  <a:prstClr val="black"/>
                </a:solidFill>
                <a:effectLst/>
                <a:uLnTx/>
                <a:uFillTx/>
                <a:cs typeface="+mn-ea"/>
                <a:sym typeface="+mn-lt"/>
              </a:rPr>
              <a:t>上来说，通过阅读、观察、总结等方式，可以一定程度地学习到一些有用的斗争本领，但除此之外，解放思想也是尤其重要的。</a:t>
            </a:r>
            <a:endParaRPr kumimoji="0" lang="en-US" altLang="zh-CN" sz="1700" b="0" i="0" u="none" strike="noStrike" kern="1200" cap="none" spc="0" normalizeH="0" baseline="0" noProof="0" dirty="0">
              <a:ln>
                <a:noFill/>
              </a:ln>
              <a:solidFill>
                <a:srgbClr val="C00000"/>
              </a:solidFill>
              <a:effectLst/>
              <a:uLnTx/>
              <a:uFillTx/>
              <a:cs typeface="+mn-ea"/>
              <a:sym typeface="+mn-lt"/>
            </a:endParaRPr>
          </a:p>
        </p:txBody>
      </p:sp>
      <p:sp>
        <p:nvSpPr>
          <p:cNvPr id="23" name="Aitds3"/>
          <p:cNvSpPr/>
          <p:nvPr/>
        </p:nvSpPr>
        <p:spPr>
          <a:xfrm>
            <a:off x="684365" y="4913365"/>
            <a:ext cx="6311134" cy="1557349"/>
          </a:xfrm>
          <a:prstGeom prst="rect">
            <a:avLst/>
          </a:prstGeom>
        </p:spPr>
        <p:txBody>
          <a:bodyPr wrap="square">
            <a:spAutoFit/>
          </a:bodyPr>
          <a:lstStyle/>
          <a:p>
            <a:pPr marL="0" marR="0" lvl="0" indent="0" algn="just" defTabSz="914400" rtl="0" eaLnBrk="1" fontAlgn="auto" latinLnBrk="0" hangingPunct="1">
              <a:lnSpc>
                <a:spcPct val="140000"/>
              </a:lnSpc>
              <a:spcBef>
                <a:spcPts val="0"/>
              </a:spcBef>
              <a:spcAft>
                <a:spcPts val="0"/>
              </a:spcAft>
              <a:buClrTx/>
              <a:buSzTx/>
              <a:buFontTx/>
              <a:buNone/>
              <a:defRPr/>
            </a:pPr>
            <a:r>
              <a:rPr kumimoji="0" lang="zh-CN" altLang="en-US" sz="1700" b="0" i="0" u="none" strike="noStrike" kern="1200" cap="none" spc="0" normalizeH="0" baseline="0" noProof="0" dirty="0">
                <a:ln>
                  <a:noFill/>
                </a:ln>
                <a:solidFill>
                  <a:prstClr val="black"/>
                </a:solidFill>
                <a:effectLst/>
                <a:uLnTx/>
                <a:uFillTx/>
                <a:cs typeface="+mn-ea"/>
                <a:sym typeface="+mn-lt"/>
              </a:rPr>
              <a:t>从</a:t>
            </a:r>
            <a:r>
              <a:rPr kumimoji="0" lang="zh-CN" altLang="en-US" sz="1700" b="0" i="0" u="none" strike="noStrike" kern="1200" cap="none" spc="0" normalizeH="0" baseline="0" noProof="0" dirty="0">
                <a:ln>
                  <a:noFill/>
                </a:ln>
                <a:solidFill>
                  <a:srgbClr val="C00000"/>
                </a:solidFill>
                <a:effectLst/>
                <a:uLnTx/>
                <a:uFillTx/>
                <a:cs typeface="+mn-ea"/>
                <a:sym typeface="+mn-lt"/>
              </a:rPr>
              <a:t>实践层面</a:t>
            </a:r>
            <a:r>
              <a:rPr kumimoji="0" lang="zh-CN" altLang="en-US" sz="1700" b="0" i="0" u="none" strike="noStrike" kern="1200" cap="none" spc="0" normalizeH="0" baseline="0" noProof="0" dirty="0">
                <a:ln>
                  <a:noFill/>
                </a:ln>
                <a:solidFill>
                  <a:prstClr val="black"/>
                </a:solidFill>
                <a:effectLst/>
                <a:uLnTx/>
                <a:uFillTx/>
                <a:cs typeface="+mn-ea"/>
                <a:sym typeface="+mn-lt"/>
              </a:rPr>
              <a:t>上来说，任何本领都要放在实践中才能得到验证、得到进步，否则就是空中楼阁。“纸上得来终觉浅，绝知此事要躬行”。只有多当几回“热锅上的蚂蚁”，才能在反复实践中弥补不足、练就更高超的斗争本领。 </a:t>
            </a:r>
            <a:endParaRPr kumimoji="0" lang="en-US" altLang="zh-CN" sz="1700" b="0" i="0" u="none" strike="noStrike" kern="1200" cap="none" spc="0" normalizeH="0" baseline="0" noProof="0" dirty="0">
              <a:ln>
                <a:noFill/>
              </a:ln>
              <a:solidFill>
                <a:srgbClr val="C00000"/>
              </a:solidFill>
              <a:effectLst/>
              <a:uLnTx/>
              <a:uFillTx/>
              <a:cs typeface="+mn-ea"/>
              <a:sym typeface="+mn-lt"/>
            </a:endParaRPr>
          </a:p>
        </p:txBody>
      </p:sp>
      <p:grpSp>
        <p:nvGrpSpPr>
          <p:cNvPr id="25" name="组合 24"/>
          <p:cNvGrpSpPr/>
          <p:nvPr/>
        </p:nvGrpSpPr>
        <p:grpSpPr>
          <a:xfrm>
            <a:off x="218822" y="96130"/>
            <a:ext cx="3984878" cy="966967"/>
            <a:chOff x="218822" y="96130"/>
            <a:chExt cx="3984878" cy="966967"/>
          </a:xfrm>
        </p:grpSpPr>
        <p:sp>
          <p:nvSpPr>
            <p:cNvPr id="26" name="Aitds3-1"/>
            <p:cNvSpPr/>
            <p:nvPr/>
          </p:nvSpPr>
          <p:spPr>
            <a:xfrm>
              <a:off x="656008" y="341703"/>
              <a:ext cx="3547692" cy="609172"/>
            </a:xfrm>
            <a:prstGeom prst="roundRect">
              <a:avLst>
                <a:gd name="adj" fmla="val 14980"/>
              </a:avLst>
            </a:prstGeom>
            <a:gradFill flip="none" rotWithShape="1">
              <a:gsLst>
                <a:gs pos="100000">
                  <a:srgbClr val="FF0000"/>
                </a:gs>
                <a:gs pos="0">
                  <a:srgbClr val="B50008"/>
                </a:gs>
              </a:gsLst>
              <a:lin ang="17400000" scaled="0"/>
              <a:tileRect/>
            </a:gradFill>
            <a:ln w="12700" cap="flat" cmpd="sng" algn="ctr">
              <a:noFill/>
              <a:prstDash val="solid"/>
              <a:miter lim="800000"/>
            </a:ln>
            <a:effectLst>
              <a:outerShdw blurRad="381000" dist="127000" dir="5400000" algn="tr" rotWithShape="0">
                <a:schemeClr val="bg2">
                  <a:lumMod val="75000"/>
                  <a:alpha val="40000"/>
                </a:schemeClr>
              </a:outerShdw>
            </a:effectLst>
          </p:spPr>
          <p:txBody>
            <a:bodyPr rtlCol="0" anchor="ctr"/>
            <a:lstStyle/>
            <a:p>
              <a:pPr algn="r"/>
              <a:r>
                <a:rPr lang="zh-CN" altLang="en-US" sz="2400" b="1" dirty="0">
                  <a:solidFill>
                    <a:srgbClr val="FFFBF3"/>
                  </a:solidFill>
                  <a:latin typeface="微软雅黑" panose="020B0503020204020204" pitchFamily="34" charset="-122"/>
                  <a:ea typeface="微软雅黑" panose="020B0503020204020204" pitchFamily="34" charset="-122"/>
                  <a:cs typeface="阿里巴巴普惠体" panose="00020600040101010101" pitchFamily="18" charset="-122"/>
                  <a:sym typeface="阿里巴巴普惠体" panose="00020600040101010101" pitchFamily="18" charset="-122"/>
                </a:rPr>
                <a:t>如何发扬斗争精神 </a:t>
              </a:r>
              <a:endParaRPr lang="zh-CN" altLang="en-US" sz="2400" b="1" dirty="0">
                <a:solidFill>
                  <a:srgbClr val="FFFBF3"/>
                </a:solidFill>
                <a:latin typeface="微软雅黑" panose="020B0503020204020204" pitchFamily="34" charset="-122"/>
                <a:ea typeface="微软雅黑" panose="020B0503020204020204" pitchFamily="34" charset="-122"/>
                <a:cs typeface="阿里巴巴普惠体" panose="00020600040101010101" pitchFamily="18" charset="-122"/>
                <a:sym typeface="阿里巴巴普惠体" panose="00020600040101010101" pitchFamily="18" charset="-122"/>
              </a:endParaRPr>
            </a:p>
          </p:txBody>
        </p:sp>
        <p:pic>
          <p:nvPicPr>
            <p:cNvPr id="27" name="图片 26"/>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218822" y="96130"/>
              <a:ext cx="1195615" cy="966967"/>
            </a:xfrm>
            <a:prstGeom prst="rect">
              <a:avLst/>
            </a:prstGeom>
          </p:spPr>
        </p:pic>
      </p:grpSp>
      <p:grpSp>
        <p:nvGrpSpPr>
          <p:cNvPr id="28" name="组合 27"/>
          <p:cNvGrpSpPr/>
          <p:nvPr/>
        </p:nvGrpSpPr>
        <p:grpSpPr>
          <a:xfrm>
            <a:off x="747795" y="1610627"/>
            <a:ext cx="1042988" cy="762000"/>
            <a:chOff x="874712" y="1854200"/>
            <a:chExt cx="10123488" cy="762000"/>
          </a:xfrm>
        </p:grpSpPr>
        <p:sp>
          <p:nvSpPr>
            <p:cNvPr id="29" name="矩形 28"/>
            <p:cNvSpPr/>
            <p:nvPr/>
          </p:nvSpPr>
          <p:spPr>
            <a:xfrm>
              <a:off x="874712" y="1854200"/>
              <a:ext cx="10123488" cy="762000"/>
            </a:xfrm>
            <a:prstGeom prst="rect">
              <a:avLst/>
            </a:prstGeom>
            <a:gradFill>
              <a:gsLst>
                <a:gs pos="100000">
                  <a:srgbClr val="C00000"/>
                </a:gs>
                <a:gs pos="0">
                  <a:srgbClr val="E90000"/>
                </a:gs>
              </a:gsLst>
              <a:lin ang="5400000" scaled="1"/>
            </a:gradFill>
            <a:ln>
              <a:solidFill>
                <a:srgbClr val="BA12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mn-ea"/>
              </a:endParaRPr>
            </a:p>
          </p:txBody>
        </p:sp>
        <p:sp>
          <p:nvSpPr>
            <p:cNvPr id="30" name="文本框 29"/>
            <p:cNvSpPr txBox="1"/>
            <p:nvPr/>
          </p:nvSpPr>
          <p:spPr>
            <a:xfrm>
              <a:off x="1027349" y="2004367"/>
              <a:ext cx="9082087" cy="461665"/>
            </a:xfrm>
            <a:prstGeom prst="rect">
              <a:avLst/>
            </a:prstGeom>
            <a:noFill/>
          </p:spPr>
          <p:txBody>
            <a:bodyPr wrap="square" rtlCol="0">
              <a:spAutoFit/>
            </a:bodyPr>
            <a:lstStyle/>
            <a:p>
              <a:pPr lvl="0" algn="ctr" defTabSz="1219200">
                <a:defRPr/>
              </a:pPr>
              <a:r>
                <a:rPr lang="en-US" altLang="zh-CN" sz="2400" dirty="0" smtClean="0">
                  <a:solidFill>
                    <a:schemeClr val="bg1"/>
                  </a:solidFill>
                  <a:latin typeface="+mn-ea"/>
                </a:rPr>
                <a:t>04</a:t>
              </a:r>
              <a:endParaRPr kumimoji="0" lang="zh-CN" altLang="en-US" sz="2400" i="0" u="none" strike="noStrike" kern="1200" cap="none" spc="0" normalizeH="0" baseline="0" noProof="0" dirty="0">
                <a:ln>
                  <a:noFill/>
                </a:ln>
                <a:solidFill>
                  <a:schemeClr val="bg1"/>
                </a:solidFill>
                <a:uLnTx/>
                <a:uFillTx/>
                <a:latin typeface="+mn-ea"/>
              </a:endParaRPr>
            </a:p>
          </p:txBody>
        </p:sp>
      </p:grpSp>
      <p:grpSp>
        <p:nvGrpSpPr>
          <p:cNvPr id="31" name="组合 30"/>
          <p:cNvGrpSpPr/>
          <p:nvPr/>
        </p:nvGrpSpPr>
        <p:grpSpPr>
          <a:xfrm>
            <a:off x="1806509" y="1610626"/>
            <a:ext cx="3413273" cy="762000"/>
            <a:chOff x="1933427" y="1471821"/>
            <a:chExt cx="3413273" cy="762000"/>
          </a:xfrm>
        </p:grpSpPr>
        <p:sp>
          <p:nvSpPr>
            <p:cNvPr id="32" name="文本框 31"/>
            <p:cNvSpPr txBox="1"/>
            <p:nvPr/>
          </p:nvSpPr>
          <p:spPr>
            <a:xfrm>
              <a:off x="2103313" y="1683544"/>
              <a:ext cx="3052887" cy="400110"/>
            </a:xfrm>
            <a:prstGeom prst="rect">
              <a:avLst/>
            </a:prstGeom>
            <a:noFill/>
            <a:ln>
              <a:noFill/>
            </a:ln>
            <a:effectLst>
              <a:outerShdw blurRad="63500" sx="102000" sy="102000" algn="ctr" rotWithShape="0">
                <a:prstClr val="black">
                  <a:alpha val="40000"/>
                </a:prstClr>
              </a:outerShdw>
            </a:effectLst>
          </p:spPr>
          <p:txBody>
            <a:bodyPr wrap="square" rtlCol="0">
              <a:spAutoFit/>
            </a:bodyPr>
            <a:lstStyle/>
            <a:p>
              <a:pPr defTabSz="1219200">
                <a:defRPr/>
              </a:pPr>
              <a:r>
                <a:rPr lang="zh-CN" altLang="en-US" sz="2000" dirty="0">
                  <a:effectLst>
                    <a:outerShdw algn="ctr" rotWithShape="0">
                      <a:schemeClr val="bg1"/>
                    </a:outerShdw>
                  </a:effectLst>
                  <a:latin typeface="+mn-ea"/>
                </a:rPr>
                <a:t>知行并进，提升斗争本领 </a:t>
              </a:r>
              <a:endParaRPr lang="zh-CN" altLang="en-US" sz="2000" dirty="0">
                <a:effectLst>
                  <a:outerShdw algn="ctr" rotWithShape="0">
                    <a:schemeClr val="bg1"/>
                  </a:outerShdw>
                </a:effectLst>
                <a:latin typeface="+mn-ea"/>
              </a:endParaRPr>
            </a:p>
          </p:txBody>
        </p:sp>
        <p:sp>
          <p:nvSpPr>
            <p:cNvPr id="33" name="矩形 32"/>
            <p:cNvSpPr/>
            <p:nvPr/>
          </p:nvSpPr>
          <p:spPr>
            <a:xfrm>
              <a:off x="1933427" y="1471821"/>
              <a:ext cx="3413273" cy="762000"/>
            </a:xfrm>
            <a:prstGeom prst="rect">
              <a:avLst/>
            </a:prstGeom>
            <a:noFill/>
            <a:ln>
              <a:solidFill>
                <a:srgbClr val="BA12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mn-ea"/>
              </a:endParaRPr>
            </a:p>
          </p:txBody>
        </p:sp>
      </p:grpSp>
      <p:sp>
        <p:nvSpPr>
          <p:cNvPr id="34" name="文本框 33"/>
          <p:cNvSpPr txBox="1"/>
          <p:nvPr/>
        </p:nvSpPr>
        <p:spPr>
          <a:xfrm>
            <a:off x="694108" y="2642546"/>
            <a:ext cx="7236302" cy="961289"/>
          </a:xfrm>
          <a:prstGeom prst="rect">
            <a:avLst/>
          </a:prstGeom>
          <a:noFill/>
          <a:ln>
            <a:noFill/>
            <a:prstDash val="dash"/>
          </a:ln>
        </p:spPr>
        <p:txBody>
          <a:bodyPr wrap="square" rtlCol="0">
            <a:spAutoFit/>
          </a:bodyPr>
          <a:lstStyle/>
          <a:p>
            <a:pPr marL="0" lvl="1" defTabSz="829945">
              <a:lnSpc>
                <a:spcPct val="150000"/>
              </a:lnSpc>
              <a:defRPr/>
            </a:pPr>
            <a:r>
              <a:rPr lang="zh-CN" altLang="en-US" sz="2000" dirty="0">
                <a:solidFill>
                  <a:srgbClr val="BA1219"/>
                </a:solidFill>
                <a:latin typeface="微软雅黑" panose="020B0503020204020204" pitchFamily="34" charset="-122"/>
                <a:ea typeface="微软雅黑" panose="020B0503020204020204" pitchFamily="34" charset="-122"/>
              </a:rPr>
              <a:t>要发扬斗争精神，斗争本领不可或缺。要想提升斗争本领，则少不了思维与实践的催化。  　</a:t>
            </a:r>
            <a:endParaRPr lang="zh-CN" altLang="en-US" sz="2000" dirty="0">
              <a:solidFill>
                <a:srgbClr val="BA1219"/>
              </a:solidFill>
              <a:latin typeface="微软雅黑" panose="020B0503020204020204" pitchFamily="34" charset="-122"/>
              <a:ea typeface="微软雅黑" panose="020B0503020204020204" pitchFamily="34" charset="-122"/>
            </a:endParaRPr>
          </a:p>
        </p:txBody>
      </p:sp>
      <p:pic>
        <p:nvPicPr>
          <p:cNvPr id="35" name="图片 34"/>
          <p:cNvPicPr>
            <a:picLocks noChangeAspect="1"/>
          </p:cNvPicPr>
          <p:nvPr/>
        </p:nvPicPr>
        <p:blipFill>
          <a:blip r:embed="rId2"/>
          <a:stretch>
            <a:fillRect/>
          </a:stretch>
        </p:blipFill>
        <p:spPr>
          <a:xfrm>
            <a:off x="7683500" y="2075566"/>
            <a:ext cx="4508500" cy="4782434"/>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Tm="2000">
        <p:random/>
      </p:transition>
    </mc:Choice>
    <mc:Fallback>
      <p:transition spd="slow"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up)">
                                      <p:cBhvr>
                                        <p:cTn id="7" dur="500"/>
                                        <p:tgtEl>
                                          <p:spTgt spid="15"/>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8" fill="hold" nodeType="click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additive="base">
                                        <p:cTn id="16" dur="500" fill="hold"/>
                                        <p:tgtEl>
                                          <p:spTgt spid="25"/>
                                        </p:tgtEl>
                                        <p:attrNameLst>
                                          <p:attrName>ppt_x</p:attrName>
                                        </p:attrNameLst>
                                      </p:cBhvr>
                                      <p:tavLst>
                                        <p:tav tm="0">
                                          <p:val>
                                            <p:strVal val="0-#ppt_w/2"/>
                                          </p:val>
                                        </p:tav>
                                        <p:tav tm="100000">
                                          <p:val>
                                            <p:strVal val="#ppt_x"/>
                                          </p:val>
                                        </p:tav>
                                      </p:tavLst>
                                    </p:anim>
                                    <p:anim calcmode="lin" valueType="num">
                                      <p:cBhvr additive="base">
                                        <p:cTn id="17" dur="500" fill="hold"/>
                                        <p:tgtEl>
                                          <p:spTgt spid="25"/>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dissolve">
                                      <p:cBhvr>
                                        <p:cTn id="22" dur="500"/>
                                        <p:tgtEl>
                                          <p:spTgt spid="28"/>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dissolve">
                                      <p:cBhvr>
                                        <p:cTn id="27" dur="500"/>
                                        <p:tgtEl>
                                          <p:spTgt spid="31"/>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34"/>
                                        </p:tgtEl>
                                        <p:attrNameLst>
                                          <p:attrName>style.visibility</p:attrName>
                                        </p:attrNameLst>
                                      </p:cBhvr>
                                      <p:to>
                                        <p:strVal val="visible"/>
                                      </p:to>
                                    </p:set>
                                    <p:anim calcmode="lin" valueType="num">
                                      <p:cBhvr additive="base">
                                        <p:cTn id="32" dur="500" fill="hold"/>
                                        <p:tgtEl>
                                          <p:spTgt spid="34"/>
                                        </p:tgtEl>
                                        <p:attrNameLst>
                                          <p:attrName>ppt_x</p:attrName>
                                        </p:attrNameLst>
                                      </p:cBhvr>
                                      <p:tavLst>
                                        <p:tav tm="0">
                                          <p:val>
                                            <p:strVal val="#ppt_x"/>
                                          </p:val>
                                        </p:tav>
                                        <p:tav tm="100000">
                                          <p:val>
                                            <p:strVal val="#ppt_x"/>
                                          </p:val>
                                        </p:tav>
                                      </p:tavLst>
                                    </p:anim>
                                    <p:anim calcmode="lin" valueType="num">
                                      <p:cBhvr additive="base">
                                        <p:cTn id="33"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3" grpId="0"/>
      <p:bldP spid="3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图片 4"/>
          <p:cNvPicPr>
            <a:picLocks noChangeAspect="1"/>
          </p:cNvPicPr>
          <p:nvPr/>
        </p:nvPicPr>
        <p:blipFill rotWithShape="1">
          <a:blip r:embed="rId2" cstate="hqprint">
            <a:extLst>
              <a:ext uri="{28A0092B-C50C-407E-A947-70E740481C1C}">
                <a14:useLocalDpi xmlns:a14="http://schemas.microsoft.com/office/drawing/2010/main" val="0"/>
              </a:ext>
            </a:extLst>
          </a:blip>
          <a:srcRect t="43452" b="4687"/>
          <a:stretch>
            <a:fillRect/>
          </a:stretch>
        </p:blipFill>
        <p:spPr>
          <a:xfrm>
            <a:off x="0" y="3696606"/>
            <a:ext cx="12192000" cy="3161394"/>
          </a:xfrm>
          <a:prstGeom prst="rect">
            <a:avLst/>
          </a:prstGeom>
        </p:spPr>
      </p:pic>
      <p:sp>
        <p:nvSpPr>
          <p:cNvPr id="6" name="矩形 5"/>
          <p:cNvSpPr/>
          <p:nvPr/>
        </p:nvSpPr>
        <p:spPr>
          <a:xfrm>
            <a:off x="666751" y="1539916"/>
            <a:ext cx="10801350" cy="3413084"/>
          </a:xfrm>
          <a:prstGeom prst="rect">
            <a:avLst/>
          </a:prstGeom>
        </p:spPr>
        <p:txBody>
          <a:bodyPr wrap="square">
            <a:spAutoFit/>
          </a:bodyPr>
          <a:lstStyle/>
          <a:p>
            <a:pPr algn="ctr">
              <a:lnSpc>
                <a:spcPct val="150000"/>
              </a:lnSpc>
            </a:pPr>
            <a:r>
              <a:rPr lang="zh-CN" altLang="en-US" sz="2400" dirty="0">
                <a:cs typeface="+mn-ea"/>
                <a:sym typeface="+mn-lt"/>
              </a:rPr>
              <a:t>新时期的斗争精神就是勇于负责的担当精神。“苟利国家生死以，岂因祸福避趋之”。习近平总书记多次号召广大领导干部要敢于担当、主动作为、善谋善为。所谓担当，就是在关键时刻能挺身而出、举起大旗、担起重任，这是干部应具备的政治品质，也是新时期检验干部能否脱颖而出的试金石。担当精神不仅是一种态度，更是一种能力，它要求领导干部不仅具有大而无畏的勇气，更需要具备扎实过硬的本领。</a:t>
            </a:r>
            <a:endParaRPr lang="zh-CN" altLang="en-US" sz="2400" dirty="0">
              <a:cs typeface="+mn-ea"/>
              <a:sym typeface="+mn-lt"/>
            </a:endParaRPr>
          </a:p>
        </p:txBody>
      </p:sp>
      <p:sp>
        <p:nvSpPr>
          <p:cNvPr id="7" name="Aitds3-1"/>
          <p:cNvSpPr/>
          <p:nvPr/>
        </p:nvSpPr>
        <p:spPr>
          <a:xfrm>
            <a:off x="3884982" y="736726"/>
            <a:ext cx="4422036" cy="609172"/>
          </a:xfrm>
          <a:prstGeom prst="roundRect">
            <a:avLst>
              <a:gd name="adj" fmla="val 14980"/>
            </a:avLst>
          </a:prstGeom>
          <a:gradFill flip="none" rotWithShape="1">
            <a:gsLst>
              <a:gs pos="100000">
                <a:srgbClr val="FF0000"/>
              </a:gs>
              <a:gs pos="0">
                <a:srgbClr val="B50008"/>
              </a:gs>
            </a:gsLst>
            <a:lin ang="17400000" scaled="0"/>
            <a:tileRect/>
          </a:gradFill>
          <a:ln w="12700" cap="flat" cmpd="sng" algn="ctr">
            <a:noFill/>
            <a:prstDash val="solid"/>
            <a:miter lim="800000"/>
          </a:ln>
          <a:effectLst>
            <a:outerShdw blurRad="381000" dist="127000" dir="5400000" algn="tr" rotWithShape="0">
              <a:schemeClr val="bg2">
                <a:lumMod val="75000"/>
                <a:alpha val="40000"/>
              </a:schemeClr>
            </a:outerShdw>
          </a:effectLst>
        </p:spPr>
        <p:txBody>
          <a:bodyPr rtlCol="0" anchor="ctr"/>
          <a:lstStyle/>
          <a:p>
            <a:pPr algn="ctr"/>
            <a:r>
              <a:rPr lang="zh-CN" altLang="en-US" sz="3200" b="1" dirty="0" smtClean="0">
                <a:solidFill>
                  <a:srgbClr val="FFFBF3"/>
                </a:solidFill>
                <a:latin typeface="微软雅黑" panose="020B0503020204020204" pitchFamily="34" charset="-122"/>
                <a:ea typeface="微软雅黑" panose="020B0503020204020204" pitchFamily="34" charset="-122"/>
                <a:cs typeface="阿里巴巴普惠体" panose="00020600040101010101" pitchFamily="18" charset="-122"/>
                <a:sym typeface="阿里巴巴普惠体" panose="00020600040101010101" pitchFamily="18" charset="-122"/>
              </a:rPr>
              <a:t>前言导读</a:t>
            </a:r>
            <a:endParaRPr lang="zh-CN" altLang="en-US" sz="3200" b="1" dirty="0">
              <a:solidFill>
                <a:srgbClr val="FFFBF3"/>
              </a:solidFill>
              <a:latin typeface="微软雅黑" panose="020B0503020204020204" pitchFamily="34" charset="-122"/>
              <a:ea typeface="微软雅黑" panose="020B0503020204020204" pitchFamily="34" charset="-122"/>
              <a:cs typeface="阿里巴巴普惠体" panose="00020600040101010101" pitchFamily="18" charset="-122"/>
              <a:sym typeface="阿里巴巴普惠体" panose="00020600040101010101" pitchFamily="18"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Tm="2000">
        <p:random/>
      </p:transition>
    </mc:Choice>
    <mc:Fallback>
      <p:transition spd="slow"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barn(inVertical)">
                                      <p:cBhvr>
                                        <p:cTn id="14" dur="500"/>
                                        <p:tgtEl>
                                          <p:spTgt spid="7"/>
                                        </p:tgtEl>
                                      </p:cBhvr>
                                    </p:animEffect>
                                  </p:childTnLst>
                                </p:cTn>
                              </p:par>
                            </p:childTnLst>
                          </p:cTn>
                        </p:par>
                        <p:par>
                          <p:cTn id="15" fill="hold">
                            <p:stCondLst>
                              <p:cond delay="500"/>
                            </p:stCondLst>
                            <p:childTnLst>
                              <p:par>
                                <p:cTn id="16" presetID="42" presetClass="entr" presetSubtype="0" fill="hold" grpId="0" nodeType="afterEffect">
                                  <p:stCondLst>
                                    <p:cond delay="0"/>
                                  </p:stCondLst>
                                  <p:iterate type="lt">
                                    <p:tmPct val="1554"/>
                                  </p:iterate>
                                  <p:childTnLst>
                                    <p:set>
                                      <p:cBhvr>
                                        <p:cTn id="17" dur="1" fill="hold">
                                          <p:stCondLst>
                                            <p:cond delay="0"/>
                                          </p:stCondLst>
                                        </p:cTn>
                                        <p:tgtEl>
                                          <p:spTgt spid="6"/>
                                        </p:tgtEl>
                                        <p:attrNameLst>
                                          <p:attrName>style.visibility</p:attrName>
                                        </p:attrNameLst>
                                      </p:cBhvr>
                                      <p:to>
                                        <p:strVal val="visible"/>
                                      </p:to>
                                    </p:set>
                                    <p:animEffect transition="in" filter="fade">
                                      <p:cBhvr>
                                        <p:cTn id="18" dur="200"/>
                                        <p:tgtEl>
                                          <p:spTgt spid="6"/>
                                        </p:tgtEl>
                                      </p:cBhvr>
                                    </p:animEffect>
                                    <p:anim calcmode="lin" valueType="num">
                                      <p:cBhvr>
                                        <p:cTn id="19" dur="200" fill="hold"/>
                                        <p:tgtEl>
                                          <p:spTgt spid="6"/>
                                        </p:tgtEl>
                                        <p:attrNameLst>
                                          <p:attrName>ppt_x</p:attrName>
                                        </p:attrNameLst>
                                      </p:cBhvr>
                                      <p:tavLst>
                                        <p:tav tm="0">
                                          <p:val>
                                            <p:strVal val="#ppt_x"/>
                                          </p:val>
                                        </p:tav>
                                        <p:tav tm="100000">
                                          <p:val>
                                            <p:strVal val="#ppt_x"/>
                                          </p:val>
                                        </p:tav>
                                      </p:tavLst>
                                    </p:anim>
                                    <p:anim calcmode="lin" valueType="num">
                                      <p:cBhvr>
                                        <p:cTn id="20" dur="2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8" name="组合 17"/>
          <p:cNvGrpSpPr/>
          <p:nvPr/>
        </p:nvGrpSpPr>
        <p:grpSpPr>
          <a:xfrm>
            <a:off x="218822" y="96130"/>
            <a:ext cx="3984878" cy="966967"/>
            <a:chOff x="218822" y="96130"/>
            <a:chExt cx="3984878" cy="966967"/>
          </a:xfrm>
        </p:grpSpPr>
        <p:sp>
          <p:nvSpPr>
            <p:cNvPr id="19" name="Aitds3-1"/>
            <p:cNvSpPr/>
            <p:nvPr/>
          </p:nvSpPr>
          <p:spPr>
            <a:xfrm>
              <a:off x="656008" y="341703"/>
              <a:ext cx="3547692" cy="609172"/>
            </a:xfrm>
            <a:prstGeom prst="roundRect">
              <a:avLst>
                <a:gd name="adj" fmla="val 14980"/>
              </a:avLst>
            </a:prstGeom>
            <a:gradFill flip="none" rotWithShape="1">
              <a:gsLst>
                <a:gs pos="100000">
                  <a:srgbClr val="FF0000"/>
                </a:gs>
                <a:gs pos="0">
                  <a:srgbClr val="B50008"/>
                </a:gs>
              </a:gsLst>
              <a:lin ang="17400000" scaled="0"/>
              <a:tileRect/>
            </a:gradFill>
            <a:ln w="12700" cap="flat" cmpd="sng" algn="ctr">
              <a:noFill/>
              <a:prstDash val="solid"/>
              <a:miter lim="800000"/>
            </a:ln>
            <a:effectLst>
              <a:outerShdw blurRad="381000" dist="127000" dir="5400000" algn="tr" rotWithShape="0">
                <a:schemeClr val="bg2">
                  <a:lumMod val="75000"/>
                  <a:alpha val="40000"/>
                </a:schemeClr>
              </a:outerShdw>
            </a:effectLst>
          </p:spPr>
          <p:txBody>
            <a:bodyPr rtlCol="0" anchor="ctr"/>
            <a:lstStyle/>
            <a:p>
              <a:pPr algn="r"/>
              <a:r>
                <a:rPr lang="zh-CN" altLang="en-US" sz="2400" b="1" dirty="0">
                  <a:solidFill>
                    <a:srgbClr val="FFFBF3"/>
                  </a:solidFill>
                  <a:latin typeface="微软雅黑" panose="020B0503020204020204" pitchFamily="34" charset="-122"/>
                  <a:ea typeface="微软雅黑" panose="020B0503020204020204" pitchFamily="34" charset="-122"/>
                  <a:cs typeface="阿里巴巴普惠体" panose="00020600040101010101" pitchFamily="18" charset="-122"/>
                  <a:sym typeface="阿里巴巴普惠体" panose="00020600040101010101" pitchFamily="18" charset="-122"/>
                </a:rPr>
                <a:t>如何发扬斗争精神 </a:t>
              </a:r>
              <a:endParaRPr lang="zh-CN" altLang="en-US" sz="2400" b="1" dirty="0">
                <a:solidFill>
                  <a:srgbClr val="FFFBF3"/>
                </a:solidFill>
                <a:latin typeface="微软雅黑" panose="020B0503020204020204" pitchFamily="34" charset="-122"/>
                <a:ea typeface="微软雅黑" panose="020B0503020204020204" pitchFamily="34" charset="-122"/>
                <a:cs typeface="阿里巴巴普惠体" panose="00020600040101010101" pitchFamily="18" charset="-122"/>
                <a:sym typeface="阿里巴巴普惠体" panose="00020600040101010101" pitchFamily="18" charset="-122"/>
              </a:endParaRPr>
            </a:p>
          </p:txBody>
        </p:sp>
        <p:pic>
          <p:nvPicPr>
            <p:cNvPr id="20" name="图片 19"/>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218822" y="96130"/>
              <a:ext cx="1195615" cy="966967"/>
            </a:xfrm>
            <a:prstGeom prst="rect">
              <a:avLst/>
            </a:prstGeom>
          </p:spPr>
        </p:pic>
      </p:grpSp>
      <p:grpSp>
        <p:nvGrpSpPr>
          <p:cNvPr id="21" name="组合 20"/>
          <p:cNvGrpSpPr/>
          <p:nvPr/>
        </p:nvGrpSpPr>
        <p:grpSpPr>
          <a:xfrm>
            <a:off x="768301" y="1725691"/>
            <a:ext cx="4268788" cy="762000"/>
            <a:chOff x="874712" y="1854200"/>
            <a:chExt cx="10123488" cy="762000"/>
          </a:xfrm>
        </p:grpSpPr>
        <p:sp>
          <p:nvSpPr>
            <p:cNvPr id="22" name="矩形 21"/>
            <p:cNvSpPr/>
            <p:nvPr/>
          </p:nvSpPr>
          <p:spPr>
            <a:xfrm>
              <a:off x="874712" y="1854200"/>
              <a:ext cx="10123488" cy="762000"/>
            </a:xfrm>
            <a:prstGeom prst="rect">
              <a:avLst/>
            </a:prstGeom>
            <a:gradFill>
              <a:gsLst>
                <a:gs pos="100000">
                  <a:srgbClr val="C00000"/>
                </a:gs>
                <a:gs pos="0">
                  <a:srgbClr val="E90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3" name="文本框 22"/>
            <p:cNvSpPr txBox="1"/>
            <p:nvPr/>
          </p:nvSpPr>
          <p:spPr>
            <a:xfrm>
              <a:off x="1027350" y="2004367"/>
              <a:ext cx="9082088" cy="461665"/>
            </a:xfrm>
            <a:prstGeom prst="rect">
              <a:avLst/>
            </a:prstGeom>
            <a:noFill/>
          </p:spPr>
          <p:txBody>
            <a:bodyPr wrap="square" rtlCol="0">
              <a:spAutoFit/>
            </a:bodyPr>
            <a:lstStyle/>
            <a:p>
              <a:pPr lvl="0" algn="ctr" defTabSz="1219200">
                <a:defRPr/>
              </a:pPr>
              <a:r>
                <a:rPr lang="zh-CN" altLang="en-US" sz="2400" dirty="0">
                  <a:solidFill>
                    <a:schemeClr val="bg1"/>
                  </a:solidFill>
                  <a:latin typeface="微软雅黑" panose="020B0503020204020204" pitchFamily="34" charset="-122"/>
                  <a:ea typeface="微软雅黑" panose="020B0503020204020204" pitchFamily="34" charset="-122"/>
                </a:rPr>
                <a:t>习近平总书记提出</a:t>
              </a:r>
              <a:endParaRPr lang="zh-CN" altLang="en-US" sz="2400" dirty="0">
                <a:solidFill>
                  <a:schemeClr val="bg1"/>
                </a:solidFill>
                <a:latin typeface="微软雅黑" panose="020B0503020204020204" pitchFamily="34" charset="-122"/>
                <a:ea typeface="微软雅黑" panose="020B0503020204020204" pitchFamily="34" charset="-122"/>
              </a:endParaRPr>
            </a:p>
          </p:txBody>
        </p:sp>
      </p:grpSp>
      <p:sp>
        <p:nvSpPr>
          <p:cNvPr id="24" name="文本框 23"/>
          <p:cNvSpPr txBox="1"/>
          <p:nvPr/>
        </p:nvSpPr>
        <p:spPr>
          <a:xfrm>
            <a:off x="768301" y="2883283"/>
            <a:ext cx="8840549" cy="1308884"/>
          </a:xfrm>
          <a:prstGeom prst="rect">
            <a:avLst/>
          </a:prstGeom>
          <a:noFill/>
          <a:ln>
            <a:noFill/>
            <a:prstDash val="dash"/>
          </a:ln>
        </p:spPr>
        <p:txBody>
          <a:bodyPr wrap="square" rtlCol="0">
            <a:spAutoFit/>
          </a:bodyPr>
          <a:lstStyle/>
          <a:p>
            <a:pPr marL="0" lvl="1" defTabSz="829945">
              <a:lnSpc>
                <a:spcPct val="150000"/>
              </a:lnSpc>
              <a:defRPr/>
            </a:pPr>
            <a:r>
              <a:rPr lang="zh-CN" altLang="en-US" sz="2800" dirty="0">
                <a:solidFill>
                  <a:schemeClr val="tx1">
                    <a:lumMod val="85000"/>
                    <a:lumOff val="15000"/>
                  </a:schemeClr>
                </a:solidFill>
                <a:latin typeface="微软雅黑" panose="020B0503020204020204" pitchFamily="34" charset="-122"/>
                <a:ea typeface="微软雅黑" panose="020B0503020204020204" pitchFamily="34" charset="-122"/>
              </a:rPr>
              <a:t>广大干部特别是年轻干部要经受严格的思想淬炼、政治历练、实践锻炼</a:t>
            </a:r>
            <a:endParaRPr lang="zh-CN" altLang="en-US" sz="28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pic>
        <p:nvPicPr>
          <p:cNvPr id="25" name="图片 24"/>
          <p:cNvPicPr>
            <a:picLocks noChangeAspect="1"/>
          </p:cNvPicPr>
          <p:nvPr/>
        </p:nvPicPr>
        <p:blipFill rotWithShape="1">
          <a:blip r:embed="rId2"/>
          <a:srcRect b="8485"/>
          <a:stretch>
            <a:fillRect/>
          </a:stretch>
        </p:blipFill>
        <p:spPr>
          <a:xfrm flipH="1">
            <a:off x="10316095" y="2066489"/>
            <a:ext cx="1875905" cy="4791511"/>
          </a:xfrm>
          <a:prstGeom prst="rect">
            <a:avLst/>
          </a:prstGeom>
        </p:spPr>
      </p:pic>
      <p:grpSp>
        <p:nvGrpSpPr>
          <p:cNvPr id="26" name="组合 25"/>
          <p:cNvGrpSpPr/>
          <p:nvPr/>
        </p:nvGrpSpPr>
        <p:grpSpPr>
          <a:xfrm>
            <a:off x="711945" y="4587760"/>
            <a:ext cx="8650287" cy="1557885"/>
            <a:chOff x="874713" y="3751110"/>
            <a:chExt cx="3129144" cy="1557885"/>
          </a:xfrm>
        </p:grpSpPr>
        <p:sp>
          <p:nvSpPr>
            <p:cNvPr id="27" name="Aitds4-1"/>
            <p:cNvSpPr>
              <a:spLocks noChangeArrowheads="1"/>
            </p:cNvSpPr>
            <p:nvPr/>
          </p:nvSpPr>
          <p:spPr bwMode="auto">
            <a:xfrm>
              <a:off x="874713" y="3751110"/>
              <a:ext cx="3129144" cy="1557885"/>
            </a:xfrm>
            <a:prstGeom prst="roundRect">
              <a:avLst>
                <a:gd name="adj" fmla="val 8176"/>
              </a:avLst>
            </a:prstGeom>
            <a:solidFill>
              <a:srgbClr val="FFFFFF"/>
            </a:solidFill>
            <a:ln w="19050">
              <a:solidFill>
                <a:srgbClr val="F17475">
                  <a:lumMod val="75000"/>
                </a:srgbClr>
              </a:solidFill>
              <a:rou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ctr" defTabSz="914400" rtl="0" eaLnBrk="1" fontAlgn="auto" latinLnBrk="0" hangingPunct="1">
                <a:lnSpc>
                  <a:spcPct val="100000"/>
                </a:lnSpc>
                <a:spcBef>
                  <a:spcPct val="0"/>
                </a:spcBef>
                <a:spcAft>
                  <a:spcPts val="0"/>
                </a:spcAft>
                <a:buClrTx/>
                <a:buSzTx/>
                <a:buFont typeface="Arial" panose="020B0604020202020204" pitchFamily="34" charset="0"/>
                <a:buNone/>
                <a:defRPr/>
              </a:pPr>
              <a:r>
                <a:rPr kumimoji="0" lang="en-US" altLang="zh-CN" sz="1500" b="1" i="0" u="none" strike="noStrike" kern="0" cap="none" spc="0" normalizeH="0" baseline="0" noProof="0" dirty="0">
                  <a:ln>
                    <a:noFill/>
                  </a:ln>
                  <a:solidFill>
                    <a:srgbClr val="C00000"/>
                  </a:solidFill>
                  <a:effectLst/>
                  <a:uLnTx/>
                  <a:uFillTx/>
                  <a:latin typeface="+mn-lt"/>
                  <a:ea typeface="+mn-ea"/>
                  <a:cs typeface="+mn-ea"/>
                  <a:sym typeface="+mn-lt"/>
                </a:rPr>
                <a:t> </a:t>
              </a:r>
              <a:endParaRPr kumimoji="0" lang="zh-CN" altLang="en-US" sz="1500" b="1" i="0" u="none" strike="noStrike" kern="0" cap="none" spc="0" normalizeH="0" baseline="0" noProof="0" dirty="0">
                <a:ln>
                  <a:noFill/>
                </a:ln>
                <a:solidFill>
                  <a:srgbClr val="C00000"/>
                </a:solidFill>
                <a:effectLst/>
                <a:uLnTx/>
                <a:uFillTx/>
                <a:latin typeface="+mn-lt"/>
                <a:ea typeface="+mn-ea"/>
                <a:cs typeface="+mn-ea"/>
                <a:sym typeface="+mn-lt"/>
              </a:endParaRPr>
            </a:p>
          </p:txBody>
        </p:sp>
        <p:sp>
          <p:nvSpPr>
            <p:cNvPr id="28" name="Aitds3"/>
            <p:cNvSpPr/>
            <p:nvPr/>
          </p:nvSpPr>
          <p:spPr>
            <a:xfrm>
              <a:off x="926511" y="3899030"/>
              <a:ext cx="2939524" cy="1255728"/>
            </a:xfrm>
            <a:prstGeom prst="rect">
              <a:avLst/>
            </a:prstGeom>
          </p:spPr>
          <p:txBody>
            <a:bodyPr wrap="square">
              <a:spAutoFit/>
            </a:bodyPr>
            <a:lstStyle/>
            <a:p>
              <a:pPr lvl="0" algn="just">
                <a:lnSpc>
                  <a:spcPct val="140000"/>
                </a:lnSpc>
                <a:defRPr/>
              </a:pPr>
              <a:r>
                <a:rPr lang="zh-CN" altLang="en-US" dirty="0">
                  <a:solidFill>
                    <a:prstClr val="black"/>
                  </a:solidFill>
                  <a:cs typeface="+mn-ea"/>
                  <a:sym typeface="+mn-lt"/>
                </a:rPr>
                <a:t>意在让干部在重大斗争中去经受锻炼，在座各位都是基层同志，工作任务重、工作压力大，但也要珍惜机遇、视实践锻炼为宝贵机会，主动投身到工作一线中去，在攻坚克难中增长斗争本领，在新时代的伟大斗争实践中实现人生价值。  　</a:t>
              </a:r>
              <a:endParaRPr lang="zh-CN" altLang="en-US" dirty="0">
                <a:solidFill>
                  <a:prstClr val="black"/>
                </a:solidFill>
                <a:cs typeface="+mn-ea"/>
                <a:sym typeface="+mn-lt"/>
              </a:endParaRPr>
            </a:p>
          </p:txBody>
        </p:sp>
      </p:grpSp>
    </p:spTree>
  </p:cSld>
  <p:clrMapOvr>
    <a:masterClrMapping/>
  </p:clrMapOvr>
  <mc:AlternateContent xmlns:mc="http://schemas.openxmlformats.org/markup-compatibility/2006">
    <mc:Choice xmlns:p14="http://schemas.microsoft.com/office/powerpoint/2010/main" Requires="p14">
      <p:transition spd="slow" p14:dur="1500" advTm="2000">
        <p:random/>
      </p:transition>
    </mc:Choice>
    <mc:Fallback>
      <p:transition spd="slow"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0-#ppt_w/2"/>
                                          </p:val>
                                        </p:tav>
                                        <p:tav tm="100000">
                                          <p:val>
                                            <p:strVal val="#ppt_x"/>
                                          </p:val>
                                        </p:tav>
                                      </p:tavLst>
                                    </p:anim>
                                    <p:anim calcmode="lin" valueType="num">
                                      <p:cBhvr additive="base">
                                        <p:cTn id="8"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nodeType="click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dissolve">
                                      <p:cBhvr>
                                        <p:cTn id="13" dur="500"/>
                                        <p:tgtEl>
                                          <p:spTgt spid="21"/>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24"/>
                                        </p:tgtEl>
                                        <p:attrNameLst>
                                          <p:attrName>style.visibility</p:attrName>
                                        </p:attrNameLst>
                                      </p:cBhvr>
                                      <p:to>
                                        <p:strVal val="visible"/>
                                      </p:to>
                                    </p:set>
                                    <p:anim calcmode="lin" valueType="num">
                                      <p:cBhvr additive="base">
                                        <p:cTn id="18" dur="500" fill="hold"/>
                                        <p:tgtEl>
                                          <p:spTgt spid="24"/>
                                        </p:tgtEl>
                                        <p:attrNameLst>
                                          <p:attrName>ppt_x</p:attrName>
                                        </p:attrNameLst>
                                      </p:cBhvr>
                                      <p:tavLst>
                                        <p:tav tm="0">
                                          <p:val>
                                            <p:strVal val="#ppt_x"/>
                                          </p:val>
                                        </p:tav>
                                        <p:tav tm="100000">
                                          <p:val>
                                            <p:strVal val="#ppt_x"/>
                                          </p:val>
                                        </p:tav>
                                      </p:tavLst>
                                    </p:anim>
                                    <p:anim calcmode="lin" valueType="num">
                                      <p:cBhvr additive="base">
                                        <p:cTn id="19"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barn(inVertical)">
                                      <p:cBhvr>
                                        <p:cTn id="2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图片 4"/>
          <p:cNvPicPr>
            <a:picLocks noChangeAspect="1"/>
          </p:cNvPicPr>
          <p:nvPr/>
        </p:nvPicPr>
        <p:blipFill rotWithShape="1">
          <a:blip r:embed="rId2" cstate="hqprint">
            <a:extLst>
              <a:ext uri="{28A0092B-C50C-407E-A947-70E740481C1C}">
                <a14:useLocalDpi xmlns:a14="http://schemas.microsoft.com/office/drawing/2010/main" val="0"/>
              </a:ext>
            </a:extLst>
          </a:blip>
          <a:srcRect t="30625"/>
          <a:stretch>
            <a:fillRect/>
          </a:stretch>
        </p:blipFill>
        <p:spPr>
          <a:xfrm flipH="1">
            <a:off x="0" y="2628900"/>
            <a:ext cx="12192000" cy="4229100"/>
          </a:xfrm>
          <a:prstGeom prst="rect">
            <a:avLst/>
          </a:prstGeom>
        </p:spPr>
      </p:pic>
      <p:pic>
        <p:nvPicPr>
          <p:cNvPr id="6" name="图片 5"/>
          <p:cNvPicPr>
            <a:picLocks noChangeAspect="1"/>
          </p:cNvPicPr>
          <p:nvPr/>
        </p:nvPicPr>
        <p:blipFill rotWithShape="1">
          <a:blip r:embed="rId3" cstate="hqprint">
            <a:extLst>
              <a:ext uri="{28A0092B-C50C-407E-A947-70E740481C1C}">
                <a14:useLocalDpi xmlns:a14="http://schemas.microsoft.com/office/drawing/2010/main" val="0"/>
              </a:ext>
            </a:extLst>
          </a:blip>
          <a:srcRect l="63906" b="76562"/>
          <a:stretch>
            <a:fillRect/>
          </a:stretch>
        </p:blipFill>
        <p:spPr>
          <a:xfrm>
            <a:off x="7791450" y="0"/>
            <a:ext cx="4400550" cy="1428750"/>
          </a:xfrm>
          <a:prstGeom prst="rect">
            <a:avLst/>
          </a:prstGeom>
        </p:spPr>
      </p:pic>
      <p:sp>
        <p:nvSpPr>
          <p:cNvPr id="8" name="矩形 7"/>
          <p:cNvSpPr/>
          <p:nvPr/>
        </p:nvSpPr>
        <p:spPr>
          <a:xfrm>
            <a:off x="883304" y="2527530"/>
            <a:ext cx="7912415" cy="2086725"/>
          </a:xfrm>
          <a:prstGeom prst="rect">
            <a:avLst/>
          </a:prstGeom>
        </p:spPr>
        <p:txBody>
          <a:bodyPr wrap="square">
            <a:spAutoFit/>
          </a:bodyPr>
          <a:lstStyle/>
          <a:p>
            <a:pPr algn="ctr">
              <a:lnSpc>
                <a:spcPct val="90000"/>
              </a:lnSpc>
            </a:pPr>
            <a:r>
              <a:rPr lang="zh-CN" altLang="en-US" sz="7200" spc="-100" dirty="0">
                <a:gradFill flip="none" rotWithShape="1">
                  <a:gsLst>
                    <a:gs pos="100000">
                      <a:srgbClr val="FF0000"/>
                    </a:gs>
                    <a:gs pos="0">
                      <a:srgbClr val="B50008"/>
                    </a:gs>
                  </a:gsLst>
                  <a:lin ang="16200000" scaled="1"/>
                  <a:tileRect/>
                </a:gradFill>
                <a:effectLst>
                  <a:outerShdw blurRad="38100" dist="38100" dir="2700000" algn="tl">
                    <a:srgbClr val="000000">
                      <a:alpha val="43137"/>
                    </a:srgbClr>
                  </a:outerShdw>
                </a:effectLst>
                <a:latin typeface="汉仪菱心体简" panose="02010400000101010101" pitchFamily="2" charset="-122"/>
                <a:ea typeface="汉仪菱心体简" panose="02010400000101010101" pitchFamily="2" charset="-122"/>
                <a:cs typeface="+mn-ea"/>
                <a:sym typeface="+mn-lt"/>
              </a:rPr>
              <a:t>发扬斗争精神勇于担当作为</a:t>
            </a:r>
            <a:endParaRPr lang="zh-CN" altLang="en-US" sz="7200" spc="-100" dirty="0">
              <a:gradFill flip="none" rotWithShape="1">
                <a:gsLst>
                  <a:gs pos="100000">
                    <a:srgbClr val="FF0000"/>
                  </a:gs>
                  <a:gs pos="0">
                    <a:srgbClr val="B50008"/>
                  </a:gs>
                </a:gsLst>
                <a:lin ang="16200000" scaled="1"/>
                <a:tileRect/>
              </a:gradFill>
              <a:effectLst>
                <a:outerShdw blurRad="38100" dist="38100" dir="2700000" algn="tl">
                  <a:srgbClr val="000000">
                    <a:alpha val="43137"/>
                  </a:srgbClr>
                </a:outerShdw>
              </a:effectLst>
              <a:latin typeface="汉仪菱心体简" panose="02010400000101010101" pitchFamily="2" charset="-122"/>
              <a:ea typeface="汉仪菱心体简" panose="02010400000101010101" pitchFamily="2" charset="-122"/>
              <a:cs typeface="+mn-ea"/>
              <a:sym typeface="+mn-lt"/>
            </a:endParaRPr>
          </a:p>
        </p:txBody>
      </p:sp>
      <p:pic>
        <p:nvPicPr>
          <p:cNvPr id="13" name="图片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5497" y="246371"/>
            <a:ext cx="1195615" cy="966967"/>
          </a:xfrm>
          <a:prstGeom prst="rect">
            <a:avLst/>
          </a:prstGeom>
        </p:spPr>
      </p:pic>
      <p:sp>
        <p:nvSpPr>
          <p:cNvPr id="26" name="Aitds3-1"/>
          <p:cNvSpPr/>
          <p:nvPr/>
        </p:nvSpPr>
        <p:spPr>
          <a:xfrm>
            <a:off x="2832697" y="1675121"/>
            <a:ext cx="3773118" cy="609172"/>
          </a:xfrm>
          <a:prstGeom prst="roundRect">
            <a:avLst>
              <a:gd name="adj" fmla="val 14980"/>
            </a:avLst>
          </a:prstGeom>
          <a:gradFill flip="none" rotWithShape="1">
            <a:gsLst>
              <a:gs pos="100000">
                <a:srgbClr val="FF0000"/>
              </a:gs>
              <a:gs pos="0">
                <a:srgbClr val="B50008"/>
              </a:gs>
            </a:gsLst>
            <a:lin ang="17400000" scaled="0"/>
            <a:tileRect/>
          </a:gradFill>
          <a:ln w="12700" cap="flat" cmpd="sng" algn="ctr">
            <a:noFill/>
            <a:prstDash val="solid"/>
            <a:miter lim="800000"/>
          </a:ln>
          <a:effectLst>
            <a:outerShdw blurRad="381000" dist="127000" dir="5400000" algn="tr" rotWithShape="0">
              <a:schemeClr val="bg2">
                <a:lumMod val="75000"/>
                <a:alpha val="40000"/>
              </a:schemeClr>
            </a:outerShdw>
          </a:effectLst>
        </p:spPr>
        <p:txBody>
          <a:bodyPr rtlCol="0" anchor="ctr"/>
          <a:lstStyle/>
          <a:p>
            <a:pPr algn="ctr"/>
            <a:r>
              <a:rPr lang="en-US" altLang="zh-CN" sz="3200" b="1" dirty="0" smtClean="0">
                <a:solidFill>
                  <a:srgbClr val="FFFBF3"/>
                </a:solidFill>
                <a:latin typeface="微软雅黑" panose="020B0503020204020204" pitchFamily="34" charset="-122"/>
                <a:ea typeface="微软雅黑" panose="020B0503020204020204" pitchFamily="34" charset="-122"/>
                <a:cs typeface="阿里巴巴普惠体" panose="00020600040101010101" pitchFamily="18" charset="-122"/>
                <a:sym typeface="阿里巴巴普惠体" panose="00020600040101010101" pitchFamily="18" charset="-122"/>
              </a:rPr>
              <a:t>PART 04</a:t>
            </a:r>
            <a:endParaRPr lang="zh-CN" altLang="en-US" sz="3200" b="1" dirty="0">
              <a:solidFill>
                <a:srgbClr val="FFFBF3"/>
              </a:solidFill>
              <a:latin typeface="微软雅黑" panose="020B0503020204020204" pitchFamily="34" charset="-122"/>
              <a:ea typeface="微软雅黑" panose="020B0503020204020204" pitchFamily="34" charset="-122"/>
              <a:cs typeface="阿里巴巴普惠体" panose="00020600040101010101" pitchFamily="18" charset="-122"/>
              <a:sym typeface="阿里巴巴普惠体" panose="00020600040101010101" pitchFamily="18"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Tm="2000">
        <p:random/>
      </p:transition>
    </mc:Choice>
    <mc:Fallback>
      <p:transition spd="slow"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right)">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p:cTn id="17" dur="500" fill="hold"/>
                                        <p:tgtEl>
                                          <p:spTgt spid="13"/>
                                        </p:tgtEl>
                                        <p:attrNameLst>
                                          <p:attrName>ppt_w</p:attrName>
                                        </p:attrNameLst>
                                      </p:cBhvr>
                                      <p:tavLst>
                                        <p:tav tm="0">
                                          <p:val>
                                            <p:fltVal val="0"/>
                                          </p:val>
                                        </p:tav>
                                        <p:tav tm="100000">
                                          <p:val>
                                            <p:strVal val="#ppt_w"/>
                                          </p:val>
                                        </p:tav>
                                      </p:tavLst>
                                    </p:anim>
                                    <p:anim calcmode="lin" valueType="num">
                                      <p:cBhvr>
                                        <p:cTn id="18" dur="500" fill="hold"/>
                                        <p:tgtEl>
                                          <p:spTgt spid="13"/>
                                        </p:tgtEl>
                                        <p:attrNameLst>
                                          <p:attrName>ppt_h</p:attrName>
                                        </p:attrNameLst>
                                      </p:cBhvr>
                                      <p:tavLst>
                                        <p:tav tm="0">
                                          <p:val>
                                            <p:fltVal val="0"/>
                                          </p:val>
                                        </p:tav>
                                        <p:tav tm="100000">
                                          <p:val>
                                            <p:strVal val="#ppt_h"/>
                                          </p:val>
                                        </p:tav>
                                      </p:tavLst>
                                    </p:anim>
                                    <p:animEffect transition="in" filter="fade">
                                      <p:cBhvr>
                                        <p:cTn id="19" dur="500"/>
                                        <p:tgtEl>
                                          <p:spTgt spid="13"/>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barn(inVertical)">
                                      <p:cBhvr>
                                        <p:cTn id="24" dur="500"/>
                                        <p:tgtEl>
                                          <p:spTgt spid="26"/>
                                        </p:tgtEl>
                                      </p:cBhvr>
                                    </p:animEffect>
                                  </p:childTnLst>
                                </p:cTn>
                              </p:par>
                            </p:childTnLst>
                          </p:cTn>
                        </p:par>
                        <p:par>
                          <p:cTn id="25" fill="hold">
                            <p:stCondLst>
                              <p:cond delay="500"/>
                            </p:stCondLst>
                            <p:childTnLst>
                              <p:par>
                                <p:cTn id="26" presetID="23" presetClass="entr" presetSubtype="36" fill="hold" grpId="0" nodeType="afterEffect">
                                  <p:stCondLst>
                                    <p:cond delay="0"/>
                                  </p:stCondLst>
                                  <p:iterate type="lt">
                                    <p:tmPct val="10000"/>
                                  </p:iterate>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strVal val="(6*min(max(#ppt_w*#ppt_h,.3),1)-7.4)/-.7*#ppt_w"/>
                                          </p:val>
                                        </p:tav>
                                        <p:tav tm="100000">
                                          <p:val>
                                            <p:strVal val="#ppt_w"/>
                                          </p:val>
                                        </p:tav>
                                      </p:tavLst>
                                    </p:anim>
                                    <p:anim calcmode="lin" valueType="num">
                                      <p:cBhvr>
                                        <p:cTn id="29" dur="500" fill="hold"/>
                                        <p:tgtEl>
                                          <p:spTgt spid="8"/>
                                        </p:tgtEl>
                                        <p:attrNameLst>
                                          <p:attrName>ppt_h</p:attrName>
                                        </p:attrNameLst>
                                      </p:cBhvr>
                                      <p:tavLst>
                                        <p:tav tm="0">
                                          <p:val>
                                            <p:strVal val="(6*min(max(#ppt_w*#ppt_h,.3),1)-7.4)/-.7*#ppt_h"/>
                                          </p:val>
                                        </p:tav>
                                        <p:tav tm="100000">
                                          <p:val>
                                            <p:strVal val="#ppt_h"/>
                                          </p:val>
                                        </p:tav>
                                      </p:tavLst>
                                    </p:anim>
                                    <p:anim calcmode="lin" valueType="num">
                                      <p:cBhvr>
                                        <p:cTn id="30" dur="500" fill="hold"/>
                                        <p:tgtEl>
                                          <p:spTgt spid="8"/>
                                        </p:tgtEl>
                                        <p:attrNameLst>
                                          <p:attrName>ppt_x</p:attrName>
                                        </p:attrNameLst>
                                      </p:cBhvr>
                                      <p:tavLst>
                                        <p:tav tm="0">
                                          <p:val>
                                            <p:fltVal val="0.5"/>
                                          </p:val>
                                        </p:tav>
                                        <p:tav tm="100000">
                                          <p:val>
                                            <p:strVal val="#ppt_x"/>
                                          </p:val>
                                        </p:tav>
                                      </p:tavLst>
                                    </p:anim>
                                    <p:anim calcmode="lin" valueType="num">
                                      <p:cBhvr>
                                        <p:cTn id="31" dur="500" fill="hold"/>
                                        <p:tgtEl>
                                          <p:spTgt spid="8"/>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6" name="组合 5"/>
          <p:cNvGrpSpPr/>
          <p:nvPr/>
        </p:nvGrpSpPr>
        <p:grpSpPr>
          <a:xfrm>
            <a:off x="218822" y="96130"/>
            <a:ext cx="5163998" cy="966967"/>
            <a:chOff x="218822" y="96130"/>
            <a:chExt cx="5163998" cy="966967"/>
          </a:xfrm>
        </p:grpSpPr>
        <p:sp>
          <p:nvSpPr>
            <p:cNvPr id="7" name="Aitds3-1"/>
            <p:cNvSpPr/>
            <p:nvPr/>
          </p:nvSpPr>
          <p:spPr>
            <a:xfrm>
              <a:off x="656007" y="341703"/>
              <a:ext cx="4726813" cy="609172"/>
            </a:xfrm>
            <a:prstGeom prst="roundRect">
              <a:avLst>
                <a:gd name="adj" fmla="val 14980"/>
              </a:avLst>
            </a:prstGeom>
            <a:gradFill flip="none" rotWithShape="1">
              <a:gsLst>
                <a:gs pos="100000">
                  <a:srgbClr val="FF0000"/>
                </a:gs>
                <a:gs pos="0">
                  <a:srgbClr val="B50008"/>
                </a:gs>
              </a:gsLst>
              <a:lin ang="17400000" scaled="0"/>
              <a:tileRect/>
            </a:gradFill>
            <a:ln w="12700" cap="flat" cmpd="sng" algn="ctr">
              <a:noFill/>
              <a:prstDash val="solid"/>
              <a:miter lim="800000"/>
            </a:ln>
            <a:effectLst>
              <a:outerShdw blurRad="381000" dist="127000" dir="5400000" algn="tr" rotWithShape="0">
                <a:schemeClr val="bg2">
                  <a:lumMod val="75000"/>
                  <a:alpha val="40000"/>
                </a:schemeClr>
              </a:outerShdw>
            </a:effectLst>
          </p:spPr>
          <p:txBody>
            <a:bodyPr rtlCol="0" anchor="ctr"/>
            <a:lstStyle/>
            <a:p>
              <a:pPr algn="r"/>
              <a:r>
                <a:rPr lang="zh-CN" altLang="en-US" sz="2400" b="1" dirty="0">
                  <a:solidFill>
                    <a:srgbClr val="FFFBF3"/>
                  </a:solidFill>
                  <a:latin typeface="微软雅黑" panose="020B0503020204020204" pitchFamily="34" charset="-122"/>
                  <a:ea typeface="微软雅黑" panose="020B0503020204020204" pitchFamily="34" charset="-122"/>
                  <a:cs typeface="阿里巴巴普惠体" panose="00020600040101010101" pitchFamily="18" charset="-122"/>
                  <a:sym typeface="阿里巴巴普惠体" panose="00020600040101010101" pitchFamily="18" charset="-122"/>
                </a:rPr>
                <a:t>发扬斗争精神勇于担当作为</a:t>
              </a:r>
              <a:endParaRPr lang="zh-CN" altLang="en-US" sz="2400" b="1" dirty="0">
                <a:solidFill>
                  <a:srgbClr val="FFFBF3"/>
                </a:solidFill>
                <a:latin typeface="微软雅黑" panose="020B0503020204020204" pitchFamily="34" charset="-122"/>
                <a:ea typeface="微软雅黑" panose="020B0503020204020204" pitchFamily="34" charset="-122"/>
                <a:cs typeface="阿里巴巴普惠体" panose="00020600040101010101" pitchFamily="18" charset="-122"/>
                <a:sym typeface="阿里巴巴普惠体" panose="00020600040101010101" pitchFamily="18" charset="-122"/>
              </a:endParaRPr>
            </a:p>
          </p:txBody>
        </p:sp>
        <p:pic>
          <p:nvPicPr>
            <p:cNvPr id="9" name="图片 8"/>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218822" y="96130"/>
              <a:ext cx="1195615" cy="966967"/>
            </a:xfrm>
            <a:prstGeom prst="rect">
              <a:avLst/>
            </a:prstGeom>
          </p:spPr>
        </p:pic>
      </p:grpSp>
      <p:sp>
        <p:nvSpPr>
          <p:cNvPr id="10" name="Aitds2"/>
          <p:cNvSpPr/>
          <p:nvPr/>
        </p:nvSpPr>
        <p:spPr>
          <a:xfrm>
            <a:off x="633984" y="1750999"/>
            <a:ext cx="11167872" cy="4345001"/>
          </a:xfrm>
          <a:prstGeom prst="rect">
            <a:avLst/>
          </a:prstGeom>
          <a:noFill/>
          <a:ln w="19050" cap="flat" cmpd="sng" algn="ctr">
            <a:solidFill>
              <a:srgbClr val="F50000"/>
            </a:solidFill>
            <a:prstDash val="sysDot"/>
          </a:ln>
          <a:effectLst/>
        </p:spPr>
        <p:txBody>
          <a:bodyPr rtlCol="0" anchor="ctr"/>
          <a:lstStyle/>
          <a:p>
            <a:pPr algn="ctr" fontAlgn="base">
              <a:spcBef>
                <a:spcPct val="0"/>
              </a:spcBef>
              <a:spcAft>
                <a:spcPct val="0"/>
              </a:spcAft>
              <a:defRPr/>
            </a:pPr>
            <a:endParaRPr lang="zh-CN" altLang="en-US" sz="4000" b="1" kern="0" dirty="0">
              <a:solidFill>
                <a:srgbClr val="FFFDFB"/>
              </a:solidFill>
              <a:latin typeface="+mn-ea"/>
              <a:cs typeface="阿里巴巴普惠体" panose="00020600040101010101" pitchFamily="18" charset="-122"/>
              <a:sym typeface="阿里巴巴普惠体" panose="00020600040101010101" pitchFamily="18" charset="-122"/>
            </a:endParaRPr>
          </a:p>
        </p:txBody>
      </p:sp>
      <p:grpSp>
        <p:nvGrpSpPr>
          <p:cNvPr id="11" name="Aitds3"/>
          <p:cNvGrpSpPr/>
          <p:nvPr/>
        </p:nvGrpSpPr>
        <p:grpSpPr>
          <a:xfrm flipH="1">
            <a:off x="1038629" y="433184"/>
            <a:ext cx="6704727" cy="4751381"/>
            <a:chOff x="4483608" y="315537"/>
            <a:chExt cx="6705600" cy="4752000"/>
          </a:xfrm>
        </p:grpSpPr>
        <p:sp>
          <p:nvSpPr>
            <p:cNvPr id="12" name="Aitds3-1"/>
            <p:cNvSpPr>
              <a:spLocks noChangeAspect="1"/>
            </p:cNvSpPr>
            <p:nvPr/>
          </p:nvSpPr>
          <p:spPr>
            <a:xfrm rot="7514911">
              <a:off x="5421800" y="-135995"/>
              <a:ext cx="4752000" cy="5655064"/>
            </a:xfrm>
            <a:custGeom>
              <a:avLst/>
              <a:gdLst>
                <a:gd name="connsiteX0" fmla="*/ 3471006 w 4780572"/>
                <a:gd name="connsiteY0" fmla="*/ 5607850 h 5689059"/>
                <a:gd name="connsiteX1" fmla="*/ 35218 w 4780572"/>
                <a:gd name="connsiteY1" fmla="*/ 746056 h 5689059"/>
                <a:gd name="connsiteX2" fmla="*/ 81209 w 4780572"/>
                <a:gd name="connsiteY2" fmla="*/ 478444 h 5689059"/>
                <a:gd name="connsiteX3" fmla="*/ 708395 w 4780572"/>
                <a:gd name="connsiteY3" fmla="*/ 35218 h 5689059"/>
                <a:gd name="connsiteX4" fmla="*/ 976007 w 4780572"/>
                <a:gd name="connsiteY4" fmla="*/ 81209 h 5689059"/>
                <a:gd name="connsiteX5" fmla="*/ 3908111 w 4780572"/>
                <a:gd name="connsiteY5" fmla="*/ 4230269 h 5689059"/>
                <a:gd name="connsiteX6" fmla="*/ 4780572 w 4780572"/>
                <a:gd name="connsiteY6" fmla="*/ 4620190 h 5689059"/>
                <a:gd name="connsiteX7" fmla="*/ 4183665 w 4780572"/>
                <a:gd name="connsiteY7" fmla="*/ 4620190 h 5689059"/>
                <a:gd name="connsiteX8" fmla="*/ 4411795 w 4780572"/>
                <a:gd name="connsiteY8" fmla="*/ 4943003 h 5689059"/>
                <a:gd name="connsiteX9" fmla="*/ 4365803 w 4780572"/>
                <a:gd name="connsiteY9" fmla="*/ 5210615 h 5689059"/>
                <a:gd name="connsiteX10" fmla="*/ 3738618 w 4780572"/>
                <a:gd name="connsiteY10" fmla="*/ 5653842 h 5689059"/>
                <a:gd name="connsiteX11" fmla="*/ 3471006 w 4780572"/>
                <a:gd name="connsiteY11" fmla="*/ 5607850 h 5689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780572" h="5689059">
                  <a:moveTo>
                    <a:pt x="3471006" y="5607850"/>
                  </a:moveTo>
                  <a:lnTo>
                    <a:pt x="35218" y="746056"/>
                  </a:lnTo>
                  <a:cubicBezTo>
                    <a:pt x="-25981" y="659457"/>
                    <a:pt x="-5390" y="539643"/>
                    <a:pt x="81209" y="478444"/>
                  </a:cubicBezTo>
                  <a:lnTo>
                    <a:pt x="708395" y="35218"/>
                  </a:lnTo>
                  <a:cubicBezTo>
                    <a:pt x="794994" y="-25981"/>
                    <a:pt x="914808" y="-5390"/>
                    <a:pt x="976007" y="81209"/>
                  </a:cubicBezTo>
                  <a:lnTo>
                    <a:pt x="3908111" y="4230269"/>
                  </a:lnTo>
                  <a:lnTo>
                    <a:pt x="4780572" y="4620190"/>
                  </a:lnTo>
                  <a:lnTo>
                    <a:pt x="4183665" y="4620190"/>
                  </a:lnTo>
                  <a:lnTo>
                    <a:pt x="4411795" y="4943003"/>
                  </a:lnTo>
                  <a:cubicBezTo>
                    <a:pt x="4472993" y="5029603"/>
                    <a:pt x="4452402" y="5149416"/>
                    <a:pt x="4365803" y="5210615"/>
                  </a:cubicBezTo>
                  <a:lnTo>
                    <a:pt x="3738618" y="5653842"/>
                  </a:lnTo>
                  <a:cubicBezTo>
                    <a:pt x="3652019" y="5715040"/>
                    <a:pt x="3532205" y="5694449"/>
                    <a:pt x="3471006" y="5607850"/>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阿里巴巴普惠体" panose="00020600040101010101" pitchFamily="18" charset="-122"/>
                <a:ea typeface="阿里巴巴普惠体" panose="00020600040101010101" pitchFamily="18" charset="-122"/>
                <a:cs typeface="阿里巴巴普惠体" panose="00020600040101010101" pitchFamily="18" charset="-122"/>
                <a:sym typeface="阿里巴巴普惠体" panose="00020600040101010101" pitchFamily="18" charset="-122"/>
              </a:endParaRPr>
            </a:p>
          </p:txBody>
        </p:sp>
        <p:sp>
          <p:nvSpPr>
            <p:cNvPr id="13" name="Aitds3-2"/>
            <p:cNvSpPr/>
            <p:nvPr/>
          </p:nvSpPr>
          <p:spPr>
            <a:xfrm>
              <a:off x="4483608" y="2254372"/>
              <a:ext cx="6705600" cy="584851"/>
            </a:xfrm>
            <a:prstGeom prst="rect">
              <a:avLst/>
            </a:prstGeom>
          </p:spPr>
          <p:txBody>
            <a:bodyPr wrap="square">
              <a:spAutoFit/>
            </a:bodyPr>
            <a:lstStyle/>
            <a:p>
              <a:pPr algn="ctr">
                <a:buClr>
                  <a:srgbClr val="DA1A0F"/>
                </a:buClr>
              </a:pPr>
              <a:r>
                <a:rPr lang="zh-CN" altLang="en-US" sz="3200" b="1" dirty="0">
                  <a:solidFill>
                    <a:srgbClr val="FFFBF3"/>
                  </a:solidFill>
                  <a:latin typeface="阿里巴巴普惠体" panose="00020600040101010101" pitchFamily="18" charset="-122"/>
                  <a:ea typeface="阿里巴巴普惠体" panose="00020600040101010101" pitchFamily="18" charset="-122"/>
                  <a:cs typeface="阿里巴巴普惠体" panose="00020600040101010101" pitchFamily="18" charset="-122"/>
                  <a:sym typeface="阿里巴巴普惠体" panose="00020600040101010101" pitchFamily="18" charset="-122"/>
                </a:rPr>
                <a:t>斗争的长期性、复杂性、艰巨性</a:t>
              </a:r>
              <a:endParaRPr lang="zh-CN" altLang="en-US" sz="3200" b="1" dirty="0">
                <a:solidFill>
                  <a:srgbClr val="FFFBF3"/>
                </a:solidFill>
                <a:latin typeface="阿里巴巴普惠体" panose="00020600040101010101" pitchFamily="18" charset="-122"/>
                <a:ea typeface="阿里巴巴普惠体" panose="00020600040101010101" pitchFamily="18" charset="-122"/>
                <a:cs typeface="阿里巴巴普惠体" panose="00020600040101010101" pitchFamily="18" charset="-122"/>
                <a:sym typeface="阿里巴巴普惠体" panose="00020600040101010101" pitchFamily="18" charset="-122"/>
              </a:endParaRPr>
            </a:p>
          </p:txBody>
        </p:sp>
      </p:grpSp>
      <p:pic>
        <p:nvPicPr>
          <p:cNvPr id="14" name="Aitds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a:xfrm>
            <a:off x="8109486" y="2636307"/>
            <a:ext cx="2863689" cy="2863689"/>
          </a:xfrm>
          <a:prstGeom prst="round2DiagRect">
            <a:avLst>
              <a:gd name="adj1" fmla="val 16667"/>
              <a:gd name="adj2" fmla="val 0"/>
            </a:avLst>
          </a:prstGeom>
          <a:ln w="88900" cap="sq">
            <a:solidFill>
              <a:srgbClr val="FFFFFF"/>
            </a:solidFill>
            <a:miter lim="800000"/>
            <a:headEnd/>
            <a:tailEnd/>
          </a:ln>
          <a:effectLst>
            <a:outerShdw blurRad="50800" dist="38100" dir="2700000" algn="tl" rotWithShape="0">
              <a:prstClr val="black">
                <a:alpha val="40000"/>
              </a:prstClr>
            </a:outerShdw>
          </a:effectLst>
        </p:spPr>
      </p:pic>
      <p:sp>
        <p:nvSpPr>
          <p:cNvPr id="15" name="Aitds5"/>
          <p:cNvSpPr/>
          <p:nvPr/>
        </p:nvSpPr>
        <p:spPr>
          <a:xfrm>
            <a:off x="1119029" y="3756665"/>
            <a:ext cx="6494285" cy="2252924"/>
          </a:xfrm>
          <a:prstGeom prst="rect">
            <a:avLst/>
          </a:prstGeom>
        </p:spPr>
        <p:txBody>
          <a:bodyPr wrap="square">
            <a:spAutoFit/>
          </a:bodyPr>
          <a:lstStyle/>
          <a:p>
            <a:pPr lvl="0" algn="just" defTabSz="914400">
              <a:lnSpc>
                <a:spcPct val="130000"/>
              </a:lnSpc>
              <a:defRPr/>
            </a:pPr>
            <a:r>
              <a:rPr lang="zh-CN" altLang="en-US" kern="0" dirty="0">
                <a:solidFill>
                  <a:prstClr val="black">
                    <a:lumMod val="95000"/>
                    <a:lumOff val="5000"/>
                  </a:prstClr>
                </a:solidFill>
                <a:latin typeface="+mn-ea"/>
                <a:cs typeface="+mn-ea"/>
                <a:sym typeface="+mn-lt"/>
              </a:rPr>
              <a:t>中国共产党是在斗争中诞生、成长、壮大的政党。经过近百年的奋斗洗礼，斗争精神早已融入党的血脉，贯穿于革命、建设和改革各个时期。当下，中华民族正处在伟大复兴的关键时期，改革发展正处在克难攻坚、闯关夺隘的重要阶段，前进的道路不可能一帆风顺，广大共产党员必须充分认识斗争的长期性、复杂性、艰巨性。</a:t>
            </a:r>
            <a:endParaRPr lang="zh-CN" altLang="en-US" b="1" kern="0" dirty="0">
              <a:solidFill>
                <a:srgbClr val="FF0000"/>
              </a:solidFill>
              <a:latin typeface="+mn-ea"/>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500" advTm="2000">
        <p:random/>
      </p:transition>
    </mc:Choice>
    <mc:Fallback>
      <p:transition spd="slow"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1" presetClass="entr" presetSubtype="1"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heel(1)">
                                      <p:cBhvr>
                                        <p:cTn id="12" dur="2000"/>
                                        <p:tgtEl>
                                          <p:spTgt spid="10"/>
                                        </p:tgtEl>
                                      </p:cBhvr>
                                    </p:animEffect>
                                  </p:childTnLst>
                                </p:cTn>
                              </p:par>
                            </p:childTnLst>
                          </p:cTn>
                        </p:par>
                        <p:par>
                          <p:cTn id="13" fill="hold">
                            <p:stCondLst>
                              <p:cond delay="2500"/>
                            </p:stCondLst>
                            <p:childTnLst>
                              <p:par>
                                <p:cTn id="14" presetID="49" presetClass="entr" presetSubtype="0" decel="100000" fill="hold" nodeType="afterEffect">
                                  <p:stCondLst>
                                    <p:cond delay="0"/>
                                  </p:stCondLst>
                                  <p:childTnLst>
                                    <p:set>
                                      <p:cBhvr>
                                        <p:cTn id="15" dur="1" fill="hold">
                                          <p:stCondLst>
                                            <p:cond delay="0"/>
                                          </p:stCondLst>
                                        </p:cTn>
                                        <p:tgtEl>
                                          <p:spTgt spid="14"/>
                                        </p:tgtEl>
                                        <p:attrNameLst>
                                          <p:attrName>style.visibility</p:attrName>
                                        </p:attrNameLst>
                                      </p:cBhvr>
                                      <p:to>
                                        <p:strVal val="visible"/>
                                      </p:to>
                                    </p:set>
                                    <p:anim calcmode="lin" valueType="num">
                                      <p:cBhvr>
                                        <p:cTn id="16" dur="1000" fill="hold"/>
                                        <p:tgtEl>
                                          <p:spTgt spid="14"/>
                                        </p:tgtEl>
                                        <p:attrNameLst>
                                          <p:attrName>ppt_w</p:attrName>
                                        </p:attrNameLst>
                                      </p:cBhvr>
                                      <p:tavLst>
                                        <p:tav tm="0">
                                          <p:val>
                                            <p:fltVal val="0"/>
                                          </p:val>
                                        </p:tav>
                                        <p:tav tm="100000">
                                          <p:val>
                                            <p:strVal val="#ppt_w"/>
                                          </p:val>
                                        </p:tav>
                                      </p:tavLst>
                                    </p:anim>
                                    <p:anim calcmode="lin" valueType="num">
                                      <p:cBhvr>
                                        <p:cTn id="17" dur="1000" fill="hold"/>
                                        <p:tgtEl>
                                          <p:spTgt spid="14"/>
                                        </p:tgtEl>
                                        <p:attrNameLst>
                                          <p:attrName>ppt_h</p:attrName>
                                        </p:attrNameLst>
                                      </p:cBhvr>
                                      <p:tavLst>
                                        <p:tav tm="0">
                                          <p:val>
                                            <p:fltVal val="0"/>
                                          </p:val>
                                        </p:tav>
                                        <p:tav tm="100000">
                                          <p:val>
                                            <p:strVal val="#ppt_h"/>
                                          </p:val>
                                        </p:tav>
                                      </p:tavLst>
                                    </p:anim>
                                    <p:anim calcmode="lin" valueType="num">
                                      <p:cBhvr>
                                        <p:cTn id="18" dur="1000" fill="hold"/>
                                        <p:tgtEl>
                                          <p:spTgt spid="14"/>
                                        </p:tgtEl>
                                        <p:attrNameLst>
                                          <p:attrName>style.rotation</p:attrName>
                                        </p:attrNameLst>
                                      </p:cBhvr>
                                      <p:tavLst>
                                        <p:tav tm="0">
                                          <p:val>
                                            <p:fltVal val="360"/>
                                          </p:val>
                                        </p:tav>
                                        <p:tav tm="100000">
                                          <p:val>
                                            <p:fltVal val="0"/>
                                          </p:val>
                                        </p:tav>
                                      </p:tavLst>
                                    </p:anim>
                                    <p:animEffect transition="in" filter="fade">
                                      <p:cBhvr>
                                        <p:cTn id="19" dur="1000"/>
                                        <p:tgtEl>
                                          <p:spTgt spid="14"/>
                                        </p:tgtEl>
                                      </p:cBhvr>
                                    </p:animEffect>
                                  </p:childTnLst>
                                </p:cTn>
                              </p:par>
                              <p:par>
                                <p:cTn id="20" presetID="47" presetClass="entr" presetSubtype="0"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childTnLst>
                          </p:cTn>
                        </p:par>
                        <p:par>
                          <p:cTn id="25" fill="hold">
                            <p:stCondLst>
                              <p:cond delay="3500"/>
                            </p:stCondLst>
                            <p:childTnLst>
                              <p:par>
                                <p:cTn id="26" presetID="12" presetClass="entr" presetSubtype="4"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 calcmode="lin" valueType="num">
                                      <p:cBhvr additive="base">
                                        <p:cTn id="28" dur="1000"/>
                                        <p:tgtEl>
                                          <p:spTgt spid="15"/>
                                        </p:tgtEl>
                                        <p:attrNameLst>
                                          <p:attrName>ppt_y</p:attrName>
                                        </p:attrNameLst>
                                      </p:cBhvr>
                                      <p:tavLst>
                                        <p:tav tm="0">
                                          <p:val>
                                            <p:strVal val="#ppt_y+#ppt_h*1.125000"/>
                                          </p:val>
                                        </p:tav>
                                        <p:tav tm="100000">
                                          <p:val>
                                            <p:strVal val="#ppt_y"/>
                                          </p:val>
                                        </p:tav>
                                      </p:tavLst>
                                    </p:anim>
                                    <p:animEffect transition="in" filter="wipe(up)">
                                      <p:cBhvr>
                                        <p:cTn id="29"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5"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6" name="组合 25"/>
          <p:cNvGrpSpPr/>
          <p:nvPr/>
        </p:nvGrpSpPr>
        <p:grpSpPr>
          <a:xfrm>
            <a:off x="218822" y="96130"/>
            <a:ext cx="5163998" cy="966967"/>
            <a:chOff x="218822" y="96130"/>
            <a:chExt cx="5163998" cy="966967"/>
          </a:xfrm>
        </p:grpSpPr>
        <p:sp>
          <p:nvSpPr>
            <p:cNvPr id="27" name="Aitds3-1"/>
            <p:cNvSpPr/>
            <p:nvPr/>
          </p:nvSpPr>
          <p:spPr>
            <a:xfrm>
              <a:off x="656007" y="341703"/>
              <a:ext cx="4726813" cy="609172"/>
            </a:xfrm>
            <a:prstGeom prst="roundRect">
              <a:avLst>
                <a:gd name="adj" fmla="val 14980"/>
              </a:avLst>
            </a:prstGeom>
            <a:gradFill flip="none" rotWithShape="1">
              <a:gsLst>
                <a:gs pos="100000">
                  <a:srgbClr val="FF0000"/>
                </a:gs>
                <a:gs pos="0">
                  <a:srgbClr val="B50008"/>
                </a:gs>
              </a:gsLst>
              <a:lin ang="17400000" scaled="0"/>
              <a:tileRect/>
            </a:gradFill>
            <a:ln w="12700" cap="flat" cmpd="sng" algn="ctr">
              <a:noFill/>
              <a:prstDash val="solid"/>
              <a:miter lim="800000"/>
            </a:ln>
            <a:effectLst>
              <a:outerShdw blurRad="381000" dist="127000" dir="5400000" algn="tr" rotWithShape="0">
                <a:schemeClr val="bg2">
                  <a:lumMod val="75000"/>
                  <a:alpha val="40000"/>
                </a:schemeClr>
              </a:outerShdw>
            </a:effectLst>
          </p:spPr>
          <p:txBody>
            <a:bodyPr rtlCol="0" anchor="ctr"/>
            <a:lstStyle/>
            <a:p>
              <a:pPr algn="r"/>
              <a:r>
                <a:rPr lang="zh-CN" altLang="en-US" sz="2400" b="1" dirty="0">
                  <a:solidFill>
                    <a:srgbClr val="FFFBF3"/>
                  </a:solidFill>
                  <a:latin typeface="微软雅黑" panose="020B0503020204020204" pitchFamily="34" charset="-122"/>
                  <a:ea typeface="微软雅黑" panose="020B0503020204020204" pitchFamily="34" charset="-122"/>
                  <a:cs typeface="阿里巴巴普惠体" panose="00020600040101010101" pitchFamily="18" charset="-122"/>
                  <a:sym typeface="阿里巴巴普惠体" panose="00020600040101010101" pitchFamily="18" charset="-122"/>
                </a:rPr>
                <a:t>发扬斗争精神勇于担当作为</a:t>
              </a:r>
              <a:endParaRPr lang="zh-CN" altLang="en-US" sz="2400" b="1" dirty="0">
                <a:solidFill>
                  <a:srgbClr val="FFFBF3"/>
                </a:solidFill>
                <a:latin typeface="微软雅黑" panose="020B0503020204020204" pitchFamily="34" charset="-122"/>
                <a:ea typeface="微软雅黑" panose="020B0503020204020204" pitchFamily="34" charset="-122"/>
                <a:cs typeface="阿里巴巴普惠体" panose="00020600040101010101" pitchFamily="18" charset="-122"/>
                <a:sym typeface="阿里巴巴普惠体" panose="00020600040101010101" pitchFamily="18" charset="-122"/>
              </a:endParaRPr>
            </a:p>
          </p:txBody>
        </p:sp>
        <p:pic>
          <p:nvPicPr>
            <p:cNvPr id="28" name="图片 27"/>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218822" y="96130"/>
              <a:ext cx="1195615" cy="966967"/>
            </a:xfrm>
            <a:prstGeom prst="rect">
              <a:avLst/>
            </a:prstGeom>
          </p:spPr>
        </p:pic>
      </p:grpSp>
      <p:grpSp>
        <p:nvGrpSpPr>
          <p:cNvPr id="29" name="Aitds2"/>
          <p:cNvGrpSpPr/>
          <p:nvPr/>
        </p:nvGrpSpPr>
        <p:grpSpPr>
          <a:xfrm>
            <a:off x="1299723" y="1247045"/>
            <a:ext cx="2225820" cy="1439972"/>
            <a:chOff x="1643205" y="2950494"/>
            <a:chExt cx="2226110" cy="1440160"/>
          </a:xfrm>
        </p:grpSpPr>
        <p:sp>
          <p:nvSpPr>
            <p:cNvPr id="30" name="Aitds2-1"/>
            <p:cNvSpPr/>
            <p:nvPr/>
          </p:nvSpPr>
          <p:spPr>
            <a:xfrm>
              <a:off x="1643205" y="3586691"/>
              <a:ext cx="2226110" cy="803963"/>
            </a:xfrm>
            <a:prstGeom prst="round2DiagRect">
              <a:avLst>
                <a:gd name="adj1" fmla="val 50000"/>
                <a:gd name="adj2" fmla="val 0"/>
              </a:avLst>
            </a:prstGeom>
            <a:solidFill>
              <a:srgbClr val="C00000"/>
            </a:solidFill>
            <a:ln w="12700" cap="flat" cmpd="sng" algn="ctr">
              <a:noFill/>
              <a:prstDash val="solid"/>
              <a:miter lim="800000"/>
            </a:ln>
            <a:effectLst/>
          </p:spPr>
          <p:txBody>
            <a:bodyPr rtlCol="0" anchor="ctr"/>
            <a:lstStyle/>
            <a:p>
              <a:pPr algn="ctr" defTabSz="914400">
                <a:defRPr/>
              </a:pPr>
              <a:endParaRPr lang="zh-CN" altLang="en-US" kern="0" dirty="0">
                <a:solidFill>
                  <a:prstClr val="white"/>
                </a:solidFill>
                <a:latin typeface="微软雅黑" panose="020B0503020204020204" pitchFamily="34" charset="-122"/>
                <a:ea typeface="微软雅黑" panose="020B0503020204020204" pitchFamily="34" charset="-122"/>
                <a:cs typeface="阿里巴巴普惠体" panose="00020600040101010101" pitchFamily="18" charset="-122"/>
                <a:sym typeface="阿里巴巴普惠体" panose="00020600040101010101" pitchFamily="18" charset="-122"/>
              </a:endParaRPr>
            </a:p>
          </p:txBody>
        </p:sp>
        <p:sp>
          <p:nvSpPr>
            <p:cNvPr id="31" name="Aitds2-2"/>
            <p:cNvSpPr/>
            <p:nvPr/>
          </p:nvSpPr>
          <p:spPr>
            <a:xfrm>
              <a:off x="2756260" y="3624142"/>
              <a:ext cx="755433" cy="646415"/>
            </a:xfrm>
            <a:prstGeom prst="rect">
              <a:avLst/>
            </a:prstGeom>
          </p:spPr>
          <p:txBody>
            <a:bodyPr wrap="none">
              <a:spAutoFit/>
            </a:bodyPr>
            <a:lstStyle/>
            <a:p>
              <a:pPr defTabSz="914400"/>
              <a:r>
                <a:rPr lang="en-US" altLang="zh-CN" sz="3600" b="1" kern="0" dirty="0" smtClean="0">
                  <a:solidFill>
                    <a:prstClr val="white"/>
                  </a:solidFill>
                  <a:latin typeface="微软雅黑" panose="020B0503020204020204" pitchFamily="34" charset="-122"/>
                  <a:ea typeface="微软雅黑" panose="020B0503020204020204" pitchFamily="34" charset="-122"/>
                  <a:cs typeface="阿里巴巴普惠体" panose="00020600040101010101" pitchFamily="18" charset="-122"/>
                  <a:sym typeface="阿里巴巴普惠体" panose="00020600040101010101" pitchFamily="18" charset="-122"/>
                </a:rPr>
                <a:t>01</a:t>
              </a:r>
              <a:endParaRPr lang="zh-CN" altLang="en-US" sz="3600" kern="0" dirty="0">
                <a:solidFill>
                  <a:srgbClr val="FBFF4B"/>
                </a:solidFill>
                <a:latin typeface="微软雅黑" panose="020B0503020204020204" pitchFamily="34" charset="-122"/>
                <a:ea typeface="微软雅黑" panose="020B0503020204020204" pitchFamily="34" charset="-122"/>
                <a:cs typeface="阿里巴巴普惠体" panose="00020600040101010101" pitchFamily="18" charset="-122"/>
                <a:sym typeface="阿里巴巴普惠体" panose="00020600040101010101" pitchFamily="18" charset="-122"/>
              </a:endParaRPr>
            </a:p>
          </p:txBody>
        </p:sp>
        <p:pic>
          <p:nvPicPr>
            <p:cNvPr id="32" name="Aitds2-3" descr="G:\2016我图\两会\ooopic_10194892_b0c64675b11c678cafbc\003.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1645486" y="2950494"/>
              <a:ext cx="690528" cy="1440160"/>
            </a:xfrm>
            <a:prstGeom prst="rect">
              <a:avLst/>
            </a:prstGeom>
            <a:extLst>
              <a:ext uri="{909E8E84-426E-40DD-AFC4-6F175D3DCCD1}">
                <a14:hiddenFill xmlns:a14="http://schemas.microsoft.com/office/drawing/2010/main">
                  <a:solidFill>
                    <a:srgbClr val="FFFFFF"/>
                  </a:solidFill>
                </a14:hiddenFill>
              </a:ext>
            </a:extLst>
          </p:spPr>
        </p:pic>
      </p:grpSp>
      <p:cxnSp>
        <p:nvCxnSpPr>
          <p:cNvPr id="33" name="Aitds3"/>
          <p:cNvCxnSpPr/>
          <p:nvPr/>
        </p:nvCxnSpPr>
        <p:spPr>
          <a:xfrm>
            <a:off x="1082676" y="2687017"/>
            <a:ext cx="10097012" cy="0"/>
          </a:xfrm>
          <a:prstGeom prst="line">
            <a:avLst/>
          </a:prstGeom>
          <a:noFill/>
          <a:ln w="6350" cap="flat" cmpd="sng" algn="ctr">
            <a:solidFill>
              <a:srgbClr val="C00000"/>
            </a:solidFill>
            <a:prstDash val="solid"/>
            <a:miter lim="800000"/>
            <a:headEnd type="oval" w="med" len="med"/>
            <a:tailEnd type="oval" w="med" len="med"/>
          </a:ln>
          <a:effectLst/>
        </p:spPr>
      </p:cxnSp>
      <p:sp>
        <p:nvSpPr>
          <p:cNvPr id="34" name="Aitds5"/>
          <p:cNvSpPr/>
          <p:nvPr/>
        </p:nvSpPr>
        <p:spPr>
          <a:xfrm>
            <a:off x="3781821" y="1980361"/>
            <a:ext cx="5158980" cy="584775"/>
          </a:xfrm>
          <a:prstGeom prst="rect">
            <a:avLst/>
          </a:prstGeom>
        </p:spPr>
        <p:txBody>
          <a:bodyPr wrap="square">
            <a:spAutoFit/>
          </a:bodyPr>
          <a:lstStyle/>
          <a:p>
            <a:pPr algn="dist"/>
            <a:r>
              <a:rPr lang="zh-CN" altLang="en-US" sz="3200" b="1" dirty="0">
                <a:solidFill>
                  <a:srgbClr val="C00000"/>
                </a:solidFill>
                <a:latin typeface="微软雅黑" panose="020B0503020204020204" pitchFamily="34" charset="-122"/>
                <a:ea typeface="微软雅黑" panose="020B0503020204020204" pitchFamily="34" charset="-122"/>
                <a:cs typeface="阿里巴巴普惠体" panose="00020600040101010101" pitchFamily="18" charset="-122"/>
                <a:sym typeface="阿里巴巴普惠体" panose="00020600040101010101" pitchFamily="18" charset="-122"/>
              </a:rPr>
              <a:t>年轻干部要坚守理想信念</a:t>
            </a:r>
            <a:endParaRPr lang="zh-CN" altLang="en-US" sz="3200" b="1" dirty="0">
              <a:solidFill>
                <a:srgbClr val="C00000"/>
              </a:solidFill>
              <a:latin typeface="微软雅黑" panose="020B0503020204020204" pitchFamily="34" charset="-122"/>
              <a:ea typeface="微软雅黑" panose="020B0503020204020204" pitchFamily="34" charset="-122"/>
              <a:cs typeface="阿里巴巴普惠体" panose="00020600040101010101" pitchFamily="18" charset="-122"/>
              <a:sym typeface="阿里巴巴普惠体" panose="00020600040101010101" pitchFamily="18" charset="-122"/>
            </a:endParaRPr>
          </a:p>
        </p:txBody>
      </p:sp>
      <p:grpSp>
        <p:nvGrpSpPr>
          <p:cNvPr id="35" name="Aitds3"/>
          <p:cNvGrpSpPr/>
          <p:nvPr>
            <p:custDataLst>
              <p:tags r:id="rId3"/>
            </p:custDataLst>
          </p:nvPr>
        </p:nvGrpSpPr>
        <p:grpSpPr>
          <a:xfrm>
            <a:off x="2257016" y="3120825"/>
            <a:ext cx="8981115" cy="925070"/>
            <a:chOff x="5072464" y="1793422"/>
            <a:chExt cx="3786209" cy="701966"/>
          </a:xfrm>
        </p:grpSpPr>
        <p:sp>
          <p:nvSpPr>
            <p:cNvPr id="36" name="PA-矩形: 圆角 24"/>
            <p:cNvSpPr/>
            <p:nvPr>
              <p:custDataLst>
                <p:tags r:id="rId4"/>
              </p:custDataLst>
            </p:nvPr>
          </p:nvSpPr>
          <p:spPr>
            <a:xfrm>
              <a:off x="5072464" y="1793422"/>
              <a:ext cx="3751188" cy="701966"/>
            </a:xfrm>
            <a:prstGeom prst="roundRect">
              <a:avLst/>
            </a:prstGeom>
            <a:noFill/>
            <a:ln w="12700" cap="flat" cmpd="sng" algn="ctr">
              <a:solidFill>
                <a:srgbClr val="CD0503"/>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i="0" u="none" strike="noStrike" kern="0" cap="none" spc="0" normalizeH="0" baseline="0" noProof="0" dirty="0">
                <a:ln>
                  <a:noFill/>
                </a:ln>
                <a:solidFill>
                  <a:srgbClr val="EA0000"/>
                </a:solidFill>
                <a:uLnTx/>
                <a:uFillTx/>
                <a:latin typeface="思源黑体 CN Normal" panose="020B0400000000000000" pitchFamily="34" charset="-122"/>
                <a:ea typeface="思源黑体 CN Normal" panose="020B0400000000000000" pitchFamily="34" charset="-122"/>
                <a:cs typeface="+mn-ea"/>
                <a:sym typeface="思源黑体 CN Normal" panose="020B0400000000000000" pitchFamily="34" charset="-122"/>
              </a:endParaRPr>
            </a:p>
          </p:txBody>
        </p:sp>
        <p:sp>
          <p:nvSpPr>
            <p:cNvPr id="37" name="PA-文本框 17"/>
            <p:cNvSpPr txBox="1"/>
            <p:nvPr>
              <p:custDataLst>
                <p:tags r:id="rId5"/>
              </p:custDataLst>
            </p:nvPr>
          </p:nvSpPr>
          <p:spPr>
            <a:xfrm>
              <a:off x="5107485" y="1806948"/>
              <a:ext cx="3751188" cy="630289"/>
            </a:xfrm>
            <a:prstGeom prst="rect">
              <a:avLst/>
            </a:prstGeom>
            <a:noFill/>
          </p:spPr>
          <p:txBody>
            <a:bodyPr wrap="square" rtlCol="0">
              <a:spAutoFit/>
            </a:bodyPr>
            <a:lstStyle/>
            <a:p>
              <a:pPr lvl="0" algn="just">
                <a:lnSpc>
                  <a:spcPct val="140000"/>
                </a:lnSpc>
                <a:defRPr/>
              </a:pPr>
              <a:r>
                <a:rPr lang="zh-CN" altLang="en-US" dirty="0">
                  <a:solidFill>
                    <a:prstClr val="black"/>
                  </a:solidFill>
                  <a:cs typeface="+mn-ea"/>
                  <a:sym typeface="+mn-lt"/>
                </a:rPr>
                <a:t>习近平总书记说过，“理想信念就是共产党人精神上的‘钙’，没有理想信念，精神上就会缺‘钙’，就会的‘软骨病’”。</a:t>
              </a:r>
              <a:endParaRPr lang="zh-CN" altLang="en-US" dirty="0">
                <a:solidFill>
                  <a:prstClr val="black"/>
                </a:solidFill>
                <a:cs typeface="+mn-ea"/>
                <a:sym typeface="+mn-lt"/>
              </a:endParaRPr>
            </a:p>
          </p:txBody>
        </p:sp>
      </p:grpSp>
      <p:cxnSp>
        <p:nvCxnSpPr>
          <p:cNvPr id="38" name="Aitds4"/>
          <p:cNvCxnSpPr/>
          <p:nvPr>
            <p:custDataLst>
              <p:tags r:id="rId6"/>
            </p:custDataLst>
          </p:nvPr>
        </p:nvCxnSpPr>
        <p:spPr>
          <a:xfrm>
            <a:off x="1709363" y="3556297"/>
            <a:ext cx="432000" cy="0"/>
          </a:xfrm>
          <a:prstGeom prst="straightConnector1">
            <a:avLst/>
          </a:prstGeom>
          <a:noFill/>
          <a:ln w="6350" cap="flat" cmpd="sng" algn="ctr">
            <a:solidFill>
              <a:srgbClr val="A40102"/>
            </a:solidFill>
            <a:prstDash val="sysDash"/>
            <a:miter lim="800000"/>
            <a:tailEnd type="arrow"/>
          </a:ln>
          <a:effectLst/>
        </p:spPr>
      </p:cxnSp>
      <p:sp>
        <p:nvSpPr>
          <p:cNvPr id="39" name="Aitds5"/>
          <p:cNvSpPr>
            <a:spLocks noChangeAspect="1"/>
          </p:cNvSpPr>
          <p:nvPr>
            <p:custDataLst>
              <p:tags r:id="rId7"/>
            </p:custDataLst>
          </p:nvPr>
        </p:nvSpPr>
        <p:spPr>
          <a:xfrm>
            <a:off x="1287666" y="3367360"/>
            <a:ext cx="432000" cy="432000"/>
          </a:xfrm>
          <a:prstGeom prst="roundRect">
            <a:avLst>
              <a:gd name="adj" fmla="val 50000"/>
            </a:avLst>
          </a:prstGeom>
          <a:gradFill>
            <a:gsLst>
              <a:gs pos="0">
                <a:srgbClr val="DA0A17"/>
              </a:gs>
              <a:gs pos="100000">
                <a:srgbClr val="C00000"/>
              </a:gs>
            </a:gsLst>
            <a:lin ang="5400000" scaled="1"/>
          </a:gradFill>
          <a:ln w="63500" cap="flat" cmpd="sng" algn="ctr">
            <a:solidFill>
              <a:srgbClr val="A40102">
                <a:alpha val="3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1" i="0" u="none" strike="noStrike" kern="0" cap="none" spc="0" normalizeH="0" baseline="0" noProof="0" dirty="0">
                <a:ln>
                  <a:noFill/>
                </a:ln>
                <a:solidFill>
                  <a:srgbClr val="FCFCFC"/>
                </a:solidFill>
                <a:effectLst/>
                <a:uLnTx/>
                <a:uFillTx/>
                <a:latin typeface="思源黑体 CN Normal" panose="020B0400000000000000" pitchFamily="34" charset="-122"/>
                <a:ea typeface="思源黑体 CN Normal" panose="020B0400000000000000" pitchFamily="34" charset="-122"/>
                <a:cs typeface="+mn-ea"/>
                <a:sym typeface="思源黑体 CN Normal" panose="020B0400000000000000" pitchFamily="34" charset="-122"/>
              </a:rPr>
              <a:t>1</a:t>
            </a:r>
            <a:endParaRPr kumimoji="0" lang="zh-CN" altLang="en-US" sz="2000" b="1" i="0" u="none" strike="noStrike" kern="0" cap="none" spc="0" normalizeH="0" baseline="0" noProof="0" dirty="0">
              <a:ln>
                <a:noFill/>
              </a:ln>
              <a:solidFill>
                <a:srgbClr val="FCFCFC"/>
              </a:solidFill>
              <a:effectLst/>
              <a:uLnTx/>
              <a:uFillTx/>
              <a:latin typeface="思源黑体 CN Normal" panose="020B0400000000000000" pitchFamily="34" charset="-122"/>
              <a:ea typeface="思源黑体 CN Normal" panose="020B0400000000000000" pitchFamily="34" charset="-122"/>
              <a:cs typeface="+mn-ea"/>
              <a:sym typeface="思源黑体 CN Normal" panose="020B0400000000000000" pitchFamily="34" charset="-122"/>
            </a:endParaRPr>
          </a:p>
        </p:txBody>
      </p:sp>
      <p:sp>
        <p:nvSpPr>
          <p:cNvPr id="45" name="Aitds16"/>
          <p:cNvSpPr/>
          <p:nvPr/>
        </p:nvSpPr>
        <p:spPr>
          <a:xfrm>
            <a:off x="5266803" y="4320141"/>
            <a:ext cx="1785169" cy="523220"/>
          </a:xfrm>
          <a:prstGeom prst="rect">
            <a:avLst/>
          </a:prstGeom>
        </p:spPr>
        <p:txBody>
          <a:bodyPr wrap="square">
            <a:spAutoFit/>
          </a:bodyPr>
          <a:lstStyle/>
          <a:p>
            <a:pPr algn="dist"/>
            <a:r>
              <a:rPr lang="zh-CN" altLang="en-US" sz="2800" b="1" dirty="0">
                <a:solidFill>
                  <a:srgbClr val="DB2524"/>
                </a:solidFill>
                <a:latin typeface="微软雅黑" panose="020B0503020204020204" pitchFamily="34" charset="-122"/>
                <a:ea typeface="微软雅黑" panose="020B0503020204020204" pitchFamily="34" charset="-122"/>
                <a:cs typeface="阿里巴巴普惠体" panose="00020600040101010101" pitchFamily="18" charset="-122"/>
              </a:rPr>
              <a:t>年轻干部</a:t>
            </a:r>
            <a:endParaRPr lang="zh-CN" altLang="en-US" sz="2800" b="1" dirty="0">
              <a:solidFill>
                <a:srgbClr val="DB2524"/>
              </a:solidFill>
              <a:latin typeface="微软雅黑" panose="020B0503020204020204" pitchFamily="34" charset="-122"/>
              <a:ea typeface="微软雅黑" panose="020B0503020204020204" pitchFamily="34" charset="-122"/>
              <a:cs typeface="阿里巴巴普惠体" panose="00020600040101010101" pitchFamily="18" charset="-122"/>
            </a:endParaRPr>
          </a:p>
        </p:txBody>
      </p:sp>
      <p:grpSp>
        <p:nvGrpSpPr>
          <p:cNvPr id="46" name="Aitds17"/>
          <p:cNvGrpSpPr/>
          <p:nvPr/>
        </p:nvGrpSpPr>
        <p:grpSpPr>
          <a:xfrm>
            <a:off x="976232" y="4603523"/>
            <a:ext cx="10453914" cy="1773465"/>
            <a:chOff x="1465943" y="2000249"/>
            <a:chExt cx="9245600" cy="2063751"/>
          </a:xfrm>
        </p:grpSpPr>
        <p:cxnSp>
          <p:nvCxnSpPr>
            <p:cNvPr id="47" name="直接连接符 46"/>
            <p:cNvCxnSpPr/>
            <p:nvPr/>
          </p:nvCxnSpPr>
          <p:spPr>
            <a:xfrm flipV="1">
              <a:off x="1465943" y="2000249"/>
              <a:ext cx="3500266" cy="1"/>
            </a:xfrm>
            <a:prstGeom prst="line">
              <a:avLst/>
            </a:prstGeom>
            <a:ln w="19050">
              <a:solidFill>
                <a:srgbClr val="D0181D"/>
              </a:solidFill>
              <a:tailEnd type="oval" w="lg" len="lg"/>
            </a:ln>
          </p:spPr>
          <p:style>
            <a:lnRef idx="1">
              <a:schemeClr val="accent1"/>
            </a:lnRef>
            <a:fillRef idx="0">
              <a:schemeClr val="accent1"/>
            </a:fillRef>
            <a:effectRef idx="0">
              <a:schemeClr val="accent1"/>
            </a:effectRef>
            <a:fontRef idx="minor">
              <a:schemeClr val="tx1"/>
            </a:fontRef>
          </p:style>
        </p:cxnSp>
        <p:cxnSp>
          <p:nvCxnSpPr>
            <p:cNvPr id="48" name="直接连接符 47"/>
            <p:cNvCxnSpPr/>
            <p:nvPr/>
          </p:nvCxnSpPr>
          <p:spPr>
            <a:xfrm flipH="1" flipV="1">
              <a:off x="7156463" y="2000249"/>
              <a:ext cx="3555080" cy="1"/>
            </a:xfrm>
            <a:prstGeom prst="line">
              <a:avLst/>
            </a:prstGeom>
            <a:ln w="19050">
              <a:solidFill>
                <a:srgbClr val="D0181D"/>
              </a:solidFill>
              <a:tailEnd type="oval" w="lg" len="lg"/>
            </a:ln>
          </p:spPr>
          <p:style>
            <a:lnRef idx="1">
              <a:schemeClr val="accent1"/>
            </a:lnRef>
            <a:fillRef idx="0">
              <a:schemeClr val="accent1"/>
            </a:fillRef>
            <a:effectRef idx="0">
              <a:schemeClr val="accent1"/>
            </a:effectRef>
            <a:fontRef idx="minor">
              <a:schemeClr val="tx1"/>
            </a:fontRef>
          </p:style>
        </p:cxnSp>
        <p:cxnSp>
          <p:nvCxnSpPr>
            <p:cNvPr id="49" name="直接连接符 48"/>
            <p:cNvCxnSpPr/>
            <p:nvPr/>
          </p:nvCxnSpPr>
          <p:spPr>
            <a:xfrm>
              <a:off x="1465943" y="2000249"/>
              <a:ext cx="0" cy="2063751"/>
            </a:xfrm>
            <a:prstGeom prst="line">
              <a:avLst/>
            </a:prstGeom>
            <a:ln w="19050">
              <a:solidFill>
                <a:srgbClr val="D0181D"/>
              </a:solidFill>
            </a:ln>
          </p:spPr>
          <p:style>
            <a:lnRef idx="1">
              <a:schemeClr val="accent1"/>
            </a:lnRef>
            <a:fillRef idx="0">
              <a:schemeClr val="accent1"/>
            </a:fillRef>
            <a:effectRef idx="0">
              <a:schemeClr val="accent1"/>
            </a:effectRef>
            <a:fontRef idx="minor">
              <a:schemeClr val="tx1"/>
            </a:fontRef>
          </p:style>
        </p:cxnSp>
        <p:cxnSp>
          <p:nvCxnSpPr>
            <p:cNvPr id="50" name="直接连接符 49"/>
            <p:cNvCxnSpPr/>
            <p:nvPr/>
          </p:nvCxnSpPr>
          <p:spPr>
            <a:xfrm>
              <a:off x="10711543" y="2000249"/>
              <a:ext cx="0" cy="2063751"/>
            </a:xfrm>
            <a:prstGeom prst="line">
              <a:avLst/>
            </a:prstGeom>
            <a:ln w="19050">
              <a:solidFill>
                <a:srgbClr val="D0181D"/>
              </a:solidFill>
            </a:ln>
          </p:spPr>
          <p:style>
            <a:lnRef idx="1">
              <a:schemeClr val="accent1"/>
            </a:lnRef>
            <a:fillRef idx="0">
              <a:schemeClr val="accent1"/>
            </a:fillRef>
            <a:effectRef idx="0">
              <a:schemeClr val="accent1"/>
            </a:effectRef>
            <a:fontRef idx="minor">
              <a:schemeClr val="tx1"/>
            </a:fontRef>
          </p:style>
        </p:cxnSp>
        <p:cxnSp>
          <p:nvCxnSpPr>
            <p:cNvPr id="51" name="直接连接符 50"/>
            <p:cNvCxnSpPr/>
            <p:nvPr/>
          </p:nvCxnSpPr>
          <p:spPr>
            <a:xfrm>
              <a:off x="1465943" y="4064000"/>
              <a:ext cx="9245600" cy="0"/>
            </a:xfrm>
            <a:prstGeom prst="line">
              <a:avLst/>
            </a:prstGeom>
            <a:ln w="19050">
              <a:solidFill>
                <a:srgbClr val="D0181D"/>
              </a:solidFill>
            </a:ln>
          </p:spPr>
          <p:style>
            <a:lnRef idx="1">
              <a:schemeClr val="accent1"/>
            </a:lnRef>
            <a:fillRef idx="0">
              <a:schemeClr val="accent1"/>
            </a:fillRef>
            <a:effectRef idx="0">
              <a:schemeClr val="accent1"/>
            </a:effectRef>
            <a:fontRef idx="minor">
              <a:schemeClr val="tx1"/>
            </a:fontRef>
          </p:style>
        </p:cxnSp>
      </p:grpSp>
      <p:sp>
        <p:nvSpPr>
          <p:cNvPr id="52" name="Aitds18"/>
          <p:cNvSpPr/>
          <p:nvPr/>
        </p:nvSpPr>
        <p:spPr>
          <a:xfrm>
            <a:off x="1137401" y="4843361"/>
            <a:ext cx="10043975" cy="1502334"/>
          </a:xfrm>
          <a:prstGeom prst="rect">
            <a:avLst/>
          </a:prstGeom>
        </p:spPr>
        <p:txBody>
          <a:bodyPr wrap="square">
            <a:spAutoFit/>
          </a:bodyPr>
          <a:lstStyle/>
          <a:p>
            <a:pPr marL="342900" lvl="0" indent="-342900" algn="just">
              <a:lnSpc>
                <a:spcPct val="130000"/>
              </a:lnSpc>
              <a:buFont typeface="Wingdings" panose="05000000000000000000" pitchFamily="2" charset="2"/>
              <a:buChar char="l"/>
              <a:defRPr/>
            </a:pPr>
            <a:r>
              <a:rPr lang="zh-CN" altLang="en-US" dirty="0">
                <a:solidFill>
                  <a:srgbClr val="E7E6E6">
                    <a:lumMod val="10000"/>
                  </a:srgbClr>
                </a:solidFill>
                <a:cs typeface="+mn-ea"/>
                <a:sym typeface="+mn-lt"/>
              </a:rPr>
              <a:t>必须不断增强“四个意识”，牢固树立正确的人生观、价值观，带头坚定对马克思主义的信仰不动摇，坚定走中国特色社会主义道路的信心不动摇，听从党中央指挥不动摇，只有这样，才能不断增强政治敏锐性和政治鉴别力，在各种风浪和诱惑面前经得住考验，时刻保持政治上的清醒和坚定。</a:t>
            </a:r>
            <a:endParaRPr lang="zh-CN" altLang="en-US" dirty="0">
              <a:solidFill>
                <a:srgbClr val="E7E6E6">
                  <a:lumMod val="10000"/>
                </a:srgbClr>
              </a:solidFill>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500" advTm="2000">
        <p:random/>
      </p:transition>
    </mc:Choice>
    <mc:Fallback>
      <p:transition spd="slow"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fill="hold"/>
                                        <p:tgtEl>
                                          <p:spTgt spid="26"/>
                                        </p:tgtEl>
                                        <p:attrNameLst>
                                          <p:attrName>ppt_x</p:attrName>
                                        </p:attrNameLst>
                                      </p:cBhvr>
                                      <p:tavLst>
                                        <p:tav tm="0">
                                          <p:val>
                                            <p:strVal val="0-#ppt_w/2"/>
                                          </p:val>
                                        </p:tav>
                                        <p:tav tm="100000">
                                          <p:val>
                                            <p:strVal val="#ppt_x"/>
                                          </p:val>
                                        </p:tav>
                                      </p:tavLst>
                                    </p:anim>
                                    <p:anim calcmode="lin" valueType="num">
                                      <p:cBhvr additive="base">
                                        <p:cTn id="8" dur="500" fill="hold"/>
                                        <p:tgtEl>
                                          <p:spTgt spid="2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2" presetClass="entr" presetSubtype="0" fill="hold" nodeType="after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fade">
                                      <p:cBhvr>
                                        <p:cTn id="12" dur="1000"/>
                                        <p:tgtEl>
                                          <p:spTgt spid="29"/>
                                        </p:tgtEl>
                                      </p:cBhvr>
                                    </p:animEffect>
                                    <p:anim calcmode="lin" valueType="num">
                                      <p:cBhvr>
                                        <p:cTn id="13" dur="1000" fill="hold"/>
                                        <p:tgtEl>
                                          <p:spTgt spid="29"/>
                                        </p:tgtEl>
                                        <p:attrNameLst>
                                          <p:attrName>ppt_x</p:attrName>
                                        </p:attrNameLst>
                                      </p:cBhvr>
                                      <p:tavLst>
                                        <p:tav tm="0">
                                          <p:val>
                                            <p:strVal val="#ppt_x"/>
                                          </p:val>
                                        </p:tav>
                                        <p:tav tm="100000">
                                          <p:val>
                                            <p:strVal val="#ppt_x"/>
                                          </p:val>
                                        </p:tav>
                                      </p:tavLst>
                                    </p:anim>
                                    <p:anim calcmode="lin" valueType="num">
                                      <p:cBhvr>
                                        <p:cTn id="14" dur="1000" fill="hold"/>
                                        <p:tgtEl>
                                          <p:spTgt spid="29"/>
                                        </p:tgtEl>
                                        <p:attrNameLst>
                                          <p:attrName>ppt_y</p:attrName>
                                        </p:attrNameLst>
                                      </p:cBhvr>
                                      <p:tavLst>
                                        <p:tav tm="0">
                                          <p:val>
                                            <p:strVal val="#ppt_y+.1"/>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34"/>
                                        </p:tgtEl>
                                        <p:attrNameLst>
                                          <p:attrName>style.visibility</p:attrName>
                                        </p:attrNameLst>
                                      </p:cBhvr>
                                      <p:to>
                                        <p:strVal val="visible"/>
                                      </p:to>
                                    </p:set>
                                    <p:anim calcmode="lin" valueType="num">
                                      <p:cBhvr>
                                        <p:cTn id="18" dur="500" fill="hold"/>
                                        <p:tgtEl>
                                          <p:spTgt spid="34"/>
                                        </p:tgtEl>
                                        <p:attrNameLst>
                                          <p:attrName>ppt_w</p:attrName>
                                        </p:attrNameLst>
                                      </p:cBhvr>
                                      <p:tavLst>
                                        <p:tav tm="0">
                                          <p:val>
                                            <p:fltVal val="0"/>
                                          </p:val>
                                        </p:tav>
                                        <p:tav tm="100000">
                                          <p:val>
                                            <p:strVal val="#ppt_w"/>
                                          </p:val>
                                        </p:tav>
                                      </p:tavLst>
                                    </p:anim>
                                    <p:anim calcmode="lin" valueType="num">
                                      <p:cBhvr>
                                        <p:cTn id="19" dur="500" fill="hold"/>
                                        <p:tgtEl>
                                          <p:spTgt spid="34"/>
                                        </p:tgtEl>
                                        <p:attrNameLst>
                                          <p:attrName>ppt_h</p:attrName>
                                        </p:attrNameLst>
                                      </p:cBhvr>
                                      <p:tavLst>
                                        <p:tav tm="0">
                                          <p:val>
                                            <p:fltVal val="0"/>
                                          </p:val>
                                        </p:tav>
                                        <p:tav tm="100000">
                                          <p:val>
                                            <p:strVal val="#ppt_h"/>
                                          </p:val>
                                        </p:tav>
                                      </p:tavLst>
                                    </p:anim>
                                    <p:animEffect transition="in" filter="fade">
                                      <p:cBhvr>
                                        <p:cTn id="20" dur="500"/>
                                        <p:tgtEl>
                                          <p:spTgt spid="34"/>
                                        </p:tgtEl>
                                      </p:cBhvr>
                                    </p:animEffect>
                                  </p:childTnLst>
                                </p:cTn>
                              </p:par>
                            </p:childTnLst>
                          </p:cTn>
                        </p:par>
                        <p:par>
                          <p:cTn id="21" fill="hold">
                            <p:stCondLst>
                              <p:cond delay="2000"/>
                            </p:stCondLst>
                            <p:childTnLst>
                              <p:par>
                                <p:cTn id="22" presetID="16" presetClass="entr" presetSubtype="21" fill="hold" nodeType="afterEffect">
                                  <p:stCondLst>
                                    <p:cond delay="0"/>
                                  </p:stCondLst>
                                  <p:childTnLst>
                                    <p:set>
                                      <p:cBhvr>
                                        <p:cTn id="23" dur="1" fill="hold">
                                          <p:stCondLst>
                                            <p:cond delay="0"/>
                                          </p:stCondLst>
                                        </p:cTn>
                                        <p:tgtEl>
                                          <p:spTgt spid="33"/>
                                        </p:tgtEl>
                                        <p:attrNameLst>
                                          <p:attrName>style.visibility</p:attrName>
                                        </p:attrNameLst>
                                      </p:cBhvr>
                                      <p:to>
                                        <p:strVal val="visible"/>
                                      </p:to>
                                    </p:set>
                                    <p:animEffect transition="in" filter="barn(inVertical)">
                                      <p:cBhvr>
                                        <p:cTn id="24" dur="500"/>
                                        <p:tgtEl>
                                          <p:spTgt spid="33"/>
                                        </p:tgtEl>
                                      </p:cBhvr>
                                    </p:animEffect>
                                  </p:childTnLst>
                                </p:cTn>
                              </p:par>
                              <p:par>
                                <p:cTn id="25" presetID="23" presetClass="entr" presetSubtype="528" fill="hold" grpId="0" nodeType="withEffect">
                                  <p:stCondLst>
                                    <p:cond delay="0"/>
                                  </p:stCondLst>
                                  <p:childTnLst>
                                    <p:set>
                                      <p:cBhvr>
                                        <p:cTn id="26" dur="1" fill="hold">
                                          <p:stCondLst>
                                            <p:cond delay="0"/>
                                          </p:stCondLst>
                                        </p:cTn>
                                        <p:tgtEl>
                                          <p:spTgt spid="39"/>
                                        </p:tgtEl>
                                        <p:attrNameLst>
                                          <p:attrName>style.visibility</p:attrName>
                                        </p:attrNameLst>
                                      </p:cBhvr>
                                      <p:to>
                                        <p:strVal val="visible"/>
                                      </p:to>
                                    </p:set>
                                    <p:anim calcmode="lin" valueType="num">
                                      <p:cBhvr>
                                        <p:cTn id="27" dur="1000" fill="hold"/>
                                        <p:tgtEl>
                                          <p:spTgt spid="39"/>
                                        </p:tgtEl>
                                        <p:attrNameLst>
                                          <p:attrName>ppt_w</p:attrName>
                                        </p:attrNameLst>
                                      </p:cBhvr>
                                      <p:tavLst>
                                        <p:tav tm="0">
                                          <p:val>
                                            <p:fltVal val="0"/>
                                          </p:val>
                                        </p:tav>
                                        <p:tav tm="100000">
                                          <p:val>
                                            <p:strVal val="#ppt_w"/>
                                          </p:val>
                                        </p:tav>
                                      </p:tavLst>
                                    </p:anim>
                                    <p:anim calcmode="lin" valueType="num">
                                      <p:cBhvr>
                                        <p:cTn id="28" dur="1000" fill="hold"/>
                                        <p:tgtEl>
                                          <p:spTgt spid="39"/>
                                        </p:tgtEl>
                                        <p:attrNameLst>
                                          <p:attrName>ppt_h</p:attrName>
                                        </p:attrNameLst>
                                      </p:cBhvr>
                                      <p:tavLst>
                                        <p:tav tm="0">
                                          <p:val>
                                            <p:fltVal val="0"/>
                                          </p:val>
                                        </p:tav>
                                        <p:tav tm="100000">
                                          <p:val>
                                            <p:strVal val="#ppt_h"/>
                                          </p:val>
                                        </p:tav>
                                      </p:tavLst>
                                    </p:anim>
                                    <p:anim calcmode="lin" valueType="num">
                                      <p:cBhvr>
                                        <p:cTn id="29" dur="1000" fill="hold"/>
                                        <p:tgtEl>
                                          <p:spTgt spid="39"/>
                                        </p:tgtEl>
                                        <p:attrNameLst>
                                          <p:attrName>ppt_x</p:attrName>
                                        </p:attrNameLst>
                                      </p:cBhvr>
                                      <p:tavLst>
                                        <p:tav tm="0">
                                          <p:val>
                                            <p:fltVal val="0.5"/>
                                          </p:val>
                                        </p:tav>
                                        <p:tav tm="100000">
                                          <p:val>
                                            <p:strVal val="#ppt_x"/>
                                          </p:val>
                                        </p:tav>
                                      </p:tavLst>
                                    </p:anim>
                                    <p:anim calcmode="lin" valueType="num">
                                      <p:cBhvr>
                                        <p:cTn id="30" dur="1000" fill="hold"/>
                                        <p:tgtEl>
                                          <p:spTgt spid="39"/>
                                        </p:tgtEl>
                                        <p:attrNameLst>
                                          <p:attrName>ppt_y</p:attrName>
                                        </p:attrNameLst>
                                      </p:cBhvr>
                                      <p:tavLst>
                                        <p:tav tm="0">
                                          <p:val>
                                            <p:fltVal val="0.5"/>
                                          </p:val>
                                        </p:tav>
                                        <p:tav tm="100000">
                                          <p:val>
                                            <p:strVal val="#ppt_y"/>
                                          </p:val>
                                        </p:tav>
                                      </p:tavLst>
                                    </p:anim>
                                  </p:childTnLst>
                                </p:cTn>
                              </p:par>
                              <p:par>
                                <p:cTn id="31" presetID="22" presetClass="entr" presetSubtype="8" fill="hold" nodeType="withEffect">
                                  <p:stCondLst>
                                    <p:cond delay="400"/>
                                  </p:stCondLst>
                                  <p:childTnLst>
                                    <p:set>
                                      <p:cBhvr>
                                        <p:cTn id="32" dur="1" fill="hold">
                                          <p:stCondLst>
                                            <p:cond delay="0"/>
                                          </p:stCondLst>
                                        </p:cTn>
                                        <p:tgtEl>
                                          <p:spTgt spid="38"/>
                                        </p:tgtEl>
                                        <p:attrNameLst>
                                          <p:attrName>style.visibility</p:attrName>
                                        </p:attrNameLst>
                                      </p:cBhvr>
                                      <p:to>
                                        <p:strVal val="visible"/>
                                      </p:to>
                                    </p:set>
                                    <p:animEffect transition="in" filter="wipe(left)">
                                      <p:cBhvr>
                                        <p:cTn id="33" dur="500"/>
                                        <p:tgtEl>
                                          <p:spTgt spid="38"/>
                                        </p:tgtEl>
                                      </p:cBhvr>
                                    </p:animEffect>
                                  </p:childTnLst>
                                </p:cTn>
                              </p:par>
                            </p:childTnLst>
                          </p:cTn>
                        </p:par>
                        <p:par>
                          <p:cTn id="34" fill="hold">
                            <p:stCondLst>
                              <p:cond delay="2500"/>
                            </p:stCondLst>
                            <p:childTnLst>
                              <p:par>
                                <p:cTn id="35" presetID="22" presetClass="entr" presetSubtype="8" fill="hold"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wipe(left)">
                                      <p:cBhvr>
                                        <p:cTn id="37" dur="500"/>
                                        <p:tgtEl>
                                          <p:spTgt spid="35"/>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 calcmode="lin" valueType="num">
                                      <p:cBhvr>
                                        <p:cTn id="41" dur="750" fill="hold"/>
                                        <p:tgtEl>
                                          <p:spTgt spid="45"/>
                                        </p:tgtEl>
                                        <p:attrNameLst>
                                          <p:attrName>ppt_w</p:attrName>
                                        </p:attrNameLst>
                                      </p:cBhvr>
                                      <p:tavLst>
                                        <p:tav tm="0">
                                          <p:val>
                                            <p:fltVal val="0"/>
                                          </p:val>
                                        </p:tav>
                                        <p:tav tm="100000">
                                          <p:val>
                                            <p:strVal val="#ppt_w"/>
                                          </p:val>
                                        </p:tav>
                                      </p:tavLst>
                                    </p:anim>
                                    <p:anim calcmode="lin" valueType="num">
                                      <p:cBhvr>
                                        <p:cTn id="42" dur="750" fill="hold"/>
                                        <p:tgtEl>
                                          <p:spTgt spid="45"/>
                                        </p:tgtEl>
                                        <p:attrNameLst>
                                          <p:attrName>ppt_h</p:attrName>
                                        </p:attrNameLst>
                                      </p:cBhvr>
                                      <p:tavLst>
                                        <p:tav tm="0">
                                          <p:val>
                                            <p:fltVal val="0"/>
                                          </p:val>
                                        </p:tav>
                                        <p:tav tm="100000">
                                          <p:val>
                                            <p:strVal val="#ppt_h"/>
                                          </p:val>
                                        </p:tav>
                                      </p:tavLst>
                                    </p:anim>
                                    <p:animEffect transition="in" filter="fade">
                                      <p:cBhvr>
                                        <p:cTn id="43" dur="750"/>
                                        <p:tgtEl>
                                          <p:spTgt spid="45"/>
                                        </p:tgtEl>
                                      </p:cBhvr>
                                    </p:animEffect>
                                  </p:childTnLst>
                                </p:cTn>
                              </p:par>
                            </p:childTnLst>
                          </p:cTn>
                        </p:par>
                        <p:par>
                          <p:cTn id="44" fill="hold">
                            <p:stCondLst>
                              <p:cond delay="4000"/>
                            </p:stCondLst>
                            <p:childTnLst>
                              <p:par>
                                <p:cTn id="45" presetID="20" presetClass="entr" presetSubtype="0"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wedge">
                                      <p:cBhvr>
                                        <p:cTn id="47" dur="1000"/>
                                        <p:tgtEl>
                                          <p:spTgt spid="46"/>
                                        </p:tgtEl>
                                      </p:cBhvr>
                                    </p:animEffect>
                                  </p:childTnLst>
                                </p:cTn>
                              </p:par>
                            </p:childTnLst>
                          </p:cTn>
                        </p:par>
                        <p:par>
                          <p:cTn id="48" fill="hold">
                            <p:stCondLst>
                              <p:cond delay="5000"/>
                            </p:stCondLst>
                            <p:childTnLst>
                              <p:par>
                                <p:cTn id="49" presetID="22" presetClass="entr" presetSubtype="4" fill="hold" grpId="0" nodeType="afterEffect">
                                  <p:stCondLst>
                                    <p:cond delay="0"/>
                                  </p:stCondLst>
                                  <p:iterate type="lt">
                                    <p:tmPct val="966"/>
                                  </p:iterate>
                                  <p:childTnLst>
                                    <p:set>
                                      <p:cBhvr>
                                        <p:cTn id="50" dur="1" fill="hold">
                                          <p:stCondLst>
                                            <p:cond delay="0"/>
                                          </p:stCondLst>
                                        </p:cTn>
                                        <p:tgtEl>
                                          <p:spTgt spid="52"/>
                                        </p:tgtEl>
                                        <p:attrNameLst>
                                          <p:attrName>style.visibility</p:attrName>
                                        </p:attrNameLst>
                                      </p:cBhvr>
                                      <p:to>
                                        <p:strVal val="visible"/>
                                      </p:to>
                                    </p:set>
                                    <p:animEffect transition="in" filter="wipe(down)">
                                      <p:cBhvr>
                                        <p:cTn id="51"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9" grpId="0" animBg="1"/>
      <p:bldP spid="45" grpId="0"/>
      <p:bldP spid="5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矩形 23"/>
          <p:cNvSpPr/>
          <p:nvPr/>
        </p:nvSpPr>
        <p:spPr>
          <a:xfrm>
            <a:off x="4401083" y="3700096"/>
            <a:ext cx="7181318" cy="2767327"/>
          </a:xfrm>
          <a:prstGeom prst="rect">
            <a:avLst/>
          </a:prstGeom>
        </p:spPr>
        <p:txBody>
          <a:bodyPr wrap="square" lIns="105571" tIns="52784" rIns="105571" bIns="52784">
            <a:spAutoFit/>
          </a:bodyPr>
          <a:lstStyle/>
          <a:p>
            <a:pPr marL="342900" marR="0" lvl="0" indent="-342900" algn="just" defTabSz="914400" rtl="0" eaLnBrk="1" fontAlgn="auto" latinLnBrk="0" hangingPunct="1">
              <a:lnSpc>
                <a:spcPct val="130000"/>
              </a:lnSpc>
              <a:spcBef>
                <a:spcPts val="0"/>
              </a:spcBef>
              <a:spcAft>
                <a:spcPts val="0"/>
              </a:spcAft>
              <a:buClrTx/>
              <a:buSzTx/>
              <a:buFont typeface="Wingdings" panose="05000000000000000000" pitchFamily="2" charset="2"/>
              <a:buChar char="l"/>
              <a:defRPr/>
            </a:pPr>
            <a:r>
              <a:rPr kumimoji="0" lang="zh-CN" altLang="en-US" sz="1900" b="0" i="0" u="none" strike="noStrike" kern="1200" cap="none" spc="0" normalizeH="0" baseline="0" noProof="0" dirty="0">
                <a:ln>
                  <a:noFill/>
                </a:ln>
                <a:solidFill>
                  <a:srgbClr val="C00000"/>
                </a:solidFill>
                <a:effectLst/>
                <a:uLnTx/>
                <a:uFillTx/>
                <a:latin typeface="+mn-ea"/>
                <a:cs typeface="+mn-ea"/>
                <a:sym typeface="+mn-lt"/>
              </a:rPr>
              <a:t>要</a:t>
            </a:r>
            <a:r>
              <a:rPr kumimoji="0" lang="zh-CN" altLang="en-US" sz="1900" b="0" i="0" u="none" strike="noStrike" kern="1200" cap="none" spc="0" normalizeH="0" baseline="0" noProof="0" dirty="0">
                <a:ln>
                  <a:noFill/>
                </a:ln>
                <a:solidFill>
                  <a:srgbClr val="E7E6E6">
                    <a:lumMod val="10000"/>
                  </a:srgbClr>
                </a:solidFill>
                <a:effectLst/>
                <a:uLnTx/>
                <a:uFillTx/>
                <a:latin typeface="+mn-ea"/>
                <a:cs typeface="+mn-ea"/>
                <a:sym typeface="+mn-lt"/>
              </a:rPr>
              <a:t>增强斗争本领</a:t>
            </a:r>
            <a:r>
              <a:rPr kumimoji="0" lang="en-US" altLang="zh-CN" sz="1900" b="0" i="0" u="none" strike="noStrike" kern="1200" cap="none" spc="0" normalizeH="0" baseline="0" noProof="0" dirty="0">
                <a:ln>
                  <a:noFill/>
                </a:ln>
                <a:solidFill>
                  <a:srgbClr val="E7E6E6">
                    <a:lumMod val="10000"/>
                  </a:srgbClr>
                </a:solidFill>
                <a:effectLst/>
                <a:uLnTx/>
                <a:uFillTx/>
                <a:latin typeface="+mn-ea"/>
                <a:cs typeface="+mn-ea"/>
                <a:sym typeface="+mn-lt"/>
              </a:rPr>
              <a:t>,</a:t>
            </a:r>
            <a:r>
              <a:rPr kumimoji="0" lang="zh-CN" altLang="en-US" sz="1900" b="0" i="0" u="none" strike="noStrike" kern="1200" cap="none" spc="0" normalizeH="0" baseline="0" noProof="0" dirty="0">
                <a:ln>
                  <a:noFill/>
                </a:ln>
                <a:solidFill>
                  <a:srgbClr val="E7E6E6">
                    <a:lumMod val="10000"/>
                  </a:srgbClr>
                </a:solidFill>
                <a:effectLst/>
                <a:uLnTx/>
                <a:uFillTx/>
                <a:latin typeface="+mn-ea"/>
                <a:cs typeface="+mn-ea"/>
                <a:sym typeface="+mn-lt"/>
              </a:rPr>
              <a:t>就要抓紧理论武装</a:t>
            </a:r>
            <a:r>
              <a:rPr kumimoji="0" lang="en-US" altLang="zh-CN" sz="1900" b="0" i="0" u="none" strike="noStrike" kern="1200" cap="none" spc="0" normalizeH="0" baseline="0" noProof="0" dirty="0">
                <a:ln>
                  <a:noFill/>
                </a:ln>
                <a:solidFill>
                  <a:srgbClr val="E7E6E6">
                    <a:lumMod val="10000"/>
                  </a:srgbClr>
                </a:solidFill>
                <a:effectLst/>
                <a:uLnTx/>
                <a:uFillTx/>
                <a:latin typeface="+mn-ea"/>
                <a:cs typeface="+mn-ea"/>
                <a:sym typeface="+mn-lt"/>
              </a:rPr>
              <a:t>,</a:t>
            </a:r>
            <a:r>
              <a:rPr kumimoji="0" lang="zh-CN" altLang="en-US" sz="1900" b="0" i="0" u="none" strike="noStrike" kern="1200" cap="none" spc="0" normalizeH="0" baseline="0" noProof="0" dirty="0">
                <a:ln>
                  <a:noFill/>
                </a:ln>
                <a:solidFill>
                  <a:srgbClr val="E7E6E6">
                    <a:lumMod val="10000"/>
                  </a:srgbClr>
                </a:solidFill>
                <a:effectLst/>
                <a:uLnTx/>
                <a:uFillTx/>
                <a:latin typeface="+mn-ea"/>
                <a:cs typeface="+mn-ea"/>
                <a:sym typeface="+mn-lt"/>
              </a:rPr>
              <a:t>坚持学而信、学而懂、学而行</a:t>
            </a:r>
            <a:r>
              <a:rPr kumimoji="0" lang="en-US" altLang="zh-CN" sz="1900" b="0" i="0" u="none" strike="noStrike" kern="1200" cap="none" spc="0" normalizeH="0" baseline="0" noProof="0" dirty="0">
                <a:ln>
                  <a:noFill/>
                </a:ln>
                <a:solidFill>
                  <a:srgbClr val="E7E6E6">
                    <a:lumMod val="10000"/>
                  </a:srgbClr>
                </a:solidFill>
                <a:effectLst/>
                <a:uLnTx/>
                <a:uFillTx/>
                <a:latin typeface="+mn-ea"/>
                <a:cs typeface="+mn-ea"/>
                <a:sym typeface="+mn-lt"/>
              </a:rPr>
              <a:t>,</a:t>
            </a:r>
            <a:r>
              <a:rPr kumimoji="0" lang="zh-CN" altLang="en-US" sz="1900" b="0" i="0" u="none" strike="noStrike" kern="1200" cap="none" spc="0" normalizeH="0" baseline="0" noProof="0" dirty="0">
                <a:ln>
                  <a:noFill/>
                </a:ln>
                <a:solidFill>
                  <a:srgbClr val="E7E6E6">
                    <a:lumMod val="10000"/>
                  </a:srgbClr>
                </a:solidFill>
                <a:effectLst/>
                <a:uLnTx/>
                <a:uFillTx/>
                <a:latin typeface="+mn-ea"/>
                <a:cs typeface="+mn-ea"/>
                <a:sym typeface="+mn-lt"/>
              </a:rPr>
              <a:t>注重融会贯通、总结提炼、长期积累</a:t>
            </a:r>
            <a:r>
              <a:rPr kumimoji="0" lang="en-US" altLang="zh-CN" sz="1900" b="0" i="0" u="none" strike="noStrike" kern="1200" cap="none" spc="0" normalizeH="0" baseline="0" noProof="0" dirty="0">
                <a:ln>
                  <a:noFill/>
                </a:ln>
                <a:solidFill>
                  <a:srgbClr val="E7E6E6">
                    <a:lumMod val="10000"/>
                  </a:srgbClr>
                </a:solidFill>
                <a:effectLst/>
                <a:uLnTx/>
                <a:uFillTx/>
                <a:latin typeface="+mn-ea"/>
                <a:cs typeface="+mn-ea"/>
                <a:sym typeface="+mn-lt"/>
              </a:rPr>
              <a:t>,</a:t>
            </a:r>
            <a:r>
              <a:rPr kumimoji="0" lang="zh-CN" altLang="en-US" sz="1900" b="0" i="0" u="none" strike="noStrike" kern="1200" cap="none" spc="0" normalizeH="0" baseline="0" noProof="0" dirty="0">
                <a:ln>
                  <a:noFill/>
                </a:ln>
                <a:solidFill>
                  <a:srgbClr val="E7E6E6">
                    <a:lumMod val="10000"/>
                  </a:srgbClr>
                </a:solidFill>
                <a:effectLst/>
                <a:uLnTx/>
                <a:uFillTx/>
                <a:latin typeface="+mn-ea"/>
                <a:cs typeface="+mn-ea"/>
                <a:sym typeface="+mn-lt"/>
              </a:rPr>
              <a:t>不断提升政治素养。</a:t>
            </a:r>
            <a:endParaRPr kumimoji="0" lang="en-US" altLang="zh-CN" sz="1900" b="0" i="0" u="none" strike="noStrike" kern="1200" cap="none" spc="0" normalizeH="0" baseline="0" noProof="0" dirty="0">
              <a:ln>
                <a:noFill/>
              </a:ln>
              <a:solidFill>
                <a:srgbClr val="E7E6E6">
                  <a:lumMod val="10000"/>
                </a:srgbClr>
              </a:solidFill>
              <a:effectLst/>
              <a:uLnTx/>
              <a:uFillTx/>
              <a:latin typeface="+mn-ea"/>
              <a:cs typeface="+mn-ea"/>
              <a:sym typeface="+mn-lt"/>
            </a:endParaRPr>
          </a:p>
          <a:p>
            <a:pPr marL="342900" marR="0" lvl="0" indent="-342900" algn="just" defTabSz="914400" rtl="0" eaLnBrk="1" fontAlgn="auto" latinLnBrk="0" hangingPunct="1">
              <a:lnSpc>
                <a:spcPct val="130000"/>
              </a:lnSpc>
              <a:spcBef>
                <a:spcPts val="0"/>
              </a:spcBef>
              <a:spcAft>
                <a:spcPts val="0"/>
              </a:spcAft>
              <a:buClrTx/>
              <a:buSzTx/>
              <a:buFont typeface="Wingdings" panose="05000000000000000000" pitchFamily="2" charset="2"/>
              <a:buChar char="l"/>
              <a:defRPr/>
            </a:pPr>
            <a:r>
              <a:rPr kumimoji="0" lang="zh-CN" altLang="en-US" sz="1900" b="0" i="0" u="none" strike="noStrike" kern="1200" cap="none" spc="0" normalizeH="0" baseline="0" noProof="0" dirty="0">
                <a:ln>
                  <a:noFill/>
                </a:ln>
                <a:solidFill>
                  <a:srgbClr val="C00000"/>
                </a:solidFill>
                <a:effectLst/>
                <a:uLnTx/>
                <a:uFillTx/>
                <a:latin typeface="+mn-ea"/>
                <a:cs typeface="+mn-ea"/>
                <a:sym typeface="+mn-lt"/>
              </a:rPr>
              <a:t>要</a:t>
            </a:r>
            <a:r>
              <a:rPr kumimoji="0" lang="zh-CN" altLang="en-US" sz="1900" b="0" i="0" u="none" strike="noStrike" kern="1200" cap="none" spc="0" normalizeH="0" baseline="0" noProof="0" dirty="0">
                <a:ln>
                  <a:noFill/>
                </a:ln>
                <a:solidFill>
                  <a:srgbClr val="E7E6E6">
                    <a:lumMod val="10000"/>
                  </a:srgbClr>
                </a:solidFill>
                <a:effectLst/>
                <a:uLnTx/>
                <a:uFillTx/>
                <a:latin typeface="+mn-ea"/>
                <a:cs typeface="+mn-ea"/>
                <a:sym typeface="+mn-lt"/>
              </a:rPr>
              <a:t>掌握科学方法，避免简单粗暴、瞎干蛮干，确保科学规范推进工作。</a:t>
            </a:r>
            <a:endParaRPr kumimoji="0" lang="en-US" altLang="zh-CN" sz="1900" b="0" i="0" u="none" strike="noStrike" kern="1200" cap="none" spc="0" normalizeH="0" baseline="0" noProof="0" dirty="0">
              <a:ln>
                <a:noFill/>
              </a:ln>
              <a:solidFill>
                <a:srgbClr val="E7E6E6">
                  <a:lumMod val="10000"/>
                </a:srgbClr>
              </a:solidFill>
              <a:effectLst/>
              <a:uLnTx/>
              <a:uFillTx/>
              <a:latin typeface="+mn-ea"/>
              <a:cs typeface="+mn-ea"/>
              <a:sym typeface="+mn-lt"/>
            </a:endParaRPr>
          </a:p>
          <a:p>
            <a:pPr marL="342900" marR="0" lvl="0" indent="-342900" algn="just" defTabSz="914400" rtl="0" eaLnBrk="1" fontAlgn="auto" latinLnBrk="0" hangingPunct="1">
              <a:lnSpc>
                <a:spcPct val="130000"/>
              </a:lnSpc>
              <a:spcBef>
                <a:spcPts val="0"/>
              </a:spcBef>
              <a:spcAft>
                <a:spcPts val="0"/>
              </a:spcAft>
              <a:buClrTx/>
              <a:buSzTx/>
              <a:buFont typeface="Wingdings" panose="05000000000000000000" pitchFamily="2" charset="2"/>
              <a:buChar char="l"/>
              <a:defRPr/>
            </a:pPr>
            <a:r>
              <a:rPr kumimoji="0" lang="zh-CN" altLang="en-US" sz="1900" b="0" i="0" u="none" strike="noStrike" kern="1200" cap="none" spc="0" normalizeH="0" baseline="0" noProof="0" dirty="0">
                <a:ln>
                  <a:noFill/>
                </a:ln>
                <a:solidFill>
                  <a:srgbClr val="C00000"/>
                </a:solidFill>
                <a:effectLst/>
                <a:uLnTx/>
                <a:uFillTx/>
                <a:latin typeface="+mn-ea"/>
                <a:cs typeface="+mn-ea"/>
                <a:sym typeface="+mn-lt"/>
              </a:rPr>
              <a:t>还要</a:t>
            </a:r>
            <a:r>
              <a:rPr kumimoji="0" lang="zh-CN" altLang="en-US" sz="1900" b="0" i="0" u="none" strike="noStrike" kern="1200" cap="none" spc="0" normalizeH="0" baseline="0" noProof="0" dirty="0">
                <a:ln>
                  <a:noFill/>
                </a:ln>
                <a:solidFill>
                  <a:srgbClr val="E7E6E6">
                    <a:lumMod val="10000"/>
                  </a:srgbClr>
                </a:solidFill>
                <a:effectLst/>
                <a:uLnTx/>
                <a:uFillTx/>
                <a:latin typeface="+mn-ea"/>
                <a:cs typeface="+mn-ea"/>
                <a:sym typeface="+mn-lt"/>
              </a:rPr>
              <a:t>用创新的知识与头脑，敢于创新，勇于创新，善于创新，真正的贴近群众，听民意、察民情、解民忧，才能在日常的工作中得到真正的磨练和提高。</a:t>
            </a:r>
            <a:endParaRPr kumimoji="0" lang="zh-CN" altLang="en-US" sz="1900" b="0" i="0" u="none" strike="noStrike" kern="1200" cap="none" spc="0" normalizeH="0" baseline="0" noProof="0" dirty="0">
              <a:ln>
                <a:noFill/>
              </a:ln>
              <a:solidFill>
                <a:srgbClr val="E7E6E6">
                  <a:lumMod val="10000"/>
                </a:srgbClr>
              </a:solidFill>
              <a:effectLst/>
              <a:uLnTx/>
              <a:uFillTx/>
              <a:latin typeface="+mn-ea"/>
              <a:cs typeface="+mn-ea"/>
              <a:sym typeface="+mn-lt"/>
            </a:endParaRPr>
          </a:p>
        </p:txBody>
      </p:sp>
      <p:grpSp>
        <p:nvGrpSpPr>
          <p:cNvPr id="39" name="组合 38"/>
          <p:cNvGrpSpPr/>
          <p:nvPr/>
        </p:nvGrpSpPr>
        <p:grpSpPr>
          <a:xfrm>
            <a:off x="218822" y="96130"/>
            <a:ext cx="5163998" cy="966967"/>
            <a:chOff x="218822" y="96130"/>
            <a:chExt cx="5163998" cy="966967"/>
          </a:xfrm>
        </p:grpSpPr>
        <p:sp>
          <p:nvSpPr>
            <p:cNvPr id="40" name="Aitds3-1"/>
            <p:cNvSpPr/>
            <p:nvPr/>
          </p:nvSpPr>
          <p:spPr>
            <a:xfrm>
              <a:off x="656007" y="341703"/>
              <a:ext cx="4726813" cy="609172"/>
            </a:xfrm>
            <a:prstGeom prst="roundRect">
              <a:avLst>
                <a:gd name="adj" fmla="val 14980"/>
              </a:avLst>
            </a:prstGeom>
            <a:gradFill flip="none" rotWithShape="1">
              <a:gsLst>
                <a:gs pos="100000">
                  <a:srgbClr val="FF0000"/>
                </a:gs>
                <a:gs pos="0">
                  <a:srgbClr val="B50008"/>
                </a:gs>
              </a:gsLst>
              <a:lin ang="17400000" scaled="0"/>
              <a:tileRect/>
            </a:gradFill>
            <a:ln w="12700" cap="flat" cmpd="sng" algn="ctr">
              <a:noFill/>
              <a:prstDash val="solid"/>
              <a:miter lim="800000"/>
            </a:ln>
            <a:effectLst>
              <a:outerShdw blurRad="381000" dist="127000" dir="5400000" algn="tr" rotWithShape="0">
                <a:schemeClr val="bg2">
                  <a:lumMod val="75000"/>
                  <a:alpha val="40000"/>
                </a:schemeClr>
              </a:outerShdw>
            </a:effectLst>
          </p:spPr>
          <p:txBody>
            <a:bodyPr rtlCol="0" anchor="ctr"/>
            <a:lstStyle/>
            <a:p>
              <a:pPr algn="r"/>
              <a:r>
                <a:rPr lang="zh-CN" altLang="en-US" sz="2400" b="1" dirty="0">
                  <a:solidFill>
                    <a:srgbClr val="FFFBF3"/>
                  </a:solidFill>
                  <a:latin typeface="微软雅黑" panose="020B0503020204020204" pitchFamily="34" charset="-122"/>
                  <a:ea typeface="微软雅黑" panose="020B0503020204020204" pitchFamily="34" charset="-122"/>
                  <a:cs typeface="阿里巴巴普惠体" panose="00020600040101010101" pitchFamily="18" charset="-122"/>
                  <a:sym typeface="阿里巴巴普惠体" panose="00020600040101010101" pitchFamily="18" charset="-122"/>
                </a:rPr>
                <a:t>发扬斗争精神勇于担当作为</a:t>
              </a:r>
              <a:endParaRPr lang="zh-CN" altLang="en-US" sz="2400" b="1" dirty="0">
                <a:solidFill>
                  <a:srgbClr val="FFFBF3"/>
                </a:solidFill>
                <a:latin typeface="微软雅黑" panose="020B0503020204020204" pitchFamily="34" charset="-122"/>
                <a:ea typeface="微软雅黑" panose="020B0503020204020204" pitchFamily="34" charset="-122"/>
                <a:cs typeface="阿里巴巴普惠体" panose="00020600040101010101" pitchFamily="18" charset="-122"/>
                <a:sym typeface="阿里巴巴普惠体" panose="00020600040101010101" pitchFamily="18" charset="-122"/>
              </a:endParaRPr>
            </a:p>
          </p:txBody>
        </p:sp>
        <p:pic>
          <p:nvPicPr>
            <p:cNvPr id="41" name="图片 40"/>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218822" y="96130"/>
              <a:ext cx="1195615" cy="966967"/>
            </a:xfrm>
            <a:prstGeom prst="rect">
              <a:avLst/>
            </a:prstGeom>
          </p:spPr>
        </p:pic>
      </p:grpSp>
      <p:grpSp>
        <p:nvGrpSpPr>
          <p:cNvPr id="42" name="Aitds2"/>
          <p:cNvGrpSpPr/>
          <p:nvPr/>
        </p:nvGrpSpPr>
        <p:grpSpPr>
          <a:xfrm>
            <a:off x="1299723" y="1247045"/>
            <a:ext cx="2225820" cy="1439972"/>
            <a:chOff x="1643205" y="2950494"/>
            <a:chExt cx="2226110" cy="1440160"/>
          </a:xfrm>
        </p:grpSpPr>
        <p:sp>
          <p:nvSpPr>
            <p:cNvPr id="43" name="Aitds2-1"/>
            <p:cNvSpPr/>
            <p:nvPr/>
          </p:nvSpPr>
          <p:spPr>
            <a:xfrm>
              <a:off x="1643205" y="3586691"/>
              <a:ext cx="2226110" cy="803963"/>
            </a:xfrm>
            <a:prstGeom prst="round2DiagRect">
              <a:avLst>
                <a:gd name="adj1" fmla="val 50000"/>
                <a:gd name="adj2" fmla="val 0"/>
              </a:avLst>
            </a:prstGeom>
            <a:solidFill>
              <a:srgbClr val="C00000"/>
            </a:solidFill>
            <a:ln w="12700" cap="flat" cmpd="sng" algn="ctr">
              <a:noFill/>
              <a:prstDash val="solid"/>
              <a:miter lim="800000"/>
            </a:ln>
            <a:effectLst/>
          </p:spPr>
          <p:txBody>
            <a:bodyPr rtlCol="0" anchor="ctr"/>
            <a:lstStyle/>
            <a:p>
              <a:pPr algn="ctr" defTabSz="914400">
                <a:defRPr/>
              </a:pPr>
              <a:endParaRPr lang="zh-CN" altLang="en-US" kern="0" dirty="0">
                <a:solidFill>
                  <a:prstClr val="white"/>
                </a:solidFill>
                <a:latin typeface="微软雅黑" panose="020B0503020204020204" pitchFamily="34" charset="-122"/>
                <a:ea typeface="微软雅黑" panose="020B0503020204020204" pitchFamily="34" charset="-122"/>
                <a:cs typeface="阿里巴巴普惠体" panose="00020600040101010101" pitchFamily="18" charset="-122"/>
                <a:sym typeface="阿里巴巴普惠体" panose="00020600040101010101" pitchFamily="18" charset="-122"/>
              </a:endParaRPr>
            </a:p>
          </p:txBody>
        </p:sp>
        <p:sp>
          <p:nvSpPr>
            <p:cNvPr id="44" name="Aitds2-2"/>
            <p:cNvSpPr/>
            <p:nvPr/>
          </p:nvSpPr>
          <p:spPr>
            <a:xfrm>
              <a:off x="2756260" y="3624142"/>
              <a:ext cx="755433" cy="646415"/>
            </a:xfrm>
            <a:prstGeom prst="rect">
              <a:avLst/>
            </a:prstGeom>
          </p:spPr>
          <p:txBody>
            <a:bodyPr wrap="none">
              <a:spAutoFit/>
            </a:bodyPr>
            <a:lstStyle/>
            <a:p>
              <a:pPr defTabSz="914400"/>
              <a:r>
                <a:rPr lang="en-US" altLang="zh-CN" sz="3600" b="1" kern="0" dirty="0" smtClean="0">
                  <a:solidFill>
                    <a:prstClr val="white"/>
                  </a:solidFill>
                  <a:latin typeface="微软雅黑" panose="020B0503020204020204" pitchFamily="34" charset="-122"/>
                  <a:ea typeface="微软雅黑" panose="020B0503020204020204" pitchFamily="34" charset="-122"/>
                  <a:cs typeface="阿里巴巴普惠体" panose="00020600040101010101" pitchFamily="18" charset="-122"/>
                  <a:sym typeface="阿里巴巴普惠体" panose="00020600040101010101" pitchFamily="18" charset="-122"/>
                </a:rPr>
                <a:t>02</a:t>
              </a:r>
              <a:endParaRPr lang="zh-CN" altLang="en-US" sz="3600" kern="0" dirty="0">
                <a:solidFill>
                  <a:srgbClr val="FBFF4B"/>
                </a:solidFill>
                <a:latin typeface="微软雅黑" panose="020B0503020204020204" pitchFamily="34" charset="-122"/>
                <a:ea typeface="微软雅黑" panose="020B0503020204020204" pitchFamily="34" charset="-122"/>
                <a:cs typeface="阿里巴巴普惠体" panose="00020600040101010101" pitchFamily="18" charset="-122"/>
                <a:sym typeface="阿里巴巴普惠体" panose="00020600040101010101" pitchFamily="18" charset="-122"/>
              </a:endParaRPr>
            </a:p>
          </p:txBody>
        </p:sp>
        <p:pic>
          <p:nvPicPr>
            <p:cNvPr id="45" name="Aitds2-3" descr="G:\2016我图\两会\ooopic_10194892_b0c64675b11c678cafbc\003.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1645486" y="2950494"/>
              <a:ext cx="690528" cy="1440160"/>
            </a:xfrm>
            <a:prstGeom prst="rect">
              <a:avLst/>
            </a:prstGeom>
            <a:extLst>
              <a:ext uri="{909E8E84-426E-40DD-AFC4-6F175D3DCCD1}">
                <a14:hiddenFill xmlns:a14="http://schemas.microsoft.com/office/drawing/2010/main">
                  <a:solidFill>
                    <a:srgbClr val="FFFFFF"/>
                  </a:solidFill>
                </a14:hiddenFill>
              </a:ext>
            </a:extLst>
          </p:spPr>
        </p:pic>
      </p:grpSp>
      <p:cxnSp>
        <p:nvCxnSpPr>
          <p:cNvPr id="46" name="Aitds3"/>
          <p:cNvCxnSpPr/>
          <p:nvPr/>
        </p:nvCxnSpPr>
        <p:spPr>
          <a:xfrm>
            <a:off x="1082676" y="2687017"/>
            <a:ext cx="10097012" cy="0"/>
          </a:xfrm>
          <a:prstGeom prst="line">
            <a:avLst/>
          </a:prstGeom>
          <a:noFill/>
          <a:ln w="6350" cap="flat" cmpd="sng" algn="ctr">
            <a:solidFill>
              <a:srgbClr val="C00000"/>
            </a:solidFill>
            <a:prstDash val="solid"/>
            <a:miter lim="800000"/>
            <a:headEnd type="oval" w="med" len="med"/>
            <a:tailEnd type="oval" w="med" len="med"/>
          </a:ln>
          <a:effectLst/>
        </p:spPr>
      </p:cxnSp>
      <p:sp>
        <p:nvSpPr>
          <p:cNvPr id="47" name="Aitds5"/>
          <p:cNvSpPr/>
          <p:nvPr/>
        </p:nvSpPr>
        <p:spPr>
          <a:xfrm>
            <a:off x="3781821" y="1980361"/>
            <a:ext cx="5158980" cy="584775"/>
          </a:xfrm>
          <a:prstGeom prst="rect">
            <a:avLst/>
          </a:prstGeom>
        </p:spPr>
        <p:txBody>
          <a:bodyPr wrap="square">
            <a:spAutoFit/>
          </a:bodyPr>
          <a:lstStyle/>
          <a:p>
            <a:pPr algn="dist"/>
            <a:r>
              <a:rPr lang="zh-CN" altLang="en-US" sz="3200" b="1" dirty="0">
                <a:solidFill>
                  <a:srgbClr val="C00000"/>
                </a:solidFill>
                <a:latin typeface="微软雅黑" panose="020B0503020204020204" pitchFamily="34" charset="-122"/>
                <a:ea typeface="微软雅黑" panose="020B0503020204020204" pitchFamily="34" charset="-122"/>
                <a:cs typeface="阿里巴巴普惠体" panose="00020600040101010101" pitchFamily="18" charset="-122"/>
                <a:sym typeface="阿里巴巴普惠体" panose="00020600040101010101" pitchFamily="18" charset="-122"/>
              </a:rPr>
              <a:t>年轻干部要增强斗争本领</a:t>
            </a:r>
            <a:endParaRPr lang="zh-CN" altLang="en-US" sz="3200" b="1" dirty="0">
              <a:solidFill>
                <a:srgbClr val="C00000"/>
              </a:solidFill>
              <a:latin typeface="微软雅黑" panose="020B0503020204020204" pitchFamily="34" charset="-122"/>
              <a:ea typeface="微软雅黑" panose="020B0503020204020204" pitchFamily="34" charset="-122"/>
              <a:cs typeface="阿里巴巴普惠体" panose="00020600040101010101" pitchFamily="18" charset="-122"/>
              <a:sym typeface="阿里巴巴普惠体" panose="00020600040101010101" pitchFamily="18" charset="-122"/>
            </a:endParaRPr>
          </a:p>
        </p:txBody>
      </p:sp>
      <p:grpSp>
        <p:nvGrpSpPr>
          <p:cNvPr id="8" name="组合 7"/>
          <p:cNvGrpSpPr/>
          <p:nvPr/>
        </p:nvGrpSpPr>
        <p:grpSpPr>
          <a:xfrm>
            <a:off x="1295894" y="2965589"/>
            <a:ext cx="9534799" cy="572464"/>
            <a:chOff x="1295894" y="2965589"/>
            <a:chExt cx="9534799" cy="572464"/>
          </a:xfrm>
        </p:grpSpPr>
        <p:sp>
          <p:nvSpPr>
            <p:cNvPr id="48" name="Aitds2"/>
            <p:cNvSpPr/>
            <p:nvPr/>
          </p:nvSpPr>
          <p:spPr>
            <a:xfrm>
              <a:off x="1295894" y="3055207"/>
              <a:ext cx="407652" cy="434882"/>
            </a:xfrm>
            <a:prstGeom prst="roundRect">
              <a:avLst>
                <a:gd name="adj" fmla="val 8519"/>
              </a:avLst>
            </a:prstGeom>
            <a:solidFill>
              <a:srgbClr val="FFFBF3">
                <a:alpha val="14000"/>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50000"/>
                </a:lnSpc>
                <a:spcBef>
                  <a:spcPts val="0"/>
                </a:spcBef>
                <a:spcAft>
                  <a:spcPts val="0"/>
                </a:spcAft>
                <a:buClrTx/>
                <a:buSzTx/>
                <a:buFontTx/>
                <a:buNone/>
                <a:defRPr/>
              </a:pPr>
              <a:endParaRPr kumimoji="0" lang="zh-CN" altLang="en-US" sz="2000" b="0" i="0" u="none" strike="noStrike" kern="1200" cap="none" spc="0" normalizeH="0" baseline="0" noProof="0">
                <a:ln>
                  <a:noFill/>
                </a:ln>
                <a:solidFill>
                  <a:schemeClr val="accent2">
                    <a:lumMod val="50000"/>
                  </a:schemeClr>
                </a:solidFill>
                <a:effectLst/>
                <a:uLnTx/>
                <a:uFillTx/>
                <a:latin typeface="阿里巴巴普惠体" panose="00020600040101010101" pitchFamily="18" charset="-122"/>
                <a:ea typeface="阿里巴巴普惠体" panose="00020600040101010101" pitchFamily="18" charset="-122"/>
                <a:cs typeface="阿里巴巴普惠体" panose="00020600040101010101" pitchFamily="18" charset="-122"/>
                <a:sym typeface="阿里巴巴普惠体" panose="00020600040101010101" pitchFamily="18" charset="-122"/>
              </a:endParaRPr>
            </a:p>
          </p:txBody>
        </p:sp>
        <p:sp>
          <p:nvSpPr>
            <p:cNvPr id="49" name="Aitds3"/>
            <p:cNvSpPr/>
            <p:nvPr/>
          </p:nvSpPr>
          <p:spPr bwMode="auto">
            <a:xfrm>
              <a:off x="1337459" y="3097884"/>
              <a:ext cx="366087" cy="325926"/>
            </a:xfrm>
            <a:custGeom>
              <a:avLst/>
              <a:gdLst>
                <a:gd name="T0" fmla="*/ 803 w 1880"/>
                <a:gd name="T1" fmla="*/ 15 h 1680"/>
                <a:gd name="T2" fmla="*/ 1253 w 1880"/>
                <a:gd name="T3" fmla="*/ 1067 h 1680"/>
                <a:gd name="T4" fmla="*/ 728 w 1880"/>
                <a:gd name="T5" fmla="*/ 540 h 1680"/>
                <a:gd name="T6" fmla="*/ 928 w 1880"/>
                <a:gd name="T7" fmla="*/ 339 h 1680"/>
                <a:gd name="T8" fmla="*/ 803 w 1880"/>
                <a:gd name="T9" fmla="*/ 215 h 1680"/>
                <a:gd name="T10" fmla="*/ 549 w 1880"/>
                <a:gd name="T11" fmla="*/ 267 h 1680"/>
                <a:gd name="T12" fmla="*/ 150 w 1880"/>
                <a:gd name="T13" fmla="*/ 666 h 1680"/>
                <a:gd name="T14" fmla="*/ 376 w 1880"/>
                <a:gd name="T15" fmla="*/ 890 h 1680"/>
                <a:gd name="T16" fmla="*/ 527 w 1880"/>
                <a:gd name="T17" fmla="*/ 741 h 1680"/>
                <a:gd name="T18" fmla="*/ 1052 w 1880"/>
                <a:gd name="T19" fmla="*/ 1266 h 1680"/>
                <a:gd name="T20" fmla="*/ 176 w 1880"/>
                <a:gd name="T21" fmla="*/ 1090 h 1680"/>
                <a:gd name="T22" fmla="*/ 49 w 1880"/>
                <a:gd name="T23" fmla="*/ 1217 h 1680"/>
                <a:gd name="T24" fmla="*/ 159 w 1880"/>
                <a:gd name="T25" fmla="*/ 1357 h 1680"/>
                <a:gd name="T26" fmla="*/ 144 w 1880"/>
                <a:gd name="T27" fmla="*/ 1371 h 1680"/>
                <a:gd name="T28" fmla="*/ 122 w 1880"/>
                <a:gd name="T29" fmla="*/ 1367 h 1680"/>
                <a:gd name="T30" fmla="*/ 0 w 1880"/>
                <a:gd name="T31" fmla="*/ 1494 h 1680"/>
                <a:gd name="T32" fmla="*/ 123 w 1880"/>
                <a:gd name="T33" fmla="*/ 1616 h 1680"/>
                <a:gd name="T34" fmla="*/ 249 w 1880"/>
                <a:gd name="T35" fmla="*/ 1493 h 1680"/>
                <a:gd name="T36" fmla="*/ 245 w 1880"/>
                <a:gd name="T37" fmla="*/ 1470 h 1680"/>
                <a:gd name="T38" fmla="*/ 265 w 1880"/>
                <a:gd name="T39" fmla="*/ 1451 h 1680"/>
                <a:gd name="T40" fmla="*/ 1255 w 1880"/>
                <a:gd name="T41" fmla="*/ 1467 h 1680"/>
                <a:gd name="T42" fmla="*/ 1402 w 1880"/>
                <a:gd name="T43" fmla="*/ 1615 h 1680"/>
                <a:gd name="T44" fmla="*/ 1603 w 1880"/>
                <a:gd name="T45" fmla="*/ 1416 h 1680"/>
                <a:gd name="T46" fmla="*/ 1455 w 1880"/>
                <a:gd name="T47" fmla="*/ 1267 h 1680"/>
                <a:gd name="T48" fmla="*/ 803 w 1880"/>
                <a:gd name="T49" fmla="*/ 15 h 1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80" h="16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rgbClr val="C00000"/>
            </a:solidFill>
            <a:ln>
              <a:noFill/>
            </a:ln>
          </p:spPr>
          <p:txBody>
            <a:bodyPr vert="horz" wrap="square" lIns="91440" tIns="45720" rIns="91440" bIns="45720" numCol="1" anchor="t" anchorCtr="0" compatLnSpc="1"/>
            <a:lstStyle/>
            <a:p>
              <a:pPr>
                <a:lnSpc>
                  <a:spcPct val="150000"/>
                </a:lnSpc>
              </a:pPr>
              <a:endParaRPr lang="zh-CN" altLang="en-US" sz="2000" dirty="0">
                <a:solidFill>
                  <a:schemeClr val="accent2">
                    <a:lumMod val="50000"/>
                  </a:schemeClr>
                </a:solidFill>
                <a:latin typeface="阿里巴巴普惠体" panose="00020600040101010101" pitchFamily="18" charset="-122"/>
                <a:ea typeface="阿里巴巴普惠体" panose="00020600040101010101" pitchFamily="18" charset="-122"/>
                <a:cs typeface="阿里巴巴普惠体" panose="00020600040101010101" pitchFamily="18" charset="-122"/>
                <a:sym typeface="阿里巴巴普惠体" panose="00020600040101010101" pitchFamily="18" charset="-122"/>
              </a:endParaRPr>
            </a:p>
          </p:txBody>
        </p:sp>
        <p:sp>
          <p:nvSpPr>
            <p:cNvPr id="50" name="Aitds4"/>
            <p:cNvSpPr/>
            <p:nvPr/>
          </p:nvSpPr>
          <p:spPr>
            <a:xfrm>
              <a:off x="1337459" y="2965589"/>
              <a:ext cx="9493234" cy="572464"/>
            </a:xfrm>
            <a:prstGeom prst="rect">
              <a:avLst/>
            </a:prstGeom>
          </p:spPr>
          <p:txBody>
            <a:bodyPr wrap="square">
              <a:spAutoFit/>
            </a:bodyPr>
            <a:lstStyle/>
            <a:p>
              <a:pPr indent="457200" fontAlgn="base">
                <a:lnSpc>
                  <a:spcPct val="130000"/>
                </a:lnSpc>
                <a:spcBef>
                  <a:spcPct val="0"/>
                </a:spcBef>
                <a:spcAft>
                  <a:spcPct val="0"/>
                </a:spcAft>
                <a:defRPr/>
              </a:pPr>
              <a:r>
                <a:rPr lang="zh-CN" altLang="en-US" sz="2400" dirty="0">
                  <a:solidFill>
                    <a:prstClr val="black"/>
                  </a:solidFill>
                  <a:latin typeface="微软雅黑" panose="020B0503020204020204" pitchFamily="34" charset="-122"/>
                  <a:ea typeface="微软雅黑" panose="020B0503020204020204" pitchFamily="34" charset="-122"/>
                  <a:cs typeface="阿里巴巴普惠体 Light" panose="00020600040101010101" pitchFamily="18" charset="-122"/>
                  <a:sym typeface="阿里巴巴普惠体" panose="00020600040101010101" pitchFamily="18" charset="-122"/>
                </a:rPr>
                <a:t>斗争本领不仅是书本知识，还要有学习实践经验、思想解放能力</a:t>
              </a:r>
              <a:endParaRPr lang="zh-CN" altLang="en-US" sz="2400" dirty="0">
                <a:solidFill>
                  <a:prstClr val="black"/>
                </a:solidFill>
                <a:latin typeface="微软雅黑" panose="020B0503020204020204" pitchFamily="34" charset="-122"/>
                <a:ea typeface="微软雅黑" panose="020B0503020204020204" pitchFamily="34" charset="-122"/>
                <a:cs typeface="阿里巴巴普惠体 Light" panose="00020600040101010101" pitchFamily="18" charset="-122"/>
                <a:sym typeface="阿里巴巴普惠体" panose="00020600040101010101" pitchFamily="18" charset="-122"/>
              </a:endParaRPr>
            </a:p>
          </p:txBody>
        </p:sp>
      </p:grpSp>
      <p:grpSp>
        <p:nvGrpSpPr>
          <p:cNvPr id="51" name="Aitds6"/>
          <p:cNvGrpSpPr/>
          <p:nvPr/>
        </p:nvGrpSpPr>
        <p:grpSpPr>
          <a:xfrm>
            <a:off x="866602" y="3848253"/>
            <a:ext cx="2996883" cy="2343449"/>
            <a:chOff x="716340" y="2304000"/>
            <a:chExt cx="3385761" cy="2647538"/>
          </a:xfrm>
        </p:grpSpPr>
        <p:sp>
          <p:nvSpPr>
            <p:cNvPr id="52" name="íš1ídé"/>
            <p:cNvSpPr/>
            <p:nvPr/>
          </p:nvSpPr>
          <p:spPr bwMode="auto">
            <a:xfrm>
              <a:off x="749896" y="2340912"/>
              <a:ext cx="1657647" cy="2573716"/>
            </a:xfrm>
            <a:custGeom>
              <a:avLst/>
              <a:gdLst>
                <a:gd name="T0" fmla="*/ 576 w 576"/>
                <a:gd name="T1" fmla="*/ 860 h 896"/>
                <a:gd name="T2" fmla="*/ 541 w 576"/>
                <a:gd name="T3" fmla="*/ 896 h 896"/>
                <a:gd name="T4" fmla="*/ 35 w 576"/>
                <a:gd name="T5" fmla="*/ 896 h 896"/>
                <a:gd name="T6" fmla="*/ 0 w 576"/>
                <a:gd name="T7" fmla="*/ 860 h 896"/>
                <a:gd name="T8" fmla="*/ 0 w 576"/>
                <a:gd name="T9" fmla="*/ 35 h 896"/>
                <a:gd name="T10" fmla="*/ 36 w 576"/>
                <a:gd name="T11" fmla="*/ 0 h 896"/>
                <a:gd name="T12" fmla="*/ 541 w 576"/>
                <a:gd name="T13" fmla="*/ 0 h 896"/>
                <a:gd name="T14" fmla="*/ 576 w 576"/>
                <a:gd name="T15" fmla="*/ 35 h 896"/>
                <a:gd name="T16" fmla="*/ 576 w 576"/>
                <a:gd name="T17" fmla="*/ 860 h 8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6" h="896">
                  <a:moveTo>
                    <a:pt x="576" y="860"/>
                  </a:moveTo>
                  <a:cubicBezTo>
                    <a:pt x="576" y="880"/>
                    <a:pt x="560" y="896"/>
                    <a:pt x="541" y="896"/>
                  </a:cubicBezTo>
                  <a:cubicBezTo>
                    <a:pt x="35" y="896"/>
                    <a:pt x="35" y="896"/>
                    <a:pt x="35" y="896"/>
                  </a:cubicBezTo>
                  <a:cubicBezTo>
                    <a:pt x="16" y="896"/>
                    <a:pt x="0" y="880"/>
                    <a:pt x="0" y="860"/>
                  </a:cubicBezTo>
                  <a:cubicBezTo>
                    <a:pt x="0" y="35"/>
                    <a:pt x="0" y="35"/>
                    <a:pt x="0" y="35"/>
                  </a:cubicBezTo>
                  <a:cubicBezTo>
                    <a:pt x="0" y="16"/>
                    <a:pt x="16" y="0"/>
                    <a:pt x="36" y="0"/>
                  </a:cubicBezTo>
                  <a:cubicBezTo>
                    <a:pt x="541" y="0"/>
                    <a:pt x="541" y="0"/>
                    <a:pt x="541" y="0"/>
                  </a:cubicBezTo>
                  <a:cubicBezTo>
                    <a:pt x="560" y="0"/>
                    <a:pt x="576" y="16"/>
                    <a:pt x="576" y="35"/>
                  </a:cubicBezTo>
                  <a:lnTo>
                    <a:pt x="576" y="860"/>
                  </a:ln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rgbClr val="000000"/>
                </a:solidFill>
                <a:latin typeface="Arial" panose="020B0604020202020204"/>
                <a:ea typeface="微软雅黑" panose="020B0503020204020204" pitchFamily="34" charset="-122"/>
              </a:endParaRPr>
            </a:p>
          </p:txBody>
        </p:sp>
        <p:sp>
          <p:nvSpPr>
            <p:cNvPr id="53" name="íṩļïḋe"/>
            <p:cNvSpPr/>
            <p:nvPr/>
          </p:nvSpPr>
          <p:spPr bwMode="auto">
            <a:xfrm>
              <a:off x="716340" y="2304000"/>
              <a:ext cx="1728114" cy="2647538"/>
            </a:xfrm>
            <a:custGeom>
              <a:avLst/>
              <a:gdLst>
                <a:gd name="T0" fmla="*/ 553 w 600"/>
                <a:gd name="T1" fmla="*/ 920 h 920"/>
                <a:gd name="T2" fmla="*/ 47 w 600"/>
                <a:gd name="T3" fmla="*/ 920 h 920"/>
                <a:gd name="T4" fmla="*/ 0 w 600"/>
                <a:gd name="T5" fmla="*/ 872 h 920"/>
                <a:gd name="T6" fmla="*/ 0 w 600"/>
                <a:gd name="T7" fmla="*/ 47 h 920"/>
                <a:gd name="T8" fmla="*/ 48 w 600"/>
                <a:gd name="T9" fmla="*/ 0 h 920"/>
                <a:gd name="T10" fmla="*/ 553 w 600"/>
                <a:gd name="T11" fmla="*/ 0 h 920"/>
                <a:gd name="T12" fmla="*/ 600 w 600"/>
                <a:gd name="T13" fmla="*/ 47 h 920"/>
                <a:gd name="T14" fmla="*/ 600 w 600"/>
                <a:gd name="T15" fmla="*/ 872 h 920"/>
                <a:gd name="T16" fmla="*/ 553 w 600"/>
                <a:gd name="T17" fmla="*/ 920 h 920"/>
                <a:gd name="T18" fmla="*/ 48 w 600"/>
                <a:gd name="T19" fmla="*/ 24 h 920"/>
                <a:gd name="T20" fmla="*/ 24 w 600"/>
                <a:gd name="T21" fmla="*/ 47 h 920"/>
                <a:gd name="T22" fmla="*/ 24 w 600"/>
                <a:gd name="T23" fmla="*/ 872 h 920"/>
                <a:gd name="T24" fmla="*/ 47 w 600"/>
                <a:gd name="T25" fmla="*/ 896 h 920"/>
                <a:gd name="T26" fmla="*/ 553 w 600"/>
                <a:gd name="T27" fmla="*/ 896 h 920"/>
                <a:gd name="T28" fmla="*/ 576 w 600"/>
                <a:gd name="T29" fmla="*/ 872 h 920"/>
                <a:gd name="T30" fmla="*/ 576 w 600"/>
                <a:gd name="T31" fmla="*/ 47 h 920"/>
                <a:gd name="T32" fmla="*/ 553 w 600"/>
                <a:gd name="T33" fmla="*/ 24 h 920"/>
                <a:gd name="T34" fmla="*/ 48 w 600"/>
                <a:gd name="T35" fmla="*/ 24 h 9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00" h="920">
                  <a:moveTo>
                    <a:pt x="553" y="920"/>
                  </a:moveTo>
                  <a:cubicBezTo>
                    <a:pt x="47" y="920"/>
                    <a:pt x="47" y="920"/>
                    <a:pt x="47" y="920"/>
                  </a:cubicBezTo>
                  <a:cubicBezTo>
                    <a:pt x="21" y="920"/>
                    <a:pt x="0" y="898"/>
                    <a:pt x="0" y="872"/>
                  </a:cubicBezTo>
                  <a:cubicBezTo>
                    <a:pt x="0" y="47"/>
                    <a:pt x="0" y="47"/>
                    <a:pt x="0" y="47"/>
                  </a:cubicBezTo>
                  <a:cubicBezTo>
                    <a:pt x="0" y="21"/>
                    <a:pt x="21" y="0"/>
                    <a:pt x="48" y="0"/>
                  </a:cubicBezTo>
                  <a:cubicBezTo>
                    <a:pt x="553" y="0"/>
                    <a:pt x="553" y="0"/>
                    <a:pt x="553" y="0"/>
                  </a:cubicBezTo>
                  <a:cubicBezTo>
                    <a:pt x="579" y="0"/>
                    <a:pt x="600" y="21"/>
                    <a:pt x="600" y="47"/>
                  </a:cubicBezTo>
                  <a:cubicBezTo>
                    <a:pt x="600" y="872"/>
                    <a:pt x="600" y="872"/>
                    <a:pt x="600" y="872"/>
                  </a:cubicBezTo>
                  <a:cubicBezTo>
                    <a:pt x="600" y="898"/>
                    <a:pt x="579" y="920"/>
                    <a:pt x="553" y="920"/>
                  </a:cubicBezTo>
                  <a:close/>
                  <a:moveTo>
                    <a:pt x="48" y="24"/>
                  </a:moveTo>
                  <a:cubicBezTo>
                    <a:pt x="35" y="24"/>
                    <a:pt x="24" y="34"/>
                    <a:pt x="24" y="47"/>
                  </a:cubicBezTo>
                  <a:cubicBezTo>
                    <a:pt x="24" y="872"/>
                    <a:pt x="24" y="872"/>
                    <a:pt x="24" y="872"/>
                  </a:cubicBezTo>
                  <a:cubicBezTo>
                    <a:pt x="24" y="885"/>
                    <a:pt x="34" y="896"/>
                    <a:pt x="47" y="896"/>
                  </a:cubicBezTo>
                  <a:cubicBezTo>
                    <a:pt x="553" y="896"/>
                    <a:pt x="553" y="896"/>
                    <a:pt x="553" y="896"/>
                  </a:cubicBezTo>
                  <a:cubicBezTo>
                    <a:pt x="566" y="896"/>
                    <a:pt x="576" y="885"/>
                    <a:pt x="576" y="872"/>
                  </a:cubicBezTo>
                  <a:cubicBezTo>
                    <a:pt x="576" y="47"/>
                    <a:pt x="576" y="47"/>
                    <a:pt x="576" y="47"/>
                  </a:cubicBezTo>
                  <a:cubicBezTo>
                    <a:pt x="576" y="34"/>
                    <a:pt x="566" y="24"/>
                    <a:pt x="553" y="24"/>
                  </a:cubicBezTo>
                  <a:lnTo>
                    <a:pt x="48" y="24"/>
                  </a:ln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rgbClr val="000000"/>
                </a:solidFill>
                <a:latin typeface="Arial" panose="020B0604020202020204"/>
                <a:ea typeface="微软雅黑" panose="020B0503020204020204" pitchFamily="34" charset="-122"/>
              </a:endParaRPr>
            </a:p>
          </p:txBody>
        </p:sp>
        <p:sp>
          <p:nvSpPr>
            <p:cNvPr id="54" name="iṩḷïdé"/>
            <p:cNvSpPr/>
            <p:nvPr/>
          </p:nvSpPr>
          <p:spPr bwMode="auto">
            <a:xfrm>
              <a:off x="934452" y="2525467"/>
              <a:ext cx="1288535" cy="202340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zh-CN" altLang="en-US" sz="2400">
                <a:solidFill>
                  <a:srgbClr val="000000"/>
                </a:solidFill>
                <a:latin typeface="Arial" panose="020B0604020202020204"/>
                <a:ea typeface="微软雅黑" panose="020B0503020204020204" pitchFamily="34" charset="-122"/>
              </a:endParaRPr>
            </a:p>
          </p:txBody>
        </p:sp>
        <p:sp>
          <p:nvSpPr>
            <p:cNvPr id="55" name="iṡḷïde"/>
            <p:cNvSpPr/>
            <p:nvPr/>
          </p:nvSpPr>
          <p:spPr bwMode="auto">
            <a:xfrm>
              <a:off x="900897" y="2488557"/>
              <a:ext cx="1359003" cy="2093870"/>
            </a:xfrm>
            <a:custGeom>
              <a:avLst/>
              <a:gdLst>
                <a:gd name="T0" fmla="*/ 405 w 405"/>
                <a:gd name="T1" fmla="*/ 624 h 624"/>
                <a:gd name="T2" fmla="*/ 0 w 405"/>
                <a:gd name="T3" fmla="*/ 624 h 624"/>
                <a:gd name="T4" fmla="*/ 0 w 405"/>
                <a:gd name="T5" fmla="*/ 0 h 624"/>
                <a:gd name="T6" fmla="*/ 405 w 405"/>
                <a:gd name="T7" fmla="*/ 0 h 624"/>
                <a:gd name="T8" fmla="*/ 405 w 405"/>
                <a:gd name="T9" fmla="*/ 624 h 624"/>
                <a:gd name="T10" fmla="*/ 20 w 405"/>
                <a:gd name="T11" fmla="*/ 603 h 624"/>
                <a:gd name="T12" fmla="*/ 384 w 405"/>
                <a:gd name="T13" fmla="*/ 603 h 624"/>
                <a:gd name="T14" fmla="*/ 384 w 405"/>
                <a:gd name="T15" fmla="*/ 21 h 624"/>
                <a:gd name="T16" fmla="*/ 20 w 405"/>
                <a:gd name="T17" fmla="*/ 21 h 624"/>
                <a:gd name="T18" fmla="*/ 20 w 405"/>
                <a:gd name="T19" fmla="*/ 603 h 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5" h="624">
                  <a:moveTo>
                    <a:pt x="405" y="624"/>
                  </a:moveTo>
                  <a:lnTo>
                    <a:pt x="0" y="624"/>
                  </a:lnTo>
                  <a:lnTo>
                    <a:pt x="0" y="0"/>
                  </a:lnTo>
                  <a:lnTo>
                    <a:pt x="405" y="0"/>
                  </a:lnTo>
                  <a:lnTo>
                    <a:pt x="405" y="624"/>
                  </a:lnTo>
                  <a:close/>
                  <a:moveTo>
                    <a:pt x="20" y="603"/>
                  </a:moveTo>
                  <a:lnTo>
                    <a:pt x="384" y="603"/>
                  </a:lnTo>
                  <a:lnTo>
                    <a:pt x="384" y="21"/>
                  </a:lnTo>
                  <a:lnTo>
                    <a:pt x="20" y="21"/>
                  </a:lnTo>
                  <a:lnTo>
                    <a:pt x="20" y="603"/>
                  </a:ln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rgbClr val="000000"/>
                </a:solidFill>
                <a:latin typeface="Arial" panose="020B0604020202020204"/>
                <a:ea typeface="微软雅黑" panose="020B0503020204020204" pitchFamily="34" charset="-122"/>
              </a:endParaRPr>
            </a:p>
          </p:txBody>
        </p:sp>
        <p:sp>
          <p:nvSpPr>
            <p:cNvPr id="56" name="îşḷîḑê"/>
            <p:cNvSpPr/>
            <p:nvPr/>
          </p:nvSpPr>
          <p:spPr bwMode="auto">
            <a:xfrm>
              <a:off x="1085452" y="3777092"/>
              <a:ext cx="620780" cy="620780"/>
            </a:xfrm>
            <a:custGeom>
              <a:avLst/>
              <a:gdLst>
                <a:gd name="T0" fmla="*/ 168 w 216"/>
                <a:gd name="T1" fmla="*/ 216 h 216"/>
                <a:gd name="T2" fmla="*/ 47 w 216"/>
                <a:gd name="T3" fmla="*/ 216 h 216"/>
                <a:gd name="T4" fmla="*/ 0 w 216"/>
                <a:gd name="T5" fmla="*/ 169 h 216"/>
                <a:gd name="T6" fmla="*/ 0 w 216"/>
                <a:gd name="T7" fmla="*/ 47 h 216"/>
                <a:gd name="T8" fmla="*/ 47 w 216"/>
                <a:gd name="T9" fmla="*/ 0 h 216"/>
                <a:gd name="T10" fmla="*/ 168 w 216"/>
                <a:gd name="T11" fmla="*/ 0 h 216"/>
                <a:gd name="T12" fmla="*/ 216 w 216"/>
                <a:gd name="T13" fmla="*/ 47 h 216"/>
                <a:gd name="T14" fmla="*/ 216 w 216"/>
                <a:gd name="T15" fmla="*/ 169 h 216"/>
                <a:gd name="T16" fmla="*/ 168 w 216"/>
                <a:gd name="T17" fmla="*/ 216 h 216"/>
                <a:gd name="T18" fmla="*/ 47 w 216"/>
                <a:gd name="T19" fmla="*/ 24 h 216"/>
                <a:gd name="T20" fmla="*/ 24 w 216"/>
                <a:gd name="T21" fmla="*/ 47 h 216"/>
                <a:gd name="T22" fmla="*/ 24 w 216"/>
                <a:gd name="T23" fmla="*/ 169 h 216"/>
                <a:gd name="T24" fmla="*/ 47 w 216"/>
                <a:gd name="T25" fmla="*/ 192 h 216"/>
                <a:gd name="T26" fmla="*/ 168 w 216"/>
                <a:gd name="T27" fmla="*/ 192 h 216"/>
                <a:gd name="T28" fmla="*/ 192 w 216"/>
                <a:gd name="T29" fmla="*/ 169 h 216"/>
                <a:gd name="T30" fmla="*/ 192 w 216"/>
                <a:gd name="T31" fmla="*/ 47 h 216"/>
                <a:gd name="T32" fmla="*/ 168 w 216"/>
                <a:gd name="T33" fmla="*/ 24 h 216"/>
                <a:gd name="T34" fmla="*/ 47 w 216"/>
                <a:gd name="T35" fmla="*/ 24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216">
                  <a:moveTo>
                    <a:pt x="168" y="216"/>
                  </a:moveTo>
                  <a:cubicBezTo>
                    <a:pt x="47" y="216"/>
                    <a:pt x="47" y="216"/>
                    <a:pt x="47" y="216"/>
                  </a:cubicBezTo>
                  <a:cubicBezTo>
                    <a:pt x="21" y="216"/>
                    <a:pt x="0" y="195"/>
                    <a:pt x="0" y="169"/>
                  </a:cubicBezTo>
                  <a:cubicBezTo>
                    <a:pt x="0" y="47"/>
                    <a:pt x="0" y="47"/>
                    <a:pt x="0" y="47"/>
                  </a:cubicBezTo>
                  <a:cubicBezTo>
                    <a:pt x="0" y="21"/>
                    <a:pt x="21" y="0"/>
                    <a:pt x="47" y="0"/>
                  </a:cubicBezTo>
                  <a:cubicBezTo>
                    <a:pt x="168" y="0"/>
                    <a:pt x="168" y="0"/>
                    <a:pt x="168" y="0"/>
                  </a:cubicBezTo>
                  <a:cubicBezTo>
                    <a:pt x="194" y="0"/>
                    <a:pt x="216" y="21"/>
                    <a:pt x="216" y="47"/>
                  </a:cubicBezTo>
                  <a:cubicBezTo>
                    <a:pt x="216" y="169"/>
                    <a:pt x="216" y="169"/>
                    <a:pt x="216" y="169"/>
                  </a:cubicBezTo>
                  <a:cubicBezTo>
                    <a:pt x="216" y="195"/>
                    <a:pt x="194" y="216"/>
                    <a:pt x="168" y="216"/>
                  </a:cubicBezTo>
                  <a:close/>
                  <a:moveTo>
                    <a:pt x="47" y="24"/>
                  </a:moveTo>
                  <a:cubicBezTo>
                    <a:pt x="34" y="24"/>
                    <a:pt x="24" y="34"/>
                    <a:pt x="24" y="47"/>
                  </a:cubicBezTo>
                  <a:cubicBezTo>
                    <a:pt x="24" y="169"/>
                    <a:pt x="24" y="169"/>
                    <a:pt x="24" y="169"/>
                  </a:cubicBezTo>
                  <a:cubicBezTo>
                    <a:pt x="24" y="182"/>
                    <a:pt x="34" y="192"/>
                    <a:pt x="47" y="192"/>
                  </a:cubicBezTo>
                  <a:cubicBezTo>
                    <a:pt x="168" y="192"/>
                    <a:pt x="168" y="192"/>
                    <a:pt x="168" y="192"/>
                  </a:cubicBezTo>
                  <a:cubicBezTo>
                    <a:pt x="181" y="192"/>
                    <a:pt x="192" y="181"/>
                    <a:pt x="192" y="169"/>
                  </a:cubicBezTo>
                  <a:cubicBezTo>
                    <a:pt x="192" y="47"/>
                    <a:pt x="192" y="47"/>
                    <a:pt x="192" y="47"/>
                  </a:cubicBezTo>
                  <a:cubicBezTo>
                    <a:pt x="192" y="35"/>
                    <a:pt x="181" y="24"/>
                    <a:pt x="168" y="24"/>
                  </a:cubicBezTo>
                  <a:lnTo>
                    <a:pt x="47" y="24"/>
                  </a:lnTo>
                  <a:close/>
                </a:path>
              </a:pathLst>
            </a:custGeom>
            <a:solidFill>
              <a:srgbClr val="545454"/>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rgbClr val="000000"/>
                </a:solidFill>
                <a:latin typeface="Arial" panose="020B0604020202020204"/>
                <a:ea typeface="微软雅黑" panose="020B0503020204020204" pitchFamily="34" charset="-122"/>
              </a:endParaRPr>
            </a:p>
          </p:txBody>
        </p:sp>
        <p:sp>
          <p:nvSpPr>
            <p:cNvPr id="57" name="íšḻíḓe"/>
            <p:cNvSpPr/>
            <p:nvPr/>
          </p:nvSpPr>
          <p:spPr bwMode="auto">
            <a:xfrm>
              <a:off x="1008275" y="3713335"/>
              <a:ext cx="838890" cy="577156"/>
            </a:xfrm>
            <a:custGeom>
              <a:avLst/>
              <a:gdLst>
                <a:gd name="T0" fmla="*/ 113 w 291"/>
                <a:gd name="T1" fmla="*/ 201 h 201"/>
                <a:gd name="T2" fmla="*/ 6 w 291"/>
                <a:gd name="T3" fmla="*/ 93 h 201"/>
                <a:gd name="T4" fmla="*/ 6 w 291"/>
                <a:gd name="T5" fmla="*/ 71 h 201"/>
                <a:gd name="T6" fmla="*/ 29 w 291"/>
                <a:gd name="T7" fmla="*/ 71 h 201"/>
                <a:gd name="T8" fmla="*/ 113 w 291"/>
                <a:gd name="T9" fmla="*/ 155 h 201"/>
                <a:gd name="T10" fmla="*/ 262 w 291"/>
                <a:gd name="T11" fmla="*/ 7 h 201"/>
                <a:gd name="T12" fmla="*/ 285 w 291"/>
                <a:gd name="T13" fmla="*/ 7 h 201"/>
                <a:gd name="T14" fmla="*/ 285 w 291"/>
                <a:gd name="T15" fmla="*/ 29 h 201"/>
                <a:gd name="T16" fmla="*/ 113 w 291"/>
                <a:gd name="T17"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1" h="201">
                  <a:moveTo>
                    <a:pt x="113" y="201"/>
                  </a:moveTo>
                  <a:cubicBezTo>
                    <a:pt x="6" y="93"/>
                    <a:pt x="6" y="93"/>
                    <a:pt x="6" y="93"/>
                  </a:cubicBezTo>
                  <a:cubicBezTo>
                    <a:pt x="0" y="87"/>
                    <a:pt x="0" y="77"/>
                    <a:pt x="6" y="71"/>
                  </a:cubicBezTo>
                  <a:cubicBezTo>
                    <a:pt x="12" y="64"/>
                    <a:pt x="22" y="64"/>
                    <a:pt x="29" y="71"/>
                  </a:cubicBezTo>
                  <a:cubicBezTo>
                    <a:pt x="113" y="155"/>
                    <a:pt x="113" y="155"/>
                    <a:pt x="113" y="155"/>
                  </a:cubicBezTo>
                  <a:cubicBezTo>
                    <a:pt x="262" y="7"/>
                    <a:pt x="262" y="7"/>
                    <a:pt x="262" y="7"/>
                  </a:cubicBezTo>
                  <a:cubicBezTo>
                    <a:pt x="268" y="0"/>
                    <a:pt x="278" y="0"/>
                    <a:pt x="285" y="7"/>
                  </a:cubicBezTo>
                  <a:cubicBezTo>
                    <a:pt x="291" y="13"/>
                    <a:pt x="291" y="23"/>
                    <a:pt x="285" y="29"/>
                  </a:cubicBezTo>
                  <a:lnTo>
                    <a:pt x="113" y="201"/>
                  </a:ln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rgbClr val="000000"/>
                </a:solidFill>
                <a:latin typeface="Arial" panose="020B0604020202020204"/>
                <a:ea typeface="微软雅黑" panose="020B0503020204020204" pitchFamily="34" charset="-122"/>
              </a:endParaRPr>
            </a:p>
          </p:txBody>
        </p:sp>
        <p:sp>
          <p:nvSpPr>
            <p:cNvPr id="58" name="îṩľiḓê"/>
            <p:cNvSpPr/>
            <p:nvPr/>
          </p:nvSpPr>
          <p:spPr bwMode="auto">
            <a:xfrm>
              <a:off x="1119007" y="2948268"/>
              <a:ext cx="738223" cy="70468"/>
            </a:xfrm>
            <a:prstGeom prst="rect">
              <a:avLst/>
            </a:prstGeom>
            <a:solidFill>
              <a:srgbClr val="54545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zh-CN" altLang="en-US" sz="2400">
                <a:solidFill>
                  <a:srgbClr val="000000"/>
                </a:solidFill>
                <a:latin typeface="Arial" panose="020B0604020202020204"/>
                <a:ea typeface="微软雅黑" panose="020B0503020204020204" pitchFamily="34" charset="-122"/>
              </a:endParaRPr>
            </a:p>
          </p:txBody>
        </p:sp>
        <p:sp>
          <p:nvSpPr>
            <p:cNvPr id="59" name="îSlíḍe"/>
            <p:cNvSpPr/>
            <p:nvPr/>
          </p:nvSpPr>
          <p:spPr bwMode="auto">
            <a:xfrm>
              <a:off x="1119007" y="3132824"/>
              <a:ext cx="738223" cy="70468"/>
            </a:xfrm>
            <a:prstGeom prst="rect">
              <a:avLst/>
            </a:prstGeom>
            <a:solidFill>
              <a:srgbClr val="54545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zh-CN" altLang="en-US" sz="2400">
                <a:solidFill>
                  <a:srgbClr val="000000"/>
                </a:solidFill>
                <a:latin typeface="Arial" panose="020B0604020202020204"/>
                <a:ea typeface="微软雅黑" panose="020B0503020204020204" pitchFamily="34" charset="-122"/>
              </a:endParaRPr>
            </a:p>
          </p:txBody>
        </p:sp>
        <p:sp>
          <p:nvSpPr>
            <p:cNvPr id="60" name="îśļîḍé"/>
            <p:cNvSpPr/>
            <p:nvPr/>
          </p:nvSpPr>
          <p:spPr bwMode="auto">
            <a:xfrm>
              <a:off x="1119007" y="3317379"/>
              <a:ext cx="738223" cy="70468"/>
            </a:xfrm>
            <a:prstGeom prst="rect">
              <a:avLst/>
            </a:prstGeom>
            <a:solidFill>
              <a:srgbClr val="54545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zh-CN" altLang="en-US" sz="2400">
                <a:solidFill>
                  <a:srgbClr val="000000"/>
                </a:solidFill>
                <a:latin typeface="Arial" panose="020B0604020202020204"/>
                <a:ea typeface="微软雅黑" panose="020B0503020204020204" pitchFamily="34" charset="-122"/>
              </a:endParaRPr>
            </a:p>
          </p:txBody>
        </p:sp>
        <p:sp>
          <p:nvSpPr>
            <p:cNvPr id="61" name="ïṥḷïďe"/>
            <p:cNvSpPr/>
            <p:nvPr/>
          </p:nvSpPr>
          <p:spPr bwMode="auto">
            <a:xfrm>
              <a:off x="1119007" y="3501936"/>
              <a:ext cx="738223" cy="67111"/>
            </a:xfrm>
            <a:prstGeom prst="rect">
              <a:avLst/>
            </a:prstGeom>
            <a:solidFill>
              <a:srgbClr val="54545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zh-CN" altLang="en-US" sz="2400">
                <a:solidFill>
                  <a:srgbClr val="000000"/>
                </a:solidFill>
                <a:latin typeface="Arial" panose="020B0604020202020204"/>
                <a:ea typeface="微软雅黑" panose="020B0503020204020204" pitchFamily="34" charset="-122"/>
              </a:endParaRPr>
            </a:p>
          </p:txBody>
        </p:sp>
        <p:sp>
          <p:nvSpPr>
            <p:cNvPr id="62" name="iŝḻîḑè"/>
            <p:cNvSpPr/>
            <p:nvPr/>
          </p:nvSpPr>
          <p:spPr bwMode="auto">
            <a:xfrm>
              <a:off x="2038431" y="2706667"/>
              <a:ext cx="2026758" cy="1103980"/>
            </a:xfrm>
            <a:custGeom>
              <a:avLst/>
              <a:gdLst>
                <a:gd name="T0" fmla="*/ 704 w 704"/>
                <a:gd name="T1" fmla="*/ 285 h 384"/>
                <a:gd name="T2" fmla="*/ 669 w 704"/>
                <a:gd name="T3" fmla="*/ 320 h 384"/>
                <a:gd name="T4" fmla="*/ 384 w 704"/>
                <a:gd name="T5" fmla="*/ 320 h 384"/>
                <a:gd name="T6" fmla="*/ 256 w 704"/>
                <a:gd name="T7" fmla="*/ 384 h 384"/>
                <a:gd name="T8" fmla="*/ 256 w 704"/>
                <a:gd name="T9" fmla="*/ 320 h 384"/>
                <a:gd name="T10" fmla="*/ 35 w 704"/>
                <a:gd name="T11" fmla="*/ 320 h 384"/>
                <a:gd name="T12" fmla="*/ 0 w 704"/>
                <a:gd name="T13" fmla="*/ 285 h 384"/>
                <a:gd name="T14" fmla="*/ 0 w 704"/>
                <a:gd name="T15" fmla="*/ 35 h 384"/>
                <a:gd name="T16" fmla="*/ 35 w 704"/>
                <a:gd name="T17" fmla="*/ 0 h 384"/>
                <a:gd name="T18" fmla="*/ 669 w 704"/>
                <a:gd name="T19" fmla="*/ 0 h 384"/>
                <a:gd name="T20" fmla="*/ 704 w 704"/>
                <a:gd name="T21" fmla="*/ 35 h 384"/>
                <a:gd name="T22" fmla="*/ 704 w 704"/>
                <a:gd name="T23" fmla="*/ 285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04" h="384">
                  <a:moveTo>
                    <a:pt x="704" y="285"/>
                  </a:moveTo>
                  <a:cubicBezTo>
                    <a:pt x="704" y="304"/>
                    <a:pt x="688" y="320"/>
                    <a:pt x="669" y="320"/>
                  </a:cubicBezTo>
                  <a:cubicBezTo>
                    <a:pt x="384" y="320"/>
                    <a:pt x="384" y="320"/>
                    <a:pt x="384" y="320"/>
                  </a:cubicBezTo>
                  <a:cubicBezTo>
                    <a:pt x="256" y="384"/>
                    <a:pt x="256" y="384"/>
                    <a:pt x="256" y="384"/>
                  </a:cubicBezTo>
                  <a:cubicBezTo>
                    <a:pt x="256" y="320"/>
                    <a:pt x="256" y="320"/>
                    <a:pt x="256" y="320"/>
                  </a:cubicBezTo>
                  <a:cubicBezTo>
                    <a:pt x="35" y="320"/>
                    <a:pt x="35" y="320"/>
                    <a:pt x="35" y="320"/>
                  </a:cubicBezTo>
                  <a:cubicBezTo>
                    <a:pt x="16" y="320"/>
                    <a:pt x="0" y="304"/>
                    <a:pt x="0" y="285"/>
                  </a:cubicBezTo>
                  <a:cubicBezTo>
                    <a:pt x="0" y="35"/>
                    <a:pt x="0" y="35"/>
                    <a:pt x="0" y="35"/>
                  </a:cubicBezTo>
                  <a:cubicBezTo>
                    <a:pt x="0" y="16"/>
                    <a:pt x="16" y="0"/>
                    <a:pt x="35" y="0"/>
                  </a:cubicBezTo>
                  <a:cubicBezTo>
                    <a:pt x="669" y="0"/>
                    <a:pt x="669" y="0"/>
                    <a:pt x="669" y="0"/>
                  </a:cubicBezTo>
                  <a:cubicBezTo>
                    <a:pt x="688" y="0"/>
                    <a:pt x="704" y="16"/>
                    <a:pt x="704" y="35"/>
                  </a:cubicBezTo>
                  <a:lnTo>
                    <a:pt x="704" y="285"/>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rgbClr val="000000"/>
                </a:solidFill>
                <a:latin typeface="Arial" panose="020B0604020202020204"/>
                <a:ea typeface="微软雅黑" panose="020B0503020204020204" pitchFamily="34" charset="-122"/>
              </a:endParaRPr>
            </a:p>
          </p:txBody>
        </p:sp>
        <p:sp>
          <p:nvSpPr>
            <p:cNvPr id="63" name="iŝḷîḍé"/>
            <p:cNvSpPr/>
            <p:nvPr/>
          </p:nvSpPr>
          <p:spPr bwMode="auto">
            <a:xfrm>
              <a:off x="2004875" y="2673112"/>
              <a:ext cx="2097226" cy="1194579"/>
            </a:xfrm>
            <a:custGeom>
              <a:avLst/>
              <a:gdLst>
                <a:gd name="T0" fmla="*/ 256 w 728"/>
                <a:gd name="T1" fmla="*/ 415 h 415"/>
                <a:gd name="T2" fmla="*/ 256 w 728"/>
                <a:gd name="T3" fmla="*/ 344 h 415"/>
                <a:gd name="T4" fmla="*/ 47 w 728"/>
                <a:gd name="T5" fmla="*/ 344 h 415"/>
                <a:gd name="T6" fmla="*/ 0 w 728"/>
                <a:gd name="T7" fmla="*/ 297 h 415"/>
                <a:gd name="T8" fmla="*/ 0 w 728"/>
                <a:gd name="T9" fmla="*/ 47 h 415"/>
                <a:gd name="T10" fmla="*/ 47 w 728"/>
                <a:gd name="T11" fmla="*/ 0 h 415"/>
                <a:gd name="T12" fmla="*/ 681 w 728"/>
                <a:gd name="T13" fmla="*/ 0 h 415"/>
                <a:gd name="T14" fmla="*/ 728 w 728"/>
                <a:gd name="T15" fmla="*/ 47 h 415"/>
                <a:gd name="T16" fmla="*/ 728 w 728"/>
                <a:gd name="T17" fmla="*/ 297 h 415"/>
                <a:gd name="T18" fmla="*/ 681 w 728"/>
                <a:gd name="T19" fmla="*/ 344 h 415"/>
                <a:gd name="T20" fmla="*/ 399 w 728"/>
                <a:gd name="T21" fmla="*/ 344 h 415"/>
                <a:gd name="T22" fmla="*/ 256 w 728"/>
                <a:gd name="T23" fmla="*/ 415 h 415"/>
                <a:gd name="T24" fmla="*/ 47 w 728"/>
                <a:gd name="T25" fmla="*/ 24 h 415"/>
                <a:gd name="T26" fmla="*/ 24 w 728"/>
                <a:gd name="T27" fmla="*/ 47 h 415"/>
                <a:gd name="T28" fmla="*/ 24 w 728"/>
                <a:gd name="T29" fmla="*/ 297 h 415"/>
                <a:gd name="T30" fmla="*/ 47 w 728"/>
                <a:gd name="T31" fmla="*/ 320 h 415"/>
                <a:gd name="T32" fmla="*/ 280 w 728"/>
                <a:gd name="T33" fmla="*/ 320 h 415"/>
                <a:gd name="T34" fmla="*/ 280 w 728"/>
                <a:gd name="T35" fmla="*/ 377 h 415"/>
                <a:gd name="T36" fmla="*/ 393 w 728"/>
                <a:gd name="T37" fmla="*/ 320 h 415"/>
                <a:gd name="T38" fmla="*/ 681 w 728"/>
                <a:gd name="T39" fmla="*/ 320 h 415"/>
                <a:gd name="T40" fmla="*/ 704 w 728"/>
                <a:gd name="T41" fmla="*/ 297 h 415"/>
                <a:gd name="T42" fmla="*/ 704 w 728"/>
                <a:gd name="T43" fmla="*/ 47 h 415"/>
                <a:gd name="T44" fmla="*/ 681 w 728"/>
                <a:gd name="T45" fmla="*/ 24 h 415"/>
                <a:gd name="T46" fmla="*/ 47 w 728"/>
                <a:gd name="T47" fmla="*/ 24 h 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28" h="415">
                  <a:moveTo>
                    <a:pt x="256" y="415"/>
                  </a:moveTo>
                  <a:cubicBezTo>
                    <a:pt x="256" y="344"/>
                    <a:pt x="256" y="344"/>
                    <a:pt x="256" y="344"/>
                  </a:cubicBezTo>
                  <a:cubicBezTo>
                    <a:pt x="47" y="344"/>
                    <a:pt x="47" y="344"/>
                    <a:pt x="47" y="344"/>
                  </a:cubicBezTo>
                  <a:cubicBezTo>
                    <a:pt x="21" y="344"/>
                    <a:pt x="0" y="323"/>
                    <a:pt x="0" y="297"/>
                  </a:cubicBezTo>
                  <a:cubicBezTo>
                    <a:pt x="0" y="47"/>
                    <a:pt x="0" y="47"/>
                    <a:pt x="0" y="47"/>
                  </a:cubicBezTo>
                  <a:cubicBezTo>
                    <a:pt x="0" y="21"/>
                    <a:pt x="21" y="0"/>
                    <a:pt x="47" y="0"/>
                  </a:cubicBezTo>
                  <a:cubicBezTo>
                    <a:pt x="681" y="0"/>
                    <a:pt x="681" y="0"/>
                    <a:pt x="681" y="0"/>
                  </a:cubicBezTo>
                  <a:cubicBezTo>
                    <a:pt x="707" y="0"/>
                    <a:pt x="728" y="21"/>
                    <a:pt x="728" y="47"/>
                  </a:cubicBezTo>
                  <a:cubicBezTo>
                    <a:pt x="728" y="297"/>
                    <a:pt x="728" y="297"/>
                    <a:pt x="728" y="297"/>
                  </a:cubicBezTo>
                  <a:cubicBezTo>
                    <a:pt x="728" y="323"/>
                    <a:pt x="707" y="344"/>
                    <a:pt x="681" y="344"/>
                  </a:cubicBezTo>
                  <a:cubicBezTo>
                    <a:pt x="399" y="344"/>
                    <a:pt x="399" y="344"/>
                    <a:pt x="399" y="344"/>
                  </a:cubicBezTo>
                  <a:lnTo>
                    <a:pt x="256" y="415"/>
                  </a:lnTo>
                  <a:close/>
                  <a:moveTo>
                    <a:pt x="47" y="24"/>
                  </a:moveTo>
                  <a:cubicBezTo>
                    <a:pt x="34" y="24"/>
                    <a:pt x="24" y="34"/>
                    <a:pt x="24" y="47"/>
                  </a:cubicBezTo>
                  <a:cubicBezTo>
                    <a:pt x="24" y="297"/>
                    <a:pt x="24" y="297"/>
                    <a:pt x="24" y="297"/>
                  </a:cubicBezTo>
                  <a:cubicBezTo>
                    <a:pt x="24" y="310"/>
                    <a:pt x="34" y="320"/>
                    <a:pt x="47" y="320"/>
                  </a:cubicBezTo>
                  <a:cubicBezTo>
                    <a:pt x="280" y="320"/>
                    <a:pt x="280" y="320"/>
                    <a:pt x="280" y="320"/>
                  </a:cubicBezTo>
                  <a:cubicBezTo>
                    <a:pt x="280" y="377"/>
                    <a:pt x="280" y="377"/>
                    <a:pt x="280" y="377"/>
                  </a:cubicBezTo>
                  <a:cubicBezTo>
                    <a:pt x="393" y="320"/>
                    <a:pt x="393" y="320"/>
                    <a:pt x="393" y="320"/>
                  </a:cubicBezTo>
                  <a:cubicBezTo>
                    <a:pt x="681" y="320"/>
                    <a:pt x="681" y="320"/>
                    <a:pt x="681" y="320"/>
                  </a:cubicBezTo>
                  <a:cubicBezTo>
                    <a:pt x="694" y="320"/>
                    <a:pt x="704" y="310"/>
                    <a:pt x="704" y="297"/>
                  </a:cubicBezTo>
                  <a:cubicBezTo>
                    <a:pt x="704" y="47"/>
                    <a:pt x="704" y="47"/>
                    <a:pt x="704" y="47"/>
                  </a:cubicBezTo>
                  <a:cubicBezTo>
                    <a:pt x="704" y="34"/>
                    <a:pt x="694" y="24"/>
                    <a:pt x="681" y="24"/>
                  </a:cubicBezTo>
                  <a:lnTo>
                    <a:pt x="47" y="24"/>
                  </a:lnTo>
                  <a:close/>
                </a:path>
              </a:pathLst>
            </a:custGeom>
            <a:solidFill>
              <a:srgbClr val="545454"/>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rgbClr val="000000"/>
                </a:solidFill>
                <a:latin typeface="Arial" panose="020B0604020202020204"/>
                <a:ea typeface="微软雅黑" panose="020B0503020204020204" pitchFamily="34" charset="-122"/>
              </a:endParaRPr>
            </a:p>
          </p:txBody>
        </p:sp>
        <p:sp>
          <p:nvSpPr>
            <p:cNvPr id="64" name="íšļïḋê"/>
            <p:cNvSpPr/>
            <p:nvPr/>
          </p:nvSpPr>
          <p:spPr bwMode="auto">
            <a:xfrm>
              <a:off x="2004875" y="2673112"/>
              <a:ext cx="2097226" cy="1194579"/>
            </a:xfrm>
            <a:custGeom>
              <a:avLst/>
              <a:gdLst>
                <a:gd name="T0" fmla="*/ 256 w 728"/>
                <a:gd name="T1" fmla="*/ 415 h 415"/>
                <a:gd name="T2" fmla="*/ 256 w 728"/>
                <a:gd name="T3" fmla="*/ 344 h 415"/>
                <a:gd name="T4" fmla="*/ 47 w 728"/>
                <a:gd name="T5" fmla="*/ 344 h 415"/>
                <a:gd name="T6" fmla="*/ 0 w 728"/>
                <a:gd name="T7" fmla="*/ 297 h 415"/>
                <a:gd name="T8" fmla="*/ 0 w 728"/>
                <a:gd name="T9" fmla="*/ 47 h 415"/>
                <a:gd name="T10" fmla="*/ 47 w 728"/>
                <a:gd name="T11" fmla="*/ 0 h 415"/>
                <a:gd name="T12" fmla="*/ 681 w 728"/>
                <a:gd name="T13" fmla="*/ 0 h 415"/>
                <a:gd name="T14" fmla="*/ 728 w 728"/>
                <a:gd name="T15" fmla="*/ 47 h 415"/>
                <a:gd name="T16" fmla="*/ 728 w 728"/>
                <a:gd name="T17" fmla="*/ 297 h 415"/>
                <a:gd name="T18" fmla="*/ 681 w 728"/>
                <a:gd name="T19" fmla="*/ 344 h 415"/>
                <a:gd name="T20" fmla="*/ 399 w 728"/>
                <a:gd name="T21" fmla="*/ 344 h 415"/>
                <a:gd name="T22" fmla="*/ 256 w 728"/>
                <a:gd name="T23" fmla="*/ 415 h 415"/>
                <a:gd name="T24" fmla="*/ 47 w 728"/>
                <a:gd name="T25" fmla="*/ 24 h 415"/>
                <a:gd name="T26" fmla="*/ 24 w 728"/>
                <a:gd name="T27" fmla="*/ 47 h 415"/>
                <a:gd name="T28" fmla="*/ 24 w 728"/>
                <a:gd name="T29" fmla="*/ 297 h 415"/>
                <a:gd name="T30" fmla="*/ 47 w 728"/>
                <a:gd name="T31" fmla="*/ 320 h 415"/>
                <a:gd name="T32" fmla="*/ 280 w 728"/>
                <a:gd name="T33" fmla="*/ 320 h 415"/>
                <a:gd name="T34" fmla="*/ 280 w 728"/>
                <a:gd name="T35" fmla="*/ 377 h 415"/>
                <a:gd name="T36" fmla="*/ 393 w 728"/>
                <a:gd name="T37" fmla="*/ 320 h 415"/>
                <a:gd name="T38" fmla="*/ 681 w 728"/>
                <a:gd name="T39" fmla="*/ 320 h 415"/>
                <a:gd name="T40" fmla="*/ 704 w 728"/>
                <a:gd name="T41" fmla="*/ 297 h 415"/>
                <a:gd name="T42" fmla="*/ 704 w 728"/>
                <a:gd name="T43" fmla="*/ 47 h 415"/>
                <a:gd name="T44" fmla="*/ 681 w 728"/>
                <a:gd name="T45" fmla="*/ 24 h 415"/>
                <a:gd name="T46" fmla="*/ 47 w 728"/>
                <a:gd name="T47" fmla="*/ 24 h 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28" h="415">
                  <a:moveTo>
                    <a:pt x="256" y="415"/>
                  </a:moveTo>
                  <a:cubicBezTo>
                    <a:pt x="256" y="344"/>
                    <a:pt x="256" y="344"/>
                    <a:pt x="256" y="344"/>
                  </a:cubicBezTo>
                  <a:cubicBezTo>
                    <a:pt x="47" y="344"/>
                    <a:pt x="47" y="344"/>
                    <a:pt x="47" y="344"/>
                  </a:cubicBezTo>
                  <a:cubicBezTo>
                    <a:pt x="21" y="344"/>
                    <a:pt x="0" y="323"/>
                    <a:pt x="0" y="297"/>
                  </a:cubicBezTo>
                  <a:cubicBezTo>
                    <a:pt x="0" y="47"/>
                    <a:pt x="0" y="47"/>
                    <a:pt x="0" y="47"/>
                  </a:cubicBezTo>
                  <a:cubicBezTo>
                    <a:pt x="0" y="21"/>
                    <a:pt x="21" y="0"/>
                    <a:pt x="47" y="0"/>
                  </a:cubicBezTo>
                  <a:cubicBezTo>
                    <a:pt x="681" y="0"/>
                    <a:pt x="681" y="0"/>
                    <a:pt x="681" y="0"/>
                  </a:cubicBezTo>
                  <a:cubicBezTo>
                    <a:pt x="707" y="0"/>
                    <a:pt x="728" y="21"/>
                    <a:pt x="728" y="47"/>
                  </a:cubicBezTo>
                  <a:cubicBezTo>
                    <a:pt x="728" y="297"/>
                    <a:pt x="728" y="297"/>
                    <a:pt x="728" y="297"/>
                  </a:cubicBezTo>
                  <a:cubicBezTo>
                    <a:pt x="728" y="323"/>
                    <a:pt x="707" y="344"/>
                    <a:pt x="681" y="344"/>
                  </a:cubicBezTo>
                  <a:cubicBezTo>
                    <a:pt x="399" y="344"/>
                    <a:pt x="399" y="344"/>
                    <a:pt x="399" y="344"/>
                  </a:cubicBezTo>
                  <a:lnTo>
                    <a:pt x="256" y="415"/>
                  </a:lnTo>
                  <a:close/>
                  <a:moveTo>
                    <a:pt x="47" y="24"/>
                  </a:moveTo>
                  <a:cubicBezTo>
                    <a:pt x="34" y="24"/>
                    <a:pt x="24" y="34"/>
                    <a:pt x="24" y="47"/>
                  </a:cubicBezTo>
                  <a:cubicBezTo>
                    <a:pt x="24" y="297"/>
                    <a:pt x="24" y="297"/>
                    <a:pt x="24" y="297"/>
                  </a:cubicBezTo>
                  <a:cubicBezTo>
                    <a:pt x="24" y="310"/>
                    <a:pt x="34" y="320"/>
                    <a:pt x="47" y="320"/>
                  </a:cubicBezTo>
                  <a:cubicBezTo>
                    <a:pt x="280" y="320"/>
                    <a:pt x="280" y="320"/>
                    <a:pt x="280" y="320"/>
                  </a:cubicBezTo>
                  <a:cubicBezTo>
                    <a:pt x="280" y="377"/>
                    <a:pt x="280" y="377"/>
                    <a:pt x="280" y="377"/>
                  </a:cubicBezTo>
                  <a:cubicBezTo>
                    <a:pt x="393" y="320"/>
                    <a:pt x="393" y="320"/>
                    <a:pt x="393" y="320"/>
                  </a:cubicBezTo>
                  <a:cubicBezTo>
                    <a:pt x="681" y="320"/>
                    <a:pt x="681" y="320"/>
                    <a:pt x="681" y="320"/>
                  </a:cubicBezTo>
                  <a:cubicBezTo>
                    <a:pt x="694" y="320"/>
                    <a:pt x="704" y="310"/>
                    <a:pt x="704" y="297"/>
                  </a:cubicBezTo>
                  <a:cubicBezTo>
                    <a:pt x="704" y="47"/>
                    <a:pt x="704" y="47"/>
                    <a:pt x="704" y="47"/>
                  </a:cubicBezTo>
                  <a:cubicBezTo>
                    <a:pt x="704" y="34"/>
                    <a:pt x="694" y="24"/>
                    <a:pt x="681" y="24"/>
                  </a:cubicBezTo>
                  <a:lnTo>
                    <a:pt x="47" y="24"/>
                  </a:ln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rgbClr val="000000"/>
                </a:solidFill>
                <a:latin typeface="Arial" panose="020B0604020202020204"/>
                <a:ea typeface="微软雅黑" panose="020B0503020204020204" pitchFamily="34" charset="-122"/>
              </a:endParaRPr>
            </a:p>
          </p:txBody>
        </p:sp>
        <p:sp>
          <p:nvSpPr>
            <p:cNvPr id="65" name="isļîďè"/>
            <p:cNvSpPr/>
            <p:nvPr/>
          </p:nvSpPr>
          <p:spPr bwMode="auto">
            <a:xfrm>
              <a:off x="3514877" y="3995202"/>
              <a:ext cx="369112" cy="369112"/>
            </a:xfrm>
            <a:prstGeom prst="ellipse">
              <a:avLst/>
            </a:pr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rgbClr val="000000"/>
                </a:solidFill>
                <a:latin typeface="Arial" panose="020B0604020202020204"/>
                <a:ea typeface="微软雅黑" panose="020B0503020204020204" pitchFamily="34" charset="-122"/>
              </a:endParaRPr>
            </a:p>
          </p:txBody>
        </p:sp>
        <p:sp>
          <p:nvSpPr>
            <p:cNvPr id="66" name="íṧļíḍe"/>
            <p:cNvSpPr/>
            <p:nvPr/>
          </p:nvSpPr>
          <p:spPr bwMode="auto">
            <a:xfrm>
              <a:off x="3477967" y="3961647"/>
              <a:ext cx="439579" cy="436223"/>
            </a:xfrm>
            <a:custGeom>
              <a:avLst/>
              <a:gdLst>
                <a:gd name="T0" fmla="*/ 76 w 152"/>
                <a:gd name="T1" fmla="*/ 152 h 152"/>
                <a:gd name="T2" fmla="*/ 0 w 152"/>
                <a:gd name="T3" fmla="*/ 76 h 152"/>
                <a:gd name="T4" fmla="*/ 76 w 152"/>
                <a:gd name="T5" fmla="*/ 0 h 152"/>
                <a:gd name="T6" fmla="*/ 152 w 152"/>
                <a:gd name="T7" fmla="*/ 76 h 152"/>
                <a:gd name="T8" fmla="*/ 76 w 152"/>
                <a:gd name="T9" fmla="*/ 152 h 152"/>
                <a:gd name="T10" fmla="*/ 76 w 152"/>
                <a:gd name="T11" fmla="*/ 24 h 152"/>
                <a:gd name="T12" fmla="*/ 24 w 152"/>
                <a:gd name="T13" fmla="*/ 76 h 152"/>
                <a:gd name="T14" fmla="*/ 76 w 152"/>
                <a:gd name="T15" fmla="*/ 128 h 152"/>
                <a:gd name="T16" fmla="*/ 128 w 152"/>
                <a:gd name="T17" fmla="*/ 76 h 152"/>
                <a:gd name="T18" fmla="*/ 76 w 152"/>
                <a:gd name="T19" fmla="*/ 24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2" h="152">
                  <a:moveTo>
                    <a:pt x="76" y="152"/>
                  </a:moveTo>
                  <a:cubicBezTo>
                    <a:pt x="34" y="152"/>
                    <a:pt x="0" y="118"/>
                    <a:pt x="0" y="76"/>
                  </a:cubicBezTo>
                  <a:cubicBezTo>
                    <a:pt x="0" y="34"/>
                    <a:pt x="34" y="0"/>
                    <a:pt x="76" y="0"/>
                  </a:cubicBezTo>
                  <a:cubicBezTo>
                    <a:pt x="118" y="0"/>
                    <a:pt x="152" y="34"/>
                    <a:pt x="152" y="76"/>
                  </a:cubicBezTo>
                  <a:cubicBezTo>
                    <a:pt x="152" y="118"/>
                    <a:pt x="118" y="152"/>
                    <a:pt x="76" y="152"/>
                  </a:cubicBezTo>
                  <a:close/>
                  <a:moveTo>
                    <a:pt x="76" y="24"/>
                  </a:moveTo>
                  <a:cubicBezTo>
                    <a:pt x="47" y="24"/>
                    <a:pt x="24" y="47"/>
                    <a:pt x="24" y="76"/>
                  </a:cubicBezTo>
                  <a:cubicBezTo>
                    <a:pt x="24" y="105"/>
                    <a:pt x="47" y="128"/>
                    <a:pt x="76" y="128"/>
                  </a:cubicBezTo>
                  <a:cubicBezTo>
                    <a:pt x="105" y="128"/>
                    <a:pt x="128" y="105"/>
                    <a:pt x="128" y="76"/>
                  </a:cubicBezTo>
                  <a:cubicBezTo>
                    <a:pt x="128" y="47"/>
                    <a:pt x="105" y="24"/>
                    <a:pt x="76" y="24"/>
                  </a:cubicBez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rgbClr val="000000"/>
                </a:solidFill>
                <a:latin typeface="Arial" panose="020B0604020202020204"/>
                <a:ea typeface="微软雅黑" panose="020B0503020204020204" pitchFamily="34" charset="-122"/>
              </a:endParaRPr>
            </a:p>
          </p:txBody>
        </p:sp>
        <p:sp>
          <p:nvSpPr>
            <p:cNvPr id="67" name="íṣļíde"/>
            <p:cNvSpPr/>
            <p:nvPr/>
          </p:nvSpPr>
          <p:spPr bwMode="auto">
            <a:xfrm>
              <a:off x="2592099" y="4179759"/>
              <a:ext cx="93956" cy="90601"/>
            </a:xfrm>
            <a:prstGeom prst="ellipse">
              <a:avLst/>
            </a:pr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rgbClr val="000000"/>
                </a:solidFill>
                <a:latin typeface="Arial" panose="020B0604020202020204"/>
                <a:ea typeface="微软雅黑" panose="020B0503020204020204" pitchFamily="34" charset="-122"/>
              </a:endParaRPr>
            </a:p>
          </p:txBody>
        </p:sp>
        <p:sp>
          <p:nvSpPr>
            <p:cNvPr id="68" name="isļïḋé"/>
            <p:cNvSpPr/>
            <p:nvPr/>
          </p:nvSpPr>
          <p:spPr bwMode="auto">
            <a:xfrm>
              <a:off x="2961211" y="4364314"/>
              <a:ext cx="184557" cy="184557"/>
            </a:xfrm>
            <a:prstGeom prst="ellipse">
              <a:avLst/>
            </a:pr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rgbClr val="000000"/>
                </a:solidFill>
                <a:latin typeface="Arial" panose="020B0604020202020204"/>
                <a:ea typeface="微软雅黑" panose="020B0503020204020204" pitchFamily="34" charset="-122"/>
              </a:endParaRPr>
            </a:p>
          </p:txBody>
        </p:sp>
        <p:sp>
          <p:nvSpPr>
            <p:cNvPr id="69" name="ïSlïďé"/>
            <p:cNvSpPr txBox="1"/>
            <p:nvPr/>
          </p:nvSpPr>
          <p:spPr>
            <a:xfrm>
              <a:off x="2241568" y="2948268"/>
              <a:ext cx="1651290" cy="492805"/>
            </a:xfrm>
            <a:prstGeom prst="rect">
              <a:avLst/>
            </a:prstGeom>
            <a:noFill/>
          </p:spPr>
          <p:txBody>
            <a:bodyPr wrap="none" rtlCol="0">
              <a:prstTxWarp prst="textPlain">
                <a:avLst/>
              </a:prstTxWarp>
              <a:spAutoFit/>
            </a:bodyPr>
            <a:lstStyle/>
            <a:p>
              <a:r>
                <a:rPr lang="zh-CN" altLang="en-US" sz="2400" b="1" dirty="0">
                  <a:solidFill>
                    <a:srgbClr val="C00000"/>
                  </a:solidFill>
                  <a:latin typeface="阿里巴巴普惠体" panose="00020600040101010101" pitchFamily="18" charset="-122"/>
                  <a:ea typeface="阿里巴巴普惠体" panose="00020600040101010101" pitchFamily="18" charset="-122"/>
                  <a:cs typeface="阿里巴巴普惠体" panose="00020600040101010101" pitchFamily="18" charset="-122"/>
                </a:rPr>
                <a:t>年轻干部</a:t>
              </a:r>
              <a:endParaRPr lang="zh-CN" altLang="en-US" sz="2400" b="1" dirty="0">
                <a:solidFill>
                  <a:srgbClr val="C00000"/>
                </a:solidFill>
                <a:latin typeface="阿里巴巴普惠体" panose="00020600040101010101" pitchFamily="18" charset="-122"/>
                <a:ea typeface="阿里巴巴普惠体" panose="00020600040101010101" pitchFamily="18" charset="-122"/>
                <a:cs typeface="阿里巴巴普惠体" panose="00020600040101010101" pitchFamily="18"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500" advTm="2000">
        <p:random/>
      </p:transition>
    </mc:Choice>
    <mc:Fallback>
      <p:transition spd="slow"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anim calcmode="lin" valueType="num">
                                      <p:cBhvr additive="base">
                                        <p:cTn id="7" dur="500" fill="hold"/>
                                        <p:tgtEl>
                                          <p:spTgt spid="39"/>
                                        </p:tgtEl>
                                        <p:attrNameLst>
                                          <p:attrName>ppt_x</p:attrName>
                                        </p:attrNameLst>
                                      </p:cBhvr>
                                      <p:tavLst>
                                        <p:tav tm="0">
                                          <p:val>
                                            <p:strVal val="0-#ppt_w/2"/>
                                          </p:val>
                                        </p:tav>
                                        <p:tav tm="100000">
                                          <p:val>
                                            <p:strVal val="#ppt_x"/>
                                          </p:val>
                                        </p:tav>
                                      </p:tavLst>
                                    </p:anim>
                                    <p:anim calcmode="lin" valueType="num">
                                      <p:cBhvr additive="base">
                                        <p:cTn id="8" dur="500" fill="hold"/>
                                        <p:tgtEl>
                                          <p:spTgt spid="3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2" presetClass="entr" presetSubtype="0" fill="hold" nodeType="afterEffect">
                                  <p:stCondLst>
                                    <p:cond delay="0"/>
                                  </p:stCondLst>
                                  <p:childTnLst>
                                    <p:set>
                                      <p:cBhvr>
                                        <p:cTn id="11" dur="1" fill="hold">
                                          <p:stCondLst>
                                            <p:cond delay="0"/>
                                          </p:stCondLst>
                                        </p:cTn>
                                        <p:tgtEl>
                                          <p:spTgt spid="42"/>
                                        </p:tgtEl>
                                        <p:attrNameLst>
                                          <p:attrName>style.visibility</p:attrName>
                                        </p:attrNameLst>
                                      </p:cBhvr>
                                      <p:to>
                                        <p:strVal val="visible"/>
                                      </p:to>
                                    </p:set>
                                    <p:animEffect transition="in" filter="fade">
                                      <p:cBhvr>
                                        <p:cTn id="12" dur="1000"/>
                                        <p:tgtEl>
                                          <p:spTgt spid="42"/>
                                        </p:tgtEl>
                                      </p:cBhvr>
                                    </p:animEffect>
                                    <p:anim calcmode="lin" valueType="num">
                                      <p:cBhvr>
                                        <p:cTn id="13" dur="1000" fill="hold"/>
                                        <p:tgtEl>
                                          <p:spTgt spid="42"/>
                                        </p:tgtEl>
                                        <p:attrNameLst>
                                          <p:attrName>ppt_x</p:attrName>
                                        </p:attrNameLst>
                                      </p:cBhvr>
                                      <p:tavLst>
                                        <p:tav tm="0">
                                          <p:val>
                                            <p:strVal val="#ppt_x"/>
                                          </p:val>
                                        </p:tav>
                                        <p:tav tm="100000">
                                          <p:val>
                                            <p:strVal val="#ppt_x"/>
                                          </p:val>
                                        </p:tav>
                                      </p:tavLst>
                                    </p:anim>
                                    <p:anim calcmode="lin" valueType="num">
                                      <p:cBhvr>
                                        <p:cTn id="14" dur="1000" fill="hold"/>
                                        <p:tgtEl>
                                          <p:spTgt spid="42"/>
                                        </p:tgtEl>
                                        <p:attrNameLst>
                                          <p:attrName>ppt_y</p:attrName>
                                        </p:attrNameLst>
                                      </p:cBhvr>
                                      <p:tavLst>
                                        <p:tav tm="0">
                                          <p:val>
                                            <p:strVal val="#ppt_y+.1"/>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47"/>
                                        </p:tgtEl>
                                        <p:attrNameLst>
                                          <p:attrName>style.visibility</p:attrName>
                                        </p:attrNameLst>
                                      </p:cBhvr>
                                      <p:to>
                                        <p:strVal val="visible"/>
                                      </p:to>
                                    </p:set>
                                    <p:anim calcmode="lin" valueType="num">
                                      <p:cBhvr>
                                        <p:cTn id="18" dur="500" fill="hold"/>
                                        <p:tgtEl>
                                          <p:spTgt spid="47"/>
                                        </p:tgtEl>
                                        <p:attrNameLst>
                                          <p:attrName>ppt_w</p:attrName>
                                        </p:attrNameLst>
                                      </p:cBhvr>
                                      <p:tavLst>
                                        <p:tav tm="0">
                                          <p:val>
                                            <p:fltVal val="0"/>
                                          </p:val>
                                        </p:tav>
                                        <p:tav tm="100000">
                                          <p:val>
                                            <p:strVal val="#ppt_w"/>
                                          </p:val>
                                        </p:tav>
                                      </p:tavLst>
                                    </p:anim>
                                    <p:anim calcmode="lin" valueType="num">
                                      <p:cBhvr>
                                        <p:cTn id="19" dur="500" fill="hold"/>
                                        <p:tgtEl>
                                          <p:spTgt spid="47"/>
                                        </p:tgtEl>
                                        <p:attrNameLst>
                                          <p:attrName>ppt_h</p:attrName>
                                        </p:attrNameLst>
                                      </p:cBhvr>
                                      <p:tavLst>
                                        <p:tav tm="0">
                                          <p:val>
                                            <p:fltVal val="0"/>
                                          </p:val>
                                        </p:tav>
                                        <p:tav tm="100000">
                                          <p:val>
                                            <p:strVal val="#ppt_h"/>
                                          </p:val>
                                        </p:tav>
                                      </p:tavLst>
                                    </p:anim>
                                    <p:animEffect transition="in" filter="fade">
                                      <p:cBhvr>
                                        <p:cTn id="20" dur="500"/>
                                        <p:tgtEl>
                                          <p:spTgt spid="47"/>
                                        </p:tgtEl>
                                      </p:cBhvr>
                                    </p:animEffect>
                                  </p:childTnLst>
                                </p:cTn>
                              </p:par>
                            </p:childTnLst>
                          </p:cTn>
                        </p:par>
                        <p:par>
                          <p:cTn id="21" fill="hold">
                            <p:stCondLst>
                              <p:cond delay="2000"/>
                            </p:stCondLst>
                            <p:childTnLst>
                              <p:par>
                                <p:cTn id="22" presetID="16" presetClass="entr" presetSubtype="21" fill="hold" nodeType="afterEffect">
                                  <p:stCondLst>
                                    <p:cond delay="0"/>
                                  </p:stCondLst>
                                  <p:childTnLst>
                                    <p:set>
                                      <p:cBhvr>
                                        <p:cTn id="23" dur="1" fill="hold">
                                          <p:stCondLst>
                                            <p:cond delay="0"/>
                                          </p:stCondLst>
                                        </p:cTn>
                                        <p:tgtEl>
                                          <p:spTgt spid="46"/>
                                        </p:tgtEl>
                                        <p:attrNameLst>
                                          <p:attrName>style.visibility</p:attrName>
                                        </p:attrNameLst>
                                      </p:cBhvr>
                                      <p:to>
                                        <p:strVal val="visible"/>
                                      </p:to>
                                    </p:set>
                                    <p:animEffect transition="in" filter="barn(inVertical)">
                                      <p:cBhvr>
                                        <p:cTn id="24" dur="500"/>
                                        <p:tgtEl>
                                          <p:spTgt spid="46"/>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nodeType="click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500" fill="hold"/>
                                        <p:tgtEl>
                                          <p:spTgt spid="8"/>
                                        </p:tgtEl>
                                        <p:attrNameLst>
                                          <p:attrName>ppt_x</p:attrName>
                                        </p:attrNameLst>
                                      </p:cBhvr>
                                      <p:tavLst>
                                        <p:tav tm="0">
                                          <p:val>
                                            <p:strVal val="0-#ppt_w/2"/>
                                          </p:val>
                                        </p:tav>
                                        <p:tav tm="100000">
                                          <p:val>
                                            <p:strVal val="#ppt_x"/>
                                          </p:val>
                                        </p:tav>
                                      </p:tavLst>
                                    </p:anim>
                                    <p:anim calcmode="lin" valueType="num">
                                      <p:cBhvr additive="base">
                                        <p:cTn id="30" dur="500" fill="hold"/>
                                        <p:tgtEl>
                                          <p:spTgt spid="8"/>
                                        </p:tgtEl>
                                        <p:attrNameLst>
                                          <p:attrName>ppt_y</p:attrName>
                                        </p:attrNameLst>
                                      </p:cBhvr>
                                      <p:tavLst>
                                        <p:tav tm="0">
                                          <p:val>
                                            <p:strVal val="#ppt_y"/>
                                          </p:val>
                                        </p:tav>
                                        <p:tav tm="100000">
                                          <p:val>
                                            <p:strVal val="#ppt_y"/>
                                          </p:val>
                                        </p:tav>
                                      </p:tavLst>
                                    </p:anim>
                                  </p:childTnLst>
                                </p:cTn>
                              </p:par>
                              <p:par>
                                <p:cTn id="31" presetID="22" presetClass="entr" presetSubtype="4" fill="hold" nodeType="withEffect">
                                  <p:stCondLst>
                                    <p:cond delay="0"/>
                                  </p:stCondLst>
                                  <p:childTnLst>
                                    <p:set>
                                      <p:cBhvr>
                                        <p:cTn id="32" dur="1" fill="hold">
                                          <p:stCondLst>
                                            <p:cond delay="0"/>
                                          </p:stCondLst>
                                        </p:cTn>
                                        <p:tgtEl>
                                          <p:spTgt spid="51"/>
                                        </p:tgtEl>
                                        <p:attrNameLst>
                                          <p:attrName>style.visibility</p:attrName>
                                        </p:attrNameLst>
                                      </p:cBhvr>
                                      <p:to>
                                        <p:strVal val="visible"/>
                                      </p:to>
                                    </p:set>
                                    <p:animEffect transition="in" filter="wipe(down)">
                                      <p:cBhvr>
                                        <p:cTn id="33" dur="1000"/>
                                        <p:tgtEl>
                                          <p:spTgt spid="51"/>
                                        </p:tgtEl>
                                      </p:cBhvr>
                                    </p:animEffect>
                                  </p:childTnLst>
                                </p:cTn>
                              </p:par>
                            </p:childTnLst>
                          </p:cTn>
                        </p:par>
                        <p:par>
                          <p:cTn id="34" fill="hold">
                            <p:stCondLst>
                              <p:cond delay="500"/>
                            </p:stCondLst>
                            <p:childTnLst>
                              <p:par>
                                <p:cTn id="35" presetID="22" presetClass="entr" presetSubtype="1" fill="hold" grpId="0" nodeType="after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wipe(up)">
                                      <p:cBhvr>
                                        <p:cTn id="3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4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0" name="组合 29"/>
          <p:cNvGrpSpPr/>
          <p:nvPr/>
        </p:nvGrpSpPr>
        <p:grpSpPr>
          <a:xfrm>
            <a:off x="218822" y="96130"/>
            <a:ext cx="5163998" cy="966967"/>
            <a:chOff x="218822" y="96130"/>
            <a:chExt cx="5163998" cy="966967"/>
          </a:xfrm>
        </p:grpSpPr>
        <p:sp>
          <p:nvSpPr>
            <p:cNvPr id="31" name="Aitds3-1"/>
            <p:cNvSpPr/>
            <p:nvPr/>
          </p:nvSpPr>
          <p:spPr>
            <a:xfrm>
              <a:off x="656007" y="341703"/>
              <a:ext cx="4726813" cy="609172"/>
            </a:xfrm>
            <a:prstGeom prst="roundRect">
              <a:avLst>
                <a:gd name="adj" fmla="val 14980"/>
              </a:avLst>
            </a:prstGeom>
            <a:gradFill flip="none" rotWithShape="1">
              <a:gsLst>
                <a:gs pos="100000">
                  <a:srgbClr val="FF0000"/>
                </a:gs>
                <a:gs pos="0">
                  <a:srgbClr val="B50008"/>
                </a:gs>
              </a:gsLst>
              <a:lin ang="17400000" scaled="0"/>
              <a:tileRect/>
            </a:gradFill>
            <a:ln w="12700" cap="flat" cmpd="sng" algn="ctr">
              <a:noFill/>
              <a:prstDash val="solid"/>
              <a:miter lim="800000"/>
            </a:ln>
            <a:effectLst>
              <a:outerShdw blurRad="381000" dist="127000" dir="5400000" algn="tr" rotWithShape="0">
                <a:schemeClr val="bg2">
                  <a:lumMod val="75000"/>
                  <a:alpha val="40000"/>
                </a:schemeClr>
              </a:outerShdw>
            </a:effectLst>
          </p:spPr>
          <p:txBody>
            <a:bodyPr rtlCol="0" anchor="ctr"/>
            <a:lstStyle/>
            <a:p>
              <a:pPr algn="r"/>
              <a:r>
                <a:rPr lang="zh-CN" altLang="en-US" sz="2400" b="1" dirty="0">
                  <a:solidFill>
                    <a:srgbClr val="FFFBF3"/>
                  </a:solidFill>
                  <a:latin typeface="微软雅黑" panose="020B0503020204020204" pitchFamily="34" charset="-122"/>
                  <a:ea typeface="微软雅黑" panose="020B0503020204020204" pitchFamily="34" charset="-122"/>
                  <a:cs typeface="阿里巴巴普惠体" panose="00020600040101010101" pitchFamily="18" charset="-122"/>
                  <a:sym typeface="阿里巴巴普惠体" panose="00020600040101010101" pitchFamily="18" charset="-122"/>
                </a:rPr>
                <a:t>发扬斗争精神勇于担当作为</a:t>
              </a:r>
              <a:endParaRPr lang="zh-CN" altLang="en-US" sz="2400" b="1" dirty="0">
                <a:solidFill>
                  <a:srgbClr val="FFFBF3"/>
                </a:solidFill>
                <a:latin typeface="微软雅黑" panose="020B0503020204020204" pitchFamily="34" charset="-122"/>
                <a:ea typeface="微软雅黑" panose="020B0503020204020204" pitchFamily="34" charset="-122"/>
                <a:cs typeface="阿里巴巴普惠体" panose="00020600040101010101" pitchFamily="18" charset="-122"/>
                <a:sym typeface="阿里巴巴普惠体" panose="00020600040101010101" pitchFamily="18" charset="-122"/>
              </a:endParaRPr>
            </a:p>
          </p:txBody>
        </p:sp>
        <p:pic>
          <p:nvPicPr>
            <p:cNvPr id="32" name="图片 3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218822" y="96130"/>
              <a:ext cx="1195615" cy="966967"/>
            </a:xfrm>
            <a:prstGeom prst="rect">
              <a:avLst/>
            </a:prstGeom>
          </p:spPr>
        </p:pic>
      </p:grpSp>
      <p:grpSp>
        <p:nvGrpSpPr>
          <p:cNvPr id="33" name="Aitds2"/>
          <p:cNvGrpSpPr/>
          <p:nvPr/>
        </p:nvGrpSpPr>
        <p:grpSpPr>
          <a:xfrm>
            <a:off x="1299723" y="1247045"/>
            <a:ext cx="2225820" cy="1439972"/>
            <a:chOff x="1643205" y="2950494"/>
            <a:chExt cx="2226110" cy="1440160"/>
          </a:xfrm>
        </p:grpSpPr>
        <p:sp>
          <p:nvSpPr>
            <p:cNvPr id="34" name="Aitds2-1"/>
            <p:cNvSpPr/>
            <p:nvPr/>
          </p:nvSpPr>
          <p:spPr>
            <a:xfrm>
              <a:off x="1643205" y="3586691"/>
              <a:ext cx="2226110" cy="803963"/>
            </a:xfrm>
            <a:prstGeom prst="round2DiagRect">
              <a:avLst>
                <a:gd name="adj1" fmla="val 50000"/>
                <a:gd name="adj2" fmla="val 0"/>
              </a:avLst>
            </a:prstGeom>
            <a:solidFill>
              <a:srgbClr val="C00000"/>
            </a:solidFill>
            <a:ln w="12700" cap="flat" cmpd="sng" algn="ctr">
              <a:noFill/>
              <a:prstDash val="solid"/>
              <a:miter lim="800000"/>
            </a:ln>
            <a:effectLst/>
          </p:spPr>
          <p:txBody>
            <a:bodyPr rtlCol="0" anchor="ctr"/>
            <a:lstStyle/>
            <a:p>
              <a:pPr algn="ctr" defTabSz="914400">
                <a:defRPr/>
              </a:pPr>
              <a:endParaRPr lang="zh-CN" altLang="en-US" kern="0" dirty="0">
                <a:solidFill>
                  <a:prstClr val="white"/>
                </a:solidFill>
                <a:latin typeface="微软雅黑" panose="020B0503020204020204" pitchFamily="34" charset="-122"/>
                <a:ea typeface="微软雅黑" panose="020B0503020204020204" pitchFamily="34" charset="-122"/>
                <a:cs typeface="阿里巴巴普惠体" panose="00020600040101010101" pitchFamily="18" charset="-122"/>
                <a:sym typeface="阿里巴巴普惠体" panose="00020600040101010101" pitchFamily="18" charset="-122"/>
              </a:endParaRPr>
            </a:p>
          </p:txBody>
        </p:sp>
        <p:sp>
          <p:nvSpPr>
            <p:cNvPr id="35" name="Aitds2-2"/>
            <p:cNvSpPr/>
            <p:nvPr/>
          </p:nvSpPr>
          <p:spPr>
            <a:xfrm>
              <a:off x="2756260" y="3624142"/>
              <a:ext cx="755433" cy="646415"/>
            </a:xfrm>
            <a:prstGeom prst="rect">
              <a:avLst/>
            </a:prstGeom>
          </p:spPr>
          <p:txBody>
            <a:bodyPr wrap="none">
              <a:spAutoFit/>
            </a:bodyPr>
            <a:lstStyle/>
            <a:p>
              <a:pPr defTabSz="914400"/>
              <a:r>
                <a:rPr lang="en-US" altLang="zh-CN" sz="3600" b="1" kern="0" dirty="0" smtClean="0">
                  <a:solidFill>
                    <a:prstClr val="white"/>
                  </a:solidFill>
                  <a:latin typeface="微软雅黑" panose="020B0503020204020204" pitchFamily="34" charset="-122"/>
                  <a:ea typeface="微软雅黑" panose="020B0503020204020204" pitchFamily="34" charset="-122"/>
                  <a:cs typeface="阿里巴巴普惠体" panose="00020600040101010101" pitchFamily="18" charset="-122"/>
                  <a:sym typeface="阿里巴巴普惠体" panose="00020600040101010101" pitchFamily="18" charset="-122"/>
                </a:rPr>
                <a:t>03</a:t>
              </a:r>
              <a:endParaRPr lang="zh-CN" altLang="en-US" sz="3600" kern="0" dirty="0">
                <a:solidFill>
                  <a:srgbClr val="FBFF4B"/>
                </a:solidFill>
                <a:latin typeface="微软雅黑" panose="020B0503020204020204" pitchFamily="34" charset="-122"/>
                <a:ea typeface="微软雅黑" panose="020B0503020204020204" pitchFamily="34" charset="-122"/>
                <a:cs typeface="阿里巴巴普惠体" panose="00020600040101010101" pitchFamily="18" charset="-122"/>
                <a:sym typeface="阿里巴巴普惠体" panose="00020600040101010101" pitchFamily="18" charset="-122"/>
              </a:endParaRPr>
            </a:p>
          </p:txBody>
        </p:sp>
        <p:pic>
          <p:nvPicPr>
            <p:cNvPr id="36" name="Aitds2-3" descr="G:\2016我图\两会\ooopic_10194892_b0c64675b11c678cafbc\003.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1645486" y="2950494"/>
              <a:ext cx="690528" cy="1440160"/>
            </a:xfrm>
            <a:prstGeom prst="rect">
              <a:avLst/>
            </a:prstGeom>
            <a:extLst>
              <a:ext uri="{909E8E84-426E-40DD-AFC4-6F175D3DCCD1}">
                <a14:hiddenFill xmlns:a14="http://schemas.microsoft.com/office/drawing/2010/main">
                  <a:solidFill>
                    <a:srgbClr val="FFFFFF"/>
                  </a:solidFill>
                </a14:hiddenFill>
              </a:ext>
            </a:extLst>
          </p:spPr>
        </p:pic>
      </p:grpSp>
      <p:cxnSp>
        <p:nvCxnSpPr>
          <p:cNvPr id="37" name="Aitds3"/>
          <p:cNvCxnSpPr/>
          <p:nvPr/>
        </p:nvCxnSpPr>
        <p:spPr>
          <a:xfrm>
            <a:off x="1082676" y="2687017"/>
            <a:ext cx="10097012" cy="0"/>
          </a:xfrm>
          <a:prstGeom prst="line">
            <a:avLst/>
          </a:prstGeom>
          <a:noFill/>
          <a:ln w="6350" cap="flat" cmpd="sng" algn="ctr">
            <a:solidFill>
              <a:srgbClr val="C00000"/>
            </a:solidFill>
            <a:prstDash val="solid"/>
            <a:miter lim="800000"/>
            <a:headEnd type="oval" w="med" len="med"/>
            <a:tailEnd type="oval" w="med" len="med"/>
          </a:ln>
          <a:effectLst/>
        </p:spPr>
      </p:cxnSp>
      <p:sp>
        <p:nvSpPr>
          <p:cNvPr id="38" name="Aitds5"/>
          <p:cNvSpPr/>
          <p:nvPr/>
        </p:nvSpPr>
        <p:spPr>
          <a:xfrm>
            <a:off x="3781821" y="1980361"/>
            <a:ext cx="5158980" cy="584775"/>
          </a:xfrm>
          <a:prstGeom prst="rect">
            <a:avLst/>
          </a:prstGeom>
        </p:spPr>
        <p:txBody>
          <a:bodyPr wrap="square">
            <a:spAutoFit/>
          </a:bodyPr>
          <a:lstStyle/>
          <a:p>
            <a:pPr algn="dist"/>
            <a:r>
              <a:rPr lang="zh-CN" altLang="en-US" sz="3200" b="1" dirty="0">
                <a:solidFill>
                  <a:srgbClr val="C00000"/>
                </a:solidFill>
                <a:latin typeface="微软雅黑" panose="020B0503020204020204" pitchFamily="34" charset="-122"/>
                <a:ea typeface="微软雅黑" panose="020B0503020204020204" pitchFamily="34" charset="-122"/>
                <a:cs typeface="阿里巴巴普惠体" panose="00020600040101010101" pitchFamily="18" charset="-122"/>
                <a:sym typeface="阿里巴巴普惠体" panose="00020600040101010101" pitchFamily="18" charset="-122"/>
              </a:rPr>
              <a:t>年轻干部要增强责任担当</a:t>
            </a:r>
            <a:endParaRPr lang="zh-CN" altLang="en-US" sz="3200" b="1" dirty="0">
              <a:solidFill>
                <a:srgbClr val="C00000"/>
              </a:solidFill>
              <a:latin typeface="微软雅黑" panose="020B0503020204020204" pitchFamily="34" charset="-122"/>
              <a:ea typeface="微软雅黑" panose="020B0503020204020204" pitchFamily="34" charset="-122"/>
              <a:cs typeface="阿里巴巴普惠体" panose="00020600040101010101" pitchFamily="18" charset="-122"/>
              <a:sym typeface="阿里巴巴普惠体" panose="00020600040101010101" pitchFamily="18" charset="-122"/>
            </a:endParaRPr>
          </a:p>
        </p:txBody>
      </p:sp>
      <p:sp>
        <p:nvSpPr>
          <p:cNvPr id="39" name="矩形 38"/>
          <p:cNvSpPr/>
          <p:nvPr/>
        </p:nvSpPr>
        <p:spPr>
          <a:xfrm>
            <a:off x="4401083" y="3700096"/>
            <a:ext cx="7181318" cy="2767327"/>
          </a:xfrm>
          <a:prstGeom prst="rect">
            <a:avLst/>
          </a:prstGeom>
        </p:spPr>
        <p:txBody>
          <a:bodyPr wrap="square" lIns="105571" tIns="52784" rIns="105571" bIns="52784">
            <a:spAutoFit/>
          </a:bodyPr>
          <a:lstStyle/>
          <a:p>
            <a:pPr marL="342900" lvl="0" indent="-342900" algn="just">
              <a:lnSpc>
                <a:spcPct val="130000"/>
              </a:lnSpc>
              <a:buFont typeface="Wingdings" panose="05000000000000000000" pitchFamily="2" charset="2"/>
              <a:buChar char="l"/>
              <a:defRPr/>
            </a:pPr>
            <a:r>
              <a:rPr lang="zh-CN" altLang="en-US" sz="1900" dirty="0">
                <a:solidFill>
                  <a:srgbClr val="C00000"/>
                </a:solidFill>
                <a:latin typeface="+mn-ea"/>
                <a:cs typeface="+mn-ea"/>
                <a:sym typeface="+mn-lt"/>
              </a:rPr>
              <a:t>应当</a:t>
            </a:r>
            <a:r>
              <a:rPr lang="zh-CN" altLang="en-US" sz="1900" dirty="0">
                <a:solidFill>
                  <a:srgbClr val="E7E6E6">
                    <a:lumMod val="10000"/>
                  </a:srgbClr>
                </a:solidFill>
                <a:latin typeface="+mn-ea"/>
                <a:cs typeface="+mn-ea"/>
                <a:sym typeface="+mn-lt"/>
              </a:rPr>
              <a:t>有“先天下之忧而忧”的担当，就应紧跟时代、肩负使命、锐意进取，要求真务实抓管理、扛事顶硬抓落实、敢冲敢当破难题。</a:t>
            </a:r>
            <a:endParaRPr lang="en-US" altLang="zh-CN" sz="1900" dirty="0">
              <a:solidFill>
                <a:srgbClr val="E7E6E6">
                  <a:lumMod val="10000"/>
                </a:srgbClr>
              </a:solidFill>
              <a:latin typeface="+mn-ea"/>
              <a:cs typeface="+mn-ea"/>
              <a:sym typeface="+mn-lt"/>
            </a:endParaRPr>
          </a:p>
          <a:p>
            <a:pPr marL="342900" lvl="0" indent="-342900" algn="just">
              <a:lnSpc>
                <a:spcPct val="130000"/>
              </a:lnSpc>
              <a:buFont typeface="Wingdings" panose="05000000000000000000" pitchFamily="2" charset="2"/>
              <a:buChar char="l"/>
              <a:defRPr/>
            </a:pPr>
            <a:r>
              <a:rPr lang="zh-CN" altLang="en-US" sz="1900" dirty="0">
                <a:solidFill>
                  <a:srgbClr val="C00000"/>
                </a:solidFill>
                <a:latin typeface="+mn-ea"/>
                <a:cs typeface="+mn-ea"/>
                <a:sym typeface="+mn-lt"/>
              </a:rPr>
              <a:t>自觉</a:t>
            </a:r>
            <a:r>
              <a:rPr lang="zh-CN" altLang="en-US" sz="1900" dirty="0">
                <a:solidFill>
                  <a:srgbClr val="E7E6E6">
                    <a:lumMod val="10000"/>
                  </a:srgbClr>
                </a:solidFill>
                <a:latin typeface="+mn-ea"/>
                <a:cs typeface="+mn-ea"/>
                <a:sym typeface="+mn-lt"/>
              </a:rPr>
              <a:t>做到敢抓敢管、敢作敢为、敢闯敢试，勇于担当责任、敢于直面矛盾、善于解决问题、忠于党和国家。</a:t>
            </a:r>
            <a:endParaRPr lang="en-US" altLang="zh-CN" sz="1900" dirty="0">
              <a:solidFill>
                <a:srgbClr val="E7E6E6">
                  <a:lumMod val="10000"/>
                </a:srgbClr>
              </a:solidFill>
              <a:latin typeface="+mn-ea"/>
              <a:cs typeface="+mn-ea"/>
              <a:sym typeface="+mn-lt"/>
            </a:endParaRPr>
          </a:p>
          <a:p>
            <a:pPr marL="342900" lvl="0" indent="-342900" algn="just">
              <a:lnSpc>
                <a:spcPct val="130000"/>
              </a:lnSpc>
              <a:buFont typeface="Wingdings" panose="05000000000000000000" pitchFamily="2" charset="2"/>
              <a:buChar char="l"/>
              <a:defRPr/>
            </a:pPr>
            <a:r>
              <a:rPr lang="zh-CN" altLang="en-US" sz="1900" dirty="0">
                <a:solidFill>
                  <a:srgbClr val="C00000"/>
                </a:solidFill>
                <a:latin typeface="+mn-ea"/>
                <a:cs typeface="+mn-ea"/>
                <a:sym typeface="+mn-lt"/>
              </a:rPr>
              <a:t>必须</a:t>
            </a:r>
            <a:r>
              <a:rPr lang="zh-CN" altLang="en-US" sz="1900" dirty="0">
                <a:solidFill>
                  <a:srgbClr val="E7E6E6">
                    <a:lumMod val="10000"/>
                  </a:srgbClr>
                </a:solidFill>
                <a:latin typeface="+mn-ea"/>
                <a:cs typeface="+mn-ea"/>
                <a:sym typeface="+mn-lt"/>
              </a:rPr>
              <a:t>不断增强历史使命感和历史担当精神，心怀党和国家事业，立足本职工作岗位，贡献自己的青春力量。</a:t>
            </a:r>
            <a:endParaRPr lang="zh-CN" altLang="en-US" sz="1900" dirty="0">
              <a:solidFill>
                <a:srgbClr val="E7E6E6">
                  <a:lumMod val="10000"/>
                </a:srgbClr>
              </a:solidFill>
              <a:latin typeface="+mn-ea"/>
              <a:cs typeface="+mn-ea"/>
              <a:sym typeface="+mn-lt"/>
            </a:endParaRPr>
          </a:p>
        </p:txBody>
      </p:sp>
      <p:grpSp>
        <p:nvGrpSpPr>
          <p:cNvPr id="40" name="组合 39"/>
          <p:cNvGrpSpPr/>
          <p:nvPr/>
        </p:nvGrpSpPr>
        <p:grpSpPr>
          <a:xfrm>
            <a:off x="1295894" y="2965589"/>
            <a:ext cx="9534799" cy="525657"/>
            <a:chOff x="1295894" y="2965589"/>
            <a:chExt cx="9534799" cy="525657"/>
          </a:xfrm>
        </p:grpSpPr>
        <p:sp>
          <p:nvSpPr>
            <p:cNvPr id="41" name="Aitds2"/>
            <p:cNvSpPr/>
            <p:nvPr/>
          </p:nvSpPr>
          <p:spPr>
            <a:xfrm>
              <a:off x="1295894" y="3055207"/>
              <a:ext cx="407652" cy="434882"/>
            </a:xfrm>
            <a:prstGeom prst="roundRect">
              <a:avLst>
                <a:gd name="adj" fmla="val 8519"/>
              </a:avLst>
            </a:prstGeom>
            <a:solidFill>
              <a:srgbClr val="FFFBF3">
                <a:alpha val="14000"/>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50000"/>
                </a:lnSpc>
                <a:spcBef>
                  <a:spcPts val="0"/>
                </a:spcBef>
                <a:spcAft>
                  <a:spcPts val="0"/>
                </a:spcAft>
                <a:buClrTx/>
                <a:buSzTx/>
                <a:buFontTx/>
                <a:buNone/>
                <a:defRPr/>
              </a:pPr>
              <a:endParaRPr kumimoji="0" lang="zh-CN" altLang="en-US" sz="2000" b="0" i="0" u="none" strike="noStrike" kern="1200" cap="none" spc="0" normalizeH="0" baseline="0" noProof="0">
                <a:ln>
                  <a:noFill/>
                </a:ln>
                <a:solidFill>
                  <a:schemeClr val="accent2">
                    <a:lumMod val="50000"/>
                  </a:schemeClr>
                </a:solidFill>
                <a:effectLst/>
                <a:uLnTx/>
                <a:uFillTx/>
                <a:latin typeface="阿里巴巴普惠体" panose="00020600040101010101" pitchFamily="18" charset="-122"/>
                <a:ea typeface="阿里巴巴普惠体" panose="00020600040101010101" pitchFamily="18" charset="-122"/>
                <a:cs typeface="阿里巴巴普惠体" panose="00020600040101010101" pitchFamily="18" charset="-122"/>
                <a:sym typeface="阿里巴巴普惠体" panose="00020600040101010101" pitchFamily="18" charset="-122"/>
              </a:endParaRPr>
            </a:p>
          </p:txBody>
        </p:sp>
        <p:sp>
          <p:nvSpPr>
            <p:cNvPr id="42" name="Aitds3"/>
            <p:cNvSpPr/>
            <p:nvPr/>
          </p:nvSpPr>
          <p:spPr bwMode="auto">
            <a:xfrm>
              <a:off x="1337459" y="3097884"/>
              <a:ext cx="366087" cy="325926"/>
            </a:xfrm>
            <a:custGeom>
              <a:avLst/>
              <a:gdLst>
                <a:gd name="T0" fmla="*/ 803 w 1880"/>
                <a:gd name="T1" fmla="*/ 15 h 1680"/>
                <a:gd name="T2" fmla="*/ 1253 w 1880"/>
                <a:gd name="T3" fmla="*/ 1067 h 1680"/>
                <a:gd name="T4" fmla="*/ 728 w 1880"/>
                <a:gd name="T5" fmla="*/ 540 h 1680"/>
                <a:gd name="T6" fmla="*/ 928 w 1880"/>
                <a:gd name="T7" fmla="*/ 339 h 1680"/>
                <a:gd name="T8" fmla="*/ 803 w 1880"/>
                <a:gd name="T9" fmla="*/ 215 h 1680"/>
                <a:gd name="T10" fmla="*/ 549 w 1880"/>
                <a:gd name="T11" fmla="*/ 267 h 1680"/>
                <a:gd name="T12" fmla="*/ 150 w 1880"/>
                <a:gd name="T13" fmla="*/ 666 h 1680"/>
                <a:gd name="T14" fmla="*/ 376 w 1880"/>
                <a:gd name="T15" fmla="*/ 890 h 1680"/>
                <a:gd name="T16" fmla="*/ 527 w 1880"/>
                <a:gd name="T17" fmla="*/ 741 h 1680"/>
                <a:gd name="T18" fmla="*/ 1052 w 1880"/>
                <a:gd name="T19" fmla="*/ 1266 h 1680"/>
                <a:gd name="T20" fmla="*/ 176 w 1880"/>
                <a:gd name="T21" fmla="*/ 1090 h 1680"/>
                <a:gd name="T22" fmla="*/ 49 w 1880"/>
                <a:gd name="T23" fmla="*/ 1217 h 1680"/>
                <a:gd name="T24" fmla="*/ 159 w 1880"/>
                <a:gd name="T25" fmla="*/ 1357 h 1680"/>
                <a:gd name="T26" fmla="*/ 144 w 1880"/>
                <a:gd name="T27" fmla="*/ 1371 h 1680"/>
                <a:gd name="T28" fmla="*/ 122 w 1880"/>
                <a:gd name="T29" fmla="*/ 1367 h 1680"/>
                <a:gd name="T30" fmla="*/ 0 w 1880"/>
                <a:gd name="T31" fmla="*/ 1494 h 1680"/>
                <a:gd name="T32" fmla="*/ 123 w 1880"/>
                <a:gd name="T33" fmla="*/ 1616 h 1680"/>
                <a:gd name="T34" fmla="*/ 249 w 1880"/>
                <a:gd name="T35" fmla="*/ 1493 h 1680"/>
                <a:gd name="T36" fmla="*/ 245 w 1880"/>
                <a:gd name="T37" fmla="*/ 1470 h 1680"/>
                <a:gd name="T38" fmla="*/ 265 w 1880"/>
                <a:gd name="T39" fmla="*/ 1451 h 1680"/>
                <a:gd name="T40" fmla="*/ 1255 w 1880"/>
                <a:gd name="T41" fmla="*/ 1467 h 1680"/>
                <a:gd name="T42" fmla="*/ 1402 w 1880"/>
                <a:gd name="T43" fmla="*/ 1615 h 1680"/>
                <a:gd name="T44" fmla="*/ 1603 w 1880"/>
                <a:gd name="T45" fmla="*/ 1416 h 1680"/>
                <a:gd name="T46" fmla="*/ 1455 w 1880"/>
                <a:gd name="T47" fmla="*/ 1267 h 1680"/>
                <a:gd name="T48" fmla="*/ 803 w 1880"/>
                <a:gd name="T49" fmla="*/ 15 h 1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80" h="16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rgbClr val="C00000"/>
            </a:solidFill>
            <a:ln>
              <a:noFill/>
            </a:ln>
          </p:spPr>
          <p:txBody>
            <a:bodyPr vert="horz" wrap="square" lIns="91440" tIns="45720" rIns="91440" bIns="45720" numCol="1" anchor="t" anchorCtr="0" compatLnSpc="1"/>
            <a:lstStyle/>
            <a:p>
              <a:pPr>
                <a:lnSpc>
                  <a:spcPct val="150000"/>
                </a:lnSpc>
              </a:pPr>
              <a:endParaRPr lang="zh-CN" altLang="en-US" sz="2000" dirty="0">
                <a:solidFill>
                  <a:schemeClr val="accent2">
                    <a:lumMod val="50000"/>
                  </a:schemeClr>
                </a:solidFill>
                <a:latin typeface="阿里巴巴普惠体" panose="00020600040101010101" pitchFamily="18" charset="-122"/>
                <a:ea typeface="阿里巴巴普惠体" panose="00020600040101010101" pitchFamily="18" charset="-122"/>
                <a:cs typeface="阿里巴巴普惠体" panose="00020600040101010101" pitchFamily="18" charset="-122"/>
                <a:sym typeface="阿里巴巴普惠体" panose="00020600040101010101" pitchFamily="18" charset="-122"/>
              </a:endParaRPr>
            </a:p>
          </p:txBody>
        </p:sp>
        <p:sp>
          <p:nvSpPr>
            <p:cNvPr id="43" name="Aitds4"/>
            <p:cNvSpPr/>
            <p:nvPr/>
          </p:nvSpPr>
          <p:spPr>
            <a:xfrm>
              <a:off x="1337459" y="2965589"/>
              <a:ext cx="9493234" cy="525657"/>
            </a:xfrm>
            <a:prstGeom prst="rect">
              <a:avLst/>
            </a:prstGeom>
          </p:spPr>
          <p:txBody>
            <a:bodyPr wrap="square">
              <a:spAutoFit/>
            </a:bodyPr>
            <a:lstStyle/>
            <a:p>
              <a:pPr indent="457200" fontAlgn="base">
                <a:lnSpc>
                  <a:spcPct val="130000"/>
                </a:lnSpc>
                <a:spcBef>
                  <a:spcPct val="0"/>
                </a:spcBef>
                <a:spcAft>
                  <a:spcPct val="0"/>
                </a:spcAft>
                <a:defRPr/>
              </a:pPr>
              <a:r>
                <a:rPr lang="zh-CN" altLang="en-US" sz="2400" dirty="0">
                  <a:solidFill>
                    <a:prstClr val="black"/>
                  </a:solidFill>
                  <a:latin typeface="微软雅黑" panose="020B0503020204020204" pitchFamily="34" charset="-122"/>
                  <a:ea typeface="微软雅黑" panose="020B0503020204020204" pitchFamily="34" charset="-122"/>
                  <a:cs typeface="阿里巴巴普惠体 Light" panose="00020600040101010101" pitchFamily="18" charset="-122"/>
                  <a:sym typeface="阿里巴巴普惠体" panose="00020600040101010101" pitchFamily="18" charset="-122"/>
                </a:rPr>
                <a:t>实现伟大梦想，必须进行伟大斗争</a:t>
              </a:r>
              <a:endParaRPr lang="zh-CN" altLang="en-US" sz="2400" dirty="0">
                <a:solidFill>
                  <a:prstClr val="black"/>
                </a:solidFill>
                <a:latin typeface="微软雅黑" panose="020B0503020204020204" pitchFamily="34" charset="-122"/>
                <a:ea typeface="微软雅黑" panose="020B0503020204020204" pitchFamily="34" charset="-122"/>
                <a:cs typeface="阿里巴巴普惠体 Light" panose="00020600040101010101" pitchFamily="18" charset="-122"/>
                <a:sym typeface="阿里巴巴普惠体" panose="00020600040101010101" pitchFamily="18" charset="-122"/>
              </a:endParaRPr>
            </a:p>
          </p:txBody>
        </p:sp>
      </p:grpSp>
      <p:grpSp>
        <p:nvGrpSpPr>
          <p:cNvPr id="44" name="Aitds6"/>
          <p:cNvGrpSpPr/>
          <p:nvPr/>
        </p:nvGrpSpPr>
        <p:grpSpPr>
          <a:xfrm>
            <a:off x="866602" y="3848253"/>
            <a:ext cx="2996883" cy="2343449"/>
            <a:chOff x="716340" y="2304000"/>
            <a:chExt cx="3385761" cy="2647538"/>
          </a:xfrm>
        </p:grpSpPr>
        <p:sp>
          <p:nvSpPr>
            <p:cNvPr id="45" name="íš1ídé"/>
            <p:cNvSpPr/>
            <p:nvPr/>
          </p:nvSpPr>
          <p:spPr bwMode="auto">
            <a:xfrm>
              <a:off x="749896" y="2340912"/>
              <a:ext cx="1657647" cy="2573716"/>
            </a:xfrm>
            <a:custGeom>
              <a:avLst/>
              <a:gdLst>
                <a:gd name="T0" fmla="*/ 576 w 576"/>
                <a:gd name="T1" fmla="*/ 860 h 896"/>
                <a:gd name="T2" fmla="*/ 541 w 576"/>
                <a:gd name="T3" fmla="*/ 896 h 896"/>
                <a:gd name="T4" fmla="*/ 35 w 576"/>
                <a:gd name="T5" fmla="*/ 896 h 896"/>
                <a:gd name="T6" fmla="*/ 0 w 576"/>
                <a:gd name="T7" fmla="*/ 860 h 896"/>
                <a:gd name="T8" fmla="*/ 0 w 576"/>
                <a:gd name="T9" fmla="*/ 35 h 896"/>
                <a:gd name="T10" fmla="*/ 36 w 576"/>
                <a:gd name="T11" fmla="*/ 0 h 896"/>
                <a:gd name="T12" fmla="*/ 541 w 576"/>
                <a:gd name="T13" fmla="*/ 0 h 896"/>
                <a:gd name="T14" fmla="*/ 576 w 576"/>
                <a:gd name="T15" fmla="*/ 35 h 896"/>
                <a:gd name="T16" fmla="*/ 576 w 576"/>
                <a:gd name="T17" fmla="*/ 860 h 8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6" h="896">
                  <a:moveTo>
                    <a:pt x="576" y="860"/>
                  </a:moveTo>
                  <a:cubicBezTo>
                    <a:pt x="576" y="880"/>
                    <a:pt x="560" y="896"/>
                    <a:pt x="541" y="896"/>
                  </a:cubicBezTo>
                  <a:cubicBezTo>
                    <a:pt x="35" y="896"/>
                    <a:pt x="35" y="896"/>
                    <a:pt x="35" y="896"/>
                  </a:cubicBezTo>
                  <a:cubicBezTo>
                    <a:pt x="16" y="896"/>
                    <a:pt x="0" y="880"/>
                    <a:pt x="0" y="860"/>
                  </a:cubicBezTo>
                  <a:cubicBezTo>
                    <a:pt x="0" y="35"/>
                    <a:pt x="0" y="35"/>
                    <a:pt x="0" y="35"/>
                  </a:cubicBezTo>
                  <a:cubicBezTo>
                    <a:pt x="0" y="16"/>
                    <a:pt x="16" y="0"/>
                    <a:pt x="36" y="0"/>
                  </a:cubicBezTo>
                  <a:cubicBezTo>
                    <a:pt x="541" y="0"/>
                    <a:pt x="541" y="0"/>
                    <a:pt x="541" y="0"/>
                  </a:cubicBezTo>
                  <a:cubicBezTo>
                    <a:pt x="560" y="0"/>
                    <a:pt x="576" y="16"/>
                    <a:pt x="576" y="35"/>
                  </a:cubicBezTo>
                  <a:lnTo>
                    <a:pt x="576" y="860"/>
                  </a:ln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rgbClr val="000000"/>
                </a:solidFill>
                <a:latin typeface="Arial" panose="020B0604020202020204"/>
                <a:ea typeface="微软雅黑" panose="020B0503020204020204" pitchFamily="34" charset="-122"/>
              </a:endParaRPr>
            </a:p>
          </p:txBody>
        </p:sp>
        <p:sp>
          <p:nvSpPr>
            <p:cNvPr id="46" name="íṩļïḋe"/>
            <p:cNvSpPr/>
            <p:nvPr/>
          </p:nvSpPr>
          <p:spPr bwMode="auto">
            <a:xfrm>
              <a:off x="716340" y="2304000"/>
              <a:ext cx="1728114" cy="2647538"/>
            </a:xfrm>
            <a:custGeom>
              <a:avLst/>
              <a:gdLst>
                <a:gd name="T0" fmla="*/ 553 w 600"/>
                <a:gd name="T1" fmla="*/ 920 h 920"/>
                <a:gd name="T2" fmla="*/ 47 w 600"/>
                <a:gd name="T3" fmla="*/ 920 h 920"/>
                <a:gd name="T4" fmla="*/ 0 w 600"/>
                <a:gd name="T5" fmla="*/ 872 h 920"/>
                <a:gd name="T6" fmla="*/ 0 w 600"/>
                <a:gd name="T7" fmla="*/ 47 h 920"/>
                <a:gd name="T8" fmla="*/ 48 w 600"/>
                <a:gd name="T9" fmla="*/ 0 h 920"/>
                <a:gd name="T10" fmla="*/ 553 w 600"/>
                <a:gd name="T11" fmla="*/ 0 h 920"/>
                <a:gd name="T12" fmla="*/ 600 w 600"/>
                <a:gd name="T13" fmla="*/ 47 h 920"/>
                <a:gd name="T14" fmla="*/ 600 w 600"/>
                <a:gd name="T15" fmla="*/ 872 h 920"/>
                <a:gd name="T16" fmla="*/ 553 w 600"/>
                <a:gd name="T17" fmla="*/ 920 h 920"/>
                <a:gd name="T18" fmla="*/ 48 w 600"/>
                <a:gd name="T19" fmla="*/ 24 h 920"/>
                <a:gd name="T20" fmla="*/ 24 w 600"/>
                <a:gd name="T21" fmla="*/ 47 h 920"/>
                <a:gd name="T22" fmla="*/ 24 w 600"/>
                <a:gd name="T23" fmla="*/ 872 h 920"/>
                <a:gd name="T24" fmla="*/ 47 w 600"/>
                <a:gd name="T25" fmla="*/ 896 h 920"/>
                <a:gd name="T26" fmla="*/ 553 w 600"/>
                <a:gd name="T27" fmla="*/ 896 h 920"/>
                <a:gd name="T28" fmla="*/ 576 w 600"/>
                <a:gd name="T29" fmla="*/ 872 h 920"/>
                <a:gd name="T30" fmla="*/ 576 w 600"/>
                <a:gd name="T31" fmla="*/ 47 h 920"/>
                <a:gd name="T32" fmla="*/ 553 w 600"/>
                <a:gd name="T33" fmla="*/ 24 h 920"/>
                <a:gd name="T34" fmla="*/ 48 w 600"/>
                <a:gd name="T35" fmla="*/ 24 h 9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00" h="920">
                  <a:moveTo>
                    <a:pt x="553" y="920"/>
                  </a:moveTo>
                  <a:cubicBezTo>
                    <a:pt x="47" y="920"/>
                    <a:pt x="47" y="920"/>
                    <a:pt x="47" y="920"/>
                  </a:cubicBezTo>
                  <a:cubicBezTo>
                    <a:pt x="21" y="920"/>
                    <a:pt x="0" y="898"/>
                    <a:pt x="0" y="872"/>
                  </a:cubicBezTo>
                  <a:cubicBezTo>
                    <a:pt x="0" y="47"/>
                    <a:pt x="0" y="47"/>
                    <a:pt x="0" y="47"/>
                  </a:cubicBezTo>
                  <a:cubicBezTo>
                    <a:pt x="0" y="21"/>
                    <a:pt x="21" y="0"/>
                    <a:pt x="48" y="0"/>
                  </a:cubicBezTo>
                  <a:cubicBezTo>
                    <a:pt x="553" y="0"/>
                    <a:pt x="553" y="0"/>
                    <a:pt x="553" y="0"/>
                  </a:cubicBezTo>
                  <a:cubicBezTo>
                    <a:pt x="579" y="0"/>
                    <a:pt x="600" y="21"/>
                    <a:pt x="600" y="47"/>
                  </a:cubicBezTo>
                  <a:cubicBezTo>
                    <a:pt x="600" y="872"/>
                    <a:pt x="600" y="872"/>
                    <a:pt x="600" y="872"/>
                  </a:cubicBezTo>
                  <a:cubicBezTo>
                    <a:pt x="600" y="898"/>
                    <a:pt x="579" y="920"/>
                    <a:pt x="553" y="920"/>
                  </a:cubicBezTo>
                  <a:close/>
                  <a:moveTo>
                    <a:pt x="48" y="24"/>
                  </a:moveTo>
                  <a:cubicBezTo>
                    <a:pt x="35" y="24"/>
                    <a:pt x="24" y="34"/>
                    <a:pt x="24" y="47"/>
                  </a:cubicBezTo>
                  <a:cubicBezTo>
                    <a:pt x="24" y="872"/>
                    <a:pt x="24" y="872"/>
                    <a:pt x="24" y="872"/>
                  </a:cubicBezTo>
                  <a:cubicBezTo>
                    <a:pt x="24" y="885"/>
                    <a:pt x="34" y="896"/>
                    <a:pt x="47" y="896"/>
                  </a:cubicBezTo>
                  <a:cubicBezTo>
                    <a:pt x="553" y="896"/>
                    <a:pt x="553" y="896"/>
                    <a:pt x="553" y="896"/>
                  </a:cubicBezTo>
                  <a:cubicBezTo>
                    <a:pt x="566" y="896"/>
                    <a:pt x="576" y="885"/>
                    <a:pt x="576" y="872"/>
                  </a:cubicBezTo>
                  <a:cubicBezTo>
                    <a:pt x="576" y="47"/>
                    <a:pt x="576" y="47"/>
                    <a:pt x="576" y="47"/>
                  </a:cubicBezTo>
                  <a:cubicBezTo>
                    <a:pt x="576" y="34"/>
                    <a:pt x="566" y="24"/>
                    <a:pt x="553" y="24"/>
                  </a:cubicBezTo>
                  <a:lnTo>
                    <a:pt x="48" y="24"/>
                  </a:ln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rgbClr val="000000"/>
                </a:solidFill>
                <a:latin typeface="Arial" panose="020B0604020202020204"/>
                <a:ea typeface="微软雅黑" panose="020B0503020204020204" pitchFamily="34" charset="-122"/>
              </a:endParaRPr>
            </a:p>
          </p:txBody>
        </p:sp>
        <p:sp>
          <p:nvSpPr>
            <p:cNvPr id="47" name="iṩḷïdé"/>
            <p:cNvSpPr/>
            <p:nvPr/>
          </p:nvSpPr>
          <p:spPr bwMode="auto">
            <a:xfrm>
              <a:off x="934452" y="2525467"/>
              <a:ext cx="1288535" cy="202340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zh-CN" altLang="en-US" sz="2400">
                <a:solidFill>
                  <a:srgbClr val="000000"/>
                </a:solidFill>
                <a:latin typeface="Arial" panose="020B0604020202020204"/>
                <a:ea typeface="微软雅黑" panose="020B0503020204020204" pitchFamily="34" charset="-122"/>
              </a:endParaRPr>
            </a:p>
          </p:txBody>
        </p:sp>
        <p:sp>
          <p:nvSpPr>
            <p:cNvPr id="48" name="iṡḷïde"/>
            <p:cNvSpPr/>
            <p:nvPr/>
          </p:nvSpPr>
          <p:spPr bwMode="auto">
            <a:xfrm>
              <a:off x="900897" y="2488557"/>
              <a:ext cx="1359003" cy="2093870"/>
            </a:xfrm>
            <a:custGeom>
              <a:avLst/>
              <a:gdLst>
                <a:gd name="T0" fmla="*/ 405 w 405"/>
                <a:gd name="T1" fmla="*/ 624 h 624"/>
                <a:gd name="T2" fmla="*/ 0 w 405"/>
                <a:gd name="T3" fmla="*/ 624 h 624"/>
                <a:gd name="T4" fmla="*/ 0 w 405"/>
                <a:gd name="T5" fmla="*/ 0 h 624"/>
                <a:gd name="T6" fmla="*/ 405 w 405"/>
                <a:gd name="T7" fmla="*/ 0 h 624"/>
                <a:gd name="T8" fmla="*/ 405 w 405"/>
                <a:gd name="T9" fmla="*/ 624 h 624"/>
                <a:gd name="T10" fmla="*/ 20 w 405"/>
                <a:gd name="T11" fmla="*/ 603 h 624"/>
                <a:gd name="T12" fmla="*/ 384 w 405"/>
                <a:gd name="T13" fmla="*/ 603 h 624"/>
                <a:gd name="T14" fmla="*/ 384 w 405"/>
                <a:gd name="T15" fmla="*/ 21 h 624"/>
                <a:gd name="T16" fmla="*/ 20 w 405"/>
                <a:gd name="T17" fmla="*/ 21 h 624"/>
                <a:gd name="T18" fmla="*/ 20 w 405"/>
                <a:gd name="T19" fmla="*/ 603 h 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5" h="624">
                  <a:moveTo>
                    <a:pt x="405" y="624"/>
                  </a:moveTo>
                  <a:lnTo>
                    <a:pt x="0" y="624"/>
                  </a:lnTo>
                  <a:lnTo>
                    <a:pt x="0" y="0"/>
                  </a:lnTo>
                  <a:lnTo>
                    <a:pt x="405" y="0"/>
                  </a:lnTo>
                  <a:lnTo>
                    <a:pt x="405" y="624"/>
                  </a:lnTo>
                  <a:close/>
                  <a:moveTo>
                    <a:pt x="20" y="603"/>
                  </a:moveTo>
                  <a:lnTo>
                    <a:pt x="384" y="603"/>
                  </a:lnTo>
                  <a:lnTo>
                    <a:pt x="384" y="21"/>
                  </a:lnTo>
                  <a:lnTo>
                    <a:pt x="20" y="21"/>
                  </a:lnTo>
                  <a:lnTo>
                    <a:pt x="20" y="603"/>
                  </a:ln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rgbClr val="000000"/>
                </a:solidFill>
                <a:latin typeface="Arial" panose="020B0604020202020204"/>
                <a:ea typeface="微软雅黑" panose="020B0503020204020204" pitchFamily="34" charset="-122"/>
              </a:endParaRPr>
            </a:p>
          </p:txBody>
        </p:sp>
        <p:sp>
          <p:nvSpPr>
            <p:cNvPr id="49" name="îşḷîḑê"/>
            <p:cNvSpPr/>
            <p:nvPr/>
          </p:nvSpPr>
          <p:spPr bwMode="auto">
            <a:xfrm>
              <a:off x="1085452" y="3777092"/>
              <a:ext cx="620780" cy="620780"/>
            </a:xfrm>
            <a:custGeom>
              <a:avLst/>
              <a:gdLst>
                <a:gd name="T0" fmla="*/ 168 w 216"/>
                <a:gd name="T1" fmla="*/ 216 h 216"/>
                <a:gd name="T2" fmla="*/ 47 w 216"/>
                <a:gd name="T3" fmla="*/ 216 h 216"/>
                <a:gd name="T4" fmla="*/ 0 w 216"/>
                <a:gd name="T5" fmla="*/ 169 h 216"/>
                <a:gd name="T6" fmla="*/ 0 w 216"/>
                <a:gd name="T7" fmla="*/ 47 h 216"/>
                <a:gd name="T8" fmla="*/ 47 w 216"/>
                <a:gd name="T9" fmla="*/ 0 h 216"/>
                <a:gd name="T10" fmla="*/ 168 w 216"/>
                <a:gd name="T11" fmla="*/ 0 h 216"/>
                <a:gd name="T12" fmla="*/ 216 w 216"/>
                <a:gd name="T13" fmla="*/ 47 h 216"/>
                <a:gd name="T14" fmla="*/ 216 w 216"/>
                <a:gd name="T15" fmla="*/ 169 h 216"/>
                <a:gd name="T16" fmla="*/ 168 w 216"/>
                <a:gd name="T17" fmla="*/ 216 h 216"/>
                <a:gd name="T18" fmla="*/ 47 w 216"/>
                <a:gd name="T19" fmla="*/ 24 h 216"/>
                <a:gd name="T20" fmla="*/ 24 w 216"/>
                <a:gd name="T21" fmla="*/ 47 h 216"/>
                <a:gd name="T22" fmla="*/ 24 w 216"/>
                <a:gd name="T23" fmla="*/ 169 h 216"/>
                <a:gd name="T24" fmla="*/ 47 w 216"/>
                <a:gd name="T25" fmla="*/ 192 h 216"/>
                <a:gd name="T26" fmla="*/ 168 w 216"/>
                <a:gd name="T27" fmla="*/ 192 h 216"/>
                <a:gd name="T28" fmla="*/ 192 w 216"/>
                <a:gd name="T29" fmla="*/ 169 h 216"/>
                <a:gd name="T30" fmla="*/ 192 w 216"/>
                <a:gd name="T31" fmla="*/ 47 h 216"/>
                <a:gd name="T32" fmla="*/ 168 w 216"/>
                <a:gd name="T33" fmla="*/ 24 h 216"/>
                <a:gd name="T34" fmla="*/ 47 w 216"/>
                <a:gd name="T35" fmla="*/ 24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216">
                  <a:moveTo>
                    <a:pt x="168" y="216"/>
                  </a:moveTo>
                  <a:cubicBezTo>
                    <a:pt x="47" y="216"/>
                    <a:pt x="47" y="216"/>
                    <a:pt x="47" y="216"/>
                  </a:cubicBezTo>
                  <a:cubicBezTo>
                    <a:pt x="21" y="216"/>
                    <a:pt x="0" y="195"/>
                    <a:pt x="0" y="169"/>
                  </a:cubicBezTo>
                  <a:cubicBezTo>
                    <a:pt x="0" y="47"/>
                    <a:pt x="0" y="47"/>
                    <a:pt x="0" y="47"/>
                  </a:cubicBezTo>
                  <a:cubicBezTo>
                    <a:pt x="0" y="21"/>
                    <a:pt x="21" y="0"/>
                    <a:pt x="47" y="0"/>
                  </a:cubicBezTo>
                  <a:cubicBezTo>
                    <a:pt x="168" y="0"/>
                    <a:pt x="168" y="0"/>
                    <a:pt x="168" y="0"/>
                  </a:cubicBezTo>
                  <a:cubicBezTo>
                    <a:pt x="194" y="0"/>
                    <a:pt x="216" y="21"/>
                    <a:pt x="216" y="47"/>
                  </a:cubicBezTo>
                  <a:cubicBezTo>
                    <a:pt x="216" y="169"/>
                    <a:pt x="216" y="169"/>
                    <a:pt x="216" y="169"/>
                  </a:cubicBezTo>
                  <a:cubicBezTo>
                    <a:pt x="216" y="195"/>
                    <a:pt x="194" y="216"/>
                    <a:pt x="168" y="216"/>
                  </a:cubicBezTo>
                  <a:close/>
                  <a:moveTo>
                    <a:pt x="47" y="24"/>
                  </a:moveTo>
                  <a:cubicBezTo>
                    <a:pt x="34" y="24"/>
                    <a:pt x="24" y="34"/>
                    <a:pt x="24" y="47"/>
                  </a:cubicBezTo>
                  <a:cubicBezTo>
                    <a:pt x="24" y="169"/>
                    <a:pt x="24" y="169"/>
                    <a:pt x="24" y="169"/>
                  </a:cubicBezTo>
                  <a:cubicBezTo>
                    <a:pt x="24" y="182"/>
                    <a:pt x="34" y="192"/>
                    <a:pt x="47" y="192"/>
                  </a:cubicBezTo>
                  <a:cubicBezTo>
                    <a:pt x="168" y="192"/>
                    <a:pt x="168" y="192"/>
                    <a:pt x="168" y="192"/>
                  </a:cubicBezTo>
                  <a:cubicBezTo>
                    <a:pt x="181" y="192"/>
                    <a:pt x="192" y="181"/>
                    <a:pt x="192" y="169"/>
                  </a:cubicBezTo>
                  <a:cubicBezTo>
                    <a:pt x="192" y="47"/>
                    <a:pt x="192" y="47"/>
                    <a:pt x="192" y="47"/>
                  </a:cubicBezTo>
                  <a:cubicBezTo>
                    <a:pt x="192" y="35"/>
                    <a:pt x="181" y="24"/>
                    <a:pt x="168" y="24"/>
                  </a:cubicBezTo>
                  <a:lnTo>
                    <a:pt x="47" y="24"/>
                  </a:lnTo>
                  <a:close/>
                </a:path>
              </a:pathLst>
            </a:custGeom>
            <a:solidFill>
              <a:srgbClr val="545454"/>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rgbClr val="000000"/>
                </a:solidFill>
                <a:latin typeface="Arial" panose="020B0604020202020204"/>
                <a:ea typeface="微软雅黑" panose="020B0503020204020204" pitchFamily="34" charset="-122"/>
              </a:endParaRPr>
            </a:p>
          </p:txBody>
        </p:sp>
        <p:sp>
          <p:nvSpPr>
            <p:cNvPr id="50" name="íšḻíḓe"/>
            <p:cNvSpPr/>
            <p:nvPr/>
          </p:nvSpPr>
          <p:spPr bwMode="auto">
            <a:xfrm>
              <a:off x="1008275" y="3713335"/>
              <a:ext cx="838890" cy="577156"/>
            </a:xfrm>
            <a:custGeom>
              <a:avLst/>
              <a:gdLst>
                <a:gd name="T0" fmla="*/ 113 w 291"/>
                <a:gd name="T1" fmla="*/ 201 h 201"/>
                <a:gd name="T2" fmla="*/ 6 w 291"/>
                <a:gd name="T3" fmla="*/ 93 h 201"/>
                <a:gd name="T4" fmla="*/ 6 w 291"/>
                <a:gd name="T5" fmla="*/ 71 h 201"/>
                <a:gd name="T6" fmla="*/ 29 w 291"/>
                <a:gd name="T7" fmla="*/ 71 h 201"/>
                <a:gd name="T8" fmla="*/ 113 w 291"/>
                <a:gd name="T9" fmla="*/ 155 h 201"/>
                <a:gd name="T10" fmla="*/ 262 w 291"/>
                <a:gd name="T11" fmla="*/ 7 h 201"/>
                <a:gd name="T12" fmla="*/ 285 w 291"/>
                <a:gd name="T13" fmla="*/ 7 h 201"/>
                <a:gd name="T14" fmla="*/ 285 w 291"/>
                <a:gd name="T15" fmla="*/ 29 h 201"/>
                <a:gd name="T16" fmla="*/ 113 w 291"/>
                <a:gd name="T17"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1" h="201">
                  <a:moveTo>
                    <a:pt x="113" y="201"/>
                  </a:moveTo>
                  <a:cubicBezTo>
                    <a:pt x="6" y="93"/>
                    <a:pt x="6" y="93"/>
                    <a:pt x="6" y="93"/>
                  </a:cubicBezTo>
                  <a:cubicBezTo>
                    <a:pt x="0" y="87"/>
                    <a:pt x="0" y="77"/>
                    <a:pt x="6" y="71"/>
                  </a:cubicBezTo>
                  <a:cubicBezTo>
                    <a:pt x="12" y="64"/>
                    <a:pt x="22" y="64"/>
                    <a:pt x="29" y="71"/>
                  </a:cubicBezTo>
                  <a:cubicBezTo>
                    <a:pt x="113" y="155"/>
                    <a:pt x="113" y="155"/>
                    <a:pt x="113" y="155"/>
                  </a:cubicBezTo>
                  <a:cubicBezTo>
                    <a:pt x="262" y="7"/>
                    <a:pt x="262" y="7"/>
                    <a:pt x="262" y="7"/>
                  </a:cubicBezTo>
                  <a:cubicBezTo>
                    <a:pt x="268" y="0"/>
                    <a:pt x="278" y="0"/>
                    <a:pt x="285" y="7"/>
                  </a:cubicBezTo>
                  <a:cubicBezTo>
                    <a:pt x="291" y="13"/>
                    <a:pt x="291" y="23"/>
                    <a:pt x="285" y="29"/>
                  </a:cubicBezTo>
                  <a:lnTo>
                    <a:pt x="113" y="201"/>
                  </a:ln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rgbClr val="000000"/>
                </a:solidFill>
                <a:latin typeface="Arial" panose="020B0604020202020204"/>
                <a:ea typeface="微软雅黑" panose="020B0503020204020204" pitchFamily="34" charset="-122"/>
              </a:endParaRPr>
            </a:p>
          </p:txBody>
        </p:sp>
        <p:sp>
          <p:nvSpPr>
            <p:cNvPr id="51" name="îṩľiḓê"/>
            <p:cNvSpPr/>
            <p:nvPr/>
          </p:nvSpPr>
          <p:spPr bwMode="auto">
            <a:xfrm>
              <a:off x="1119007" y="2948268"/>
              <a:ext cx="738223" cy="70468"/>
            </a:xfrm>
            <a:prstGeom prst="rect">
              <a:avLst/>
            </a:prstGeom>
            <a:solidFill>
              <a:srgbClr val="54545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zh-CN" altLang="en-US" sz="2400">
                <a:solidFill>
                  <a:srgbClr val="000000"/>
                </a:solidFill>
                <a:latin typeface="Arial" panose="020B0604020202020204"/>
                <a:ea typeface="微软雅黑" panose="020B0503020204020204" pitchFamily="34" charset="-122"/>
              </a:endParaRPr>
            </a:p>
          </p:txBody>
        </p:sp>
        <p:sp>
          <p:nvSpPr>
            <p:cNvPr id="52" name="îSlíḍe"/>
            <p:cNvSpPr/>
            <p:nvPr/>
          </p:nvSpPr>
          <p:spPr bwMode="auto">
            <a:xfrm>
              <a:off x="1119007" y="3132824"/>
              <a:ext cx="738223" cy="70468"/>
            </a:xfrm>
            <a:prstGeom prst="rect">
              <a:avLst/>
            </a:prstGeom>
            <a:solidFill>
              <a:srgbClr val="54545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zh-CN" altLang="en-US" sz="2400">
                <a:solidFill>
                  <a:srgbClr val="000000"/>
                </a:solidFill>
                <a:latin typeface="Arial" panose="020B0604020202020204"/>
                <a:ea typeface="微软雅黑" panose="020B0503020204020204" pitchFamily="34" charset="-122"/>
              </a:endParaRPr>
            </a:p>
          </p:txBody>
        </p:sp>
        <p:sp>
          <p:nvSpPr>
            <p:cNvPr id="53" name="îśļîḍé"/>
            <p:cNvSpPr/>
            <p:nvPr/>
          </p:nvSpPr>
          <p:spPr bwMode="auto">
            <a:xfrm>
              <a:off x="1119007" y="3317379"/>
              <a:ext cx="738223" cy="70468"/>
            </a:xfrm>
            <a:prstGeom prst="rect">
              <a:avLst/>
            </a:prstGeom>
            <a:solidFill>
              <a:srgbClr val="54545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zh-CN" altLang="en-US" sz="2400">
                <a:solidFill>
                  <a:srgbClr val="000000"/>
                </a:solidFill>
                <a:latin typeface="Arial" panose="020B0604020202020204"/>
                <a:ea typeface="微软雅黑" panose="020B0503020204020204" pitchFamily="34" charset="-122"/>
              </a:endParaRPr>
            </a:p>
          </p:txBody>
        </p:sp>
        <p:sp>
          <p:nvSpPr>
            <p:cNvPr id="54" name="ïṥḷïďe"/>
            <p:cNvSpPr/>
            <p:nvPr/>
          </p:nvSpPr>
          <p:spPr bwMode="auto">
            <a:xfrm>
              <a:off x="1119007" y="3501936"/>
              <a:ext cx="738223" cy="67111"/>
            </a:xfrm>
            <a:prstGeom prst="rect">
              <a:avLst/>
            </a:prstGeom>
            <a:solidFill>
              <a:srgbClr val="54545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zh-CN" altLang="en-US" sz="2400">
                <a:solidFill>
                  <a:srgbClr val="000000"/>
                </a:solidFill>
                <a:latin typeface="Arial" panose="020B0604020202020204"/>
                <a:ea typeface="微软雅黑" panose="020B0503020204020204" pitchFamily="34" charset="-122"/>
              </a:endParaRPr>
            </a:p>
          </p:txBody>
        </p:sp>
        <p:sp>
          <p:nvSpPr>
            <p:cNvPr id="55" name="iŝḻîḑè"/>
            <p:cNvSpPr/>
            <p:nvPr/>
          </p:nvSpPr>
          <p:spPr bwMode="auto">
            <a:xfrm>
              <a:off x="2038431" y="2706667"/>
              <a:ext cx="2026758" cy="1103980"/>
            </a:xfrm>
            <a:custGeom>
              <a:avLst/>
              <a:gdLst>
                <a:gd name="T0" fmla="*/ 704 w 704"/>
                <a:gd name="T1" fmla="*/ 285 h 384"/>
                <a:gd name="T2" fmla="*/ 669 w 704"/>
                <a:gd name="T3" fmla="*/ 320 h 384"/>
                <a:gd name="T4" fmla="*/ 384 w 704"/>
                <a:gd name="T5" fmla="*/ 320 h 384"/>
                <a:gd name="T6" fmla="*/ 256 w 704"/>
                <a:gd name="T7" fmla="*/ 384 h 384"/>
                <a:gd name="T8" fmla="*/ 256 w 704"/>
                <a:gd name="T9" fmla="*/ 320 h 384"/>
                <a:gd name="T10" fmla="*/ 35 w 704"/>
                <a:gd name="T11" fmla="*/ 320 h 384"/>
                <a:gd name="T12" fmla="*/ 0 w 704"/>
                <a:gd name="T13" fmla="*/ 285 h 384"/>
                <a:gd name="T14" fmla="*/ 0 w 704"/>
                <a:gd name="T15" fmla="*/ 35 h 384"/>
                <a:gd name="T16" fmla="*/ 35 w 704"/>
                <a:gd name="T17" fmla="*/ 0 h 384"/>
                <a:gd name="T18" fmla="*/ 669 w 704"/>
                <a:gd name="T19" fmla="*/ 0 h 384"/>
                <a:gd name="T20" fmla="*/ 704 w 704"/>
                <a:gd name="T21" fmla="*/ 35 h 384"/>
                <a:gd name="T22" fmla="*/ 704 w 704"/>
                <a:gd name="T23" fmla="*/ 285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04" h="384">
                  <a:moveTo>
                    <a:pt x="704" y="285"/>
                  </a:moveTo>
                  <a:cubicBezTo>
                    <a:pt x="704" y="304"/>
                    <a:pt x="688" y="320"/>
                    <a:pt x="669" y="320"/>
                  </a:cubicBezTo>
                  <a:cubicBezTo>
                    <a:pt x="384" y="320"/>
                    <a:pt x="384" y="320"/>
                    <a:pt x="384" y="320"/>
                  </a:cubicBezTo>
                  <a:cubicBezTo>
                    <a:pt x="256" y="384"/>
                    <a:pt x="256" y="384"/>
                    <a:pt x="256" y="384"/>
                  </a:cubicBezTo>
                  <a:cubicBezTo>
                    <a:pt x="256" y="320"/>
                    <a:pt x="256" y="320"/>
                    <a:pt x="256" y="320"/>
                  </a:cubicBezTo>
                  <a:cubicBezTo>
                    <a:pt x="35" y="320"/>
                    <a:pt x="35" y="320"/>
                    <a:pt x="35" y="320"/>
                  </a:cubicBezTo>
                  <a:cubicBezTo>
                    <a:pt x="16" y="320"/>
                    <a:pt x="0" y="304"/>
                    <a:pt x="0" y="285"/>
                  </a:cubicBezTo>
                  <a:cubicBezTo>
                    <a:pt x="0" y="35"/>
                    <a:pt x="0" y="35"/>
                    <a:pt x="0" y="35"/>
                  </a:cubicBezTo>
                  <a:cubicBezTo>
                    <a:pt x="0" y="16"/>
                    <a:pt x="16" y="0"/>
                    <a:pt x="35" y="0"/>
                  </a:cubicBezTo>
                  <a:cubicBezTo>
                    <a:pt x="669" y="0"/>
                    <a:pt x="669" y="0"/>
                    <a:pt x="669" y="0"/>
                  </a:cubicBezTo>
                  <a:cubicBezTo>
                    <a:pt x="688" y="0"/>
                    <a:pt x="704" y="16"/>
                    <a:pt x="704" y="35"/>
                  </a:cubicBezTo>
                  <a:lnTo>
                    <a:pt x="704" y="285"/>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rgbClr val="000000"/>
                </a:solidFill>
                <a:latin typeface="Arial" panose="020B0604020202020204"/>
                <a:ea typeface="微软雅黑" panose="020B0503020204020204" pitchFamily="34" charset="-122"/>
              </a:endParaRPr>
            </a:p>
          </p:txBody>
        </p:sp>
        <p:sp>
          <p:nvSpPr>
            <p:cNvPr id="56" name="iŝḷîḍé"/>
            <p:cNvSpPr/>
            <p:nvPr/>
          </p:nvSpPr>
          <p:spPr bwMode="auto">
            <a:xfrm>
              <a:off x="2004875" y="2673112"/>
              <a:ext cx="2097226" cy="1194579"/>
            </a:xfrm>
            <a:custGeom>
              <a:avLst/>
              <a:gdLst>
                <a:gd name="T0" fmla="*/ 256 w 728"/>
                <a:gd name="T1" fmla="*/ 415 h 415"/>
                <a:gd name="T2" fmla="*/ 256 w 728"/>
                <a:gd name="T3" fmla="*/ 344 h 415"/>
                <a:gd name="T4" fmla="*/ 47 w 728"/>
                <a:gd name="T5" fmla="*/ 344 h 415"/>
                <a:gd name="T6" fmla="*/ 0 w 728"/>
                <a:gd name="T7" fmla="*/ 297 h 415"/>
                <a:gd name="T8" fmla="*/ 0 w 728"/>
                <a:gd name="T9" fmla="*/ 47 h 415"/>
                <a:gd name="T10" fmla="*/ 47 w 728"/>
                <a:gd name="T11" fmla="*/ 0 h 415"/>
                <a:gd name="T12" fmla="*/ 681 w 728"/>
                <a:gd name="T13" fmla="*/ 0 h 415"/>
                <a:gd name="T14" fmla="*/ 728 w 728"/>
                <a:gd name="T15" fmla="*/ 47 h 415"/>
                <a:gd name="T16" fmla="*/ 728 w 728"/>
                <a:gd name="T17" fmla="*/ 297 h 415"/>
                <a:gd name="T18" fmla="*/ 681 w 728"/>
                <a:gd name="T19" fmla="*/ 344 h 415"/>
                <a:gd name="T20" fmla="*/ 399 w 728"/>
                <a:gd name="T21" fmla="*/ 344 h 415"/>
                <a:gd name="T22" fmla="*/ 256 w 728"/>
                <a:gd name="T23" fmla="*/ 415 h 415"/>
                <a:gd name="T24" fmla="*/ 47 w 728"/>
                <a:gd name="T25" fmla="*/ 24 h 415"/>
                <a:gd name="T26" fmla="*/ 24 w 728"/>
                <a:gd name="T27" fmla="*/ 47 h 415"/>
                <a:gd name="T28" fmla="*/ 24 w 728"/>
                <a:gd name="T29" fmla="*/ 297 h 415"/>
                <a:gd name="T30" fmla="*/ 47 w 728"/>
                <a:gd name="T31" fmla="*/ 320 h 415"/>
                <a:gd name="T32" fmla="*/ 280 w 728"/>
                <a:gd name="T33" fmla="*/ 320 h 415"/>
                <a:gd name="T34" fmla="*/ 280 w 728"/>
                <a:gd name="T35" fmla="*/ 377 h 415"/>
                <a:gd name="T36" fmla="*/ 393 w 728"/>
                <a:gd name="T37" fmla="*/ 320 h 415"/>
                <a:gd name="T38" fmla="*/ 681 w 728"/>
                <a:gd name="T39" fmla="*/ 320 h 415"/>
                <a:gd name="T40" fmla="*/ 704 w 728"/>
                <a:gd name="T41" fmla="*/ 297 h 415"/>
                <a:gd name="T42" fmla="*/ 704 w 728"/>
                <a:gd name="T43" fmla="*/ 47 h 415"/>
                <a:gd name="T44" fmla="*/ 681 w 728"/>
                <a:gd name="T45" fmla="*/ 24 h 415"/>
                <a:gd name="T46" fmla="*/ 47 w 728"/>
                <a:gd name="T47" fmla="*/ 24 h 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28" h="415">
                  <a:moveTo>
                    <a:pt x="256" y="415"/>
                  </a:moveTo>
                  <a:cubicBezTo>
                    <a:pt x="256" y="344"/>
                    <a:pt x="256" y="344"/>
                    <a:pt x="256" y="344"/>
                  </a:cubicBezTo>
                  <a:cubicBezTo>
                    <a:pt x="47" y="344"/>
                    <a:pt x="47" y="344"/>
                    <a:pt x="47" y="344"/>
                  </a:cubicBezTo>
                  <a:cubicBezTo>
                    <a:pt x="21" y="344"/>
                    <a:pt x="0" y="323"/>
                    <a:pt x="0" y="297"/>
                  </a:cubicBezTo>
                  <a:cubicBezTo>
                    <a:pt x="0" y="47"/>
                    <a:pt x="0" y="47"/>
                    <a:pt x="0" y="47"/>
                  </a:cubicBezTo>
                  <a:cubicBezTo>
                    <a:pt x="0" y="21"/>
                    <a:pt x="21" y="0"/>
                    <a:pt x="47" y="0"/>
                  </a:cubicBezTo>
                  <a:cubicBezTo>
                    <a:pt x="681" y="0"/>
                    <a:pt x="681" y="0"/>
                    <a:pt x="681" y="0"/>
                  </a:cubicBezTo>
                  <a:cubicBezTo>
                    <a:pt x="707" y="0"/>
                    <a:pt x="728" y="21"/>
                    <a:pt x="728" y="47"/>
                  </a:cubicBezTo>
                  <a:cubicBezTo>
                    <a:pt x="728" y="297"/>
                    <a:pt x="728" y="297"/>
                    <a:pt x="728" y="297"/>
                  </a:cubicBezTo>
                  <a:cubicBezTo>
                    <a:pt x="728" y="323"/>
                    <a:pt x="707" y="344"/>
                    <a:pt x="681" y="344"/>
                  </a:cubicBezTo>
                  <a:cubicBezTo>
                    <a:pt x="399" y="344"/>
                    <a:pt x="399" y="344"/>
                    <a:pt x="399" y="344"/>
                  </a:cubicBezTo>
                  <a:lnTo>
                    <a:pt x="256" y="415"/>
                  </a:lnTo>
                  <a:close/>
                  <a:moveTo>
                    <a:pt x="47" y="24"/>
                  </a:moveTo>
                  <a:cubicBezTo>
                    <a:pt x="34" y="24"/>
                    <a:pt x="24" y="34"/>
                    <a:pt x="24" y="47"/>
                  </a:cubicBezTo>
                  <a:cubicBezTo>
                    <a:pt x="24" y="297"/>
                    <a:pt x="24" y="297"/>
                    <a:pt x="24" y="297"/>
                  </a:cubicBezTo>
                  <a:cubicBezTo>
                    <a:pt x="24" y="310"/>
                    <a:pt x="34" y="320"/>
                    <a:pt x="47" y="320"/>
                  </a:cubicBezTo>
                  <a:cubicBezTo>
                    <a:pt x="280" y="320"/>
                    <a:pt x="280" y="320"/>
                    <a:pt x="280" y="320"/>
                  </a:cubicBezTo>
                  <a:cubicBezTo>
                    <a:pt x="280" y="377"/>
                    <a:pt x="280" y="377"/>
                    <a:pt x="280" y="377"/>
                  </a:cubicBezTo>
                  <a:cubicBezTo>
                    <a:pt x="393" y="320"/>
                    <a:pt x="393" y="320"/>
                    <a:pt x="393" y="320"/>
                  </a:cubicBezTo>
                  <a:cubicBezTo>
                    <a:pt x="681" y="320"/>
                    <a:pt x="681" y="320"/>
                    <a:pt x="681" y="320"/>
                  </a:cubicBezTo>
                  <a:cubicBezTo>
                    <a:pt x="694" y="320"/>
                    <a:pt x="704" y="310"/>
                    <a:pt x="704" y="297"/>
                  </a:cubicBezTo>
                  <a:cubicBezTo>
                    <a:pt x="704" y="47"/>
                    <a:pt x="704" y="47"/>
                    <a:pt x="704" y="47"/>
                  </a:cubicBezTo>
                  <a:cubicBezTo>
                    <a:pt x="704" y="34"/>
                    <a:pt x="694" y="24"/>
                    <a:pt x="681" y="24"/>
                  </a:cubicBezTo>
                  <a:lnTo>
                    <a:pt x="47" y="24"/>
                  </a:lnTo>
                  <a:close/>
                </a:path>
              </a:pathLst>
            </a:custGeom>
            <a:solidFill>
              <a:srgbClr val="545454"/>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rgbClr val="000000"/>
                </a:solidFill>
                <a:latin typeface="Arial" panose="020B0604020202020204"/>
                <a:ea typeface="微软雅黑" panose="020B0503020204020204" pitchFamily="34" charset="-122"/>
              </a:endParaRPr>
            </a:p>
          </p:txBody>
        </p:sp>
        <p:sp>
          <p:nvSpPr>
            <p:cNvPr id="57" name="íšļïḋê"/>
            <p:cNvSpPr/>
            <p:nvPr/>
          </p:nvSpPr>
          <p:spPr bwMode="auto">
            <a:xfrm>
              <a:off x="2004875" y="2673112"/>
              <a:ext cx="2097226" cy="1194579"/>
            </a:xfrm>
            <a:custGeom>
              <a:avLst/>
              <a:gdLst>
                <a:gd name="T0" fmla="*/ 256 w 728"/>
                <a:gd name="T1" fmla="*/ 415 h 415"/>
                <a:gd name="T2" fmla="*/ 256 w 728"/>
                <a:gd name="T3" fmla="*/ 344 h 415"/>
                <a:gd name="T4" fmla="*/ 47 w 728"/>
                <a:gd name="T5" fmla="*/ 344 h 415"/>
                <a:gd name="T6" fmla="*/ 0 w 728"/>
                <a:gd name="T7" fmla="*/ 297 h 415"/>
                <a:gd name="T8" fmla="*/ 0 w 728"/>
                <a:gd name="T9" fmla="*/ 47 h 415"/>
                <a:gd name="T10" fmla="*/ 47 w 728"/>
                <a:gd name="T11" fmla="*/ 0 h 415"/>
                <a:gd name="T12" fmla="*/ 681 w 728"/>
                <a:gd name="T13" fmla="*/ 0 h 415"/>
                <a:gd name="T14" fmla="*/ 728 w 728"/>
                <a:gd name="T15" fmla="*/ 47 h 415"/>
                <a:gd name="T16" fmla="*/ 728 w 728"/>
                <a:gd name="T17" fmla="*/ 297 h 415"/>
                <a:gd name="T18" fmla="*/ 681 w 728"/>
                <a:gd name="T19" fmla="*/ 344 h 415"/>
                <a:gd name="T20" fmla="*/ 399 w 728"/>
                <a:gd name="T21" fmla="*/ 344 h 415"/>
                <a:gd name="T22" fmla="*/ 256 w 728"/>
                <a:gd name="T23" fmla="*/ 415 h 415"/>
                <a:gd name="T24" fmla="*/ 47 w 728"/>
                <a:gd name="T25" fmla="*/ 24 h 415"/>
                <a:gd name="T26" fmla="*/ 24 w 728"/>
                <a:gd name="T27" fmla="*/ 47 h 415"/>
                <a:gd name="T28" fmla="*/ 24 w 728"/>
                <a:gd name="T29" fmla="*/ 297 h 415"/>
                <a:gd name="T30" fmla="*/ 47 w 728"/>
                <a:gd name="T31" fmla="*/ 320 h 415"/>
                <a:gd name="T32" fmla="*/ 280 w 728"/>
                <a:gd name="T33" fmla="*/ 320 h 415"/>
                <a:gd name="T34" fmla="*/ 280 w 728"/>
                <a:gd name="T35" fmla="*/ 377 h 415"/>
                <a:gd name="T36" fmla="*/ 393 w 728"/>
                <a:gd name="T37" fmla="*/ 320 h 415"/>
                <a:gd name="T38" fmla="*/ 681 w 728"/>
                <a:gd name="T39" fmla="*/ 320 h 415"/>
                <a:gd name="T40" fmla="*/ 704 w 728"/>
                <a:gd name="T41" fmla="*/ 297 h 415"/>
                <a:gd name="T42" fmla="*/ 704 w 728"/>
                <a:gd name="T43" fmla="*/ 47 h 415"/>
                <a:gd name="T44" fmla="*/ 681 w 728"/>
                <a:gd name="T45" fmla="*/ 24 h 415"/>
                <a:gd name="T46" fmla="*/ 47 w 728"/>
                <a:gd name="T47" fmla="*/ 24 h 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28" h="415">
                  <a:moveTo>
                    <a:pt x="256" y="415"/>
                  </a:moveTo>
                  <a:cubicBezTo>
                    <a:pt x="256" y="344"/>
                    <a:pt x="256" y="344"/>
                    <a:pt x="256" y="344"/>
                  </a:cubicBezTo>
                  <a:cubicBezTo>
                    <a:pt x="47" y="344"/>
                    <a:pt x="47" y="344"/>
                    <a:pt x="47" y="344"/>
                  </a:cubicBezTo>
                  <a:cubicBezTo>
                    <a:pt x="21" y="344"/>
                    <a:pt x="0" y="323"/>
                    <a:pt x="0" y="297"/>
                  </a:cubicBezTo>
                  <a:cubicBezTo>
                    <a:pt x="0" y="47"/>
                    <a:pt x="0" y="47"/>
                    <a:pt x="0" y="47"/>
                  </a:cubicBezTo>
                  <a:cubicBezTo>
                    <a:pt x="0" y="21"/>
                    <a:pt x="21" y="0"/>
                    <a:pt x="47" y="0"/>
                  </a:cubicBezTo>
                  <a:cubicBezTo>
                    <a:pt x="681" y="0"/>
                    <a:pt x="681" y="0"/>
                    <a:pt x="681" y="0"/>
                  </a:cubicBezTo>
                  <a:cubicBezTo>
                    <a:pt x="707" y="0"/>
                    <a:pt x="728" y="21"/>
                    <a:pt x="728" y="47"/>
                  </a:cubicBezTo>
                  <a:cubicBezTo>
                    <a:pt x="728" y="297"/>
                    <a:pt x="728" y="297"/>
                    <a:pt x="728" y="297"/>
                  </a:cubicBezTo>
                  <a:cubicBezTo>
                    <a:pt x="728" y="323"/>
                    <a:pt x="707" y="344"/>
                    <a:pt x="681" y="344"/>
                  </a:cubicBezTo>
                  <a:cubicBezTo>
                    <a:pt x="399" y="344"/>
                    <a:pt x="399" y="344"/>
                    <a:pt x="399" y="344"/>
                  </a:cubicBezTo>
                  <a:lnTo>
                    <a:pt x="256" y="415"/>
                  </a:lnTo>
                  <a:close/>
                  <a:moveTo>
                    <a:pt x="47" y="24"/>
                  </a:moveTo>
                  <a:cubicBezTo>
                    <a:pt x="34" y="24"/>
                    <a:pt x="24" y="34"/>
                    <a:pt x="24" y="47"/>
                  </a:cubicBezTo>
                  <a:cubicBezTo>
                    <a:pt x="24" y="297"/>
                    <a:pt x="24" y="297"/>
                    <a:pt x="24" y="297"/>
                  </a:cubicBezTo>
                  <a:cubicBezTo>
                    <a:pt x="24" y="310"/>
                    <a:pt x="34" y="320"/>
                    <a:pt x="47" y="320"/>
                  </a:cubicBezTo>
                  <a:cubicBezTo>
                    <a:pt x="280" y="320"/>
                    <a:pt x="280" y="320"/>
                    <a:pt x="280" y="320"/>
                  </a:cubicBezTo>
                  <a:cubicBezTo>
                    <a:pt x="280" y="377"/>
                    <a:pt x="280" y="377"/>
                    <a:pt x="280" y="377"/>
                  </a:cubicBezTo>
                  <a:cubicBezTo>
                    <a:pt x="393" y="320"/>
                    <a:pt x="393" y="320"/>
                    <a:pt x="393" y="320"/>
                  </a:cubicBezTo>
                  <a:cubicBezTo>
                    <a:pt x="681" y="320"/>
                    <a:pt x="681" y="320"/>
                    <a:pt x="681" y="320"/>
                  </a:cubicBezTo>
                  <a:cubicBezTo>
                    <a:pt x="694" y="320"/>
                    <a:pt x="704" y="310"/>
                    <a:pt x="704" y="297"/>
                  </a:cubicBezTo>
                  <a:cubicBezTo>
                    <a:pt x="704" y="47"/>
                    <a:pt x="704" y="47"/>
                    <a:pt x="704" y="47"/>
                  </a:cubicBezTo>
                  <a:cubicBezTo>
                    <a:pt x="704" y="34"/>
                    <a:pt x="694" y="24"/>
                    <a:pt x="681" y="24"/>
                  </a:cubicBezTo>
                  <a:lnTo>
                    <a:pt x="47" y="24"/>
                  </a:ln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rgbClr val="000000"/>
                </a:solidFill>
                <a:latin typeface="Arial" panose="020B0604020202020204"/>
                <a:ea typeface="微软雅黑" panose="020B0503020204020204" pitchFamily="34" charset="-122"/>
              </a:endParaRPr>
            </a:p>
          </p:txBody>
        </p:sp>
        <p:sp>
          <p:nvSpPr>
            <p:cNvPr id="58" name="isļîďè"/>
            <p:cNvSpPr/>
            <p:nvPr/>
          </p:nvSpPr>
          <p:spPr bwMode="auto">
            <a:xfrm>
              <a:off x="3514877" y="3995202"/>
              <a:ext cx="369112" cy="369112"/>
            </a:xfrm>
            <a:prstGeom prst="ellipse">
              <a:avLst/>
            </a:pr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rgbClr val="000000"/>
                </a:solidFill>
                <a:latin typeface="Arial" panose="020B0604020202020204"/>
                <a:ea typeface="微软雅黑" panose="020B0503020204020204" pitchFamily="34" charset="-122"/>
              </a:endParaRPr>
            </a:p>
          </p:txBody>
        </p:sp>
        <p:sp>
          <p:nvSpPr>
            <p:cNvPr id="59" name="íṧļíḍe"/>
            <p:cNvSpPr/>
            <p:nvPr/>
          </p:nvSpPr>
          <p:spPr bwMode="auto">
            <a:xfrm>
              <a:off x="3477967" y="3961647"/>
              <a:ext cx="439579" cy="436223"/>
            </a:xfrm>
            <a:custGeom>
              <a:avLst/>
              <a:gdLst>
                <a:gd name="T0" fmla="*/ 76 w 152"/>
                <a:gd name="T1" fmla="*/ 152 h 152"/>
                <a:gd name="T2" fmla="*/ 0 w 152"/>
                <a:gd name="T3" fmla="*/ 76 h 152"/>
                <a:gd name="T4" fmla="*/ 76 w 152"/>
                <a:gd name="T5" fmla="*/ 0 h 152"/>
                <a:gd name="T6" fmla="*/ 152 w 152"/>
                <a:gd name="T7" fmla="*/ 76 h 152"/>
                <a:gd name="T8" fmla="*/ 76 w 152"/>
                <a:gd name="T9" fmla="*/ 152 h 152"/>
                <a:gd name="T10" fmla="*/ 76 w 152"/>
                <a:gd name="T11" fmla="*/ 24 h 152"/>
                <a:gd name="T12" fmla="*/ 24 w 152"/>
                <a:gd name="T13" fmla="*/ 76 h 152"/>
                <a:gd name="T14" fmla="*/ 76 w 152"/>
                <a:gd name="T15" fmla="*/ 128 h 152"/>
                <a:gd name="T16" fmla="*/ 128 w 152"/>
                <a:gd name="T17" fmla="*/ 76 h 152"/>
                <a:gd name="T18" fmla="*/ 76 w 152"/>
                <a:gd name="T19" fmla="*/ 24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2" h="152">
                  <a:moveTo>
                    <a:pt x="76" y="152"/>
                  </a:moveTo>
                  <a:cubicBezTo>
                    <a:pt x="34" y="152"/>
                    <a:pt x="0" y="118"/>
                    <a:pt x="0" y="76"/>
                  </a:cubicBezTo>
                  <a:cubicBezTo>
                    <a:pt x="0" y="34"/>
                    <a:pt x="34" y="0"/>
                    <a:pt x="76" y="0"/>
                  </a:cubicBezTo>
                  <a:cubicBezTo>
                    <a:pt x="118" y="0"/>
                    <a:pt x="152" y="34"/>
                    <a:pt x="152" y="76"/>
                  </a:cubicBezTo>
                  <a:cubicBezTo>
                    <a:pt x="152" y="118"/>
                    <a:pt x="118" y="152"/>
                    <a:pt x="76" y="152"/>
                  </a:cubicBezTo>
                  <a:close/>
                  <a:moveTo>
                    <a:pt x="76" y="24"/>
                  </a:moveTo>
                  <a:cubicBezTo>
                    <a:pt x="47" y="24"/>
                    <a:pt x="24" y="47"/>
                    <a:pt x="24" y="76"/>
                  </a:cubicBezTo>
                  <a:cubicBezTo>
                    <a:pt x="24" y="105"/>
                    <a:pt x="47" y="128"/>
                    <a:pt x="76" y="128"/>
                  </a:cubicBezTo>
                  <a:cubicBezTo>
                    <a:pt x="105" y="128"/>
                    <a:pt x="128" y="105"/>
                    <a:pt x="128" y="76"/>
                  </a:cubicBezTo>
                  <a:cubicBezTo>
                    <a:pt x="128" y="47"/>
                    <a:pt x="105" y="24"/>
                    <a:pt x="76" y="24"/>
                  </a:cubicBez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rgbClr val="000000"/>
                </a:solidFill>
                <a:latin typeface="Arial" panose="020B0604020202020204"/>
                <a:ea typeface="微软雅黑" panose="020B0503020204020204" pitchFamily="34" charset="-122"/>
              </a:endParaRPr>
            </a:p>
          </p:txBody>
        </p:sp>
        <p:sp>
          <p:nvSpPr>
            <p:cNvPr id="60" name="íṣļíde"/>
            <p:cNvSpPr/>
            <p:nvPr/>
          </p:nvSpPr>
          <p:spPr bwMode="auto">
            <a:xfrm>
              <a:off x="2592099" y="4179759"/>
              <a:ext cx="93956" cy="90601"/>
            </a:xfrm>
            <a:prstGeom prst="ellipse">
              <a:avLst/>
            </a:pr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rgbClr val="000000"/>
                </a:solidFill>
                <a:latin typeface="Arial" panose="020B0604020202020204"/>
                <a:ea typeface="微软雅黑" panose="020B0503020204020204" pitchFamily="34" charset="-122"/>
              </a:endParaRPr>
            </a:p>
          </p:txBody>
        </p:sp>
        <p:sp>
          <p:nvSpPr>
            <p:cNvPr id="61" name="isļïḋé"/>
            <p:cNvSpPr/>
            <p:nvPr/>
          </p:nvSpPr>
          <p:spPr bwMode="auto">
            <a:xfrm>
              <a:off x="2961211" y="4364314"/>
              <a:ext cx="184557" cy="184557"/>
            </a:xfrm>
            <a:prstGeom prst="ellipse">
              <a:avLst/>
            </a:pr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rgbClr val="000000"/>
                </a:solidFill>
                <a:latin typeface="Arial" panose="020B0604020202020204"/>
                <a:ea typeface="微软雅黑" panose="020B0503020204020204" pitchFamily="34" charset="-122"/>
              </a:endParaRPr>
            </a:p>
          </p:txBody>
        </p:sp>
        <p:sp>
          <p:nvSpPr>
            <p:cNvPr id="62" name="ïSlïďé"/>
            <p:cNvSpPr txBox="1"/>
            <p:nvPr/>
          </p:nvSpPr>
          <p:spPr>
            <a:xfrm>
              <a:off x="2181704" y="3014350"/>
              <a:ext cx="1740352" cy="367595"/>
            </a:xfrm>
            <a:prstGeom prst="rect">
              <a:avLst/>
            </a:prstGeom>
            <a:noFill/>
          </p:spPr>
          <p:txBody>
            <a:bodyPr wrap="none" rtlCol="0">
              <a:prstTxWarp prst="textPlain">
                <a:avLst/>
              </a:prstTxWarp>
              <a:spAutoFit/>
            </a:bodyPr>
            <a:lstStyle/>
            <a:p>
              <a:pPr algn="dist"/>
              <a:r>
                <a:rPr lang="zh-CN" altLang="en-US" sz="1400" b="1" dirty="0">
                  <a:solidFill>
                    <a:srgbClr val="C00000"/>
                  </a:solidFill>
                  <a:latin typeface="微软雅黑" panose="020B0503020204020204" pitchFamily="34" charset="-122"/>
                  <a:ea typeface="微软雅黑" panose="020B0503020204020204" pitchFamily="34" charset="-122"/>
                  <a:cs typeface="阿里巴巴普惠体" panose="00020600040101010101" pitchFamily="18" charset="-122"/>
                </a:rPr>
                <a:t>年轻党员干部</a:t>
              </a:r>
              <a:endParaRPr lang="zh-CN" altLang="en-US" sz="1400" b="1" dirty="0">
                <a:solidFill>
                  <a:srgbClr val="C00000"/>
                </a:solidFill>
                <a:latin typeface="微软雅黑" panose="020B0503020204020204" pitchFamily="34" charset="-122"/>
                <a:ea typeface="微软雅黑" panose="020B0503020204020204" pitchFamily="34" charset="-122"/>
                <a:cs typeface="阿里巴巴普惠体" panose="00020600040101010101" pitchFamily="18"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500" advTm="2000">
        <p:random/>
      </p:transition>
    </mc:Choice>
    <mc:Fallback>
      <p:transition spd="slow"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500" fill="hold"/>
                                        <p:tgtEl>
                                          <p:spTgt spid="30"/>
                                        </p:tgtEl>
                                        <p:attrNameLst>
                                          <p:attrName>ppt_x</p:attrName>
                                        </p:attrNameLst>
                                      </p:cBhvr>
                                      <p:tavLst>
                                        <p:tav tm="0">
                                          <p:val>
                                            <p:strVal val="0-#ppt_w/2"/>
                                          </p:val>
                                        </p:tav>
                                        <p:tav tm="100000">
                                          <p:val>
                                            <p:strVal val="#ppt_x"/>
                                          </p:val>
                                        </p:tav>
                                      </p:tavLst>
                                    </p:anim>
                                    <p:anim calcmode="lin" valueType="num">
                                      <p:cBhvr additive="base">
                                        <p:cTn id="8" dur="500" fill="hold"/>
                                        <p:tgtEl>
                                          <p:spTgt spid="3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2" presetClass="entr" presetSubtype="0" fill="hold" nodeType="after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fade">
                                      <p:cBhvr>
                                        <p:cTn id="12" dur="1000"/>
                                        <p:tgtEl>
                                          <p:spTgt spid="33"/>
                                        </p:tgtEl>
                                      </p:cBhvr>
                                    </p:animEffect>
                                    <p:anim calcmode="lin" valueType="num">
                                      <p:cBhvr>
                                        <p:cTn id="13" dur="1000" fill="hold"/>
                                        <p:tgtEl>
                                          <p:spTgt spid="33"/>
                                        </p:tgtEl>
                                        <p:attrNameLst>
                                          <p:attrName>ppt_x</p:attrName>
                                        </p:attrNameLst>
                                      </p:cBhvr>
                                      <p:tavLst>
                                        <p:tav tm="0">
                                          <p:val>
                                            <p:strVal val="#ppt_x"/>
                                          </p:val>
                                        </p:tav>
                                        <p:tav tm="100000">
                                          <p:val>
                                            <p:strVal val="#ppt_x"/>
                                          </p:val>
                                        </p:tav>
                                      </p:tavLst>
                                    </p:anim>
                                    <p:anim calcmode="lin" valueType="num">
                                      <p:cBhvr>
                                        <p:cTn id="14" dur="1000" fill="hold"/>
                                        <p:tgtEl>
                                          <p:spTgt spid="33"/>
                                        </p:tgtEl>
                                        <p:attrNameLst>
                                          <p:attrName>ppt_y</p:attrName>
                                        </p:attrNameLst>
                                      </p:cBhvr>
                                      <p:tavLst>
                                        <p:tav tm="0">
                                          <p:val>
                                            <p:strVal val="#ppt_y+.1"/>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38"/>
                                        </p:tgtEl>
                                        <p:attrNameLst>
                                          <p:attrName>style.visibility</p:attrName>
                                        </p:attrNameLst>
                                      </p:cBhvr>
                                      <p:to>
                                        <p:strVal val="visible"/>
                                      </p:to>
                                    </p:set>
                                    <p:anim calcmode="lin" valueType="num">
                                      <p:cBhvr>
                                        <p:cTn id="18" dur="500" fill="hold"/>
                                        <p:tgtEl>
                                          <p:spTgt spid="38"/>
                                        </p:tgtEl>
                                        <p:attrNameLst>
                                          <p:attrName>ppt_w</p:attrName>
                                        </p:attrNameLst>
                                      </p:cBhvr>
                                      <p:tavLst>
                                        <p:tav tm="0">
                                          <p:val>
                                            <p:fltVal val="0"/>
                                          </p:val>
                                        </p:tav>
                                        <p:tav tm="100000">
                                          <p:val>
                                            <p:strVal val="#ppt_w"/>
                                          </p:val>
                                        </p:tav>
                                      </p:tavLst>
                                    </p:anim>
                                    <p:anim calcmode="lin" valueType="num">
                                      <p:cBhvr>
                                        <p:cTn id="19" dur="500" fill="hold"/>
                                        <p:tgtEl>
                                          <p:spTgt spid="38"/>
                                        </p:tgtEl>
                                        <p:attrNameLst>
                                          <p:attrName>ppt_h</p:attrName>
                                        </p:attrNameLst>
                                      </p:cBhvr>
                                      <p:tavLst>
                                        <p:tav tm="0">
                                          <p:val>
                                            <p:fltVal val="0"/>
                                          </p:val>
                                        </p:tav>
                                        <p:tav tm="100000">
                                          <p:val>
                                            <p:strVal val="#ppt_h"/>
                                          </p:val>
                                        </p:tav>
                                      </p:tavLst>
                                    </p:anim>
                                    <p:animEffect transition="in" filter="fade">
                                      <p:cBhvr>
                                        <p:cTn id="20" dur="500"/>
                                        <p:tgtEl>
                                          <p:spTgt spid="38"/>
                                        </p:tgtEl>
                                      </p:cBhvr>
                                    </p:animEffect>
                                  </p:childTnLst>
                                </p:cTn>
                              </p:par>
                            </p:childTnLst>
                          </p:cTn>
                        </p:par>
                        <p:par>
                          <p:cTn id="21" fill="hold">
                            <p:stCondLst>
                              <p:cond delay="2000"/>
                            </p:stCondLst>
                            <p:childTnLst>
                              <p:par>
                                <p:cTn id="22" presetID="16" presetClass="entr" presetSubtype="21" fill="hold" nodeType="afterEffect">
                                  <p:stCondLst>
                                    <p:cond delay="0"/>
                                  </p:stCondLst>
                                  <p:childTnLst>
                                    <p:set>
                                      <p:cBhvr>
                                        <p:cTn id="23" dur="1" fill="hold">
                                          <p:stCondLst>
                                            <p:cond delay="0"/>
                                          </p:stCondLst>
                                        </p:cTn>
                                        <p:tgtEl>
                                          <p:spTgt spid="37"/>
                                        </p:tgtEl>
                                        <p:attrNameLst>
                                          <p:attrName>style.visibility</p:attrName>
                                        </p:attrNameLst>
                                      </p:cBhvr>
                                      <p:to>
                                        <p:strVal val="visible"/>
                                      </p:to>
                                    </p:set>
                                    <p:animEffect transition="in" filter="barn(inVertical)">
                                      <p:cBhvr>
                                        <p:cTn id="24" dur="500"/>
                                        <p:tgtEl>
                                          <p:spTgt spid="37"/>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nodeType="clickEffect">
                                  <p:stCondLst>
                                    <p:cond delay="0"/>
                                  </p:stCondLst>
                                  <p:childTnLst>
                                    <p:set>
                                      <p:cBhvr>
                                        <p:cTn id="28" dur="1" fill="hold">
                                          <p:stCondLst>
                                            <p:cond delay="0"/>
                                          </p:stCondLst>
                                        </p:cTn>
                                        <p:tgtEl>
                                          <p:spTgt spid="40"/>
                                        </p:tgtEl>
                                        <p:attrNameLst>
                                          <p:attrName>style.visibility</p:attrName>
                                        </p:attrNameLst>
                                      </p:cBhvr>
                                      <p:to>
                                        <p:strVal val="visible"/>
                                      </p:to>
                                    </p:set>
                                    <p:anim calcmode="lin" valueType="num">
                                      <p:cBhvr additive="base">
                                        <p:cTn id="29" dur="500" fill="hold"/>
                                        <p:tgtEl>
                                          <p:spTgt spid="40"/>
                                        </p:tgtEl>
                                        <p:attrNameLst>
                                          <p:attrName>ppt_x</p:attrName>
                                        </p:attrNameLst>
                                      </p:cBhvr>
                                      <p:tavLst>
                                        <p:tav tm="0">
                                          <p:val>
                                            <p:strVal val="0-#ppt_w/2"/>
                                          </p:val>
                                        </p:tav>
                                        <p:tav tm="100000">
                                          <p:val>
                                            <p:strVal val="#ppt_x"/>
                                          </p:val>
                                        </p:tav>
                                      </p:tavLst>
                                    </p:anim>
                                    <p:anim calcmode="lin" valueType="num">
                                      <p:cBhvr additive="base">
                                        <p:cTn id="30" dur="500" fill="hold"/>
                                        <p:tgtEl>
                                          <p:spTgt spid="40"/>
                                        </p:tgtEl>
                                        <p:attrNameLst>
                                          <p:attrName>ppt_y</p:attrName>
                                        </p:attrNameLst>
                                      </p:cBhvr>
                                      <p:tavLst>
                                        <p:tav tm="0">
                                          <p:val>
                                            <p:strVal val="#ppt_y"/>
                                          </p:val>
                                        </p:tav>
                                        <p:tav tm="100000">
                                          <p:val>
                                            <p:strVal val="#ppt_y"/>
                                          </p:val>
                                        </p:tav>
                                      </p:tavLst>
                                    </p:anim>
                                  </p:childTnLst>
                                </p:cTn>
                              </p:par>
                              <p:par>
                                <p:cTn id="31" presetID="22" presetClass="entr" presetSubtype="4" fill="hold" nodeType="with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wipe(down)">
                                      <p:cBhvr>
                                        <p:cTn id="33" dur="1000"/>
                                        <p:tgtEl>
                                          <p:spTgt spid="44"/>
                                        </p:tgtEl>
                                      </p:cBhvr>
                                    </p:animEffect>
                                  </p:childTnLst>
                                </p:cTn>
                              </p:par>
                            </p:childTnLst>
                          </p:cTn>
                        </p:par>
                        <p:par>
                          <p:cTn id="34" fill="hold">
                            <p:stCondLst>
                              <p:cond delay="500"/>
                            </p:stCondLst>
                            <p:childTnLst>
                              <p:par>
                                <p:cTn id="35" presetID="22" presetClass="entr" presetSubtype="1" fill="hold" grpId="0" nodeType="afterEffect">
                                  <p:stCondLst>
                                    <p:cond delay="0"/>
                                  </p:stCondLst>
                                  <p:childTnLst>
                                    <p:set>
                                      <p:cBhvr>
                                        <p:cTn id="36" dur="1" fill="hold">
                                          <p:stCondLst>
                                            <p:cond delay="0"/>
                                          </p:stCondLst>
                                        </p:cTn>
                                        <p:tgtEl>
                                          <p:spTgt spid="39"/>
                                        </p:tgtEl>
                                        <p:attrNameLst>
                                          <p:attrName>style.visibility</p:attrName>
                                        </p:attrNameLst>
                                      </p:cBhvr>
                                      <p:to>
                                        <p:strVal val="visible"/>
                                      </p:to>
                                    </p:set>
                                    <p:animEffect transition="in" filter="wipe(up)">
                                      <p:cBhvr>
                                        <p:cTn id="3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3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图片 4"/>
          <p:cNvPicPr>
            <a:picLocks noChangeAspect="1"/>
          </p:cNvPicPr>
          <p:nvPr/>
        </p:nvPicPr>
        <p:blipFill rotWithShape="1">
          <a:blip r:embed="rId2" cstate="hqprint">
            <a:extLst>
              <a:ext uri="{28A0092B-C50C-407E-A947-70E740481C1C}">
                <a14:useLocalDpi xmlns:a14="http://schemas.microsoft.com/office/drawing/2010/main" val="0"/>
              </a:ext>
            </a:extLst>
          </a:blip>
          <a:srcRect t="30625"/>
          <a:stretch>
            <a:fillRect/>
          </a:stretch>
        </p:blipFill>
        <p:spPr>
          <a:xfrm flipH="1">
            <a:off x="0" y="2628900"/>
            <a:ext cx="12192000" cy="4229100"/>
          </a:xfrm>
          <a:prstGeom prst="rect">
            <a:avLst/>
          </a:prstGeom>
        </p:spPr>
      </p:pic>
      <p:pic>
        <p:nvPicPr>
          <p:cNvPr id="6" name="图片 5"/>
          <p:cNvPicPr>
            <a:picLocks noChangeAspect="1"/>
          </p:cNvPicPr>
          <p:nvPr/>
        </p:nvPicPr>
        <p:blipFill rotWithShape="1">
          <a:blip r:embed="rId3" cstate="hqprint">
            <a:extLst>
              <a:ext uri="{28A0092B-C50C-407E-A947-70E740481C1C}">
                <a14:useLocalDpi xmlns:a14="http://schemas.microsoft.com/office/drawing/2010/main" val="0"/>
              </a:ext>
            </a:extLst>
          </a:blip>
          <a:srcRect l="63906" b="76562"/>
          <a:stretch>
            <a:fillRect/>
          </a:stretch>
        </p:blipFill>
        <p:spPr>
          <a:xfrm>
            <a:off x="7791450" y="0"/>
            <a:ext cx="4400550" cy="1428750"/>
          </a:xfrm>
          <a:prstGeom prst="rect">
            <a:avLst/>
          </a:prstGeom>
        </p:spPr>
      </p:pic>
      <p:sp>
        <p:nvSpPr>
          <p:cNvPr id="8" name="矩形 7"/>
          <p:cNvSpPr/>
          <p:nvPr/>
        </p:nvSpPr>
        <p:spPr>
          <a:xfrm>
            <a:off x="1256524" y="1550040"/>
            <a:ext cx="7299265" cy="2507610"/>
          </a:xfrm>
          <a:prstGeom prst="rect">
            <a:avLst/>
          </a:prstGeom>
        </p:spPr>
        <p:txBody>
          <a:bodyPr wrap="square">
            <a:spAutoFit/>
          </a:bodyPr>
          <a:lstStyle/>
          <a:p>
            <a:pPr algn="dist">
              <a:lnSpc>
                <a:spcPct val="90000"/>
              </a:lnSpc>
            </a:pPr>
            <a:r>
              <a:rPr lang="zh-CN" altLang="en-US" sz="8800" spc="-100" dirty="0">
                <a:gradFill flip="none" rotWithShape="1">
                  <a:gsLst>
                    <a:gs pos="100000">
                      <a:srgbClr val="FF0000"/>
                    </a:gs>
                    <a:gs pos="0">
                      <a:srgbClr val="B50008"/>
                    </a:gs>
                  </a:gsLst>
                  <a:lin ang="16200000" scaled="1"/>
                  <a:tileRect/>
                </a:gradFill>
                <a:effectLst>
                  <a:outerShdw blurRad="38100" dist="38100" dir="2700000" algn="tl">
                    <a:srgbClr val="000000">
                      <a:alpha val="43137"/>
                    </a:srgbClr>
                  </a:outerShdw>
                </a:effectLst>
                <a:latin typeface="汉仪菱心体简" panose="02010400000101010101" pitchFamily="2" charset="-122"/>
                <a:ea typeface="汉仪菱心体简" panose="02010400000101010101" pitchFamily="2" charset="-122"/>
                <a:cs typeface="+mn-ea"/>
                <a:sym typeface="+mn-lt"/>
              </a:rPr>
              <a:t>发扬斗争精神</a:t>
            </a:r>
            <a:endParaRPr lang="en-US" altLang="zh-CN" sz="8800" spc="-100" dirty="0">
              <a:gradFill flip="none" rotWithShape="1">
                <a:gsLst>
                  <a:gs pos="100000">
                    <a:srgbClr val="FF0000"/>
                  </a:gs>
                  <a:gs pos="0">
                    <a:srgbClr val="B50008"/>
                  </a:gs>
                </a:gsLst>
                <a:lin ang="16200000" scaled="1"/>
                <a:tileRect/>
              </a:gradFill>
              <a:effectLst>
                <a:outerShdw blurRad="38100" dist="38100" dir="2700000" algn="tl">
                  <a:srgbClr val="000000">
                    <a:alpha val="43137"/>
                  </a:srgbClr>
                </a:outerShdw>
              </a:effectLst>
              <a:latin typeface="汉仪菱心体简" panose="02010400000101010101" pitchFamily="2" charset="-122"/>
              <a:ea typeface="汉仪菱心体简" panose="02010400000101010101" pitchFamily="2" charset="-122"/>
              <a:cs typeface="+mn-ea"/>
              <a:sym typeface="+mn-lt"/>
            </a:endParaRPr>
          </a:p>
          <a:p>
            <a:pPr algn="dist">
              <a:lnSpc>
                <a:spcPct val="90000"/>
              </a:lnSpc>
            </a:pPr>
            <a:r>
              <a:rPr lang="zh-CN" altLang="en-US" sz="8800" spc="-100" dirty="0">
                <a:gradFill flip="none" rotWithShape="1">
                  <a:gsLst>
                    <a:gs pos="100000">
                      <a:srgbClr val="FF0000"/>
                    </a:gs>
                    <a:gs pos="0">
                      <a:srgbClr val="B50008"/>
                    </a:gs>
                  </a:gsLst>
                  <a:lin ang="16200000" scaled="1"/>
                  <a:tileRect/>
                </a:gradFill>
                <a:effectLst>
                  <a:outerShdw blurRad="38100" dist="38100" dir="2700000" algn="tl">
                    <a:srgbClr val="000000">
                      <a:alpha val="43137"/>
                    </a:srgbClr>
                  </a:outerShdw>
                </a:effectLst>
                <a:latin typeface="汉仪菱心体简" panose="02010400000101010101" pitchFamily="2" charset="-122"/>
                <a:ea typeface="汉仪菱心体简" panose="02010400000101010101" pitchFamily="2" charset="-122"/>
                <a:cs typeface="+mn-ea"/>
                <a:sym typeface="+mn-lt"/>
              </a:rPr>
              <a:t>勇于担当作为</a:t>
            </a:r>
            <a:endParaRPr lang="en-US" altLang="zh-CN" sz="8800" spc="-100" dirty="0">
              <a:gradFill flip="none" rotWithShape="1">
                <a:gsLst>
                  <a:gs pos="100000">
                    <a:srgbClr val="FF0000"/>
                  </a:gs>
                  <a:gs pos="0">
                    <a:srgbClr val="B50008"/>
                  </a:gs>
                </a:gsLst>
                <a:lin ang="16200000" scaled="1"/>
                <a:tileRect/>
              </a:gradFill>
              <a:effectLst>
                <a:outerShdw blurRad="38100" dist="38100" dir="2700000" algn="tl">
                  <a:srgbClr val="000000">
                    <a:alpha val="43137"/>
                  </a:srgbClr>
                </a:outerShdw>
              </a:effectLst>
              <a:latin typeface="汉仪菱心体简" panose="02010400000101010101" pitchFamily="2" charset="-122"/>
              <a:ea typeface="汉仪菱心体简" panose="02010400000101010101" pitchFamily="2" charset="-122"/>
              <a:cs typeface="+mn-ea"/>
              <a:sym typeface="+mn-lt"/>
            </a:endParaRPr>
          </a:p>
        </p:txBody>
      </p:sp>
      <p:pic>
        <p:nvPicPr>
          <p:cNvPr id="13" name="图片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5497" y="246371"/>
            <a:ext cx="1195615" cy="966967"/>
          </a:xfrm>
          <a:prstGeom prst="rect">
            <a:avLst/>
          </a:prstGeom>
        </p:spPr>
      </p:pic>
      <p:grpSp>
        <p:nvGrpSpPr>
          <p:cNvPr id="14" name="PA-10228"/>
          <p:cNvGrpSpPr/>
          <p:nvPr>
            <p:custDataLst>
              <p:tags r:id="rId5"/>
            </p:custDataLst>
          </p:nvPr>
        </p:nvGrpSpPr>
        <p:grpSpPr>
          <a:xfrm>
            <a:off x="2390403" y="4324120"/>
            <a:ext cx="292463" cy="292463"/>
            <a:chOff x="801291" y="3535885"/>
            <a:chExt cx="219347" cy="219347"/>
          </a:xfrm>
        </p:grpSpPr>
        <p:sp>
          <p:nvSpPr>
            <p:cNvPr id="15" name="PA-椭圆 10"/>
            <p:cNvSpPr>
              <a:spLocks noChangeArrowheads="1"/>
            </p:cNvSpPr>
            <p:nvPr>
              <p:custDataLst>
                <p:tags r:id="rId6"/>
              </p:custDataLst>
            </p:nvPr>
          </p:nvSpPr>
          <p:spPr bwMode="auto">
            <a:xfrm>
              <a:off x="801291" y="3535885"/>
              <a:ext cx="219347" cy="219347"/>
            </a:xfrm>
            <a:prstGeom prst="ellipse">
              <a:avLst/>
            </a:prstGeom>
            <a:solidFill>
              <a:srgbClr val="C00000"/>
            </a:solidFill>
            <a:ln>
              <a:noFill/>
            </a:ln>
            <a:effectLst/>
            <a:extLst>
              <a:ext uri="{91240B29-F687-4F45-9708-019B960494DF}">
                <a14:hiddenLine xmlns:a14="http://schemas.microsoft.com/office/drawing/2010/main" w="6350">
                  <a:solidFill>
                    <a:srgbClr val="CBAB89"/>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zh-CN" altLang="en-US" sz="1065">
                <a:solidFill>
                  <a:schemeClr val="tx1">
                    <a:lumMod val="95000"/>
                    <a:lumOff val="5000"/>
                  </a:schemeClr>
                </a:solidFill>
                <a:cs typeface="+mn-ea"/>
                <a:sym typeface="+mn-lt"/>
              </a:endParaRPr>
            </a:p>
          </p:txBody>
        </p:sp>
        <p:grpSp>
          <p:nvGrpSpPr>
            <p:cNvPr id="16" name="组合 15"/>
            <p:cNvGrpSpPr/>
            <p:nvPr/>
          </p:nvGrpSpPr>
          <p:grpSpPr>
            <a:xfrm>
              <a:off x="860980" y="3583766"/>
              <a:ext cx="100336" cy="114060"/>
              <a:chOff x="860980" y="3583766"/>
              <a:chExt cx="100336" cy="114060"/>
            </a:xfrm>
          </p:grpSpPr>
          <p:sp>
            <p:nvSpPr>
              <p:cNvPr id="17" name="PA-任意多边形 12"/>
              <p:cNvSpPr>
                <a:spLocks noEditPoints="1"/>
              </p:cNvSpPr>
              <p:nvPr>
                <p:custDataLst>
                  <p:tags r:id="rId7"/>
                </p:custDataLst>
              </p:nvPr>
            </p:nvSpPr>
            <p:spPr bwMode="auto">
              <a:xfrm>
                <a:off x="884050" y="3583766"/>
                <a:ext cx="53830" cy="53740"/>
              </a:xfrm>
              <a:custGeom>
                <a:avLst/>
                <a:gdLst>
                  <a:gd name="T0" fmla="*/ 31 w 62"/>
                  <a:gd name="T1" fmla="*/ 62 h 62"/>
                  <a:gd name="T2" fmla="*/ 0 w 62"/>
                  <a:gd name="T3" fmla="*/ 31 h 62"/>
                  <a:gd name="T4" fmla="*/ 31 w 62"/>
                  <a:gd name="T5" fmla="*/ 0 h 62"/>
                  <a:gd name="T6" fmla="*/ 62 w 62"/>
                  <a:gd name="T7" fmla="*/ 31 h 62"/>
                  <a:gd name="T8" fmla="*/ 31 w 62"/>
                  <a:gd name="T9" fmla="*/ 62 h 62"/>
                  <a:gd name="T10" fmla="*/ 31 w 62"/>
                  <a:gd name="T11" fmla="*/ 11 h 62"/>
                  <a:gd name="T12" fmla="*/ 11 w 62"/>
                  <a:gd name="T13" fmla="*/ 31 h 62"/>
                  <a:gd name="T14" fmla="*/ 31 w 62"/>
                  <a:gd name="T15" fmla="*/ 51 h 62"/>
                  <a:gd name="T16" fmla="*/ 51 w 62"/>
                  <a:gd name="T17" fmla="*/ 31 h 62"/>
                  <a:gd name="T18" fmla="*/ 31 w 62"/>
                  <a:gd name="T19" fmla="*/ 11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1" y="11"/>
                    </a:moveTo>
                    <a:cubicBezTo>
                      <a:pt x="20" y="11"/>
                      <a:pt x="11" y="20"/>
                      <a:pt x="11" y="31"/>
                    </a:cubicBezTo>
                    <a:cubicBezTo>
                      <a:pt x="11" y="42"/>
                      <a:pt x="20" y="51"/>
                      <a:pt x="31" y="51"/>
                    </a:cubicBezTo>
                    <a:cubicBezTo>
                      <a:pt x="42" y="51"/>
                      <a:pt x="51" y="42"/>
                      <a:pt x="51" y="31"/>
                    </a:cubicBezTo>
                    <a:cubicBezTo>
                      <a:pt x="51" y="20"/>
                      <a:pt x="42" y="11"/>
                      <a:pt x="31" y="11"/>
                    </a:cubicBezTo>
                    <a:close/>
                  </a:path>
                </a:pathLst>
              </a:cu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lstStyle/>
              <a:p>
                <a:pPr algn="dist"/>
                <a:endParaRPr lang="zh-CN" altLang="en-US" sz="2135">
                  <a:solidFill>
                    <a:schemeClr val="tx1">
                      <a:lumMod val="95000"/>
                      <a:lumOff val="5000"/>
                    </a:schemeClr>
                  </a:solidFill>
                  <a:cs typeface="+mn-ea"/>
                  <a:sym typeface="+mn-lt"/>
                </a:endParaRPr>
              </a:p>
            </p:txBody>
          </p:sp>
          <p:sp>
            <p:nvSpPr>
              <p:cNvPr id="18" name="PA-任意多边形 13"/>
              <p:cNvSpPr/>
              <p:nvPr>
                <p:custDataLst>
                  <p:tags r:id="rId8"/>
                </p:custDataLst>
              </p:nvPr>
            </p:nvSpPr>
            <p:spPr bwMode="auto">
              <a:xfrm>
                <a:off x="860980" y="3643355"/>
                <a:ext cx="100336" cy="54471"/>
              </a:xfrm>
              <a:custGeom>
                <a:avLst/>
                <a:gdLst>
                  <a:gd name="T0" fmla="*/ 111 w 116"/>
                  <a:gd name="T1" fmla="*/ 63 h 63"/>
                  <a:gd name="T2" fmla="*/ 105 w 116"/>
                  <a:gd name="T3" fmla="*/ 58 h 63"/>
                  <a:gd name="T4" fmla="*/ 58 w 116"/>
                  <a:gd name="T5" fmla="*/ 11 h 63"/>
                  <a:gd name="T6" fmla="*/ 11 w 116"/>
                  <a:gd name="T7" fmla="*/ 58 h 63"/>
                  <a:gd name="T8" fmla="*/ 6 w 116"/>
                  <a:gd name="T9" fmla="*/ 63 h 63"/>
                  <a:gd name="T10" fmla="*/ 0 w 116"/>
                  <a:gd name="T11" fmla="*/ 58 h 63"/>
                  <a:gd name="T12" fmla="*/ 58 w 116"/>
                  <a:gd name="T13" fmla="*/ 0 h 63"/>
                  <a:gd name="T14" fmla="*/ 116 w 116"/>
                  <a:gd name="T15" fmla="*/ 58 h 63"/>
                  <a:gd name="T16" fmla="*/ 111 w 116"/>
                  <a:gd name="T17"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6" h="63">
                    <a:moveTo>
                      <a:pt x="111" y="63"/>
                    </a:moveTo>
                    <a:cubicBezTo>
                      <a:pt x="108" y="63"/>
                      <a:pt x="105" y="61"/>
                      <a:pt x="105" y="58"/>
                    </a:cubicBezTo>
                    <a:cubicBezTo>
                      <a:pt x="105" y="32"/>
                      <a:pt x="84" y="11"/>
                      <a:pt x="58" y="11"/>
                    </a:cubicBezTo>
                    <a:cubicBezTo>
                      <a:pt x="32" y="11"/>
                      <a:pt x="11" y="32"/>
                      <a:pt x="11" y="58"/>
                    </a:cubicBezTo>
                    <a:cubicBezTo>
                      <a:pt x="11" y="61"/>
                      <a:pt x="9" y="63"/>
                      <a:pt x="6" y="63"/>
                    </a:cubicBezTo>
                    <a:cubicBezTo>
                      <a:pt x="3" y="63"/>
                      <a:pt x="0" y="61"/>
                      <a:pt x="0" y="58"/>
                    </a:cubicBezTo>
                    <a:cubicBezTo>
                      <a:pt x="0" y="26"/>
                      <a:pt x="26" y="0"/>
                      <a:pt x="58" y="0"/>
                    </a:cubicBezTo>
                    <a:cubicBezTo>
                      <a:pt x="90" y="0"/>
                      <a:pt x="116" y="26"/>
                      <a:pt x="116" y="58"/>
                    </a:cubicBezTo>
                    <a:cubicBezTo>
                      <a:pt x="116" y="61"/>
                      <a:pt x="114" y="63"/>
                      <a:pt x="111" y="63"/>
                    </a:cubicBezTo>
                    <a:close/>
                  </a:path>
                </a:pathLst>
              </a:cu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lstStyle/>
              <a:p>
                <a:pPr algn="dist"/>
                <a:endParaRPr lang="zh-CN" altLang="en-US" sz="2135">
                  <a:solidFill>
                    <a:schemeClr val="tx1">
                      <a:lumMod val="95000"/>
                      <a:lumOff val="5000"/>
                    </a:schemeClr>
                  </a:solidFill>
                  <a:cs typeface="+mn-ea"/>
                  <a:sym typeface="+mn-lt"/>
                </a:endParaRPr>
              </a:p>
            </p:txBody>
          </p:sp>
        </p:grpSp>
      </p:grpSp>
      <p:grpSp>
        <p:nvGrpSpPr>
          <p:cNvPr id="19" name="PA-10229"/>
          <p:cNvGrpSpPr/>
          <p:nvPr>
            <p:custDataLst>
              <p:tags r:id="rId9"/>
            </p:custDataLst>
          </p:nvPr>
        </p:nvGrpSpPr>
        <p:grpSpPr bwMode="auto">
          <a:xfrm>
            <a:off x="5047869" y="4325816"/>
            <a:ext cx="292463" cy="292463"/>
            <a:chOff x="4248" y="3024"/>
            <a:chExt cx="600" cy="599"/>
          </a:xfrm>
        </p:grpSpPr>
        <p:sp>
          <p:nvSpPr>
            <p:cNvPr id="20" name="PA-椭圆 15"/>
            <p:cNvSpPr>
              <a:spLocks noChangeArrowheads="1"/>
            </p:cNvSpPr>
            <p:nvPr>
              <p:custDataLst>
                <p:tags r:id="rId10"/>
              </p:custDataLst>
            </p:nvPr>
          </p:nvSpPr>
          <p:spPr bwMode="auto">
            <a:xfrm>
              <a:off x="4248" y="3024"/>
              <a:ext cx="600" cy="599"/>
            </a:xfrm>
            <a:prstGeom prst="ellipse">
              <a:avLst/>
            </a:prstGeom>
            <a:solidFill>
              <a:srgbClr val="C00000"/>
            </a:solidFill>
            <a:ln>
              <a:noFill/>
            </a:ln>
            <a:effectLst/>
            <a:extLst>
              <a:ext uri="{91240B29-F687-4F45-9708-019B960494DF}">
                <a14:hiddenLine xmlns:a14="http://schemas.microsoft.com/office/drawing/2010/main" w="6350">
                  <a:solidFill>
                    <a:srgbClr val="CBAB89"/>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zh-CN" altLang="en-US" sz="1065">
                <a:solidFill>
                  <a:schemeClr val="tx1">
                    <a:lumMod val="95000"/>
                    <a:lumOff val="5000"/>
                  </a:schemeClr>
                </a:solidFill>
                <a:cs typeface="+mn-ea"/>
                <a:sym typeface="+mn-lt"/>
              </a:endParaRPr>
            </a:p>
          </p:txBody>
        </p:sp>
        <p:grpSp>
          <p:nvGrpSpPr>
            <p:cNvPr id="21" name="Group 16"/>
            <p:cNvGrpSpPr/>
            <p:nvPr/>
          </p:nvGrpSpPr>
          <p:grpSpPr bwMode="auto">
            <a:xfrm>
              <a:off x="4441" y="3144"/>
              <a:ext cx="215" cy="345"/>
              <a:chOff x="4441" y="3144"/>
              <a:chExt cx="215" cy="345"/>
            </a:xfrm>
          </p:grpSpPr>
          <p:sp>
            <p:nvSpPr>
              <p:cNvPr id="22" name="PA-任意多边形 17"/>
              <p:cNvSpPr>
                <a:spLocks noEditPoints="1"/>
              </p:cNvSpPr>
              <p:nvPr>
                <p:custDataLst>
                  <p:tags r:id="rId11"/>
                </p:custDataLst>
              </p:nvPr>
            </p:nvSpPr>
            <p:spPr bwMode="auto">
              <a:xfrm>
                <a:off x="4474" y="3144"/>
                <a:ext cx="149" cy="253"/>
              </a:xfrm>
              <a:custGeom>
                <a:avLst/>
                <a:gdLst>
                  <a:gd name="T0" fmla="*/ 31 w 63"/>
                  <a:gd name="T1" fmla="*/ 107 h 107"/>
                  <a:gd name="T2" fmla="*/ 63 w 63"/>
                  <a:gd name="T3" fmla="*/ 78 h 107"/>
                  <a:gd name="T4" fmla="*/ 63 w 63"/>
                  <a:gd name="T5" fmla="*/ 29 h 107"/>
                  <a:gd name="T6" fmla="*/ 31 w 63"/>
                  <a:gd name="T7" fmla="*/ 0 h 107"/>
                  <a:gd name="T8" fmla="*/ 0 w 63"/>
                  <a:gd name="T9" fmla="*/ 29 h 107"/>
                  <a:gd name="T10" fmla="*/ 0 w 63"/>
                  <a:gd name="T11" fmla="*/ 78 h 107"/>
                  <a:gd name="T12" fmla="*/ 31 w 63"/>
                  <a:gd name="T13" fmla="*/ 107 h 107"/>
                  <a:gd name="T14" fmla="*/ 10 w 63"/>
                  <a:gd name="T15" fmla="*/ 29 h 107"/>
                  <a:gd name="T16" fmla="*/ 31 w 63"/>
                  <a:gd name="T17" fmla="*/ 10 h 107"/>
                  <a:gd name="T18" fmla="*/ 53 w 63"/>
                  <a:gd name="T19" fmla="*/ 29 h 107"/>
                  <a:gd name="T20" fmla="*/ 53 w 63"/>
                  <a:gd name="T21" fmla="*/ 78 h 107"/>
                  <a:gd name="T22" fmla="*/ 31 w 63"/>
                  <a:gd name="T23" fmla="*/ 97 h 107"/>
                  <a:gd name="T24" fmla="*/ 10 w 63"/>
                  <a:gd name="T25" fmla="*/ 78 h 107"/>
                  <a:gd name="T26" fmla="*/ 10 w 63"/>
                  <a:gd name="T27" fmla="*/ 29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 h="107">
                    <a:moveTo>
                      <a:pt x="31" y="107"/>
                    </a:moveTo>
                    <a:cubicBezTo>
                      <a:pt x="49" y="107"/>
                      <a:pt x="63" y="94"/>
                      <a:pt x="63" y="78"/>
                    </a:cubicBezTo>
                    <a:cubicBezTo>
                      <a:pt x="63" y="29"/>
                      <a:pt x="63" y="29"/>
                      <a:pt x="63" y="29"/>
                    </a:cubicBezTo>
                    <a:cubicBezTo>
                      <a:pt x="63" y="13"/>
                      <a:pt x="49" y="0"/>
                      <a:pt x="31" y="0"/>
                    </a:cubicBezTo>
                    <a:cubicBezTo>
                      <a:pt x="14" y="0"/>
                      <a:pt x="0" y="13"/>
                      <a:pt x="0" y="29"/>
                    </a:cubicBezTo>
                    <a:cubicBezTo>
                      <a:pt x="0" y="78"/>
                      <a:pt x="0" y="78"/>
                      <a:pt x="0" y="78"/>
                    </a:cubicBezTo>
                    <a:cubicBezTo>
                      <a:pt x="0" y="94"/>
                      <a:pt x="14" y="107"/>
                      <a:pt x="31" y="107"/>
                    </a:cubicBezTo>
                    <a:close/>
                    <a:moveTo>
                      <a:pt x="10" y="29"/>
                    </a:moveTo>
                    <a:cubicBezTo>
                      <a:pt x="10" y="18"/>
                      <a:pt x="19" y="10"/>
                      <a:pt x="31" y="10"/>
                    </a:cubicBezTo>
                    <a:cubicBezTo>
                      <a:pt x="43" y="10"/>
                      <a:pt x="53" y="18"/>
                      <a:pt x="53" y="29"/>
                    </a:cubicBezTo>
                    <a:cubicBezTo>
                      <a:pt x="53" y="78"/>
                      <a:pt x="53" y="78"/>
                      <a:pt x="53" y="78"/>
                    </a:cubicBezTo>
                    <a:cubicBezTo>
                      <a:pt x="53" y="88"/>
                      <a:pt x="43" y="97"/>
                      <a:pt x="31" y="97"/>
                    </a:cubicBezTo>
                    <a:cubicBezTo>
                      <a:pt x="19" y="97"/>
                      <a:pt x="10" y="88"/>
                      <a:pt x="10" y="78"/>
                    </a:cubicBezTo>
                    <a:lnTo>
                      <a:pt x="10" y="29"/>
                    </a:lnTo>
                    <a:close/>
                  </a:path>
                </a:pathLst>
              </a:cu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lstStyle/>
              <a:p>
                <a:pPr algn="dist"/>
                <a:endParaRPr lang="zh-CN" altLang="en-US" sz="2135">
                  <a:solidFill>
                    <a:schemeClr val="tx1">
                      <a:lumMod val="95000"/>
                      <a:lumOff val="5000"/>
                    </a:schemeClr>
                  </a:solidFill>
                  <a:cs typeface="+mn-ea"/>
                  <a:sym typeface="+mn-lt"/>
                </a:endParaRPr>
              </a:p>
            </p:txBody>
          </p:sp>
          <p:sp>
            <p:nvSpPr>
              <p:cNvPr id="23" name="PA-任意多边形 18"/>
              <p:cNvSpPr/>
              <p:nvPr>
                <p:custDataLst>
                  <p:tags r:id="rId12"/>
                </p:custDataLst>
              </p:nvPr>
            </p:nvSpPr>
            <p:spPr bwMode="auto">
              <a:xfrm>
                <a:off x="4441" y="3267"/>
                <a:ext cx="215" cy="222"/>
              </a:xfrm>
              <a:custGeom>
                <a:avLst/>
                <a:gdLst>
                  <a:gd name="T0" fmla="*/ 86 w 91"/>
                  <a:gd name="T1" fmla="*/ 0 h 94"/>
                  <a:gd name="T2" fmla="*/ 81 w 91"/>
                  <a:gd name="T3" fmla="*/ 5 h 94"/>
                  <a:gd name="T4" fmla="*/ 81 w 91"/>
                  <a:gd name="T5" fmla="*/ 28 h 94"/>
                  <a:gd name="T6" fmla="*/ 45 w 91"/>
                  <a:gd name="T7" fmla="*/ 59 h 94"/>
                  <a:gd name="T8" fmla="*/ 10 w 91"/>
                  <a:gd name="T9" fmla="*/ 28 h 94"/>
                  <a:gd name="T10" fmla="*/ 10 w 91"/>
                  <a:gd name="T11" fmla="*/ 5 h 94"/>
                  <a:gd name="T12" fmla="*/ 5 w 91"/>
                  <a:gd name="T13" fmla="*/ 0 h 94"/>
                  <a:gd name="T14" fmla="*/ 0 w 91"/>
                  <a:gd name="T15" fmla="*/ 5 h 94"/>
                  <a:gd name="T16" fmla="*/ 0 w 91"/>
                  <a:gd name="T17" fmla="*/ 28 h 94"/>
                  <a:gd name="T18" fmla="*/ 40 w 91"/>
                  <a:gd name="T19" fmla="*/ 69 h 94"/>
                  <a:gd name="T20" fmla="*/ 40 w 91"/>
                  <a:gd name="T21" fmla="*/ 84 h 94"/>
                  <a:gd name="T22" fmla="*/ 20 w 91"/>
                  <a:gd name="T23" fmla="*/ 84 h 94"/>
                  <a:gd name="T24" fmla="*/ 15 w 91"/>
                  <a:gd name="T25" fmla="*/ 89 h 94"/>
                  <a:gd name="T26" fmla="*/ 20 w 91"/>
                  <a:gd name="T27" fmla="*/ 94 h 94"/>
                  <a:gd name="T28" fmla="*/ 70 w 91"/>
                  <a:gd name="T29" fmla="*/ 94 h 94"/>
                  <a:gd name="T30" fmla="*/ 75 w 91"/>
                  <a:gd name="T31" fmla="*/ 89 h 94"/>
                  <a:gd name="T32" fmla="*/ 70 w 91"/>
                  <a:gd name="T33" fmla="*/ 84 h 94"/>
                  <a:gd name="T34" fmla="*/ 50 w 91"/>
                  <a:gd name="T35" fmla="*/ 84 h 94"/>
                  <a:gd name="T36" fmla="*/ 50 w 91"/>
                  <a:gd name="T37" fmla="*/ 69 h 94"/>
                  <a:gd name="T38" fmla="*/ 91 w 91"/>
                  <a:gd name="T39" fmla="*/ 28 h 94"/>
                  <a:gd name="T40" fmla="*/ 91 w 91"/>
                  <a:gd name="T41" fmla="*/ 5 h 94"/>
                  <a:gd name="T42" fmla="*/ 86 w 91"/>
                  <a:gd name="T43"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1" h="94">
                    <a:moveTo>
                      <a:pt x="86" y="0"/>
                    </a:moveTo>
                    <a:cubicBezTo>
                      <a:pt x="83" y="0"/>
                      <a:pt x="81" y="3"/>
                      <a:pt x="81" y="5"/>
                    </a:cubicBezTo>
                    <a:cubicBezTo>
                      <a:pt x="81" y="28"/>
                      <a:pt x="81" y="28"/>
                      <a:pt x="81" y="28"/>
                    </a:cubicBezTo>
                    <a:cubicBezTo>
                      <a:pt x="81" y="45"/>
                      <a:pt x="65" y="59"/>
                      <a:pt x="45" y="59"/>
                    </a:cubicBezTo>
                    <a:cubicBezTo>
                      <a:pt x="26" y="59"/>
                      <a:pt x="10" y="45"/>
                      <a:pt x="10" y="28"/>
                    </a:cubicBezTo>
                    <a:cubicBezTo>
                      <a:pt x="10" y="5"/>
                      <a:pt x="10" y="5"/>
                      <a:pt x="10" y="5"/>
                    </a:cubicBezTo>
                    <a:cubicBezTo>
                      <a:pt x="10" y="2"/>
                      <a:pt x="8" y="0"/>
                      <a:pt x="5" y="0"/>
                    </a:cubicBezTo>
                    <a:cubicBezTo>
                      <a:pt x="2" y="0"/>
                      <a:pt x="0" y="2"/>
                      <a:pt x="0" y="5"/>
                    </a:cubicBezTo>
                    <a:cubicBezTo>
                      <a:pt x="0" y="28"/>
                      <a:pt x="0" y="28"/>
                      <a:pt x="0" y="28"/>
                    </a:cubicBezTo>
                    <a:cubicBezTo>
                      <a:pt x="0" y="49"/>
                      <a:pt x="18" y="67"/>
                      <a:pt x="40" y="69"/>
                    </a:cubicBezTo>
                    <a:cubicBezTo>
                      <a:pt x="40" y="84"/>
                      <a:pt x="40" y="84"/>
                      <a:pt x="40" y="84"/>
                    </a:cubicBezTo>
                    <a:cubicBezTo>
                      <a:pt x="20" y="84"/>
                      <a:pt x="20" y="84"/>
                      <a:pt x="20" y="84"/>
                    </a:cubicBezTo>
                    <a:cubicBezTo>
                      <a:pt x="18" y="84"/>
                      <a:pt x="15" y="86"/>
                      <a:pt x="15" y="89"/>
                    </a:cubicBezTo>
                    <a:cubicBezTo>
                      <a:pt x="15" y="92"/>
                      <a:pt x="18" y="94"/>
                      <a:pt x="20" y="94"/>
                    </a:cubicBezTo>
                    <a:cubicBezTo>
                      <a:pt x="70" y="94"/>
                      <a:pt x="70" y="94"/>
                      <a:pt x="70" y="94"/>
                    </a:cubicBezTo>
                    <a:cubicBezTo>
                      <a:pt x="73" y="94"/>
                      <a:pt x="75" y="92"/>
                      <a:pt x="75" y="89"/>
                    </a:cubicBezTo>
                    <a:cubicBezTo>
                      <a:pt x="75" y="86"/>
                      <a:pt x="73" y="84"/>
                      <a:pt x="70" y="84"/>
                    </a:cubicBezTo>
                    <a:cubicBezTo>
                      <a:pt x="50" y="84"/>
                      <a:pt x="50" y="84"/>
                      <a:pt x="50" y="84"/>
                    </a:cubicBezTo>
                    <a:cubicBezTo>
                      <a:pt x="50" y="69"/>
                      <a:pt x="50" y="69"/>
                      <a:pt x="50" y="69"/>
                    </a:cubicBezTo>
                    <a:cubicBezTo>
                      <a:pt x="73" y="67"/>
                      <a:pt x="91" y="49"/>
                      <a:pt x="91" y="28"/>
                    </a:cubicBezTo>
                    <a:cubicBezTo>
                      <a:pt x="91" y="5"/>
                      <a:pt x="91" y="5"/>
                      <a:pt x="91" y="5"/>
                    </a:cubicBezTo>
                    <a:cubicBezTo>
                      <a:pt x="91" y="3"/>
                      <a:pt x="88" y="0"/>
                      <a:pt x="86" y="0"/>
                    </a:cubicBezTo>
                    <a:close/>
                  </a:path>
                </a:pathLst>
              </a:cu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lstStyle/>
              <a:p>
                <a:pPr algn="dist"/>
                <a:endParaRPr lang="zh-CN" altLang="en-US" sz="2135">
                  <a:solidFill>
                    <a:schemeClr val="tx1">
                      <a:lumMod val="95000"/>
                      <a:lumOff val="5000"/>
                    </a:schemeClr>
                  </a:solidFill>
                  <a:cs typeface="+mn-ea"/>
                  <a:sym typeface="+mn-lt"/>
                </a:endParaRPr>
              </a:p>
            </p:txBody>
          </p:sp>
        </p:grpSp>
      </p:grpSp>
      <p:sp>
        <p:nvSpPr>
          <p:cNvPr id="24" name="PA-102210"/>
          <p:cNvSpPr txBox="1">
            <a:spLocks noChangeArrowheads="1"/>
          </p:cNvSpPr>
          <p:nvPr>
            <p:custDataLst>
              <p:tags r:id="rId13"/>
            </p:custDataLst>
          </p:nvPr>
        </p:nvSpPr>
        <p:spPr bwMode="auto">
          <a:xfrm>
            <a:off x="5362151" y="4290337"/>
            <a:ext cx="1951175"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en-US" sz="1600" dirty="0">
                <a:latin typeface="+mn-ea"/>
                <a:cs typeface="+mn-ea"/>
                <a:sym typeface="+mn-lt"/>
              </a:rPr>
              <a:t>日期：</a:t>
            </a:r>
            <a:r>
              <a:rPr lang="en-US" altLang="zh-CN" sz="1600" dirty="0">
                <a:latin typeface="+mn-ea"/>
                <a:cs typeface="+mn-ea"/>
                <a:sym typeface="+mn-lt"/>
              </a:rPr>
              <a:t>202X-00-00</a:t>
            </a:r>
            <a:endParaRPr lang="en-US" altLang="zh-CN" sz="1600" dirty="0">
              <a:latin typeface="+mn-ea"/>
              <a:cs typeface="+mn-ea"/>
              <a:sym typeface="+mn-lt"/>
            </a:endParaRPr>
          </a:p>
        </p:txBody>
      </p:sp>
      <p:sp>
        <p:nvSpPr>
          <p:cNvPr id="25" name="PA-102211"/>
          <p:cNvSpPr/>
          <p:nvPr>
            <p:custDataLst>
              <p:tags r:id="rId14"/>
            </p:custDataLst>
          </p:nvPr>
        </p:nvSpPr>
        <p:spPr>
          <a:xfrm>
            <a:off x="2682681" y="4301074"/>
            <a:ext cx="1624330" cy="3371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en-US" sz="1600" dirty="0">
                <a:latin typeface="+mn-ea"/>
                <a:cs typeface="+mn-ea"/>
                <a:sym typeface="+mn-lt"/>
              </a:rPr>
              <a:t>汇报人</a:t>
            </a:r>
            <a:r>
              <a:rPr lang="zh-CN" altLang="en-US" sz="1600" dirty="0" smtClean="0">
                <a:latin typeface="+mn-ea"/>
                <a:cs typeface="+mn-ea"/>
                <a:sym typeface="+mn-lt"/>
              </a:rPr>
              <a:t>：</a:t>
            </a:r>
            <a:r>
              <a:rPr lang="en-US" altLang="zh-CN" sz="1600" dirty="0">
                <a:latin typeface="+mn-ea"/>
                <a:cs typeface="+mn-ea"/>
                <a:sym typeface="+mn-lt"/>
              </a:rPr>
              <a:t> PPT</a:t>
            </a:r>
            <a:r>
              <a:rPr lang="zh-CN" altLang="en-US" sz="1600" dirty="0">
                <a:latin typeface="+mn-ea"/>
                <a:cs typeface="+mn-ea"/>
                <a:sym typeface="+mn-lt"/>
              </a:rPr>
              <a:t>营</a:t>
            </a:r>
            <a:endParaRPr lang="zh-CN" altLang="en-US" sz="1600" dirty="0">
              <a:latin typeface="+mn-ea"/>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500" advTm="2000">
        <p:random/>
      </p:transition>
    </mc:Choice>
    <mc:Fallback>
      <p:transition spd="slow"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right)">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p:cTn id="17" dur="500" fill="hold"/>
                                        <p:tgtEl>
                                          <p:spTgt spid="13"/>
                                        </p:tgtEl>
                                        <p:attrNameLst>
                                          <p:attrName>ppt_w</p:attrName>
                                        </p:attrNameLst>
                                      </p:cBhvr>
                                      <p:tavLst>
                                        <p:tav tm="0">
                                          <p:val>
                                            <p:fltVal val="0"/>
                                          </p:val>
                                        </p:tav>
                                        <p:tav tm="100000">
                                          <p:val>
                                            <p:strVal val="#ppt_w"/>
                                          </p:val>
                                        </p:tav>
                                      </p:tavLst>
                                    </p:anim>
                                    <p:anim calcmode="lin" valueType="num">
                                      <p:cBhvr>
                                        <p:cTn id="18" dur="500" fill="hold"/>
                                        <p:tgtEl>
                                          <p:spTgt spid="13"/>
                                        </p:tgtEl>
                                        <p:attrNameLst>
                                          <p:attrName>ppt_h</p:attrName>
                                        </p:attrNameLst>
                                      </p:cBhvr>
                                      <p:tavLst>
                                        <p:tav tm="0">
                                          <p:val>
                                            <p:fltVal val="0"/>
                                          </p:val>
                                        </p:tav>
                                        <p:tav tm="100000">
                                          <p:val>
                                            <p:strVal val="#ppt_h"/>
                                          </p:val>
                                        </p:tav>
                                      </p:tavLst>
                                    </p:anim>
                                    <p:animEffect transition="in" filter="fade">
                                      <p:cBhvr>
                                        <p:cTn id="19" dur="500"/>
                                        <p:tgtEl>
                                          <p:spTgt spid="13"/>
                                        </p:tgtEl>
                                      </p:cBhvr>
                                    </p:animEffect>
                                  </p:childTnLst>
                                </p:cTn>
                              </p:par>
                            </p:childTnLst>
                          </p:cTn>
                        </p:par>
                        <p:par>
                          <p:cTn id="20" fill="hold">
                            <p:stCondLst>
                              <p:cond delay="500"/>
                            </p:stCondLst>
                            <p:childTnLst>
                              <p:par>
                                <p:cTn id="21" presetID="23" presetClass="entr" presetSubtype="36" fill="hold" grpId="0" nodeType="afterEffect">
                                  <p:stCondLst>
                                    <p:cond delay="0"/>
                                  </p:stCondLst>
                                  <p:iterate type="lt">
                                    <p:tmPct val="10000"/>
                                  </p:iterate>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strVal val="(6*min(max(#ppt_w*#ppt_h,.3),1)-7.4)/-.7*#ppt_w"/>
                                          </p:val>
                                        </p:tav>
                                        <p:tav tm="100000">
                                          <p:val>
                                            <p:strVal val="#ppt_w"/>
                                          </p:val>
                                        </p:tav>
                                      </p:tavLst>
                                    </p:anim>
                                    <p:anim calcmode="lin" valueType="num">
                                      <p:cBhvr>
                                        <p:cTn id="24" dur="500" fill="hold"/>
                                        <p:tgtEl>
                                          <p:spTgt spid="8"/>
                                        </p:tgtEl>
                                        <p:attrNameLst>
                                          <p:attrName>ppt_h</p:attrName>
                                        </p:attrNameLst>
                                      </p:cBhvr>
                                      <p:tavLst>
                                        <p:tav tm="0">
                                          <p:val>
                                            <p:strVal val="(6*min(max(#ppt_w*#ppt_h,.3),1)-7.4)/-.7*#ppt_h"/>
                                          </p:val>
                                        </p:tav>
                                        <p:tav tm="100000">
                                          <p:val>
                                            <p:strVal val="#ppt_h"/>
                                          </p:val>
                                        </p:tav>
                                      </p:tavLst>
                                    </p:anim>
                                    <p:anim calcmode="lin" valueType="num">
                                      <p:cBhvr>
                                        <p:cTn id="25" dur="500" fill="hold"/>
                                        <p:tgtEl>
                                          <p:spTgt spid="8"/>
                                        </p:tgtEl>
                                        <p:attrNameLst>
                                          <p:attrName>ppt_x</p:attrName>
                                        </p:attrNameLst>
                                      </p:cBhvr>
                                      <p:tavLst>
                                        <p:tav tm="0">
                                          <p:val>
                                            <p:fltVal val="0.5"/>
                                          </p:val>
                                        </p:tav>
                                        <p:tav tm="100000">
                                          <p:val>
                                            <p:strVal val="#ppt_x"/>
                                          </p:val>
                                        </p:tav>
                                      </p:tavLst>
                                    </p:anim>
                                    <p:anim calcmode="lin" valueType="num">
                                      <p:cBhvr>
                                        <p:cTn id="26" dur="500" fill="hold"/>
                                        <p:tgtEl>
                                          <p:spTgt spid="8"/>
                                        </p:tgtEl>
                                        <p:attrNameLst>
                                          <p:attrName>ppt_y</p:attrName>
                                        </p:attrNameLst>
                                      </p:cBhvr>
                                      <p:tavLst>
                                        <p:tav tm="0">
                                          <p:val>
                                            <p:strVal val="1+(6*min(max(#ppt_w*#ppt_h,.3),1)-7.4)/-.7*#ppt_h/2"/>
                                          </p:val>
                                        </p:tav>
                                        <p:tav tm="100000">
                                          <p:val>
                                            <p:strVal val="#ppt_y"/>
                                          </p:val>
                                        </p:tav>
                                      </p:tavLst>
                                    </p:anim>
                                  </p:childTnLst>
                                </p:cTn>
                              </p:par>
                            </p:childTnLst>
                          </p:cTn>
                        </p:par>
                        <p:par>
                          <p:cTn id="27" fill="hold">
                            <p:stCondLst>
                              <p:cond delay="1549"/>
                            </p:stCondLst>
                            <p:childTnLst>
                              <p:par>
                                <p:cTn id="28" presetID="42" presetClass="entr" presetSubtype="0" fill="hold"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1000"/>
                                        <p:tgtEl>
                                          <p:spTgt spid="14"/>
                                        </p:tgtEl>
                                      </p:cBhvr>
                                    </p:animEffect>
                                    <p:anim calcmode="lin" valueType="num">
                                      <p:cBhvr>
                                        <p:cTn id="31" dur="1000" fill="hold"/>
                                        <p:tgtEl>
                                          <p:spTgt spid="14"/>
                                        </p:tgtEl>
                                        <p:attrNameLst>
                                          <p:attrName>ppt_x</p:attrName>
                                        </p:attrNameLst>
                                      </p:cBhvr>
                                      <p:tavLst>
                                        <p:tav tm="0">
                                          <p:val>
                                            <p:strVal val="#ppt_x"/>
                                          </p:val>
                                        </p:tav>
                                        <p:tav tm="100000">
                                          <p:val>
                                            <p:strVal val="#ppt_x"/>
                                          </p:val>
                                        </p:tav>
                                      </p:tavLst>
                                    </p:anim>
                                    <p:anim calcmode="lin" valueType="num">
                                      <p:cBhvr>
                                        <p:cTn id="32" dur="1000" fill="hold"/>
                                        <p:tgtEl>
                                          <p:spTgt spid="14"/>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1000"/>
                                        <p:tgtEl>
                                          <p:spTgt spid="25"/>
                                        </p:tgtEl>
                                      </p:cBhvr>
                                    </p:animEffect>
                                    <p:anim calcmode="lin" valueType="num">
                                      <p:cBhvr>
                                        <p:cTn id="36" dur="1000" fill="hold"/>
                                        <p:tgtEl>
                                          <p:spTgt spid="25"/>
                                        </p:tgtEl>
                                        <p:attrNameLst>
                                          <p:attrName>ppt_x</p:attrName>
                                        </p:attrNameLst>
                                      </p:cBhvr>
                                      <p:tavLst>
                                        <p:tav tm="0">
                                          <p:val>
                                            <p:strVal val="#ppt_x"/>
                                          </p:val>
                                        </p:tav>
                                        <p:tav tm="100000">
                                          <p:val>
                                            <p:strVal val="#ppt_x"/>
                                          </p:val>
                                        </p:tav>
                                      </p:tavLst>
                                    </p:anim>
                                    <p:anim calcmode="lin" valueType="num">
                                      <p:cBhvr>
                                        <p:cTn id="37" dur="1000" fill="hold"/>
                                        <p:tgtEl>
                                          <p:spTgt spid="25"/>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1000"/>
                                        <p:tgtEl>
                                          <p:spTgt spid="19"/>
                                        </p:tgtEl>
                                      </p:cBhvr>
                                    </p:animEffect>
                                    <p:anim calcmode="lin" valueType="num">
                                      <p:cBhvr>
                                        <p:cTn id="41" dur="1000" fill="hold"/>
                                        <p:tgtEl>
                                          <p:spTgt spid="19"/>
                                        </p:tgtEl>
                                        <p:attrNameLst>
                                          <p:attrName>ppt_x</p:attrName>
                                        </p:attrNameLst>
                                      </p:cBhvr>
                                      <p:tavLst>
                                        <p:tav tm="0">
                                          <p:val>
                                            <p:strVal val="#ppt_x"/>
                                          </p:val>
                                        </p:tav>
                                        <p:tav tm="100000">
                                          <p:val>
                                            <p:strVal val="#ppt_x"/>
                                          </p:val>
                                        </p:tav>
                                      </p:tavLst>
                                    </p:anim>
                                    <p:anim calcmode="lin" valueType="num">
                                      <p:cBhvr>
                                        <p:cTn id="42" dur="1000" fill="hold"/>
                                        <p:tgtEl>
                                          <p:spTgt spid="19"/>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fade">
                                      <p:cBhvr>
                                        <p:cTn id="45" dur="1000"/>
                                        <p:tgtEl>
                                          <p:spTgt spid="24"/>
                                        </p:tgtEl>
                                      </p:cBhvr>
                                    </p:animEffect>
                                    <p:anim calcmode="lin" valueType="num">
                                      <p:cBhvr>
                                        <p:cTn id="46" dur="1000" fill="hold"/>
                                        <p:tgtEl>
                                          <p:spTgt spid="24"/>
                                        </p:tgtEl>
                                        <p:attrNameLst>
                                          <p:attrName>ppt_x</p:attrName>
                                        </p:attrNameLst>
                                      </p:cBhvr>
                                      <p:tavLst>
                                        <p:tav tm="0">
                                          <p:val>
                                            <p:strVal val="#ppt_x"/>
                                          </p:val>
                                        </p:tav>
                                        <p:tav tm="100000">
                                          <p:val>
                                            <p:strVal val="#ppt_x"/>
                                          </p:val>
                                        </p:tav>
                                      </p:tavLst>
                                    </p:anim>
                                    <p:anim calcmode="lin" valueType="num">
                                      <p:cBhvr>
                                        <p:cTn id="47"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4" grpId="0"/>
      <p:bldP spid="25" grpId="0" bldLvl="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矩形 2"/>
          <p:cNvSpPr/>
          <p:nvPr/>
        </p:nvSpPr>
        <p:spPr>
          <a:xfrm>
            <a:off x="11090" y="-35304"/>
            <a:ext cx="12179342" cy="6892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400"/>
          </a:p>
        </p:txBody>
      </p:sp>
      <p:sp>
        <p:nvSpPr>
          <p:cNvPr id="7" name="矩形 6"/>
          <p:cNvSpPr/>
          <p:nvPr/>
        </p:nvSpPr>
        <p:spPr>
          <a:xfrm>
            <a:off x="2203" y="2587208"/>
            <a:ext cx="12188229" cy="123729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80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10000+套</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精品</a:t>
            </a:r>
            <a:r>
              <a:rPr kumimoji="0" lang="en-US" altLang="zh-CN"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PPT</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模板</a:t>
            </a:r>
            <a:r>
              <a:rPr kumimoji="0" lang="zh-CN" altLang="en-US" sz="2780" b="1" i="0" u="none" strike="noStrike" kern="1200" cap="none" spc="200" normalizeH="0" baseline="0" noProof="1" dirty="0">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全部免费</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下载</a:t>
            </a:r>
            <a:endParaRPr kumimoji="0" lang="en-US" altLang="zh-CN"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endParaRPr>
          </a:p>
        </p:txBody>
      </p:sp>
      <p:pic>
        <p:nvPicPr>
          <p:cNvPr id="4" name="图片 3" descr="logo"/>
          <p:cNvPicPr>
            <a:picLocks noChangeAspect="1"/>
          </p:cNvPicPr>
          <p:nvPr/>
        </p:nvPicPr>
        <p:blipFill>
          <a:blip r:embed="rId1"/>
          <a:stretch>
            <a:fillRect/>
          </a:stretch>
        </p:blipFill>
        <p:spPr>
          <a:xfrm>
            <a:off x="4843468" y="1400699"/>
            <a:ext cx="2504431" cy="761804"/>
          </a:xfrm>
          <a:prstGeom prst="rect">
            <a:avLst/>
          </a:prstGeom>
        </p:spPr>
      </p:pic>
      <p:sp>
        <p:nvSpPr>
          <p:cNvPr id="5" name="文本框 4"/>
          <p:cNvSpPr txBox="1"/>
          <p:nvPr/>
        </p:nvSpPr>
        <p:spPr>
          <a:xfrm>
            <a:off x="4201012" y="4134306"/>
            <a:ext cx="3799497" cy="1568450"/>
          </a:xfrm>
          <a:prstGeom prst="rect">
            <a:avLst/>
          </a:prstGeom>
          <a:noFill/>
        </p:spPr>
        <p:txBody>
          <a:bodyPr wrap="square" rtlCol="0">
            <a:spAutoFit/>
          </a:bodyPr>
          <a:p>
            <a:pPr algn="ctr"/>
            <a:r>
              <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PPT</a:t>
            </a:r>
            <a:r>
              <a:rPr lang="zh-CN" altLang="en-US"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营</a:t>
            </a:r>
            <a:endParaRPr lang="zh-CN" altLang="en-US"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a:p>
            <a:pPr algn="ctr"/>
            <a:r>
              <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www.pptying.com</a:t>
            </a:r>
            <a:endPar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p:txBody>
      </p:sp>
    </p:spTree>
  </p:cSld>
  <p:clrMapOvr>
    <a:masterClrMapping/>
  </p:clrMapOvr>
  <p:transition spd="med" advClick="0" advTm="0">
    <p:push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3" name="Aitds2"/>
          <p:cNvSpPr/>
          <p:nvPr/>
        </p:nvSpPr>
        <p:spPr>
          <a:xfrm>
            <a:off x="612140" y="2145203"/>
            <a:ext cx="3147430" cy="3672495"/>
          </a:xfrm>
          <a:prstGeom prst="rect">
            <a:avLst/>
          </a:prstGeom>
          <a:solidFill>
            <a:schemeClr val="bg1"/>
          </a:solidFill>
          <a:ln w="19050" cap="flat" cmpd="sng" algn="ctr">
            <a:solidFill>
              <a:srgbClr val="F50000"/>
            </a:solidFill>
            <a:prstDash val="sysDot"/>
          </a:ln>
          <a:effectLst/>
        </p:spPr>
        <p:txBody>
          <a:bodyPr rtlCol="0" anchor="ctr"/>
          <a:lstStyle/>
          <a:p>
            <a:pPr algn="ctr" fontAlgn="base">
              <a:spcBef>
                <a:spcPct val="0"/>
              </a:spcBef>
              <a:spcAft>
                <a:spcPct val="0"/>
              </a:spcAft>
              <a:defRPr/>
            </a:pPr>
            <a:endParaRPr lang="zh-CN" altLang="en-US" sz="2800" b="1" kern="0" dirty="0">
              <a:solidFill>
                <a:srgbClr val="FFFDFB"/>
              </a:solidFill>
              <a:latin typeface="阿里巴巴普惠体" panose="00020600040101010101" pitchFamily="18" charset="-122"/>
              <a:ea typeface="阿里巴巴普惠体" panose="00020600040101010101" pitchFamily="18" charset="-122"/>
              <a:cs typeface="阿里巴巴普惠体" panose="00020600040101010101" pitchFamily="18" charset="-122"/>
              <a:sym typeface="阿里巴巴普惠体" panose="00020600040101010101" pitchFamily="18" charset="-122"/>
            </a:endParaRPr>
          </a:p>
        </p:txBody>
      </p:sp>
      <p:sp>
        <p:nvSpPr>
          <p:cNvPr id="7" name="Aitds3-1"/>
          <p:cNvSpPr/>
          <p:nvPr/>
        </p:nvSpPr>
        <p:spPr>
          <a:xfrm>
            <a:off x="1589047" y="495729"/>
            <a:ext cx="5713453" cy="609172"/>
          </a:xfrm>
          <a:prstGeom prst="roundRect">
            <a:avLst>
              <a:gd name="adj" fmla="val 14980"/>
            </a:avLst>
          </a:prstGeom>
          <a:gradFill flip="none" rotWithShape="1">
            <a:gsLst>
              <a:gs pos="100000">
                <a:srgbClr val="FF0000"/>
              </a:gs>
              <a:gs pos="0">
                <a:srgbClr val="B50008"/>
              </a:gs>
            </a:gsLst>
            <a:lin ang="17400000" scaled="0"/>
            <a:tileRect/>
          </a:gradFill>
          <a:ln w="12700" cap="flat" cmpd="sng" algn="ctr">
            <a:noFill/>
            <a:prstDash val="solid"/>
            <a:miter lim="800000"/>
          </a:ln>
          <a:effectLst>
            <a:outerShdw blurRad="381000" dist="127000" dir="5400000" algn="tr" rotWithShape="0">
              <a:schemeClr val="bg2">
                <a:lumMod val="75000"/>
                <a:alpha val="40000"/>
              </a:schemeClr>
            </a:outerShdw>
          </a:effectLst>
        </p:spPr>
        <p:txBody>
          <a:bodyPr rtlCol="0" anchor="ctr"/>
          <a:lstStyle/>
          <a:p>
            <a:pPr algn="ctr"/>
            <a:r>
              <a:rPr lang="zh-CN" altLang="en-US" sz="3200" b="1" dirty="0">
                <a:solidFill>
                  <a:srgbClr val="FFFBF3"/>
                </a:solidFill>
                <a:latin typeface="微软雅黑" panose="020B0503020204020204" pitchFamily="34" charset="-122"/>
                <a:ea typeface="微软雅黑" panose="020B0503020204020204" pitchFamily="34" charset="-122"/>
                <a:cs typeface="阿里巴巴普惠体" panose="00020600040101010101" pitchFamily="18" charset="-122"/>
                <a:sym typeface="阿里巴巴普惠体" panose="00020600040101010101" pitchFamily="18" charset="-122"/>
              </a:rPr>
              <a:t>选择这个主题的三个方面考虑</a:t>
            </a:r>
            <a:endParaRPr lang="zh-CN" altLang="en-US" sz="3200" b="1" dirty="0">
              <a:solidFill>
                <a:srgbClr val="FFFBF3"/>
              </a:solidFill>
              <a:latin typeface="微软雅黑" panose="020B0503020204020204" pitchFamily="34" charset="-122"/>
              <a:ea typeface="微软雅黑" panose="020B0503020204020204" pitchFamily="34" charset="-122"/>
              <a:cs typeface="阿里巴巴普惠体" panose="00020600040101010101" pitchFamily="18" charset="-122"/>
              <a:sym typeface="阿里巴巴普惠体" panose="00020600040101010101" pitchFamily="18" charset="-122"/>
            </a:endParaRPr>
          </a:p>
        </p:txBody>
      </p:sp>
      <p:pic>
        <p:nvPicPr>
          <p:cNvPr id="8" name="图片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5498" y="281541"/>
            <a:ext cx="1018051" cy="823360"/>
          </a:xfrm>
          <a:prstGeom prst="rect">
            <a:avLst/>
          </a:prstGeom>
        </p:spPr>
      </p:pic>
      <p:sp>
        <p:nvSpPr>
          <p:cNvPr id="16" name="Aitds3"/>
          <p:cNvSpPr/>
          <p:nvPr/>
        </p:nvSpPr>
        <p:spPr>
          <a:xfrm>
            <a:off x="704122" y="2425467"/>
            <a:ext cx="2963466" cy="3194721"/>
          </a:xfrm>
          <a:prstGeom prst="rect">
            <a:avLst/>
          </a:prstGeom>
        </p:spPr>
        <p:txBody>
          <a:bodyPr wrap="square">
            <a:spAutoFit/>
          </a:bodyPr>
          <a:lstStyle/>
          <a:p>
            <a:pPr marL="0" marR="0" lvl="0" indent="0" algn="just" defTabSz="914400" rtl="0" eaLnBrk="1" fontAlgn="auto" latinLnBrk="0" hangingPunct="1">
              <a:lnSpc>
                <a:spcPct val="140000"/>
              </a:lnSpc>
              <a:spcBef>
                <a:spcPts val="0"/>
              </a:spcBef>
              <a:spcAft>
                <a:spcPts val="0"/>
              </a:spcAft>
              <a:buClrTx/>
              <a:buSzTx/>
              <a:buFontTx/>
              <a:buNone/>
              <a:defRPr/>
            </a:pPr>
            <a:r>
              <a:rPr kumimoji="0" lang="zh-CN" altLang="en-US" b="0" i="0" u="none" strike="noStrike" kern="1200" cap="none" spc="0" normalizeH="0" baseline="0" noProof="0" dirty="0">
                <a:ln>
                  <a:noFill/>
                </a:ln>
                <a:solidFill>
                  <a:prstClr val="black"/>
                </a:solidFill>
                <a:effectLst/>
                <a:uLnTx/>
                <a:uFillTx/>
                <a:cs typeface="+mn-ea"/>
                <a:sym typeface="+mn-lt"/>
              </a:rPr>
              <a:t>斗争精神是习近平总书记多次提及、并作出了一系列重要讲话和指示批示的，学习斗争精神相关内容，将有利于我们更好地学习贯彻习近平新时代中国特色社会主义思想，也就是说它是重要的、值得学习的</a:t>
            </a:r>
            <a:r>
              <a:rPr kumimoji="0" lang="en-US" altLang="zh-CN" b="0" i="0" u="none" strike="noStrike" kern="1200" cap="none" spc="0" normalizeH="0" baseline="0" noProof="0" dirty="0">
                <a:ln>
                  <a:noFill/>
                </a:ln>
                <a:solidFill>
                  <a:prstClr val="black"/>
                </a:solidFill>
                <a:effectLst/>
                <a:uLnTx/>
                <a:uFillTx/>
                <a:cs typeface="+mn-ea"/>
                <a:sym typeface="+mn-lt"/>
              </a:rPr>
              <a:t>;  </a:t>
            </a:r>
            <a:r>
              <a:rPr kumimoji="0" lang="zh-CN" altLang="en-US" b="0" i="0" u="none" strike="noStrike" kern="1200" cap="none" spc="0" normalizeH="0" baseline="0" noProof="0" dirty="0">
                <a:ln>
                  <a:noFill/>
                </a:ln>
                <a:solidFill>
                  <a:prstClr val="black"/>
                </a:solidFill>
                <a:effectLst/>
                <a:uLnTx/>
                <a:uFillTx/>
                <a:cs typeface="+mn-ea"/>
                <a:sym typeface="+mn-lt"/>
              </a:rPr>
              <a:t>　　</a:t>
            </a:r>
            <a:endParaRPr kumimoji="0" lang="zh-CN" altLang="en-US" b="0" i="0" u="none" strike="noStrike" kern="1200" cap="none" spc="0" normalizeH="0" baseline="0" noProof="0" dirty="0">
              <a:ln>
                <a:noFill/>
              </a:ln>
              <a:solidFill>
                <a:prstClr val="black"/>
              </a:solidFill>
              <a:effectLst/>
              <a:uLnTx/>
              <a:uFillTx/>
              <a:cs typeface="+mn-ea"/>
              <a:sym typeface="+mn-lt"/>
            </a:endParaRPr>
          </a:p>
        </p:txBody>
      </p:sp>
      <p:sp>
        <p:nvSpPr>
          <p:cNvPr id="34" name="Aitds2"/>
          <p:cNvSpPr/>
          <p:nvPr/>
        </p:nvSpPr>
        <p:spPr>
          <a:xfrm>
            <a:off x="4503420" y="2145203"/>
            <a:ext cx="3147430" cy="3672495"/>
          </a:xfrm>
          <a:prstGeom prst="rect">
            <a:avLst/>
          </a:prstGeom>
          <a:solidFill>
            <a:schemeClr val="bg1"/>
          </a:solidFill>
          <a:ln w="19050" cap="flat" cmpd="sng" algn="ctr">
            <a:solidFill>
              <a:srgbClr val="F50000"/>
            </a:solidFill>
            <a:prstDash val="sysDot"/>
          </a:ln>
          <a:effectLst/>
        </p:spPr>
        <p:txBody>
          <a:bodyPr rtlCol="0" anchor="ctr"/>
          <a:lstStyle/>
          <a:p>
            <a:pPr algn="ctr" fontAlgn="base">
              <a:spcBef>
                <a:spcPct val="0"/>
              </a:spcBef>
              <a:spcAft>
                <a:spcPct val="0"/>
              </a:spcAft>
              <a:defRPr/>
            </a:pPr>
            <a:endParaRPr lang="zh-CN" altLang="en-US" sz="2800" b="1" kern="0" dirty="0">
              <a:solidFill>
                <a:srgbClr val="FFFDFB"/>
              </a:solidFill>
              <a:latin typeface="阿里巴巴普惠体" panose="00020600040101010101" pitchFamily="18" charset="-122"/>
              <a:ea typeface="阿里巴巴普惠体" panose="00020600040101010101" pitchFamily="18" charset="-122"/>
              <a:cs typeface="阿里巴巴普惠体" panose="00020600040101010101" pitchFamily="18" charset="-122"/>
              <a:sym typeface="阿里巴巴普惠体" panose="00020600040101010101" pitchFamily="18" charset="-122"/>
            </a:endParaRPr>
          </a:p>
        </p:txBody>
      </p:sp>
      <p:sp>
        <p:nvSpPr>
          <p:cNvPr id="35" name="Aitds3"/>
          <p:cNvSpPr/>
          <p:nvPr/>
        </p:nvSpPr>
        <p:spPr>
          <a:xfrm>
            <a:off x="4595402" y="2425467"/>
            <a:ext cx="2963466" cy="3157403"/>
          </a:xfrm>
          <a:prstGeom prst="rect">
            <a:avLst/>
          </a:prstGeom>
        </p:spPr>
        <p:txBody>
          <a:bodyPr wrap="square">
            <a:spAutoFit/>
          </a:bodyPr>
          <a:lstStyle/>
          <a:p>
            <a:pPr lvl="0" algn="just">
              <a:lnSpc>
                <a:spcPct val="140000"/>
              </a:lnSpc>
              <a:defRPr/>
            </a:pPr>
            <a:r>
              <a:rPr lang="zh-CN" altLang="en-US" dirty="0">
                <a:solidFill>
                  <a:prstClr val="black"/>
                </a:solidFill>
                <a:cs typeface="+mn-ea"/>
                <a:sym typeface="+mn-lt"/>
              </a:rPr>
              <a:t>就目前基层形势来看，不少党员干部对斗争精神的理解是不完整、甚至有偏差的，斗争精神的知识普及在基层远远不够，也就是说它在基层的传播是相对滞后的，是亟需被传播分享到基层土地上的</a:t>
            </a:r>
            <a:r>
              <a:rPr lang="en-US" altLang="zh-CN" dirty="0">
                <a:solidFill>
                  <a:prstClr val="black"/>
                </a:solidFill>
                <a:cs typeface="+mn-ea"/>
                <a:sym typeface="+mn-lt"/>
              </a:rPr>
              <a:t>;  </a:t>
            </a:r>
            <a:r>
              <a:rPr lang="zh-CN" altLang="en-US" dirty="0">
                <a:solidFill>
                  <a:prstClr val="black"/>
                </a:solidFill>
                <a:cs typeface="+mn-ea"/>
                <a:sym typeface="+mn-lt"/>
              </a:rPr>
              <a:t>　</a:t>
            </a:r>
            <a:endParaRPr lang="zh-CN" altLang="en-US" dirty="0">
              <a:solidFill>
                <a:prstClr val="black"/>
              </a:solidFill>
              <a:cs typeface="+mn-ea"/>
              <a:sym typeface="+mn-lt"/>
            </a:endParaRPr>
          </a:p>
        </p:txBody>
      </p:sp>
      <p:sp>
        <p:nvSpPr>
          <p:cNvPr id="36" name="Aitds2"/>
          <p:cNvSpPr/>
          <p:nvPr/>
        </p:nvSpPr>
        <p:spPr>
          <a:xfrm>
            <a:off x="8347710" y="2145203"/>
            <a:ext cx="3147430" cy="3672495"/>
          </a:xfrm>
          <a:prstGeom prst="rect">
            <a:avLst/>
          </a:prstGeom>
          <a:solidFill>
            <a:schemeClr val="bg1"/>
          </a:solidFill>
          <a:ln w="19050" cap="flat" cmpd="sng" algn="ctr">
            <a:solidFill>
              <a:srgbClr val="F50000"/>
            </a:solidFill>
            <a:prstDash val="sysDot"/>
          </a:ln>
          <a:effectLst/>
        </p:spPr>
        <p:txBody>
          <a:bodyPr rtlCol="0" anchor="ctr"/>
          <a:lstStyle/>
          <a:p>
            <a:pPr algn="ctr" fontAlgn="base">
              <a:spcBef>
                <a:spcPct val="0"/>
              </a:spcBef>
              <a:spcAft>
                <a:spcPct val="0"/>
              </a:spcAft>
              <a:defRPr/>
            </a:pPr>
            <a:endParaRPr lang="zh-CN" altLang="en-US" sz="2800" b="1" kern="0" dirty="0">
              <a:solidFill>
                <a:srgbClr val="FFFDFB"/>
              </a:solidFill>
              <a:latin typeface="阿里巴巴普惠体" panose="00020600040101010101" pitchFamily="18" charset="-122"/>
              <a:ea typeface="阿里巴巴普惠体" panose="00020600040101010101" pitchFamily="18" charset="-122"/>
              <a:cs typeface="阿里巴巴普惠体" panose="00020600040101010101" pitchFamily="18" charset="-122"/>
              <a:sym typeface="阿里巴巴普惠体" panose="00020600040101010101" pitchFamily="18" charset="-122"/>
            </a:endParaRPr>
          </a:p>
        </p:txBody>
      </p:sp>
      <p:sp>
        <p:nvSpPr>
          <p:cNvPr id="37" name="Aitds3"/>
          <p:cNvSpPr/>
          <p:nvPr/>
        </p:nvSpPr>
        <p:spPr>
          <a:xfrm>
            <a:off x="8439692" y="2425467"/>
            <a:ext cx="2963466" cy="2769604"/>
          </a:xfrm>
          <a:prstGeom prst="rect">
            <a:avLst/>
          </a:prstGeom>
        </p:spPr>
        <p:txBody>
          <a:bodyPr wrap="square">
            <a:spAutoFit/>
          </a:bodyPr>
          <a:lstStyle/>
          <a:p>
            <a:pPr lvl="0" algn="just">
              <a:lnSpc>
                <a:spcPct val="140000"/>
              </a:lnSpc>
              <a:defRPr/>
            </a:pPr>
            <a:r>
              <a:rPr lang="zh-CN" altLang="en-US" dirty="0">
                <a:solidFill>
                  <a:prstClr val="black"/>
                </a:solidFill>
                <a:cs typeface="+mn-ea"/>
                <a:sym typeface="+mn-lt"/>
              </a:rPr>
              <a:t>就斗争精神的实践程度来看，不少基层党员干部的斗争精神稍显不足，有些甚至存在弱化、退化的现象，这是极其危险的，讲这么一堂党课，也是对这一部分人敲敲钟，起到个醒脑、提醒的功效。 </a:t>
            </a:r>
            <a:endParaRPr lang="zh-CN" altLang="en-US" dirty="0">
              <a:solidFill>
                <a:prstClr val="black"/>
              </a:solidFill>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500" advTm="2000">
        <p:random/>
      </p:transition>
    </mc:Choice>
    <mc:Fallback>
      <p:transition spd="slow"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left)">
                                      <p:cBhvr>
                                        <p:cTn id="14" dur="500"/>
                                        <p:tgtEl>
                                          <p:spTgt spid="7"/>
                                        </p:tgtEl>
                                      </p:cBhvr>
                                    </p:animEffect>
                                  </p:childTnLst>
                                </p:cTn>
                              </p:par>
                            </p:childTnLst>
                          </p:cTn>
                        </p:par>
                        <p:par>
                          <p:cTn id="15" fill="hold">
                            <p:stCondLst>
                              <p:cond delay="500"/>
                            </p:stCondLst>
                            <p:childTnLst>
                              <p:par>
                                <p:cTn id="16" presetID="21" presetClass="entr" presetSubtype="1" fill="hold" grpId="0" nodeType="after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wheel(1)">
                                      <p:cBhvr>
                                        <p:cTn id="18" dur="2000"/>
                                        <p:tgtEl>
                                          <p:spTgt spid="33"/>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up)">
                                      <p:cBhvr>
                                        <p:cTn id="22" dur="500"/>
                                        <p:tgtEl>
                                          <p:spTgt spid="16"/>
                                        </p:tgtEl>
                                      </p:cBhvr>
                                    </p:animEffect>
                                  </p:childTnLst>
                                </p:cTn>
                              </p:par>
                            </p:childTnLst>
                          </p:cTn>
                        </p:par>
                        <p:par>
                          <p:cTn id="23" fill="hold">
                            <p:stCondLst>
                              <p:cond delay="3000"/>
                            </p:stCondLst>
                            <p:childTnLst>
                              <p:par>
                                <p:cTn id="24" presetID="21" presetClass="entr" presetSubtype="1" fill="hold" grpId="0" nodeType="afterEffect">
                                  <p:stCondLst>
                                    <p:cond delay="0"/>
                                  </p:stCondLst>
                                  <p:childTnLst>
                                    <p:set>
                                      <p:cBhvr>
                                        <p:cTn id="25" dur="1" fill="hold">
                                          <p:stCondLst>
                                            <p:cond delay="0"/>
                                          </p:stCondLst>
                                        </p:cTn>
                                        <p:tgtEl>
                                          <p:spTgt spid="34"/>
                                        </p:tgtEl>
                                        <p:attrNameLst>
                                          <p:attrName>style.visibility</p:attrName>
                                        </p:attrNameLst>
                                      </p:cBhvr>
                                      <p:to>
                                        <p:strVal val="visible"/>
                                      </p:to>
                                    </p:set>
                                    <p:animEffect transition="in" filter="wheel(1)">
                                      <p:cBhvr>
                                        <p:cTn id="26" dur="2000"/>
                                        <p:tgtEl>
                                          <p:spTgt spid="34"/>
                                        </p:tgtEl>
                                      </p:cBhvr>
                                    </p:animEffect>
                                  </p:childTnLst>
                                </p:cTn>
                              </p:par>
                            </p:childTnLst>
                          </p:cTn>
                        </p:par>
                        <p:par>
                          <p:cTn id="27" fill="hold">
                            <p:stCondLst>
                              <p:cond delay="5000"/>
                            </p:stCondLst>
                            <p:childTnLst>
                              <p:par>
                                <p:cTn id="28" presetID="22" presetClass="entr" presetSubtype="1" fill="hold" grpId="0" nodeType="afterEffect">
                                  <p:stCondLst>
                                    <p:cond delay="0"/>
                                  </p:stCondLst>
                                  <p:childTnLst>
                                    <p:set>
                                      <p:cBhvr>
                                        <p:cTn id="29" dur="1" fill="hold">
                                          <p:stCondLst>
                                            <p:cond delay="0"/>
                                          </p:stCondLst>
                                        </p:cTn>
                                        <p:tgtEl>
                                          <p:spTgt spid="35"/>
                                        </p:tgtEl>
                                        <p:attrNameLst>
                                          <p:attrName>style.visibility</p:attrName>
                                        </p:attrNameLst>
                                      </p:cBhvr>
                                      <p:to>
                                        <p:strVal val="visible"/>
                                      </p:to>
                                    </p:set>
                                    <p:animEffect transition="in" filter="wipe(up)">
                                      <p:cBhvr>
                                        <p:cTn id="30" dur="500"/>
                                        <p:tgtEl>
                                          <p:spTgt spid="35"/>
                                        </p:tgtEl>
                                      </p:cBhvr>
                                    </p:animEffect>
                                  </p:childTnLst>
                                </p:cTn>
                              </p:par>
                            </p:childTnLst>
                          </p:cTn>
                        </p:par>
                        <p:par>
                          <p:cTn id="31" fill="hold">
                            <p:stCondLst>
                              <p:cond delay="5500"/>
                            </p:stCondLst>
                            <p:childTnLst>
                              <p:par>
                                <p:cTn id="32" presetID="21" presetClass="entr" presetSubtype="1"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wheel(1)">
                                      <p:cBhvr>
                                        <p:cTn id="34" dur="2000"/>
                                        <p:tgtEl>
                                          <p:spTgt spid="36"/>
                                        </p:tgtEl>
                                      </p:cBhvr>
                                    </p:animEffect>
                                  </p:childTnLst>
                                </p:cTn>
                              </p:par>
                            </p:childTnLst>
                          </p:cTn>
                        </p:par>
                        <p:par>
                          <p:cTn id="35" fill="hold">
                            <p:stCondLst>
                              <p:cond delay="7500"/>
                            </p:stCondLst>
                            <p:childTnLst>
                              <p:par>
                                <p:cTn id="36" presetID="22" presetClass="entr" presetSubtype="1"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Effect transition="in" filter="wipe(up)">
                                      <p:cBhvr>
                                        <p:cTn id="38"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 grpId="0" animBg="1"/>
      <p:bldP spid="16" grpId="0"/>
      <p:bldP spid="34" grpId="0" animBg="1"/>
      <p:bldP spid="35" grpId="0"/>
      <p:bldP spid="36" grpId="0" animBg="1"/>
      <p:bldP spid="3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图片 4"/>
          <p:cNvPicPr>
            <a:picLocks noChangeAspect="1"/>
          </p:cNvPicPr>
          <p:nvPr/>
        </p:nvPicPr>
        <p:blipFill rotWithShape="1">
          <a:blip r:embed="rId2" cstate="hqprint">
            <a:extLst>
              <a:ext uri="{28A0092B-C50C-407E-A947-70E740481C1C}">
                <a14:useLocalDpi xmlns:a14="http://schemas.microsoft.com/office/drawing/2010/main" val="0"/>
              </a:ext>
            </a:extLst>
          </a:blip>
          <a:srcRect l="28929" t="53929" r="18214"/>
          <a:stretch>
            <a:fillRect/>
          </a:stretch>
        </p:blipFill>
        <p:spPr>
          <a:xfrm>
            <a:off x="3526972" y="4049486"/>
            <a:ext cx="6444344" cy="2808514"/>
          </a:xfrm>
          <a:prstGeom prst="rect">
            <a:avLst/>
          </a:prstGeom>
        </p:spPr>
      </p:pic>
      <p:pic>
        <p:nvPicPr>
          <p:cNvPr id="6" name="图片 5"/>
          <p:cNvPicPr>
            <a:picLocks noChangeAspect="1"/>
          </p:cNvPicPr>
          <p:nvPr/>
        </p:nvPicPr>
        <p:blipFill rotWithShape="1">
          <a:blip r:embed="rId3" cstate="hqprint">
            <a:extLst>
              <a:ext uri="{28A0092B-C50C-407E-A947-70E740481C1C}">
                <a14:useLocalDpi xmlns:a14="http://schemas.microsoft.com/office/drawing/2010/main" val="0"/>
              </a:ext>
            </a:extLst>
          </a:blip>
          <a:srcRect t="43452"/>
          <a:stretch>
            <a:fillRect/>
          </a:stretch>
        </p:blipFill>
        <p:spPr>
          <a:xfrm>
            <a:off x="0" y="3410857"/>
            <a:ext cx="12192000" cy="3447143"/>
          </a:xfrm>
          <a:prstGeom prst="rect">
            <a:avLst/>
          </a:prstGeom>
        </p:spPr>
      </p:pic>
      <p:grpSp>
        <p:nvGrpSpPr>
          <p:cNvPr id="8" name="Aitds3"/>
          <p:cNvGrpSpPr/>
          <p:nvPr/>
        </p:nvGrpSpPr>
        <p:grpSpPr>
          <a:xfrm>
            <a:off x="290286" y="1788431"/>
            <a:ext cx="5384601" cy="954053"/>
            <a:chOff x="4529963" y="2971207"/>
            <a:chExt cx="5384601" cy="954053"/>
          </a:xfrm>
        </p:grpSpPr>
        <p:sp>
          <p:nvSpPr>
            <p:cNvPr id="9" name="Aitds3-1"/>
            <p:cNvSpPr/>
            <p:nvPr/>
          </p:nvSpPr>
          <p:spPr>
            <a:xfrm>
              <a:off x="5492528" y="3195852"/>
              <a:ext cx="4422036" cy="609172"/>
            </a:xfrm>
            <a:prstGeom prst="roundRect">
              <a:avLst>
                <a:gd name="adj" fmla="val 14980"/>
              </a:avLst>
            </a:prstGeom>
            <a:gradFill flip="none" rotWithShape="1">
              <a:gsLst>
                <a:gs pos="100000">
                  <a:srgbClr val="FF0000"/>
                </a:gs>
                <a:gs pos="0">
                  <a:srgbClr val="B50008"/>
                </a:gs>
              </a:gsLst>
              <a:lin ang="17400000" scaled="0"/>
              <a:tileRect/>
            </a:gradFill>
            <a:ln w="12700" cap="flat" cmpd="sng" algn="ctr">
              <a:noFill/>
              <a:prstDash val="solid"/>
              <a:miter lim="800000"/>
            </a:ln>
            <a:effectLst>
              <a:outerShdw blurRad="381000" dist="127000" dir="5400000" algn="tr" rotWithShape="0">
                <a:schemeClr val="bg2">
                  <a:lumMod val="75000"/>
                  <a:alpha val="40000"/>
                </a:schemeClr>
              </a:outerShdw>
            </a:effectLst>
          </p:spPr>
          <p:txBody>
            <a:bodyPr rtlCol="0" anchor="ctr"/>
            <a:lstStyle/>
            <a:p>
              <a:pPr algn="ctr"/>
              <a:r>
                <a:rPr lang="zh-CN" altLang="en-US" sz="2000" b="1" dirty="0">
                  <a:solidFill>
                    <a:srgbClr val="FFFBF3"/>
                  </a:solidFill>
                  <a:latin typeface="微软雅黑" panose="020B0503020204020204" pitchFamily="34" charset="-122"/>
                  <a:ea typeface="微软雅黑" panose="020B0503020204020204" pitchFamily="34" charset="-122"/>
                  <a:cs typeface="阿里巴巴普惠体" panose="00020600040101010101" pitchFamily="18" charset="-122"/>
                  <a:sym typeface="阿里巴巴普惠体" panose="00020600040101010101" pitchFamily="18" charset="-122"/>
                </a:rPr>
                <a:t>斗争精神是什么</a:t>
              </a:r>
              <a:endParaRPr lang="zh-CN" altLang="en-US" sz="2000" b="1" dirty="0">
                <a:solidFill>
                  <a:srgbClr val="FFFBF3"/>
                </a:solidFill>
                <a:latin typeface="微软雅黑" panose="020B0503020204020204" pitchFamily="34" charset="-122"/>
                <a:ea typeface="微软雅黑" panose="020B0503020204020204" pitchFamily="34" charset="-122"/>
                <a:cs typeface="阿里巴巴普惠体" panose="00020600040101010101" pitchFamily="18" charset="-122"/>
                <a:sym typeface="阿里巴巴普惠体" panose="00020600040101010101" pitchFamily="18" charset="-122"/>
              </a:endParaRPr>
            </a:p>
          </p:txBody>
        </p:sp>
        <p:grpSp>
          <p:nvGrpSpPr>
            <p:cNvPr id="10" name="组合 9"/>
            <p:cNvGrpSpPr/>
            <p:nvPr/>
          </p:nvGrpSpPr>
          <p:grpSpPr>
            <a:xfrm>
              <a:off x="4529963" y="2971207"/>
              <a:ext cx="1536597" cy="954053"/>
              <a:chOff x="631416" y="1361439"/>
              <a:chExt cx="3019017" cy="1874469"/>
            </a:xfrm>
          </p:grpSpPr>
          <p:sp>
            <p:nvSpPr>
              <p:cNvPr id="11" name="Aitds3-2"/>
              <p:cNvSpPr/>
              <p:nvPr/>
            </p:nvSpPr>
            <p:spPr bwMode="auto">
              <a:xfrm rot="391565">
                <a:off x="702298" y="1361439"/>
                <a:ext cx="2948135" cy="1853047"/>
              </a:xfrm>
              <a:custGeom>
                <a:avLst/>
                <a:gdLst>
                  <a:gd name="T0" fmla="*/ 14 w 321"/>
                  <a:gd name="T1" fmla="*/ 31 h 201"/>
                  <a:gd name="T2" fmla="*/ 90 w 321"/>
                  <a:gd name="T3" fmla="*/ 2 h 201"/>
                  <a:gd name="T4" fmla="*/ 163 w 321"/>
                  <a:gd name="T5" fmla="*/ 21 h 201"/>
                  <a:gd name="T6" fmla="*/ 277 w 321"/>
                  <a:gd name="T7" fmla="*/ 26 h 201"/>
                  <a:gd name="T8" fmla="*/ 284 w 321"/>
                  <a:gd name="T9" fmla="*/ 118 h 201"/>
                  <a:gd name="T10" fmla="*/ 321 w 321"/>
                  <a:gd name="T11" fmla="*/ 178 h 201"/>
                  <a:gd name="T12" fmla="*/ 210 w 321"/>
                  <a:gd name="T13" fmla="*/ 185 h 201"/>
                  <a:gd name="T14" fmla="*/ 73 w 321"/>
                  <a:gd name="T15" fmla="*/ 189 h 201"/>
                  <a:gd name="T16" fmla="*/ 12 w 321"/>
                  <a:gd name="T17" fmla="*/ 32 h 201"/>
                  <a:gd name="T18" fmla="*/ 2 w 321"/>
                  <a:gd name="T19" fmla="*/ 19 h 201"/>
                  <a:gd name="T20" fmla="*/ 0 w 321"/>
                  <a:gd name="T21" fmla="*/ 0 h 201"/>
                  <a:gd name="T22" fmla="*/ 12 w 321"/>
                  <a:gd name="T23" fmla="*/ 15 h 201"/>
                  <a:gd name="T24" fmla="*/ 14 w 321"/>
                  <a:gd name="T25" fmla="*/ 3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1" h="201">
                    <a:moveTo>
                      <a:pt x="14" y="31"/>
                    </a:moveTo>
                    <a:cubicBezTo>
                      <a:pt x="14" y="31"/>
                      <a:pt x="41" y="6"/>
                      <a:pt x="90" y="2"/>
                    </a:cubicBezTo>
                    <a:cubicBezTo>
                      <a:pt x="90" y="2"/>
                      <a:pt x="132" y="0"/>
                      <a:pt x="163" y="21"/>
                    </a:cubicBezTo>
                    <a:cubicBezTo>
                      <a:pt x="163" y="21"/>
                      <a:pt x="224" y="60"/>
                      <a:pt x="277" y="26"/>
                    </a:cubicBezTo>
                    <a:cubicBezTo>
                      <a:pt x="277" y="26"/>
                      <a:pt x="265" y="56"/>
                      <a:pt x="284" y="118"/>
                    </a:cubicBezTo>
                    <a:cubicBezTo>
                      <a:pt x="284" y="118"/>
                      <a:pt x="295" y="163"/>
                      <a:pt x="321" y="178"/>
                    </a:cubicBezTo>
                    <a:cubicBezTo>
                      <a:pt x="321" y="178"/>
                      <a:pt x="266" y="201"/>
                      <a:pt x="210" y="185"/>
                    </a:cubicBezTo>
                    <a:cubicBezTo>
                      <a:pt x="210" y="185"/>
                      <a:pt x="134" y="161"/>
                      <a:pt x="73" y="189"/>
                    </a:cubicBezTo>
                    <a:lnTo>
                      <a:pt x="12" y="32"/>
                    </a:lnTo>
                    <a:lnTo>
                      <a:pt x="2" y="19"/>
                    </a:lnTo>
                    <a:lnTo>
                      <a:pt x="0" y="0"/>
                    </a:lnTo>
                    <a:lnTo>
                      <a:pt x="12" y="15"/>
                    </a:lnTo>
                    <a:lnTo>
                      <a:pt x="14" y="31"/>
                    </a:lnTo>
                    <a:close/>
                  </a:path>
                </a:pathLst>
              </a:custGeom>
              <a:gradFill flip="none" rotWithShape="1">
                <a:gsLst>
                  <a:gs pos="100000">
                    <a:srgbClr val="FC5454">
                      <a:alpha val="30000"/>
                    </a:srgbClr>
                  </a:gs>
                  <a:gs pos="0">
                    <a:srgbClr val="C20808">
                      <a:alpha val="30000"/>
                    </a:srgbClr>
                  </a:gs>
                </a:gsLst>
                <a:lin ang="17400000" scaled="0"/>
                <a:tileRect/>
              </a:gradFill>
              <a:ln w="12700" cap="flat" cmpd="sng" algn="ctr">
                <a:noFill/>
                <a:prstDash val="solid"/>
                <a:miter lim="800000"/>
              </a:ln>
              <a:effectLst>
                <a:outerShdw blurRad="381000" dist="127000" dir="5400000" algn="tr" rotWithShape="0">
                  <a:schemeClr val="bg2">
                    <a:lumMod val="75000"/>
                    <a:alpha val="40000"/>
                  </a:scheme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rgbClr val="FFFBF3"/>
                  </a:solidFill>
                  <a:effectLst/>
                  <a:uLnTx/>
                  <a:uFillTx/>
                  <a:latin typeface="微软雅黑" panose="020B0503020204020204" pitchFamily="34" charset="-122"/>
                  <a:ea typeface="微软雅黑" panose="020B0503020204020204" pitchFamily="34" charset="-122"/>
                  <a:cs typeface="阿里巴巴普惠体" panose="00020600040101010101" pitchFamily="18" charset="-122"/>
                  <a:sym typeface="阿里巴巴普惠体" panose="00020600040101010101" pitchFamily="18" charset="-122"/>
                </a:endParaRPr>
              </a:p>
            </p:txBody>
          </p:sp>
          <p:sp>
            <p:nvSpPr>
              <p:cNvPr id="12" name="Aitds3-3"/>
              <p:cNvSpPr/>
              <p:nvPr/>
            </p:nvSpPr>
            <p:spPr bwMode="auto">
              <a:xfrm rot="208630">
                <a:off x="631416" y="1377907"/>
                <a:ext cx="2948135" cy="1853047"/>
              </a:xfrm>
              <a:custGeom>
                <a:avLst/>
                <a:gdLst>
                  <a:gd name="T0" fmla="*/ 14 w 321"/>
                  <a:gd name="T1" fmla="*/ 31 h 201"/>
                  <a:gd name="T2" fmla="*/ 90 w 321"/>
                  <a:gd name="T3" fmla="*/ 2 h 201"/>
                  <a:gd name="T4" fmla="*/ 163 w 321"/>
                  <a:gd name="T5" fmla="*/ 21 h 201"/>
                  <a:gd name="T6" fmla="*/ 277 w 321"/>
                  <a:gd name="T7" fmla="*/ 26 h 201"/>
                  <a:gd name="T8" fmla="*/ 284 w 321"/>
                  <a:gd name="T9" fmla="*/ 118 h 201"/>
                  <a:gd name="T10" fmla="*/ 321 w 321"/>
                  <a:gd name="T11" fmla="*/ 178 h 201"/>
                  <a:gd name="T12" fmla="*/ 210 w 321"/>
                  <a:gd name="T13" fmla="*/ 185 h 201"/>
                  <a:gd name="T14" fmla="*/ 73 w 321"/>
                  <a:gd name="T15" fmla="*/ 189 h 201"/>
                  <a:gd name="T16" fmla="*/ 12 w 321"/>
                  <a:gd name="T17" fmla="*/ 32 h 201"/>
                  <a:gd name="T18" fmla="*/ 2 w 321"/>
                  <a:gd name="T19" fmla="*/ 19 h 201"/>
                  <a:gd name="T20" fmla="*/ 0 w 321"/>
                  <a:gd name="T21" fmla="*/ 0 h 201"/>
                  <a:gd name="T22" fmla="*/ 12 w 321"/>
                  <a:gd name="T23" fmla="*/ 15 h 201"/>
                  <a:gd name="T24" fmla="*/ 14 w 321"/>
                  <a:gd name="T25" fmla="*/ 3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1" h="201">
                    <a:moveTo>
                      <a:pt x="14" y="31"/>
                    </a:moveTo>
                    <a:cubicBezTo>
                      <a:pt x="14" y="31"/>
                      <a:pt x="41" y="6"/>
                      <a:pt x="90" y="2"/>
                    </a:cubicBezTo>
                    <a:cubicBezTo>
                      <a:pt x="90" y="2"/>
                      <a:pt x="132" y="0"/>
                      <a:pt x="163" y="21"/>
                    </a:cubicBezTo>
                    <a:cubicBezTo>
                      <a:pt x="163" y="21"/>
                      <a:pt x="224" y="60"/>
                      <a:pt x="277" y="26"/>
                    </a:cubicBezTo>
                    <a:cubicBezTo>
                      <a:pt x="277" y="26"/>
                      <a:pt x="265" y="56"/>
                      <a:pt x="284" y="118"/>
                    </a:cubicBezTo>
                    <a:cubicBezTo>
                      <a:pt x="284" y="118"/>
                      <a:pt x="295" y="163"/>
                      <a:pt x="321" y="178"/>
                    </a:cubicBezTo>
                    <a:cubicBezTo>
                      <a:pt x="321" y="178"/>
                      <a:pt x="266" y="201"/>
                      <a:pt x="210" y="185"/>
                    </a:cubicBezTo>
                    <a:cubicBezTo>
                      <a:pt x="210" y="185"/>
                      <a:pt x="134" y="161"/>
                      <a:pt x="73" y="189"/>
                    </a:cubicBezTo>
                    <a:lnTo>
                      <a:pt x="12" y="32"/>
                    </a:lnTo>
                    <a:lnTo>
                      <a:pt x="2" y="19"/>
                    </a:lnTo>
                    <a:lnTo>
                      <a:pt x="0" y="0"/>
                    </a:lnTo>
                    <a:lnTo>
                      <a:pt x="12" y="15"/>
                    </a:lnTo>
                    <a:lnTo>
                      <a:pt x="14" y="31"/>
                    </a:lnTo>
                    <a:close/>
                  </a:path>
                </a:pathLst>
              </a:custGeom>
              <a:gradFill flip="none" rotWithShape="1">
                <a:gsLst>
                  <a:gs pos="100000">
                    <a:srgbClr val="FC5454">
                      <a:alpha val="50000"/>
                    </a:srgbClr>
                  </a:gs>
                  <a:gs pos="0">
                    <a:srgbClr val="C20808">
                      <a:alpha val="50000"/>
                    </a:srgbClr>
                  </a:gs>
                </a:gsLst>
                <a:lin ang="17400000" scaled="0"/>
                <a:tileRect/>
              </a:gradFill>
              <a:ln w="12700" cap="flat" cmpd="sng" algn="ctr">
                <a:noFill/>
                <a:prstDash val="solid"/>
                <a:miter lim="800000"/>
              </a:ln>
              <a:effectLst>
                <a:outerShdw blurRad="381000" dist="127000" dir="5400000" algn="tr" rotWithShape="0">
                  <a:schemeClr val="bg2">
                    <a:lumMod val="75000"/>
                    <a:alpha val="40000"/>
                  </a:scheme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rgbClr val="FFFBF3"/>
                  </a:solidFill>
                  <a:effectLst/>
                  <a:uLnTx/>
                  <a:uFillTx/>
                  <a:latin typeface="微软雅黑" panose="020B0503020204020204" pitchFamily="34" charset="-122"/>
                  <a:ea typeface="微软雅黑" panose="020B0503020204020204" pitchFamily="34" charset="-122"/>
                  <a:cs typeface="阿里巴巴普惠体" panose="00020600040101010101" pitchFamily="18" charset="-122"/>
                  <a:sym typeface="阿里巴巴普惠体" panose="00020600040101010101" pitchFamily="18" charset="-122"/>
                </a:endParaRPr>
              </a:p>
            </p:txBody>
          </p:sp>
          <p:sp>
            <p:nvSpPr>
              <p:cNvPr id="13" name="Aitds3-4"/>
              <p:cNvSpPr/>
              <p:nvPr/>
            </p:nvSpPr>
            <p:spPr bwMode="auto">
              <a:xfrm rot="21425701">
                <a:off x="667072" y="1382861"/>
                <a:ext cx="2948135" cy="1853047"/>
              </a:xfrm>
              <a:custGeom>
                <a:avLst/>
                <a:gdLst>
                  <a:gd name="T0" fmla="*/ 14 w 321"/>
                  <a:gd name="T1" fmla="*/ 31 h 201"/>
                  <a:gd name="T2" fmla="*/ 90 w 321"/>
                  <a:gd name="T3" fmla="*/ 2 h 201"/>
                  <a:gd name="T4" fmla="*/ 163 w 321"/>
                  <a:gd name="T5" fmla="*/ 21 h 201"/>
                  <a:gd name="T6" fmla="*/ 277 w 321"/>
                  <a:gd name="T7" fmla="*/ 26 h 201"/>
                  <a:gd name="T8" fmla="*/ 284 w 321"/>
                  <a:gd name="T9" fmla="*/ 118 h 201"/>
                  <a:gd name="T10" fmla="*/ 321 w 321"/>
                  <a:gd name="T11" fmla="*/ 178 h 201"/>
                  <a:gd name="T12" fmla="*/ 210 w 321"/>
                  <a:gd name="T13" fmla="*/ 185 h 201"/>
                  <a:gd name="T14" fmla="*/ 73 w 321"/>
                  <a:gd name="T15" fmla="*/ 189 h 201"/>
                  <a:gd name="T16" fmla="*/ 12 w 321"/>
                  <a:gd name="T17" fmla="*/ 32 h 201"/>
                  <a:gd name="T18" fmla="*/ 2 w 321"/>
                  <a:gd name="T19" fmla="*/ 19 h 201"/>
                  <a:gd name="T20" fmla="*/ 0 w 321"/>
                  <a:gd name="T21" fmla="*/ 0 h 201"/>
                  <a:gd name="T22" fmla="*/ 12 w 321"/>
                  <a:gd name="T23" fmla="*/ 15 h 201"/>
                  <a:gd name="T24" fmla="*/ 14 w 321"/>
                  <a:gd name="T25" fmla="*/ 3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1" h="201">
                    <a:moveTo>
                      <a:pt x="14" y="31"/>
                    </a:moveTo>
                    <a:cubicBezTo>
                      <a:pt x="14" y="31"/>
                      <a:pt x="41" y="6"/>
                      <a:pt x="90" y="2"/>
                    </a:cubicBezTo>
                    <a:cubicBezTo>
                      <a:pt x="90" y="2"/>
                      <a:pt x="132" y="0"/>
                      <a:pt x="163" y="21"/>
                    </a:cubicBezTo>
                    <a:cubicBezTo>
                      <a:pt x="163" y="21"/>
                      <a:pt x="224" y="60"/>
                      <a:pt x="277" y="26"/>
                    </a:cubicBezTo>
                    <a:cubicBezTo>
                      <a:pt x="277" y="26"/>
                      <a:pt x="265" y="56"/>
                      <a:pt x="284" y="118"/>
                    </a:cubicBezTo>
                    <a:cubicBezTo>
                      <a:pt x="284" y="118"/>
                      <a:pt x="295" y="163"/>
                      <a:pt x="321" y="178"/>
                    </a:cubicBezTo>
                    <a:cubicBezTo>
                      <a:pt x="321" y="178"/>
                      <a:pt x="266" y="201"/>
                      <a:pt x="210" y="185"/>
                    </a:cubicBezTo>
                    <a:cubicBezTo>
                      <a:pt x="210" y="185"/>
                      <a:pt x="134" y="161"/>
                      <a:pt x="73" y="189"/>
                    </a:cubicBezTo>
                    <a:lnTo>
                      <a:pt x="12" y="32"/>
                    </a:lnTo>
                    <a:lnTo>
                      <a:pt x="2" y="19"/>
                    </a:lnTo>
                    <a:lnTo>
                      <a:pt x="0" y="0"/>
                    </a:lnTo>
                    <a:lnTo>
                      <a:pt x="12" y="15"/>
                    </a:lnTo>
                    <a:lnTo>
                      <a:pt x="14" y="31"/>
                    </a:lnTo>
                    <a:close/>
                  </a:path>
                </a:pathLst>
              </a:custGeom>
              <a:gradFill flip="none" rotWithShape="1">
                <a:gsLst>
                  <a:gs pos="100000">
                    <a:srgbClr val="FF0000"/>
                  </a:gs>
                  <a:gs pos="0">
                    <a:srgbClr val="B50008"/>
                  </a:gs>
                </a:gsLst>
                <a:lin ang="17400000" scaled="0"/>
                <a:tileRect/>
              </a:gradFill>
              <a:ln w="12700" cap="flat" cmpd="sng" algn="ctr">
                <a:noFill/>
                <a:prstDash val="solid"/>
                <a:miter lim="800000"/>
              </a:ln>
              <a:effectLst>
                <a:outerShdw blurRad="381000" dist="127000" dir="5400000" algn="tr" rotWithShape="0">
                  <a:schemeClr val="bg2">
                    <a:lumMod val="75000"/>
                    <a:alpha val="40000"/>
                  </a:scheme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800" b="1" i="0" u="none" strike="noStrike" kern="0" cap="none" spc="0" normalizeH="0" baseline="0" noProof="0" dirty="0">
                    <a:ln>
                      <a:noFill/>
                    </a:ln>
                    <a:solidFill>
                      <a:srgbClr val="FFFBF3"/>
                    </a:solidFill>
                    <a:effectLst/>
                    <a:uLnTx/>
                    <a:uFillTx/>
                    <a:latin typeface="微软雅黑" panose="020B0503020204020204" pitchFamily="34" charset="-122"/>
                    <a:ea typeface="微软雅黑" panose="020B0503020204020204" pitchFamily="34" charset="-122"/>
                    <a:cs typeface="阿里巴巴普惠体" panose="00020600040101010101" pitchFamily="18" charset="-122"/>
                    <a:sym typeface="阿里巴巴普惠体" panose="00020600040101010101" pitchFamily="18" charset="-122"/>
                  </a:rPr>
                  <a:t>01</a:t>
                </a:r>
                <a:endParaRPr kumimoji="0" lang="zh-CN" altLang="en-US" sz="2800" b="1" i="0" u="none" strike="noStrike" kern="0" cap="none" spc="0" normalizeH="0" baseline="0" noProof="0" dirty="0">
                  <a:ln>
                    <a:noFill/>
                  </a:ln>
                  <a:solidFill>
                    <a:srgbClr val="FFFBF3"/>
                  </a:solidFill>
                  <a:effectLst/>
                  <a:uLnTx/>
                  <a:uFillTx/>
                  <a:latin typeface="微软雅黑" panose="020B0503020204020204" pitchFamily="34" charset="-122"/>
                  <a:ea typeface="微软雅黑" panose="020B0503020204020204" pitchFamily="34" charset="-122"/>
                  <a:cs typeface="阿里巴巴普惠体" panose="00020600040101010101" pitchFamily="18" charset="-122"/>
                  <a:sym typeface="阿里巴巴普惠体" panose="00020600040101010101" pitchFamily="18" charset="-122"/>
                </a:endParaRPr>
              </a:p>
            </p:txBody>
          </p:sp>
        </p:grpSp>
      </p:grpSp>
      <p:grpSp>
        <p:nvGrpSpPr>
          <p:cNvPr id="14" name="Aitds4"/>
          <p:cNvGrpSpPr/>
          <p:nvPr/>
        </p:nvGrpSpPr>
        <p:grpSpPr>
          <a:xfrm>
            <a:off x="290286" y="3381658"/>
            <a:ext cx="5384601" cy="954053"/>
            <a:chOff x="4529963" y="2971207"/>
            <a:chExt cx="5384601" cy="954053"/>
          </a:xfrm>
        </p:grpSpPr>
        <p:sp>
          <p:nvSpPr>
            <p:cNvPr id="15" name="Aitds4-1"/>
            <p:cNvSpPr/>
            <p:nvPr/>
          </p:nvSpPr>
          <p:spPr>
            <a:xfrm>
              <a:off x="5492528" y="3195852"/>
              <a:ext cx="4422036" cy="609172"/>
            </a:xfrm>
            <a:prstGeom prst="roundRect">
              <a:avLst>
                <a:gd name="adj" fmla="val 14980"/>
              </a:avLst>
            </a:prstGeom>
            <a:gradFill flip="none" rotWithShape="1">
              <a:gsLst>
                <a:gs pos="100000">
                  <a:srgbClr val="FF0000"/>
                </a:gs>
                <a:gs pos="0">
                  <a:srgbClr val="B50008"/>
                </a:gs>
              </a:gsLst>
              <a:lin ang="17400000" scaled="0"/>
              <a:tileRect/>
            </a:gradFill>
            <a:ln w="12700" cap="flat" cmpd="sng" algn="ctr">
              <a:noFill/>
              <a:prstDash val="solid"/>
              <a:miter lim="800000"/>
            </a:ln>
            <a:effectLst>
              <a:outerShdw blurRad="381000" dist="127000" dir="5400000" algn="tr" rotWithShape="0">
                <a:schemeClr val="bg2">
                  <a:lumMod val="75000"/>
                  <a:alpha val="40000"/>
                </a:schemeClr>
              </a:outerShdw>
            </a:effectLst>
          </p:spPr>
          <p:txBody>
            <a:bodyPr rtlCol="0" anchor="ctr"/>
            <a:lstStyle/>
            <a:p>
              <a:pPr algn="ctr"/>
              <a:r>
                <a:rPr lang="zh-CN" altLang="en-US" sz="2000" b="1" dirty="0">
                  <a:solidFill>
                    <a:srgbClr val="FFFBF3"/>
                  </a:solidFill>
                  <a:latin typeface="微软雅黑" panose="020B0503020204020204" pitchFamily="34" charset="-122"/>
                  <a:ea typeface="微软雅黑" panose="020B0503020204020204" pitchFamily="34" charset="-122"/>
                  <a:cs typeface="阿里巴巴普惠体" panose="00020600040101010101" pitchFamily="18" charset="-122"/>
                  <a:sym typeface="阿里巴巴普惠体" panose="00020600040101010101" pitchFamily="18" charset="-122"/>
                </a:rPr>
                <a:t>为什么要有斗争精神</a:t>
              </a:r>
              <a:endParaRPr lang="zh-CN" altLang="en-US" sz="2000" b="1" dirty="0">
                <a:solidFill>
                  <a:srgbClr val="FFFBF3"/>
                </a:solidFill>
                <a:latin typeface="微软雅黑" panose="020B0503020204020204" pitchFamily="34" charset="-122"/>
                <a:ea typeface="微软雅黑" panose="020B0503020204020204" pitchFamily="34" charset="-122"/>
                <a:cs typeface="阿里巴巴普惠体" panose="00020600040101010101" pitchFamily="18" charset="-122"/>
                <a:sym typeface="阿里巴巴普惠体" panose="00020600040101010101" pitchFamily="18" charset="-122"/>
              </a:endParaRPr>
            </a:p>
          </p:txBody>
        </p:sp>
        <p:grpSp>
          <p:nvGrpSpPr>
            <p:cNvPr id="16" name="组合 15"/>
            <p:cNvGrpSpPr/>
            <p:nvPr/>
          </p:nvGrpSpPr>
          <p:grpSpPr>
            <a:xfrm>
              <a:off x="4529963" y="2971207"/>
              <a:ext cx="1536597" cy="954053"/>
              <a:chOff x="631416" y="1361439"/>
              <a:chExt cx="3019017" cy="1874469"/>
            </a:xfrm>
          </p:grpSpPr>
          <p:sp>
            <p:nvSpPr>
              <p:cNvPr id="17" name="Aitds4-2"/>
              <p:cNvSpPr/>
              <p:nvPr/>
            </p:nvSpPr>
            <p:spPr bwMode="auto">
              <a:xfrm rot="391565">
                <a:off x="702298" y="1361439"/>
                <a:ext cx="2948135" cy="1853047"/>
              </a:xfrm>
              <a:custGeom>
                <a:avLst/>
                <a:gdLst>
                  <a:gd name="T0" fmla="*/ 14 w 321"/>
                  <a:gd name="T1" fmla="*/ 31 h 201"/>
                  <a:gd name="T2" fmla="*/ 90 w 321"/>
                  <a:gd name="T3" fmla="*/ 2 h 201"/>
                  <a:gd name="T4" fmla="*/ 163 w 321"/>
                  <a:gd name="T5" fmla="*/ 21 h 201"/>
                  <a:gd name="T6" fmla="*/ 277 w 321"/>
                  <a:gd name="T7" fmla="*/ 26 h 201"/>
                  <a:gd name="T8" fmla="*/ 284 w 321"/>
                  <a:gd name="T9" fmla="*/ 118 h 201"/>
                  <a:gd name="T10" fmla="*/ 321 w 321"/>
                  <a:gd name="T11" fmla="*/ 178 h 201"/>
                  <a:gd name="T12" fmla="*/ 210 w 321"/>
                  <a:gd name="T13" fmla="*/ 185 h 201"/>
                  <a:gd name="T14" fmla="*/ 73 w 321"/>
                  <a:gd name="T15" fmla="*/ 189 h 201"/>
                  <a:gd name="T16" fmla="*/ 12 w 321"/>
                  <a:gd name="T17" fmla="*/ 32 h 201"/>
                  <a:gd name="T18" fmla="*/ 2 w 321"/>
                  <a:gd name="T19" fmla="*/ 19 h 201"/>
                  <a:gd name="T20" fmla="*/ 0 w 321"/>
                  <a:gd name="T21" fmla="*/ 0 h 201"/>
                  <a:gd name="T22" fmla="*/ 12 w 321"/>
                  <a:gd name="T23" fmla="*/ 15 h 201"/>
                  <a:gd name="T24" fmla="*/ 14 w 321"/>
                  <a:gd name="T25" fmla="*/ 3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1" h="201">
                    <a:moveTo>
                      <a:pt x="14" y="31"/>
                    </a:moveTo>
                    <a:cubicBezTo>
                      <a:pt x="14" y="31"/>
                      <a:pt x="41" y="6"/>
                      <a:pt x="90" y="2"/>
                    </a:cubicBezTo>
                    <a:cubicBezTo>
                      <a:pt x="90" y="2"/>
                      <a:pt x="132" y="0"/>
                      <a:pt x="163" y="21"/>
                    </a:cubicBezTo>
                    <a:cubicBezTo>
                      <a:pt x="163" y="21"/>
                      <a:pt x="224" y="60"/>
                      <a:pt x="277" y="26"/>
                    </a:cubicBezTo>
                    <a:cubicBezTo>
                      <a:pt x="277" y="26"/>
                      <a:pt x="265" y="56"/>
                      <a:pt x="284" y="118"/>
                    </a:cubicBezTo>
                    <a:cubicBezTo>
                      <a:pt x="284" y="118"/>
                      <a:pt x="295" y="163"/>
                      <a:pt x="321" y="178"/>
                    </a:cubicBezTo>
                    <a:cubicBezTo>
                      <a:pt x="321" y="178"/>
                      <a:pt x="266" y="201"/>
                      <a:pt x="210" y="185"/>
                    </a:cubicBezTo>
                    <a:cubicBezTo>
                      <a:pt x="210" y="185"/>
                      <a:pt x="134" y="161"/>
                      <a:pt x="73" y="189"/>
                    </a:cubicBezTo>
                    <a:lnTo>
                      <a:pt x="12" y="32"/>
                    </a:lnTo>
                    <a:lnTo>
                      <a:pt x="2" y="19"/>
                    </a:lnTo>
                    <a:lnTo>
                      <a:pt x="0" y="0"/>
                    </a:lnTo>
                    <a:lnTo>
                      <a:pt x="12" y="15"/>
                    </a:lnTo>
                    <a:lnTo>
                      <a:pt x="14" y="31"/>
                    </a:lnTo>
                    <a:close/>
                  </a:path>
                </a:pathLst>
              </a:custGeom>
              <a:gradFill flip="none" rotWithShape="1">
                <a:gsLst>
                  <a:gs pos="100000">
                    <a:srgbClr val="FC5454">
                      <a:alpha val="30000"/>
                    </a:srgbClr>
                  </a:gs>
                  <a:gs pos="0">
                    <a:srgbClr val="C20808">
                      <a:alpha val="30000"/>
                    </a:srgbClr>
                  </a:gs>
                </a:gsLst>
                <a:lin ang="17400000" scaled="0"/>
                <a:tileRect/>
              </a:gradFill>
              <a:ln w="12700" cap="flat" cmpd="sng" algn="ctr">
                <a:noFill/>
                <a:prstDash val="solid"/>
                <a:miter lim="800000"/>
              </a:ln>
              <a:effectLst>
                <a:outerShdw blurRad="381000" dist="127000" dir="5400000" algn="tr" rotWithShape="0">
                  <a:schemeClr val="bg2">
                    <a:lumMod val="75000"/>
                    <a:alpha val="40000"/>
                  </a:scheme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rgbClr val="FFFBF3"/>
                  </a:solidFill>
                  <a:effectLst/>
                  <a:uLnTx/>
                  <a:uFillTx/>
                  <a:latin typeface="微软雅黑" panose="020B0503020204020204" pitchFamily="34" charset="-122"/>
                  <a:ea typeface="微软雅黑" panose="020B0503020204020204" pitchFamily="34" charset="-122"/>
                  <a:cs typeface="阿里巴巴普惠体" panose="00020600040101010101" pitchFamily="18" charset="-122"/>
                  <a:sym typeface="阿里巴巴普惠体" panose="00020600040101010101" pitchFamily="18" charset="-122"/>
                </a:endParaRPr>
              </a:p>
            </p:txBody>
          </p:sp>
          <p:sp>
            <p:nvSpPr>
              <p:cNvPr id="18" name="Aitds4-3"/>
              <p:cNvSpPr/>
              <p:nvPr/>
            </p:nvSpPr>
            <p:spPr bwMode="auto">
              <a:xfrm rot="208630">
                <a:off x="631416" y="1377907"/>
                <a:ext cx="2948135" cy="1853047"/>
              </a:xfrm>
              <a:custGeom>
                <a:avLst/>
                <a:gdLst>
                  <a:gd name="T0" fmla="*/ 14 w 321"/>
                  <a:gd name="T1" fmla="*/ 31 h 201"/>
                  <a:gd name="T2" fmla="*/ 90 w 321"/>
                  <a:gd name="T3" fmla="*/ 2 h 201"/>
                  <a:gd name="T4" fmla="*/ 163 w 321"/>
                  <a:gd name="T5" fmla="*/ 21 h 201"/>
                  <a:gd name="T6" fmla="*/ 277 w 321"/>
                  <a:gd name="T7" fmla="*/ 26 h 201"/>
                  <a:gd name="T8" fmla="*/ 284 w 321"/>
                  <a:gd name="T9" fmla="*/ 118 h 201"/>
                  <a:gd name="T10" fmla="*/ 321 w 321"/>
                  <a:gd name="T11" fmla="*/ 178 h 201"/>
                  <a:gd name="T12" fmla="*/ 210 w 321"/>
                  <a:gd name="T13" fmla="*/ 185 h 201"/>
                  <a:gd name="T14" fmla="*/ 73 w 321"/>
                  <a:gd name="T15" fmla="*/ 189 h 201"/>
                  <a:gd name="T16" fmla="*/ 12 w 321"/>
                  <a:gd name="T17" fmla="*/ 32 h 201"/>
                  <a:gd name="T18" fmla="*/ 2 w 321"/>
                  <a:gd name="T19" fmla="*/ 19 h 201"/>
                  <a:gd name="T20" fmla="*/ 0 w 321"/>
                  <a:gd name="T21" fmla="*/ 0 h 201"/>
                  <a:gd name="T22" fmla="*/ 12 w 321"/>
                  <a:gd name="T23" fmla="*/ 15 h 201"/>
                  <a:gd name="T24" fmla="*/ 14 w 321"/>
                  <a:gd name="T25" fmla="*/ 3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1" h="201">
                    <a:moveTo>
                      <a:pt x="14" y="31"/>
                    </a:moveTo>
                    <a:cubicBezTo>
                      <a:pt x="14" y="31"/>
                      <a:pt x="41" y="6"/>
                      <a:pt x="90" y="2"/>
                    </a:cubicBezTo>
                    <a:cubicBezTo>
                      <a:pt x="90" y="2"/>
                      <a:pt x="132" y="0"/>
                      <a:pt x="163" y="21"/>
                    </a:cubicBezTo>
                    <a:cubicBezTo>
                      <a:pt x="163" y="21"/>
                      <a:pt x="224" y="60"/>
                      <a:pt x="277" y="26"/>
                    </a:cubicBezTo>
                    <a:cubicBezTo>
                      <a:pt x="277" y="26"/>
                      <a:pt x="265" y="56"/>
                      <a:pt x="284" y="118"/>
                    </a:cubicBezTo>
                    <a:cubicBezTo>
                      <a:pt x="284" y="118"/>
                      <a:pt x="295" y="163"/>
                      <a:pt x="321" y="178"/>
                    </a:cubicBezTo>
                    <a:cubicBezTo>
                      <a:pt x="321" y="178"/>
                      <a:pt x="266" y="201"/>
                      <a:pt x="210" y="185"/>
                    </a:cubicBezTo>
                    <a:cubicBezTo>
                      <a:pt x="210" y="185"/>
                      <a:pt x="134" y="161"/>
                      <a:pt x="73" y="189"/>
                    </a:cubicBezTo>
                    <a:lnTo>
                      <a:pt x="12" y="32"/>
                    </a:lnTo>
                    <a:lnTo>
                      <a:pt x="2" y="19"/>
                    </a:lnTo>
                    <a:lnTo>
                      <a:pt x="0" y="0"/>
                    </a:lnTo>
                    <a:lnTo>
                      <a:pt x="12" y="15"/>
                    </a:lnTo>
                    <a:lnTo>
                      <a:pt x="14" y="31"/>
                    </a:lnTo>
                    <a:close/>
                  </a:path>
                </a:pathLst>
              </a:custGeom>
              <a:gradFill flip="none" rotWithShape="1">
                <a:gsLst>
                  <a:gs pos="100000">
                    <a:srgbClr val="FC5454">
                      <a:alpha val="50000"/>
                    </a:srgbClr>
                  </a:gs>
                  <a:gs pos="0">
                    <a:srgbClr val="C20808">
                      <a:alpha val="50000"/>
                    </a:srgbClr>
                  </a:gs>
                </a:gsLst>
                <a:lin ang="17400000" scaled="0"/>
                <a:tileRect/>
              </a:gradFill>
              <a:ln w="12700" cap="flat" cmpd="sng" algn="ctr">
                <a:noFill/>
                <a:prstDash val="solid"/>
                <a:miter lim="800000"/>
              </a:ln>
              <a:effectLst>
                <a:outerShdw blurRad="381000" dist="127000" dir="5400000" algn="tr" rotWithShape="0">
                  <a:schemeClr val="bg2">
                    <a:lumMod val="75000"/>
                    <a:alpha val="40000"/>
                  </a:scheme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rgbClr val="FFFBF3"/>
                  </a:solidFill>
                  <a:effectLst/>
                  <a:uLnTx/>
                  <a:uFillTx/>
                  <a:latin typeface="微软雅黑" panose="020B0503020204020204" pitchFamily="34" charset="-122"/>
                  <a:ea typeface="微软雅黑" panose="020B0503020204020204" pitchFamily="34" charset="-122"/>
                  <a:cs typeface="阿里巴巴普惠体" panose="00020600040101010101" pitchFamily="18" charset="-122"/>
                  <a:sym typeface="阿里巴巴普惠体" panose="00020600040101010101" pitchFamily="18" charset="-122"/>
                </a:endParaRPr>
              </a:p>
            </p:txBody>
          </p:sp>
          <p:sp>
            <p:nvSpPr>
              <p:cNvPr id="19" name="Aitds4-4"/>
              <p:cNvSpPr/>
              <p:nvPr/>
            </p:nvSpPr>
            <p:spPr bwMode="auto">
              <a:xfrm rot="21425701">
                <a:off x="667072" y="1382861"/>
                <a:ext cx="2948135" cy="1853047"/>
              </a:xfrm>
              <a:custGeom>
                <a:avLst/>
                <a:gdLst>
                  <a:gd name="T0" fmla="*/ 14 w 321"/>
                  <a:gd name="T1" fmla="*/ 31 h 201"/>
                  <a:gd name="T2" fmla="*/ 90 w 321"/>
                  <a:gd name="T3" fmla="*/ 2 h 201"/>
                  <a:gd name="T4" fmla="*/ 163 w 321"/>
                  <a:gd name="T5" fmla="*/ 21 h 201"/>
                  <a:gd name="T6" fmla="*/ 277 w 321"/>
                  <a:gd name="T7" fmla="*/ 26 h 201"/>
                  <a:gd name="T8" fmla="*/ 284 w 321"/>
                  <a:gd name="T9" fmla="*/ 118 h 201"/>
                  <a:gd name="T10" fmla="*/ 321 w 321"/>
                  <a:gd name="T11" fmla="*/ 178 h 201"/>
                  <a:gd name="T12" fmla="*/ 210 w 321"/>
                  <a:gd name="T13" fmla="*/ 185 h 201"/>
                  <a:gd name="T14" fmla="*/ 73 w 321"/>
                  <a:gd name="T15" fmla="*/ 189 h 201"/>
                  <a:gd name="T16" fmla="*/ 12 w 321"/>
                  <a:gd name="T17" fmla="*/ 32 h 201"/>
                  <a:gd name="T18" fmla="*/ 2 w 321"/>
                  <a:gd name="T19" fmla="*/ 19 h 201"/>
                  <a:gd name="T20" fmla="*/ 0 w 321"/>
                  <a:gd name="T21" fmla="*/ 0 h 201"/>
                  <a:gd name="T22" fmla="*/ 12 w 321"/>
                  <a:gd name="T23" fmla="*/ 15 h 201"/>
                  <a:gd name="T24" fmla="*/ 14 w 321"/>
                  <a:gd name="T25" fmla="*/ 3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1" h="201">
                    <a:moveTo>
                      <a:pt x="14" y="31"/>
                    </a:moveTo>
                    <a:cubicBezTo>
                      <a:pt x="14" y="31"/>
                      <a:pt x="41" y="6"/>
                      <a:pt x="90" y="2"/>
                    </a:cubicBezTo>
                    <a:cubicBezTo>
                      <a:pt x="90" y="2"/>
                      <a:pt x="132" y="0"/>
                      <a:pt x="163" y="21"/>
                    </a:cubicBezTo>
                    <a:cubicBezTo>
                      <a:pt x="163" y="21"/>
                      <a:pt x="224" y="60"/>
                      <a:pt x="277" y="26"/>
                    </a:cubicBezTo>
                    <a:cubicBezTo>
                      <a:pt x="277" y="26"/>
                      <a:pt x="265" y="56"/>
                      <a:pt x="284" y="118"/>
                    </a:cubicBezTo>
                    <a:cubicBezTo>
                      <a:pt x="284" y="118"/>
                      <a:pt x="295" y="163"/>
                      <a:pt x="321" y="178"/>
                    </a:cubicBezTo>
                    <a:cubicBezTo>
                      <a:pt x="321" y="178"/>
                      <a:pt x="266" y="201"/>
                      <a:pt x="210" y="185"/>
                    </a:cubicBezTo>
                    <a:cubicBezTo>
                      <a:pt x="210" y="185"/>
                      <a:pt x="134" y="161"/>
                      <a:pt x="73" y="189"/>
                    </a:cubicBezTo>
                    <a:lnTo>
                      <a:pt x="12" y="32"/>
                    </a:lnTo>
                    <a:lnTo>
                      <a:pt x="2" y="19"/>
                    </a:lnTo>
                    <a:lnTo>
                      <a:pt x="0" y="0"/>
                    </a:lnTo>
                    <a:lnTo>
                      <a:pt x="12" y="15"/>
                    </a:lnTo>
                    <a:lnTo>
                      <a:pt x="14" y="31"/>
                    </a:lnTo>
                    <a:close/>
                  </a:path>
                </a:pathLst>
              </a:custGeom>
              <a:gradFill flip="none" rotWithShape="1">
                <a:gsLst>
                  <a:gs pos="100000">
                    <a:srgbClr val="FF0000"/>
                  </a:gs>
                  <a:gs pos="0">
                    <a:srgbClr val="B50008"/>
                  </a:gs>
                </a:gsLst>
                <a:lin ang="17400000" scaled="0"/>
                <a:tileRect/>
              </a:gradFill>
              <a:ln w="12700" cap="flat" cmpd="sng" algn="ctr">
                <a:noFill/>
                <a:prstDash val="solid"/>
                <a:miter lim="800000"/>
              </a:ln>
              <a:effectLst>
                <a:outerShdw blurRad="381000" dist="127000" dir="5400000" algn="tr" rotWithShape="0">
                  <a:schemeClr val="bg2">
                    <a:lumMod val="75000"/>
                    <a:alpha val="40000"/>
                  </a:schemeClr>
                </a:outerShdw>
              </a:effectLst>
            </p:spPr>
            <p:txBody>
              <a:bodyPr rtlCol="0" anchor="ctr"/>
              <a:lstStyle/>
              <a:p>
                <a:pPr algn="ctr">
                  <a:defRPr/>
                </a:pPr>
                <a:r>
                  <a:rPr lang="en-US" altLang="zh-CN" sz="2800" b="1" kern="0" dirty="0">
                    <a:solidFill>
                      <a:srgbClr val="FFFBF3"/>
                    </a:solidFill>
                    <a:latin typeface="微软雅黑" panose="020B0503020204020204" pitchFamily="34" charset="-122"/>
                    <a:ea typeface="微软雅黑" panose="020B0503020204020204" pitchFamily="34" charset="-122"/>
                    <a:cs typeface="阿里巴巴普惠体" panose="00020600040101010101" pitchFamily="18" charset="-122"/>
                    <a:sym typeface="阿里巴巴普惠体" panose="00020600040101010101" pitchFamily="18" charset="-122"/>
                  </a:rPr>
                  <a:t>02</a:t>
                </a:r>
                <a:endParaRPr lang="zh-CN" altLang="en-US" sz="2800" b="1" kern="0" dirty="0">
                  <a:solidFill>
                    <a:srgbClr val="FFFBF3"/>
                  </a:solidFill>
                  <a:latin typeface="微软雅黑" panose="020B0503020204020204" pitchFamily="34" charset="-122"/>
                  <a:ea typeface="微软雅黑" panose="020B0503020204020204" pitchFamily="34" charset="-122"/>
                  <a:cs typeface="阿里巴巴普惠体" panose="00020600040101010101" pitchFamily="18" charset="-122"/>
                  <a:sym typeface="阿里巴巴普惠体" panose="00020600040101010101" pitchFamily="18" charset="-122"/>
                </a:endParaRPr>
              </a:p>
            </p:txBody>
          </p:sp>
        </p:grpSp>
      </p:grpSp>
      <p:grpSp>
        <p:nvGrpSpPr>
          <p:cNvPr id="20" name="Aitds5"/>
          <p:cNvGrpSpPr/>
          <p:nvPr/>
        </p:nvGrpSpPr>
        <p:grpSpPr>
          <a:xfrm>
            <a:off x="6274596" y="1824685"/>
            <a:ext cx="5384601" cy="954053"/>
            <a:chOff x="4529963" y="2971207"/>
            <a:chExt cx="5384601" cy="954053"/>
          </a:xfrm>
        </p:grpSpPr>
        <p:sp>
          <p:nvSpPr>
            <p:cNvPr id="21" name="Aitds5-1"/>
            <p:cNvSpPr/>
            <p:nvPr/>
          </p:nvSpPr>
          <p:spPr>
            <a:xfrm>
              <a:off x="5492528" y="3195852"/>
              <a:ext cx="4422036" cy="609172"/>
            </a:xfrm>
            <a:prstGeom prst="roundRect">
              <a:avLst>
                <a:gd name="adj" fmla="val 14980"/>
              </a:avLst>
            </a:prstGeom>
            <a:gradFill flip="none" rotWithShape="1">
              <a:gsLst>
                <a:gs pos="100000">
                  <a:srgbClr val="FF0000"/>
                </a:gs>
                <a:gs pos="0">
                  <a:srgbClr val="B50008"/>
                </a:gs>
              </a:gsLst>
              <a:lin ang="17400000" scaled="0"/>
              <a:tileRect/>
            </a:gradFill>
            <a:ln w="12700" cap="flat" cmpd="sng" algn="ctr">
              <a:noFill/>
              <a:prstDash val="solid"/>
              <a:miter lim="800000"/>
            </a:ln>
            <a:effectLst>
              <a:outerShdw blurRad="381000" dist="127000" dir="5400000" algn="tr" rotWithShape="0">
                <a:schemeClr val="bg2">
                  <a:lumMod val="75000"/>
                  <a:alpha val="40000"/>
                </a:schemeClr>
              </a:outerShdw>
            </a:effectLst>
          </p:spPr>
          <p:txBody>
            <a:bodyPr rtlCol="0" anchor="ctr"/>
            <a:lstStyle/>
            <a:p>
              <a:pPr algn="ctr"/>
              <a:r>
                <a:rPr lang="zh-CN" altLang="en-US" sz="2000" b="1" dirty="0">
                  <a:solidFill>
                    <a:srgbClr val="FFFBF3"/>
                  </a:solidFill>
                  <a:latin typeface="微软雅黑" panose="020B0503020204020204" pitchFamily="34" charset="-122"/>
                  <a:ea typeface="微软雅黑" panose="020B0503020204020204" pitchFamily="34" charset="-122"/>
                  <a:cs typeface="阿里巴巴普惠体" panose="00020600040101010101" pitchFamily="18" charset="-122"/>
                  <a:sym typeface="阿里巴巴普惠体" panose="00020600040101010101" pitchFamily="18" charset="-122"/>
                </a:rPr>
                <a:t>如何发扬斗争精神</a:t>
              </a:r>
              <a:endParaRPr lang="zh-CN" altLang="en-US" sz="2000" b="1" dirty="0">
                <a:solidFill>
                  <a:srgbClr val="FFFBF3"/>
                </a:solidFill>
                <a:latin typeface="微软雅黑" panose="020B0503020204020204" pitchFamily="34" charset="-122"/>
                <a:ea typeface="微软雅黑" panose="020B0503020204020204" pitchFamily="34" charset="-122"/>
                <a:cs typeface="阿里巴巴普惠体" panose="00020600040101010101" pitchFamily="18" charset="-122"/>
                <a:sym typeface="阿里巴巴普惠体" panose="00020600040101010101" pitchFamily="18" charset="-122"/>
              </a:endParaRPr>
            </a:p>
          </p:txBody>
        </p:sp>
        <p:grpSp>
          <p:nvGrpSpPr>
            <p:cNvPr id="22" name="组合 21"/>
            <p:cNvGrpSpPr/>
            <p:nvPr/>
          </p:nvGrpSpPr>
          <p:grpSpPr>
            <a:xfrm>
              <a:off x="4529963" y="2971207"/>
              <a:ext cx="1536597" cy="954053"/>
              <a:chOff x="631416" y="1361439"/>
              <a:chExt cx="3019017" cy="1874469"/>
            </a:xfrm>
          </p:grpSpPr>
          <p:sp>
            <p:nvSpPr>
              <p:cNvPr id="23" name="Aitds5-2"/>
              <p:cNvSpPr/>
              <p:nvPr/>
            </p:nvSpPr>
            <p:spPr bwMode="auto">
              <a:xfrm rot="391565">
                <a:off x="702298" y="1361439"/>
                <a:ext cx="2948135" cy="1853047"/>
              </a:xfrm>
              <a:custGeom>
                <a:avLst/>
                <a:gdLst>
                  <a:gd name="T0" fmla="*/ 14 w 321"/>
                  <a:gd name="T1" fmla="*/ 31 h 201"/>
                  <a:gd name="T2" fmla="*/ 90 w 321"/>
                  <a:gd name="T3" fmla="*/ 2 h 201"/>
                  <a:gd name="T4" fmla="*/ 163 w 321"/>
                  <a:gd name="T5" fmla="*/ 21 h 201"/>
                  <a:gd name="T6" fmla="*/ 277 w 321"/>
                  <a:gd name="T7" fmla="*/ 26 h 201"/>
                  <a:gd name="T8" fmla="*/ 284 w 321"/>
                  <a:gd name="T9" fmla="*/ 118 h 201"/>
                  <a:gd name="T10" fmla="*/ 321 w 321"/>
                  <a:gd name="T11" fmla="*/ 178 h 201"/>
                  <a:gd name="T12" fmla="*/ 210 w 321"/>
                  <a:gd name="T13" fmla="*/ 185 h 201"/>
                  <a:gd name="T14" fmla="*/ 73 w 321"/>
                  <a:gd name="T15" fmla="*/ 189 h 201"/>
                  <a:gd name="T16" fmla="*/ 12 w 321"/>
                  <a:gd name="T17" fmla="*/ 32 h 201"/>
                  <a:gd name="T18" fmla="*/ 2 w 321"/>
                  <a:gd name="T19" fmla="*/ 19 h 201"/>
                  <a:gd name="T20" fmla="*/ 0 w 321"/>
                  <a:gd name="T21" fmla="*/ 0 h 201"/>
                  <a:gd name="T22" fmla="*/ 12 w 321"/>
                  <a:gd name="T23" fmla="*/ 15 h 201"/>
                  <a:gd name="T24" fmla="*/ 14 w 321"/>
                  <a:gd name="T25" fmla="*/ 3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1" h="201">
                    <a:moveTo>
                      <a:pt x="14" y="31"/>
                    </a:moveTo>
                    <a:cubicBezTo>
                      <a:pt x="14" y="31"/>
                      <a:pt x="41" y="6"/>
                      <a:pt x="90" y="2"/>
                    </a:cubicBezTo>
                    <a:cubicBezTo>
                      <a:pt x="90" y="2"/>
                      <a:pt x="132" y="0"/>
                      <a:pt x="163" y="21"/>
                    </a:cubicBezTo>
                    <a:cubicBezTo>
                      <a:pt x="163" y="21"/>
                      <a:pt x="224" y="60"/>
                      <a:pt x="277" y="26"/>
                    </a:cubicBezTo>
                    <a:cubicBezTo>
                      <a:pt x="277" y="26"/>
                      <a:pt x="265" y="56"/>
                      <a:pt x="284" y="118"/>
                    </a:cubicBezTo>
                    <a:cubicBezTo>
                      <a:pt x="284" y="118"/>
                      <a:pt x="295" y="163"/>
                      <a:pt x="321" y="178"/>
                    </a:cubicBezTo>
                    <a:cubicBezTo>
                      <a:pt x="321" y="178"/>
                      <a:pt x="266" y="201"/>
                      <a:pt x="210" y="185"/>
                    </a:cubicBezTo>
                    <a:cubicBezTo>
                      <a:pt x="210" y="185"/>
                      <a:pt x="134" y="161"/>
                      <a:pt x="73" y="189"/>
                    </a:cubicBezTo>
                    <a:lnTo>
                      <a:pt x="12" y="32"/>
                    </a:lnTo>
                    <a:lnTo>
                      <a:pt x="2" y="19"/>
                    </a:lnTo>
                    <a:lnTo>
                      <a:pt x="0" y="0"/>
                    </a:lnTo>
                    <a:lnTo>
                      <a:pt x="12" y="15"/>
                    </a:lnTo>
                    <a:lnTo>
                      <a:pt x="14" y="31"/>
                    </a:lnTo>
                    <a:close/>
                  </a:path>
                </a:pathLst>
              </a:custGeom>
              <a:gradFill flip="none" rotWithShape="1">
                <a:gsLst>
                  <a:gs pos="100000">
                    <a:srgbClr val="FC5454">
                      <a:alpha val="30000"/>
                    </a:srgbClr>
                  </a:gs>
                  <a:gs pos="0">
                    <a:srgbClr val="C20808">
                      <a:alpha val="30000"/>
                    </a:srgbClr>
                  </a:gs>
                </a:gsLst>
                <a:lin ang="17400000" scaled="0"/>
                <a:tileRect/>
              </a:gradFill>
              <a:ln w="12700" cap="flat" cmpd="sng" algn="ctr">
                <a:noFill/>
                <a:prstDash val="solid"/>
                <a:miter lim="800000"/>
              </a:ln>
              <a:effectLst>
                <a:outerShdw blurRad="381000" dist="127000" dir="5400000" algn="tr" rotWithShape="0">
                  <a:schemeClr val="bg2">
                    <a:lumMod val="75000"/>
                    <a:alpha val="40000"/>
                  </a:scheme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rgbClr val="FFFBF3"/>
                  </a:solidFill>
                  <a:effectLst/>
                  <a:uLnTx/>
                  <a:uFillTx/>
                  <a:latin typeface="微软雅黑" panose="020B0503020204020204" pitchFamily="34" charset="-122"/>
                  <a:ea typeface="微软雅黑" panose="020B0503020204020204" pitchFamily="34" charset="-122"/>
                  <a:cs typeface="阿里巴巴普惠体" panose="00020600040101010101" pitchFamily="18" charset="-122"/>
                  <a:sym typeface="阿里巴巴普惠体" panose="00020600040101010101" pitchFamily="18" charset="-122"/>
                </a:endParaRPr>
              </a:p>
            </p:txBody>
          </p:sp>
          <p:sp>
            <p:nvSpPr>
              <p:cNvPr id="24" name="Aitds5-3"/>
              <p:cNvSpPr/>
              <p:nvPr/>
            </p:nvSpPr>
            <p:spPr bwMode="auto">
              <a:xfrm rot="208630">
                <a:off x="631416" y="1377907"/>
                <a:ext cx="2948135" cy="1853047"/>
              </a:xfrm>
              <a:custGeom>
                <a:avLst/>
                <a:gdLst>
                  <a:gd name="T0" fmla="*/ 14 w 321"/>
                  <a:gd name="T1" fmla="*/ 31 h 201"/>
                  <a:gd name="T2" fmla="*/ 90 w 321"/>
                  <a:gd name="T3" fmla="*/ 2 h 201"/>
                  <a:gd name="T4" fmla="*/ 163 w 321"/>
                  <a:gd name="T5" fmla="*/ 21 h 201"/>
                  <a:gd name="T6" fmla="*/ 277 w 321"/>
                  <a:gd name="T7" fmla="*/ 26 h 201"/>
                  <a:gd name="T8" fmla="*/ 284 w 321"/>
                  <a:gd name="T9" fmla="*/ 118 h 201"/>
                  <a:gd name="T10" fmla="*/ 321 w 321"/>
                  <a:gd name="T11" fmla="*/ 178 h 201"/>
                  <a:gd name="T12" fmla="*/ 210 w 321"/>
                  <a:gd name="T13" fmla="*/ 185 h 201"/>
                  <a:gd name="T14" fmla="*/ 73 w 321"/>
                  <a:gd name="T15" fmla="*/ 189 h 201"/>
                  <a:gd name="T16" fmla="*/ 12 w 321"/>
                  <a:gd name="T17" fmla="*/ 32 h 201"/>
                  <a:gd name="T18" fmla="*/ 2 w 321"/>
                  <a:gd name="T19" fmla="*/ 19 h 201"/>
                  <a:gd name="T20" fmla="*/ 0 w 321"/>
                  <a:gd name="T21" fmla="*/ 0 h 201"/>
                  <a:gd name="T22" fmla="*/ 12 w 321"/>
                  <a:gd name="T23" fmla="*/ 15 h 201"/>
                  <a:gd name="T24" fmla="*/ 14 w 321"/>
                  <a:gd name="T25" fmla="*/ 3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1" h="201">
                    <a:moveTo>
                      <a:pt x="14" y="31"/>
                    </a:moveTo>
                    <a:cubicBezTo>
                      <a:pt x="14" y="31"/>
                      <a:pt x="41" y="6"/>
                      <a:pt x="90" y="2"/>
                    </a:cubicBezTo>
                    <a:cubicBezTo>
                      <a:pt x="90" y="2"/>
                      <a:pt x="132" y="0"/>
                      <a:pt x="163" y="21"/>
                    </a:cubicBezTo>
                    <a:cubicBezTo>
                      <a:pt x="163" y="21"/>
                      <a:pt x="224" y="60"/>
                      <a:pt x="277" y="26"/>
                    </a:cubicBezTo>
                    <a:cubicBezTo>
                      <a:pt x="277" y="26"/>
                      <a:pt x="265" y="56"/>
                      <a:pt x="284" y="118"/>
                    </a:cubicBezTo>
                    <a:cubicBezTo>
                      <a:pt x="284" y="118"/>
                      <a:pt x="295" y="163"/>
                      <a:pt x="321" y="178"/>
                    </a:cubicBezTo>
                    <a:cubicBezTo>
                      <a:pt x="321" y="178"/>
                      <a:pt x="266" y="201"/>
                      <a:pt x="210" y="185"/>
                    </a:cubicBezTo>
                    <a:cubicBezTo>
                      <a:pt x="210" y="185"/>
                      <a:pt x="134" y="161"/>
                      <a:pt x="73" y="189"/>
                    </a:cubicBezTo>
                    <a:lnTo>
                      <a:pt x="12" y="32"/>
                    </a:lnTo>
                    <a:lnTo>
                      <a:pt x="2" y="19"/>
                    </a:lnTo>
                    <a:lnTo>
                      <a:pt x="0" y="0"/>
                    </a:lnTo>
                    <a:lnTo>
                      <a:pt x="12" y="15"/>
                    </a:lnTo>
                    <a:lnTo>
                      <a:pt x="14" y="31"/>
                    </a:lnTo>
                    <a:close/>
                  </a:path>
                </a:pathLst>
              </a:custGeom>
              <a:gradFill flip="none" rotWithShape="1">
                <a:gsLst>
                  <a:gs pos="100000">
                    <a:srgbClr val="FC5454">
                      <a:alpha val="50000"/>
                    </a:srgbClr>
                  </a:gs>
                  <a:gs pos="0">
                    <a:srgbClr val="C20808">
                      <a:alpha val="50000"/>
                    </a:srgbClr>
                  </a:gs>
                </a:gsLst>
                <a:lin ang="17400000" scaled="0"/>
                <a:tileRect/>
              </a:gradFill>
              <a:ln w="12700" cap="flat" cmpd="sng" algn="ctr">
                <a:noFill/>
                <a:prstDash val="solid"/>
                <a:miter lim="800000"/>
              </a:ln>
              <a:effectLst>
                <a:outerShdw blurRad="381000" dist="127000" dir="5400000" algn="tr" rotWithShape="0">
                  <a:schemeClr val="bg2">
                    <a:lumMod val="75000"/>
                    <a:alpha val="40000"/>
                  </a:scheme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rgbClr val="FFFBF3"/>
                  </a:solidFill>
                  <a:effectLst/>
                  <a:uLnTx/>
                  <a:uFillTx/>
                  <a:latin typeface="微软雅黑" panose="020B0503020204020204" pitchFamily="34" charset="-122"/>
                  <a:ea typeface="微软雅黑" panose="020B0503020204020204" pitchFamily="34" charset="-122"/>
                  <a:cs typeface="阿里巴巴普惠体" panose="00020600040101010101" pitchFamily="18" charset="-122"/>
                  <a:sym typeface="阿里巴巴普惠体" panose="00020600040101010101" pitchFamily="18" charset="-122"/>
                </a:endParaRPr>
              </a:p>
            </p:txBody>
          </p:sp>
          <p:sp>
            <p:nvSpPr>
              <p:cNvPr id="25" name="Aitds5-4"/>
              <p:cNvSpPr/>
              <p:nvPr/>
            </p:nvSpPr>
            <p:spPr bwMode="auto">
              <a:xfrm rot="21425701">
                <a:off x="667072" y="1382861"/>
                <a:ext cx="2948135" cy="1853047"/>
              </a:xfrm>
              <a:custGeom>
                <a:avLst/>
                <a:gdLst>
                  <a:gd name="T0" fmla="*/ 14 w 321"/>
                  <a:gd name="T1" fmla="*/ 31 h 201"/>
                  <a:gd name="T2" fmla="*/ 90 w 321"/>
                  <a:gd name="T3" fmla="*/ 2 h 201"/>
                  <a:gd name="T4" fmla="*/ 163 w 321"/>
                  <a:gd name="T5" fmla="*/ 21 h 201"/>
                  <a:gd name="T6" fmla="*/ 277 w 321"/>
                  <a:gd name="T7" fmla="*/ 26 h 201"/>
                  <a:gd name="T8" fmla="*/ 284 w 321"/>
                  <a:gd name="T9" fmla="*/ 118 h 201"/>
                  <a:gd name="T10" fmla="*/ 321 w 321"/>
                  <a:gd name="T11" fmla="*/ 178 h 201"/>
                  <a:gd name="T12" fmla="*/ 210 w 321"/>
                  <a:gd name="T13" fmla="*/ 185 h 201"/>
                  <a:gd name="T14" fmla="*/ 73 w 321"/>
                  <a:gd name="T15" fmla="*/ 189 h 201"/>
                  <a:gd name="T16" fmla="*/ 12 w 321"/>
                  <a:gd name="T17" fmla="*/ 32 h 201"/>
                  <a:gd name="T18" fmla="*/ 2 w 321"/>
                  <a:gd name="T19" fmla="*/ 19 h 201"/>
                  <a:gd name="T20" fmla="*/ 0 w 321"/>
                  <a:gd name="T21" fmla="*/ 0 h 201"/>
                  <a:gd name="T22" fmla="*/ 12 w 321"/>
                  <a:gd name="T23" fmla="*/ 15 h 201"/>
                  <a:gd name="T24" fmla="*/ 14 w 321"/>
                  <a:gd name="T25" fmla="*/ 3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1" h="201">
                    <a:moveTo>
                      <a:pt x="14" y="31"/>
                    </a:moveTo>
                    <a:cubicBezTo>
                      <a:pt x="14" y="31"/>
                      <a:pt x="41" y="6"/>
                      <a:pt x="90" y="2"/>
                    </a:cubicBezTo>
                    <a:cubicBezTo>
                      <a:pt x="90" y="2"/>
                      <a:pt x="132" y="0"/>
                      <a:pt x="163" y="21"/>
                    </a:cubicBezTo>
                    <a:cubicBezTo>
                      <a:pt x="163" y="21"/>
                      <a:pt x="224" y="60"/>
                      <a:pt x="277" y="26"/>
                    </a:cubicBezTo>
                    <a:cubicBezTo>
                      <a:pt x="277" y="26"/>
                      <a:pt x="265" y="56"/>
                      <a:pt x="284" y="118"/>
                    </a:cubicBezTo>
                    <a:cubicBezTo>
                      <a:pt x="284" y="118"/>
                      <a:pt x="295" y="163"/>
                      <a:pt x="321" y="178"/>
                    </a:cubicBezTo>
                    <a:cubicBezTo>
                      <a:pt x="321" y="178"/>
                      <a:pt x="266" y="201"/>
                      <a:pt x="210" y="185"/>
                    </a:cubicBezTo>
                    <a:cubicBezTo>
                      <a:pt x="210" y="185"/>
                      <a:pt x="134" y="161"/>
                      <a:pt x="73" y="189"/>
                    </a:cubicBezTo>
                    <a:lnTo>
                      <a:pt x="12" y="32"/>
                    </a:lnTo>
                    <a:lnTo>
                      <a:pt x="2" y="19"/>
                    </a:lnTo>
                    <a:lnTo>
                      <a:pt x="0" y="0"/>
                    </a:lnTo>
                    <a:lnTo>
                      <a:pt x="12" y="15"/>
                    </a:lnTo>
                    <a:lnTo>
                      <a:pt x="14" y="31"/>
                    </a:lnTo>
                    <a:close/>
                  </a:path>
                </a:pathLst>
              </a:custGeom>
              <a:gradFill flip="none" rotWithShape="1">
                <a:gsLst>
                  <a:gs pos="100000">
                    <a:srgbClr val="FF0000"/>
                  </a:gs>
                  <a:gs pos="0">
                    <a:srgbClr val="B50008"/>
                  </a:gs>
                </a:gsLst>
                <a:lin ang="17400000" scaled="0"/>
                <a:tileRect/>
              </a:gradFill>
              <a:ln w="12700" cap="flat" cmpd="sng" algn="ctr">
                <a:noFill/>
                <a:prstDash val="solid"/>
                <a:miter lim="800000"/>
              </a:ln>
              <a:effectLst>
                <a:outerShdw blurRad="381000" dist="127000" dir="5400000" algn="tr" rotWithShape="0">
                  <a:schemeClr val="bg2">
                    <a:lumMod val="75000"/>
                    <a:alpha val="40000"/>
                  </a:schemeClr>
                </a:outerShdw>
              </a:effectLst>
            </p:spPr>
            <p:txBody>
              <a:bodyPr rtlCol="0" anchor="ctr"/>
              <a:lstStyle/>
              <a:p>
                <a:pPr algn="ctr">
                  <a:defRPr/>
                </a:pPr>
                <a:r>
                  <a:rPr lang="en-US" altLang="zh-CN" sz="2800" b="1" kern="0" dirty="0">
                    <a:solidFill>
                      <a:srgbClr val="FFFBF3"/>
                    </a:solidFill>
                    <a:latin typeface="微软雅黑" panose="020B0503020204020204" pitchFamily="34" charset="-122"/>
                    <a:ea typeface="微软雅黑" panose="020B0503020204020204" pitchFamily="34" charset="-122"/>
                    <a:cs typeface="阿里巴巴普惠体" panose="00020600040101010101" pitchFamily="18" charset="-122"/>
                    <a:sym typeface="阿里巴巴普惠体" panose="00020600040101010101" pitchFamily="18" charset="-122"/>
                  </a:rPr>
                  <a:t>03</a:t>
                </a:r>
                <a:endParaRPr lang="zh-CN" altLang="en-US" sz="2800" b="1" kern="0" dirty="0">
                  <a:solidFill>
                    <a:srgbClr val="FFFBF3"/>
                  </a:solidFill>
                  <a:latin typeface="微软雅黑" panose="020B0503020204020204" pitchFamily="34" charset="-122"/>
                  <a:ea typeface="微软雅黑" panose="020B0503020204020204" pitchFamily="34" charset="-122"/>
                  <a:cs typeface="阿里巴巴普惠体" panose="00020600040101010101" pitchFamily="18" charset="-122"/>
                  <a:sym typeface="阿里巴巴普惠体" panose="00020600040101010101" pitchFamily="18" charset="-122"/>
                </a:endParaRPr>
              </a:p>
            </p:txBody>
          </p:sp>
        </p:grpSp>
      </p:grpSp>
      <p:grpSp>
        <p:nvGrpSpPr>
          <p:cNvPr id="26" name="Aitds6"/>
          <p:cNvGrpSpPr/>
          <p:nvPr/>
        </p:nvGrpSpPr>
        <p:grpSpPr>
          <a:xfrm>
            <a:off x="6318138" y="3417912"/>
            <a:ext cx="5384601" cy="954053"/>
            <a:chOff x="4529963" y="2971207"/>
            <a:chExt cx="5384601" cy="954053"/>
          </a:xfrm>
        </p:grpSpPr>
        <p:sp>
          <p:nvSpPr>
            <p:cNvPr id="27" name="Aitds6-1"/>
            <p:cNvSpPr/>
            <p:nvPr/>
          </p:nvSpPr>
          <p:spPr>
            <a:xfrm>
              <a:off x="5492528" y="3195852"/>
              <a:ext cx="4422036" cy="609172"/>
            </a:xfrm>
            <a:prstGeom prst="roundRect">
              <a:avLst>
                <a:gd name="adj" fmla="val 14980"/>
              </a:avLst>
            </a:prstGeom>
            <a:gradFill flip="none" rotWithShape="1">
              <a:gsLst>
                <a:gs pos="100000">
                  <a:srgbClr val="FF0000"/>
                </a:gs>
                <a:gs pos="0">
                  <a:srgbClr val="B50008"/>
                </a:gs>
              </a:gsLst>
              <a:lin ang="17400000" scaled="0"/>
              <a:tileRect/>
            </a:gradFill>
            <a:ln w="12700" cap="flat" cmpd="sng" algn="ctr">
              <a:noFill/>
              <a:prstDash val="solid"/>
              <a:miter lim="800000"/>
            </a:ln>
            <a:effectLst>
              <a:outerShdw blurRad="381000" dist="127000" dir="5400000" algn="tr" rotWithShape="0">
                <a:schemeClr val="bg2">
                  <a:lumMod val="75000"/>
                  <a:alpha val="40000"/>
                </a:schemeClr>
              </a:outerShdw>
            </a:effectLst>
          </p:spPr>
          <p:txBody>
            <a:bodyPr rtlCol="0" anchor="ctr"/>
            <a:lstStyle/>
            <a:p>
              <a:pPr algn="ctr"/>
              <a:r>
                <a:rPr lang="zh-CN" altLang="en-US" sz="2000" b="1" dirty="0" smtClean="0">
                  <a:solidFill>
                    <a:srgbClr val="FFFBF3"/>
                  </a:solidFill>
                  <a:latin typeface="微软雅黑" panose="020B0503020204020204" pitchFamily="34" charset="-122"/>
                  <a:ea typeface="微软雅黑" panose="020B0503020204020204" pitchFamily="34" charset="-122"/>
                  <a:cs typeface="阿里巴巴普惠体" panose="00020600040101010101" pitchFamily="18" charset="-122"/>
                  <a:sym typeface="阿里巴巴普惠体" panose="00020600040101010101" pitchFamily="18" charset="-122"/>
                </a:rPr>
                <a:t>   发扬</a:t>
              </a:r>
              <a:r>
                <a:rPr lang="zh-CN" altLang="en-US" sz="2000" b="1" dirty="0">
                  <a:solidFill>
                    <a:srgbClr val="FFFBF3"/>
                  </a:solidFill>
                  <a:latin typeface="微软雅黑" panose="020B0503020204020204" pitchFamily="34" charset="-122"/>
                  <a:ea typeface="微软雅黑" panose="020B0503020204020204" pitchFamily="34" charset="-122"/>
                  <a:cs typeface="阿里巴巴普惠体" panose="00020600040101010101" pitchFamily="18" charset="-122"/>
                  <a:sym typeface="阿里巴巴普惠体" panose="00020600040101010101" pitchFamily="18" charset="-122"/>
                </a:rPr>
                <a:t>斗争精神 勇于担当作为</a:t>
              </a:r>
              <a:endParaRPr lang="zh-CN" altLang="en-US" sz="2000" b="1" dirty="0">
                <a:solidFill>
                  <a:srgbClr val="FFFBF3"/>
                </a:solidFill>
                <a:latin typeface="微软雅黑" panose="020B0503020204020204" pitchFamily="34" charset="-122"/>
                <a:ea typeface="微软雅黑" panose="020B0503020204020204" pitchFamily="34" charset="-122"/>
                <a:cs typeface="阿里巴巴普惠体" panose="00020600040101010101" pitchFamily="18" charset="-122"/>
                <a:sym typeface="阿里巴巴普惠体" panose="00020600040101010101" pitchFamily="18" charset="-122"/>
              </a:endParaRPr>
            </a:p>
          </p:txBody>
        </p:sp>
        <p:grpSp>
          <p:nvGrpSpPr>
            <p:cNvPr id="28" name="组合 27"/>
            <p:cNvGrpSpPr/>
            <p:nvPr/>
          </p:nvGrpSpPr>
          <p:grpSpPr>
            <a:xfrm>
              <a:off x="4529963" y="2971207"/>
              <a:ext cx="1536597" cy="954053"/>
              <a:chOff x="631416" y="1361439"/>
              <a:chExt cx="3019017" cy="1874469"/>
            </a:xfrm>
          </p:grpSpPr>
          <p:sp>
            <p:nvSpPr>
              <p:cNvPr id="29" name="Aitds6-2"/>
              <p:cNvSpPr/>
              <p:nvPr/>
            </p:nvSpPr>
            <p:spPr bwMode="auto">
              <a:xfrm rot="391565">
                <a:off x="702298" y="1361439"/>
                <a:ext cx="2948135" cy="1853047"/>
              </a:xfrm>
              <a:custGeom>
                <a:avLst/>
                <a:gdLst>
                  <a:gd name="T0" fmla="*/ 14 w 321"/>
                  <a:gd name="T1" fmla="*/ 31 h 201"/>
                  <a:gd name="T2" fmla="*/ 90 w 321"/>
                  <a:gd name="T3" fmla="*/ 2 h 201"/>
                  <a:gd name="T4" fmla="*/ 163 w 321"/>
                  <a:gd name="T5" fmla="*/ 21 h 201"/>
                  <a:gd name="T6" fmla="*/ 277 w 321"/>
                  <a:gd name="T7" fmla="*/ 26 h 201"/>
                  <a:gd name="T8" fmla="*/ 284 w 321"/>
                  <a:gd name="T9" fmla="*/ 118 h 201"/>
                  <a:gd name="T10" fmla="*/ 321 w 321"/>
                  <a:gd name="T11" fmla="*/ 178 h 201"/>
                  <a:gd name="T12" fmla="*/ 210 w 321"/>
                  <a:gd name="T13" fmla="*/ 185 h 201"/>
                  <a:gd name="T14" fmla="*/ 73 w 321"/>
                  <a:gd name="T15" fmla="*/ 189 h 201"/>
                  <a:gd name="T16" fmla="*/ 12 w 321"/>
                  <a:gd name="T17" fmla="*/ 32 h 201"/>
                  <a:gd name="T18" fmla="*/ 2 w 321"/>
                  <a:gd name="T19" fmla="*/ 19 h 201"/>
                  <a:gd name="T20" fmla="*/ 0 w 321"/>
                  <a:gd name="T21" fmla="*/ 0 h 201"/>
                  <a:gd name="T22" fmla="*/ 12 w 321"/>
                  <a:gd name="T23" fmla="*/ 15 h 201"/>
                  <a:gd name="T24" fmla="*/ 14 w 321"/>
                  <a:gd name="T25" fmla="*/ 3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1" h="201">
                    <a:moveTo>
                      <a:pt x="14" y="31"/>
                    </a:moveTo>
                    <a:cubicBezTo>
                      <a:pt x="14" y="31"/>
                      <a:pt x="41" y="6"/>
                      <a:pt x="90" y="2"/>
                    </a:cubicBezTo>
                    <a:cubicBezTo>
                      <a:pt x="90" y="2"/>
                      <a:pt x="132" y="0"/>
                      <a:pt x="163" y="21"/>
                    </a:cubicBezTo>
                    <a:cubicBezTo>
                      <a:pt x="163" y="21"/>
                      <a:pt x="224" y="60"/>
                      <a:pt x="277" y="26"/>
                    </a:cubicBezTo>
                    <a:cubicBezTo>
                      <a:pt x="277" y="26"/>
                      <a:pt x="265" y="56"/>
                      <a:pt x="284" y="118"/>
                    </a:cubicBezTo>
                    <a:cubicBezTo>
                      <a:pt x="284" y="118"/>
                      <a:pt x="295" y="163"/>
                      <a:pt x="321" y="178"/>
                    </a:cubicBezTo>
                    <a:cubicBezTo>
                      <a:pt x="321" y="178"/>
                      <a:pt x="266" y="201"/>
                      <a:pt x="210" y="185"/>
                    </a:cubicBezTo>
                    <a:cubicBezTo>
                      <a:pt x="210" y="185"/>
                      <a:pt x="134" y="161"/>
                      <a:pt x="73" y="189"/>
                    </a:cubicBezTo>
                    <a:lnTo>
                      <a:pt x="12" y="32"/>
                    </a:lnTo>
                    <a:lnTo>
                      <a:pt x="2" y="19"/>
                    </a:lnTo>
                    <a:lnTo>
                      <a:pt x="0" y="0"/>
                    </a:lnTo>
                    <a:lnTo>
                      <a:pt x="12" y="15"/>
                    </a:lnTo>
                    <a:lnTo>
                      <a:pt x="14" y="31"/>
                    </a:lnTo>
                    <a:close/>
                  </a:path>
                </a:pathLst>
              </a:custGeom>
              <a:gradFill flip="none" rotWithShape="1">
                <a:gsLst>
                  <a:gs pos="100000">
                    <a:srgbClr val="FC5454">
                      <a:alpha val="30000"/>
                    </a:srgbClr>
                  </a:gs>
                  <a:gs pos="0">
                    <a:srgbClr val="C20808">
                      <a:alpha val="30000"/>
                    </a:srgbClr>
                  </a:gs>
                </a:gsLst>
                <a:lin ang="17400000" scaled="0"/>
                <a:tileRect/>
              </a:gradFill>
              <a:ln w="12700" cap="flat" cmpd="sng" algn="ctr">
                <a:noFill/>
                <a:prstDash val="solid"/>
                <a:miter lim="800000"/>
              </a:ln>
              <a:effectLst>
                <a:outerShdw blurRad="381000" dist="127000" dir="5400000" algn="tr" rotWithShape="0">
                  <a:schemeClr val="bg2">
                    <a:lumMod val="75000"/>
                    <a:alpha val="40000"/>
                  </a:scheme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rgbClr val="FFFBF3"/>
                  </a:solidFill>
                  <a:effectLst/>
                  <a:uLnTx/>
                  <a:uFillTx/>
                  <a:latin typeface="微软雅黑" panose="020B0503020204020204" pitchFamily="34" charset="-122"/>
                  <a:ea typeface="微软雅黑" panose="020B0503020204020204" pitchFamily="34" charset="-122"/>
                  <a:cs typeface="阿里巴巴普惠体" panose="00020600040101010101" pitchFamily="18" charset="-122"/>
                  <a:sym typeface="阿里巴巴普惠体" panose="00020600040101010101" pitchFamily="18" charset="-122"/>
                </a:endParaRPr>
              </a:p>
            </p:txBody>
          </p:sp>
          <p:sp>
            <p:nvSpPr>
              <p:cNvPr id="30" name="Aitds6-3"/>
              <p:cNvSpPr/>
              <p:nvPr/>
            </p:nvSpPr>
            <p:spPr bwMode="auto">
              <a:xfrm rot="208630">
                <a:off x="631416" y="1377907"/>
                <a:ext cx="2948135" cy="1853047"/>
              </a:xfrm>
              <a:custGeom>
                <a:avLst/>
                <a:gdLst>
                  <a:gd name="T0" fmla="*/ 14 w 321"/>
                  <a:gd name="T1" fmla="*/ 31 h 201"/>
                  <a:gd name="T2" fmla="*/ 90 w 321"/>
                  <a:gd name="T3" fmla="*/ 2 h 201"/>
                  <a:gd name="T4" fmla="*/ 163 w 321"/>
                  <a:gd name="T5" fmla="*/ 21 h 201"/>
                  <a:gd name="T6" fmla="*/ 277 w 321"/>
                  <a:gd name="T7" fmla="*/ 26 h 201"/>
                  <a:gd name="T8" fmla="*/ 284 w 321"/>
                  <a:gd name="T9" fmla="*/ 118 h 201"/>
                  <a:gd name="T10" fmla="*/ 321 w 321"/>
                  <a:gd name="T11" fmla="*/ 178 h 201"/>
                  <a:gd name="T12" fmla="*/ 210 w 321"/>
                  <a:gd name="T13" fmla="*/ 185 h 201"/>
                  <a:gd name="T14" fmla="*/ 73 w 321"/>
                  <a:gd name="T15" fmla="*/ 189 h 201"/>
                  <a:gd name="T16" fmla="*/ 12 w 321"/>
                  <a:gd name="T17" fmla="*/ 32 h 201"/>
                  <a:gd name="T18" fmla="*/ 2 w 321"/>
                  <a:gd name="T19" fmla="*/ 19 h 201"/>
                  <a:gd name="T20" fmla="*/ 0 w 321"/>
                  <a:gd name="T21" fmla="*/ 0 h 201"/>
                  <a:gd name="T22" fmla="*/ 12 w 321"/>
                  <a:gd name="T23" fmla="*/ 15 h 201"/>
                  <a:gd name="T24" fmla="*/ 14 w 321"/>
                  <a:gd name="T25" fmla="*/ 3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1" h="201">
                    <a:moveTo>
                      <a:pt x="14" y="31"/>
                    </a:moveTo>
                    <a:cubicBezTo>
                      <a:pt x="14" y="31"/>
                      <a:pt x="41" y="6"/>
                      <a:pt x="90" y="2"/>
                    </a:cubicBezTo>
                    <a:cubicBezTo>
                      <a:pt x="90" y="2"/>
                      <a:pt x="132" y="0"/>
                      <a:pt x="163" y="21"/>
                    </a:cubicBezTo>
                    <a:cubicBezTo>
                      <a:pt x="163" y="21"/>
                      <a:pt x="224" y="60"/>
                      <a:pt x="277" y="26"/>
                    </a:cubicBezTo>
                    <a:cubicBezTo>
                      <a:pt x="277" y="26"/>
                      <a:pt x="265" y="56"/>
                      <a:pt x="284" y="118"/>
                    </a:cubicBezTo>
                    <a:cubicBezTo>
                      <a:pt x="284" y="118"/>
                      <a:pt x="295" y="163"/>
                      <a:pt x="321" y="178"/>
                    </a:cubicBezTo>
                    <a:cubicBezTo>
                      <a:pt x="321" y="178"/>
                      <a:pt x="266" y="201"/>
                      <a:pt x="210" y="185"/>
                    </a:cubicBezTo>
                    <a:cubicBezTo>
                      <a:pt x="210" y="185"/>
                      <a:pt x="134" y="161"/>
                      <a:pt x="73" y="189"/>
                    </a:cubicBezTo>
                    <a:lnTo>
                      <a:pt x="12" y="32"/>
                    </a:lnTo>
                    <a:lnTo>
                      <a:pt x="2" y="19"/>
                    </a:lnTo>
                    <a:lnTo>
                      <a:pt x="0" y="0"/>
                    </a:lnTo>
                    <a:lnTo>
                      <a:pt x="12" y="15"/>
                    </a:lnTo>
                    <a:lnTo>
                      <a:pt x="14" y="31"/>
                    </a:lnTo>
                    <a:close/>
                  </a:path>
                </a:pathLst>
              </a:custGeom>
              <a:gradFill flip="none" rotWithShape="1">
                <a:gsLst>
                  <a:gs pos="100000">
                    <a:srgbClr val="FC5454">
                      <a:alpha val="50000"/>
                    </a:srgbClr>
                  </a:gs>
                  <a:gs pos="0">
                    <a:srgbClr val="C20808">
                      <a:alpha val="50000"/>
                    </a:srgbClr>
                  </a:gs>
                </a:gsLst>
                <a:lin ang="17400000" scaled="0"/>
                <a:tileRect/>
              </a:gradFill>
              <a:ln w="12700" cap="flat" cmpd="sng" algn="ctr">
                <a:noFill/>
                <a:prstDash val="solid"/>
                <a:miter lim="800000"/>
              </a:ln>
              <a:effectLst>
                <a:outerShdw blurRad="381000" dist="127000" dir="5400000" algn="tr" rotWithShape="0">
                  <a:schemeClr val="bg2">
                    <a:lumMod val="75000"/>
                    <a:alpha val="40000"/>
                  </a:scheme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rgbClr val="FFFBF3"/>
                  </a:solidFill>
                  <a:effectLst/>
                  <a:uLnTx/>
                  <a:uFillTx/>
                  <a:latin typeface="微软雅黑" panose="020B0503020204020204" pitchFamily="34" charset="-122"/>
                  <a:ea typeface="微软雅黑" panose="020B0503020204020204" pitchFamily="34" charset="-122"/>
                  <a:cs typeface="阿里巴巴普惠体" panose="00020600040101010101" pitchFamily="18" charset="-122"/>
                  <a:sym typeface="阿里巴巴普惠体" panose="00020600040101010101" pitchFamily="18" charset="-122"/>
                </a:endParaRPr>
              </a:p>
            </p:txBody>
          </p:sp>
          <p:sp>
            <p:nvSpPr>
              <p:cNvPr id="31" name="Aitds6-4"/>
              <p:cNvSpPr/>
              <p:nvPr/>
            </p:nvSpPr>
            <p:spPr bwMode="auto">
              <a:xfrm rot="21425701">
                <a:off x="667072" y="1382861"/>
                <a:ext cx="2948135" cy="1853047"/>
              </a:xfrm>
              <a:custGeom>
                <a:avLst/>
                <a:gdLst>
                  <a:gd name="T0" fmla="*/ 14 w 321"/>
                  <a:gd name="T1" fmla="*/ 31 h 201"/>
                  <a:gd name="T2" fmla="*/ 90 w 321"/>
                  <a:gd name="T3" fmla="*/ 2 h 201"/>
                  <a:gd name="T4" fmla="*/ 163 w 321"/>
                  <a:gd name="T5" fmla="*/ 21 h 201"/>
                  <a:gd name="T6" fmla="*/ 277 w 321"/>
                  <a:gd name="T7" fmla="*/ 26 h 201"/>
                  <a:gd name="T8" fmla="*/ 284 w 321"/>
                  <a:gd name="T9" fmla="*/ 118 h 201"/>
                  <a:gd name="T10" fmla="*/ 321 w 321"/>
                  <a:gd name="T11" fmla="*/ 178 h 201"/>
                  <a:gd name="T12" fmla="*/ 210 w 321"/>
                  <a:gd name="T13" fmla="*/ 185 h 201"/>
                  <a:gd name="T14" fmla="*/ 73 w 321"/>
                  <a:gd name="T15" fmla="*/ 189 h 201"/>
                  <a:gd name="T16" fmla="*/ 12 w 321"/>
                  <a:gd name="T17" fmla="*/ 32 h 201"/>
                  <a:gd name="T18" fmla="*/ 2 w 321"/>
                  <a:gd name="T19" fmla="*/ 19 h 201"/>
                  <a:gd name="T20" fmla="*/ 0 w 321"/>
                  <a:gd name="T21" fmla="*/ 0 h 201"/>
                  <a:gd name="T22" fmla="*/ 12 w 321"/>
                  <a:gd name="T23" fmla="*/ 15 h 201"/>
                  <a:gd name="T24" fmla="*/ 14 w 321"/>
                  <a:gd name="T25" fmla="*/ 3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1" h="201">
                    <a:moveTo>
                      <a:pt x="14" y="31"/>
                    </a:moveTo>
                    <a:cubicBezTo>
                      <a:pt x="14" y="31"/>
                      <a:pt x="41" y="6"/>
                      <a:pt x="90" y="2"/>
                    </a:cubicBezTo>
                    <a:cubicBezTo>
                      <a:pt x="90" y="2"/>
                      <a:pt x="132" y="0"/>
                      <a:pt x="163" y="21"/>
                    </a:cubicBezTo>
                    <a:cubicBezTo>
                      <a:pt x="163" y="21"/>
                      <a:pt x="224" y="60"/>
                      <a:pt x="277" y="26"/>
                    </a:cubicBezTo>
                    <a:cubicBezTo>
                      <a:pt x="277" y="26"/>
                      <a:pt x="265" y="56"/>
                      <a:pt x="284" y="118"/>
                    </a:cubicBezTo>
                    <a:cubicBezTo>
                      <a:pt x="284" y="118"/>
                      <a:pt x="295" y="163"/>
                      <a:pt x="321" y="178"/>
                    </a:cubicBezTo>
                    <a:cubicBezTo>
                      <a:pt x="321" y="178"/>
                      <a:pt x="266" y="201"/>
                      <a:pt x="210" y="185"/>
                    </a:cubicBezTo>
                    <a:cubicBezTo>
                      <a:pt x="210" y="185"/>
                      <a:pt x="134" y="161"/>
                      <a:pt x="73" y="189"/>
                    </a:cubicBezTo>
                    <a:lnTo>
                      <a:pt x="12" y="32"/>
                    </a:lnTo>
                    <a:lnTo>
                      <a:pt x="2" y="19"/>
                    </a:lnTo>
                    <a:lnTo>
                      <a:pt x="0" y="0"/>
                    </a:lnTo>
                    <a:lnTo>
                      <a:pt x="12" y="15"/>
                    </a:lnTo>
                    <a:lnTo>
                      <a:pt x="14" y="31"/>
                    </a:lnTo>
                    <a:close/>
                  </a:path>
                </a:pathLst>
              </a:custGeom>
              <a:gradFill flip="none" rotWithShape="1">
                <a:gsLst>
                  <a:gs pos="100000">
                    <a:srgbClr val="FF0000"/>
                  </a:gs>
                  <a:gs pos="0">
                    <a:srgbClr val="B50008"/>
                  </a:gs>
                </a:gsLst>
                <a:lin ang="17400000" scaled="0"/>
                <a:tileRect/>
              </a:gradFill>
              <a:ln w="12700" cap="flat" cmpd="sng" algn="ctr">
                <a:noFill/>
                <a:prstDash val="solid"/>
                <a:miter lim="800000"/>
              </a:ln>
              <a:effectLst>
                <a:outerShdw blurRad="381000" dist="127000" dir="5400000" algn="tr" rotWithShape="0">
                  <a:schemeClr val="bg2">
                    <a:lumMod val="75000"/>
                    <a:alpha val="40000"/>
                  </a:schemeClr>
                </a:outerShdw>
              </a:effectLst>
            </p:spPr>
            <p:txBody>
              <a:bodyPr rtlCol="0" anchor="ctr"/>
              <a:lstStyle/>
              <a:p>
                <a:pPr algn="ctr">
                  <a:defRPr/>
                </a:pPr>
                <a:r>
                  <a:rPr lang="en-US" altLang="zh-CN" sz="2800" b="1" kern="0" dirty="0">
                    <a:solidFill>
                      <a:srgbClr val="FFFBF3"/>
                    </a:solidFill>
                    <a:latin typeface="微软雅黑" panose="020B0503020204020204" pitchFamily="34" charset="-122"/>
                    <a:ea typeface="微软雅黑" panose="020B0503020204020204" pitchFamily="34" charset="-122"/>
                    <a:cs typeface="阿里巴巴普惠体" panose="00020600040101010101" pitchFamily="18" charset="-122"/>
                    <a:sym typeface="阿里巴巴普惠体" panose="00020600040101010101" pitchFamily="18" charset="-122"/>
                  </a:rPr>
                  <a:t>04</a:t>
                </a:r>
                <a:endParaRPr lang="zh-CN" altLang="en-US" sz="2800" b="1" kern="0" dirty="0">
                  <a:solidFill>
                    <a:srgbClr val="FFFBF3"/>
                  </a:solidFill>
                  <a:latin typeface="微软雅黑" panose="020B0503020204020204" pitchFamily="34" charset="-122"/>
                  <a:ea typeface="微软雅黑" panose="020B0503020204020204" pitchFamily="34" charset="-122"/>
                  <a:cs typeface="阿里巴巴普惠体" panose="00020600040101010101" pitchFamily="18" charset="-122"/>
                  <a:sym typeface="阿里巴巴普惠体" panose="00020600040101010101" pitchFamily="18" charset="-122"/>
                </a:endParaRPr>
              </a:p>
            </p:txBody>
          </p:sp>
        </p:grpSp>
      </p:grpSp>
      <p:pic>
        <p:nvPicPr>
          <p:cNvPr id="32" name="图片 3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5498" y="281540"/>
            <a:ext cx="1329758" cy="1075457"/>
          </a:xfrm>
          <a:prstGeom prst="rect">
            <a:avLst/>
          </a:prstGeom>
        </p:spPr>
      </p:pic>
      <p:pic>
        <p:nvPicPr>
          <p:cNvPr id="34" name="图片 33"/>
          <p:cNvPicPr>
            <a:picLocks noChangeAspect="1"/>
          </p:cNvPicPr>
          <p:nvPr/>
        </p:nvPicPr>
        <p:blipFill rotWithShape="1">
          <a:blip r:embed="rId3" cstate="hqprint">
            <a:extLst>
              <a:ext uri="{28A0092B-C50C-407E-A947-70E740481C1C}">
                <a14:useLocalDpi xmlns:a14="http://schemas.microsoft.com/office/drawing/2010/main" val="0"/>
              </a:ext>
            </a:extLst>
          </a:blip>
          <a:srcRect l="63906" b="76562"/>
          <a:stretch>
            <a:fillRect/>
          </a:stretch>
        </p:blipFill>
        <p:spPr>
          <a:xfrm>
            <a:off x="7791450" y="0"/>
            <a:ext cx="4400550" cy="1428750"/>
          </a:xfrm>
          <a:prstGeom prst="rect">
            <a:avLst/>
          </a:prstGeom>
        </p:spPr>
      </p:pic>
      <p:sp>
        <p:nvSpPr>
          <p:cNvPr id="35" name="矩形 34"/>
          <p:cNvSpPr/>
          <p:nvPr/>
        </p:nvSpPr>
        <p:spPr>
          <a:xfrm>
            <a:off x="1818027" y="405709"/>
            <a:ext cx="5532761" cy="1006429"/>
          </a:xfrm>
          <a:prstGeom prst="rect">
            <a:avLst/>
          </a:prstGeom>
        </p:spPr>
        <p:txBody>
          <a:bodyPr wrap="square">
            <a:spAutoFit/>
          </a:bodyPr>
          <a:lstStyle/>
          <a:p>
            <a:pPr algn="dist">
              <a:lnSpc>
                <a:spcPct val="90000"/>
              </a:lnSpc>
            </a:pPr>
            <a:r>
              <a:rPr lang="zh-CN" altLang="en-US" sz="6600" b="1" spc="-100" dirty="0" smtClean="0">
                <a:solidFill>
                  <a:srgbClr val="FF0000"/>
                </a:solidFill>
                <a:effectLst>
                  <a:outerShdw blurRad="38100" dist="38100" dir="2700000" algn="tl">
                    <a:srgbClr val="000000">
                      <a:alpha val="43137"/>
                    </a:srgbClr>
                  </a:outerShdw>
                </a:effectLst>
                <a:cs typeface="+mn-ea"/>
                <a:sym typeface="+mn-lt"/>
              </a:rPr>
              <a:t>目录</a:t>
            </a:r>
            <a:r>
              <a:rPr lang="en-US" altLang="zh-CN" sz="6600" b="1" spc="-100" dirty="0" smtClean="0">
                <a:solidFill>
                  <a:srgbClr val="FF0000"/>
                </a:solidFill>
                <a:effectLst>
                  <a:outerShdw blurRad="38100" dist="38100" dir="2700000" algn="tl">
                    <a:srgbClr val="000000">
                      <a:alpha val="43137"/>
                    </a:srgbClr>
                  </a:outerShdw>
                </a:effectLst>
                <a:cs typeface="+mn-ea"/>
                <a:sym typeface="+mn-lt"/>
              </a:rPr>
              <a:t>/</a:t>
            </a:r>
            <a:r>
              <a:rPr lang="en-US" altLang="zh-CN" sz="6000" b="1" spc="-100" dirty="0" smtClean="0">
                <a:solidFill>
                  <a:srgbClr val="FF0000"/>
                </a:solidFill>
                <a:effectLst>
                  <a:outerShdw blurRad="38100" dist="38100" dir="2700000" algn="tl">
                    <a:srgbClr val="000000">
                      <a:alpha val="43137"/>
                    </a:srgbClr>
                  </a:outerShdw>
                </a:effectLst>
                <a:cs typeface="+mn-ea"/>
                <a:sym typeface="+mn-lt"/>
              </a:rPr>
              <a:t>content</a:t>
            </a:r>
            <a:endParaRPr lang="en-US" altLang="zh-CN" sz="6000" b="1" spc="-100" dirty="0">
              <a:solidFill>
                <a:srgbClr val="FF0000"/>
              </a:solidFill>
              <a:effectLst>
                <a:outerShdw blurRad="38100" dist="38100" dir="2700000" algn="tl">
                  <a:srgbClr val="000000">
                    <a:alpha val="43137"/>
                  </a:srgbClr>
                </a:outerShdw>
              </a:effectLst>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500" advTm="2000">
        <p:random/>
      </p:transition>
    </mc:Choice>
    <mc:Fallback>
      <p:transition spd="slow"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2" fill="hold" nodeType="clickEffect">
                                  <p:stCondLst>
                                    <p:cond delay="0"/>
                                  </p:stCondLst>
                                  <p:childTnLst>
                                    <p:set>
                                      <p:cBhvr>
                                        <p:cTn id="13" dur="1" fill="hold">
                                          <p:stCondLst>
                                            <p:cond delay="0"/>
                                          </p:stCondLst>
                                        </p:cTn>
                                        <p:tgtEl>
                                          <p:spTgt spid="34"/>
                                        </p:tgtEl>
                                        <p:attrNameLst>
                                          <p:attrName>style.visibility</p:attrName>
                                        </p:attrNameLst>
                                      </p:cBhvr>
                                      <p:to>
                                        <p:strVal val="visible"/>
                                      </p:to>
                                    </p:set>
                                    <p:animEffect transition="in" filter="wipe(right)">
                                      <p:cBhvr>
                                        <p:cTn id="14" dur="500"/>
                                        <p:tgtEl>
                                          <p:spTgt spid="34"/>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p:cTn id="19" dur="500" fill="hold"/>
                                        <p:tgtEl>
                                          <p:spTgt spid="32"/>
                                        </p:tgtEl>
                                        <p:attrNameLst>
                                          <p:attrName>ppt_w</p:attrName>
                                        </p:attrNameLst>
                                      </p:cBhvr>
                                      <p:tavLst>
                                        <p:tav tm="0">
                                          <p:val>
                                            <p:fltVal val="0"/>
                                          </p:val>
                                        </p:tav>
                                        <p:tav tm="100000">
                                          <p:val>
                                            <p:strVal val="#ppt_w"/>
                                          </p:val>
                                        </p:tav>
                                      </p:tavLst>
                                    </p:anim>
                                    <p:anim calcmode="lin" valueType="num">
                                      <p:cBhvr>
                                        <p:cTn id="20" dur="500" fill="hold"/>
                                        <p:tgtEl>
                                          <p:spTgt spid="32"/>
                                        </p:tgtEl>
                                        <p:attrNameLst>
                                          <p:attrName>ppt_h</p:attrName>
                                        </p:attrNameLst>
                                      </p:cBhvr>
                                      <p:tavLst>
                                        <p:tav tm="0">
                                          <p:val>
                                            <p:fltVal val="0"/>
                                          </p:val>
                                        </p:tav>
                                        <p:tav tm="100000">
                                          <p:val>
                                            <p:strVal val="#ppt_h"/>
                                          </p:val>
                                        </p:tav>
                                      </p:tavLst>
                                    </p:anim>
                                    <p:animEffect transition="in" filter="fade">
                                      <p:cBhvr>
                                        <p:cTn id="21" dur="500"/>
                                        <p:tgtEl>
                                          <p:spTgt spid="32"/>
                                        </p:tgtEl>
                                      </p:cBhvr>
                                    </p:animEffect>
                                  </p:childTnLst>
                                </p:cTn>
                              </p:par>
                            </p:childTnLst>
                          </p:cTn>
                        </p:par>
                        <p:par>
                          <p:cTn id="22" fill="hold">
                            <p:stCondLst>
                              <p:cond delay="500"/>
                            </p:stCondLst>
                            <p:childTnLst>
                              <p:par>
                                <p:cTn id="23" presetID="23" presetClass="entr" presetSubtype="36" fill="hold" grpId="0" nodeType="afterEffect">
                                  <p:stCondLst>
                                    <p:cond delay="0"/>
                                  </p:stCondLst>
                                  <p:iterate type="lt">
                                    <p:tmPct val="10000"/>
                                  </p:iterate>
                                  <p:childTnLst>
                                    <p:set>
                                      <p:cBhvr>
                                        <p:cTn id="24" dur="1" fill="hold">
                                          <p:stCondLst>
                                            <p:cond delay="0"/>
                                          </p:stCondLst>
                                        </p:cTn>
                                        <p:tgtEl>
                                          <p:spTgt spid="35"/>
                                        </p:tgtEl>
                                        <p:attrNameLst>
                                          <p:attrName>style.visibility</p:attrName>
                                        </p:attrNameLst>
                                      </p:cBhvr>
                                      <p:to>
                                        <p:strVal val="visible"/>
                                      </p:to>
                                    </p:set>
                                    <p:anim calcmode="lin" valueType="num">
                                      <p:cBhvr>
                                        <p:cTn id="25" dur="500" fill="hold"/>
                                        <p:tgtEl>
                                          <p:spTgt spid="35"/>
                                        </p:tgtEl>
                                        <p:attrNameLst>
                                          <p:attrName>ppt_w</p:attrName>
                                        </p:attrNameLst>
                                      </p:cBhvr>
                                      <p:tavLst>
                                        <p:tav tm="0">
                                          <p:val>
                                            <p:strVal val="(6*min(max(#ppt_w*#ppt_h,.3),1)-7.4)/-.7*#ppt_w"/>
                                          </p:val>
                                        </p:tav>
                                        <p:tav tm="100000">
                                          <p:val>
                                            <p:strVal val="#ppt_w"/>
                                          </p:val>
                                        </p:tav>
                                      </p:tavLst>
                                    </p:anim>
                                    <p:anim calcmode="lin" valueType="num">
                                      <p:cBhvr>
                                        <p:cTn id="26" dur="500" fill="hold"/>
                                        <p:tgtEl>
                                          <p:spTgt spid="35"/>
                                        </p:tgtEl>
                                        <p:attrNameLst>
                                          <p:attrName>ppt_h</p:attrName>
                                        </p:attrNameLst>
                                      </p:cBhvr>
                                      <p:tavLst>
                                        <p:tav tm="0">
                                          <p:val>
                                            <p:strVal val="(6*min(max(#ppt_w*#ppt_h,.3),1)-7.4)/-.7*#ppt_h"/>
                                          </p:val>
                                        </p:tav>
                                        <p:tav tm="100000">
                                          <p:val>
                                            <p:strVal val="#ppt_h"/>
                                          </p:val>
                                        </p:tav>
                                      </p:tavLst>
                                    </p:anim>
                                    <p:anim calcmode="lin" valueType="num">
                                      <p:cBhvr>
                                        <p:cTn id="27" dur="500" fill="hold"/>
                                        <p:tgtEl>
                                          <p:spTgt spid="35"/>
                                        </p:tgtEl>
                                        <p:attrNameLst>
                                          <p:attrName>ppt_x</p:attrName>
                                        </p:attrNameLst>
                                      </p:cBhvr>
                                      <p:tavLst>
                                        <p:tav tm="0">
                                          <p:val>
                                            <p:fltVal val="0.5"/>
                                          </p:val>
                                        </p:tav>
                                        <p:tav tm="100000">
                                          <p:val>
                                            <p:strVal val="#ppt_x"/>
                                          </p:val>
                                        </p:tav>
                                      </p:tavLst>
                                    </p:anim>
                                    <p:anim calcmode="lin" valueType="num">
                                      <p:cBhvr>
                                        <p:cTn id="28"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1000"/>
                                        <p:tgtEl>
                                          <p:spTgt spid="8"/>
                                        </p:tgtEl>
                                      </p:cBhvr>
                                    </p:animEffect>
                                    <p:anim calcmode="lin" valueType="num">
                                      <p:cBhvr>
                                        <p:cTn id="34" dur="1000" fill="hold"/>
                                        <p:tgtEl>
                                          <p:spTgt spid="8"/>
                                        </p:tgtEl>
                                        <p:attrNameLst>
                                          <p:attrName>ppt_x</p:attrName>
                                        </p:attrNameLst>
                                      </p:cBhvr>
                                      <p:tavLst>
                                        <p:tav tm="0">
                                          <p:val>
                                            <p:strVal val="#ppt_x"/>
                                          </p:val>
                                        </p:tav>
                                        <p:tav tm="100000">
                                          <p:val>
                                            <p:strVal val="#ppt_x"/>
                                          </p:val>
                                        </p:tav>
                                      </p:tavLst>
                                    </p:anim>
                                    <p:anim calcmode="lin" valueType="num">
                                      <p:cBhvr>
                                        <p:cTn id="35" dur="1000" fill="hold"/>
                                        <p:tgtEl>
                                          <p:spTgt spid="8"/>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fade">
                                      <p:cBhvr>
                                        <p:cTn id="43" dur="1000"/>
                                        <p:tgtEl>
                                          <p:spTgt spid="20"/>
                                        </p:tgtEl>
                                      </p:cBhvr>
                                    </p:animEffect>
                                    <p:anim calcmode="lin" valueType="num">
                                      <p:cBhvr>
                                        <p:cTn id="44" dur="1000" fill="hold"/>
                                        <p:tgtEl>
                                          <p:spTgt spid="20"/>
                                        </p:tgtEl>
                                        <p:attrNameLst>
                                          <p:attrName>ppt_x</p:attrName>
                                        </p:attrNameLst>
                                      </p:cBhvr>
                                      <p:tavLst>
                                        <p:tav tm="0">
                                          <p:val>
                                            <p:strVal val="#ppt_x"/>
                                          </p:val>
                                        </p:tav>
                                        <p:tav tm="100000">
                                          <p:val>
                                            <p:strVal val="#ppt_x"/>
                                          </p:val>
                                        </p:tav>
                                      </p:tavLst>
                                    </p:anim>
                                    <p:anim calcmode="lin" valueType="num">
                                      <p:cBhvr>
                                        <p:cTn id="45" dur="1000" fill="hold"/>
                                        <p:tgtEl>
                                          <p:spTgt spid="20"/>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26"/>
                                        </p:tgtEl>
                                        <p:attrNameLst>
                                          <p:attrName>style.visibility</p:attrName>
                                        </p:attrNameLst>
                                      </p:cBhvr>
                                      <p:to>
                                        <p:strVal val="visible"/>
                                      </p:to>
                                    </p:set>
                                    <p:animEffect transition="in" filter="fade">
                                      <p:cBhvr>
                                        <p:cTn id="48" dur="1000"/>
                                        <p:tgtEl>
                                          <p:spTgt spid="26"/>
                                        </p:tgtEl>
                                      </p:cBhvr>
                                    </p:animEffect>
                                    <p:anim calcmode="lin" valueType="num">
                                      <p:cBhvr>
                                        <p:cTn id="49" dur="1000" fill="hold"/>
                                        <p:tgtEl>
                                          <p:spTgt spid="26"/>
                                        </p:tgtEl>
                                        <p:attrNameLst>
                                          <p:attrName>ppt_x</p:attrName>
                                        </p:attrNameLst>
                                      </p:cBhvr>
                                      <p:tavLst>
                                        <p:tav tm="0">
                                          <p:val>
                                            <p:strVal val="#ppt_x"/>
                                          </p:val>
                                        </p:tav>
                                        <p:tav tm="100000">
                                          <p:val>
                                            <p:strVal val="#ppt_x"/>
                                          </p:val>
                                        </p:tav>
                                      </p:tavLst>
                                    </p:anim>
                                    <p:anim calcmode="lin" valueType="num">
                                      <p:cBhvr>
                                        <p:cTn id="50"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图片 4"/>
          <p:cNvPicPr>
            <a:picLocks noChangeAspect="1"/>
          </p:cNvPicPr>
          <p:nvPr/>
        </p:nvPicPr>
        <p:blipFill rotWithShape="1">
          <a:blip r:embed="rId2" cstate="hqprint">
            <a:extLst>
              <a:ext uri="{28A0092B-C50C-407E-A947-70E740481C1C}">
                <a14:useLocalDpi xmlns:a14="http://schemas.microsoft.com/office/drawing/2010/main" val="0"/>
              </a:ext>
            </a:extLst>
          </a:blip>
          <a:srcRect t="30625"/>
          <a:stretch>
            <a:fillRect/>
          </a:stretch>
        </p:blipFill>
        <p:spPr>
          <a:xfrm flipH="1">
            <a:off x="0" y="2628900"/>
            <a:ext cx="12192000" cy="4229100"/>
          </a:xfrm>
          <a:prstGeom prst="rect">
            <a:avLst/>
          </a:prstGeom>
        </p:spPr>
      </p:pic>
      <p:pic>
        <p:nvPicPr>
          <p:cNvPr id="6" name="图片 5"/>
          <p:cNvPicPr>
            <a:picLocks noChangeAspect="1"/>
          </p:cNvPicPr>
          <p:nvPr/>
        </p:nvPicPr>
        <p:blipFill rotWithShape="1">
          <a:blip r:embed="rId3" cstate="hqprint">
            <a:extLst>
              <a:ext uri="{28A0092B-C50C-407E-A947-70E740481C1C}">
                <a14:useLocalDpi xmlns:a14="http://schemas.microsoft.com/office/drawing/2010/main" val="0"/>
              </a:ext>
            </a:extLst>
          </a:blip>
          <a:srcRect l="63906" b="76562"/>
          <a:stretch>
            <a:fillRect/>
          </a:stretch>
        </p:blipFill>
        <p:spPr>
          <a:xfrm>
            <a:off x="7791450" y="0"/>
            <a:ext cx="4400550" cy="1428750"/>
          </a:xfrm>
          <a:prstGeom prst="rect">
            <a:avLst/>
          </a:prstGeom>
        </p:spPr>
      </p:pic>
      <p:sp>
        <p:nvSpPr>
          <p:cNvPr id="8" name="矩形 7"/>
          <p:cNvSpPr/>
          <p:nvPr/>
        </p:nvSpPr>
        <p:spPr>
          <a:xfrm>
            <a:off x="1251540" y="2884235"/>
            <a:ext cx="6906401" cy="1089529"/>
          </a:xfrm>
          <a:prstGeom prst="rect">
            <a:avLst/>
          </a:prstGeom>
        </p:spPr>
        <p:txBody>
          <a:bodyPr wrap="square">
            <a:spAutoFit/>
          </a:bodyPr>
          <a:lstStyle/>
          <a:p>
            <a:pPr algn="dist">
              <a:lnSpc>
                <a:spcPct val="90000"/>
              </a:lnSpc>
            </a:pPr>
            <a:r>
              <a:rPr lang="zh-CN" altLang="en-US" sz="7200" spc="-100" dirty="0">
                <a:gradFill flip="none" rotWithShape="1">
                  <a:gsLst>
                    <a:gs pos="100000">
                      <a:srgbClr val="FF0000"/>
                    </a:gs>
                    <a:gs pos="0">
                      <a:srgbClr val="B50008"/>
                    </a:gs>
                  </a:gsLst>
                  <a:lin ang="16200000" scaled="1"/>
                  <a:tileRect/>
                </a:gradFill>
                <a:effectLst>
                  <a:outerShdw blurRad="38100" dist="38100" dir="2700000" algn="tl">
                    <a:srgbClr val="000000">
                      <a:alpha val="43137"/>
                    </a:srgbClr>
                  </a:outerShdw>
                </a:effectLst>
                <a:latin typeface="汉仪菱心体简" panose="02010400000101010101" pitchFamily="2" charset="-122"/>
                <a:ea typeface="汉仪菱心体简" panose="02010400000101010101" pitchFamily="2" charset="-122"/>
                <a:cs typeface="+mn-ea"/>
                <a:sym typeface="+mn-lt"/>
              </a:rPr>
              <a:t>斗争精神是什么</a:t>
            </a:r>
            <a:endParaRPr lang="zh-CN" altLang="en-US" sz="7200" spc="-100" dirty="0">
              <a:gradFill flip="none" rotWithShape="1">
                <a:gsLst>
                  <a:gs pos="100000">
                    <a:srgbClr val="FF0000"/>
                  </a:gs>
                  <a:gs pos="0">
                    <a:srgbClr val="B50008"/>
                  </a:gs>
                </a:gsLst>
                <a:lin ang="16200000" scaled="1"/>
                <a:tileRect/>
              </a:gradFill>
              <a:effectLst>
                <a:outerShdw blurRad="38100" dist="38100" dir="2700000" algn="tl">
                  <a:srgbClr val="000000">
                    <a:alpha val="43137"/>
                  </a:srgbClr>
                </a:outerShdw>
              </a:effectLst>
              <a:latin typeface="汉仪菱心体简" panose="02010400000101010101" pitchFamily="2" charset="-122"/>
              <a:ea typeface="汉仪菱心体简" panose="02010400000101010101" pitchFamily="2" charset="-122"/>
              <a:cs typeface="+mn-ea"/>
              <a:sym typeface="+mn-lt"/>
            </a:endParaRPr>
          </a:p>
        </p:txBody>
      </p:sp>
      <p:pic>
        <p:nvPicPr>
          <p:cNvPr id="13" name="图片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5497" y="246371"/>
            <a:ext cx="1195615" cy="966967"/>
          </a:xfrm>
          <a:prstGeom prst="rect">
            <a:avLst/>
          </a:prstGeom>
        </p:spPr>
      </p:pic>
      <p:sp>
        <p:nvSpPr>
          <p:cNvPr id="26" name="Aitds3-1"/>
          <p:cNvSpPr/>
          <p:nvPr/>
        </p:nvSpPr>
        <p:spPr>
          <a:xfrm>
            <a:off x="2818182" y="1884753"/>
            <a:ext cx="3773118" cy="609172"/>
          </a:xfrm>
          <a:prstGeom prst="roundRect">
            <a:avLst>
              <a:gd name="adj" fmla="val 14980"/>
            </a:avLst>
          </a:prstGeom>
          <a:gradFill flip="none" rotWithShape="1">
            <a:gsLst>
              <a:gs pos="100000">
                <a:srgbClr val="FF0000"/>
              </a:gs>
              <a:gs pos="0">
                <a:srgbClr val="B50008"/>
              </a:gs>
            </a:gsLst>
            <a:lin ang="17400000" scaled="0"/>
            <a:tileRect/>
          </a:gradFill>
          <a:ln w="12700" cap="flat" cmpd="sng" algn="ctr">
            <a:noFill/>
            <a:prstDash val="solid"/>
            <a:miter lim="800000"/>
          </a:ln>
          <a:effectLst>
            <a:outerShdw blurRad="381000" dist="127000" dir="5400000" algn="tr" rotWithShape="0">
              <a:schemeClr val="bg2">
                <a:lumMod val="75000"/>
                <a:alpha val="40000"/>
              </a:schemeClr>
            </a:outerShdw>
          </a:effectLst>
        </p:spPr>
        <p:txBody>
          <a:bodyPr rtlCol="0" anchor="ctr"/>
          <a:lstStyle/>
          <a:p>
            <a:pPr algn="ctr"/>
            <a:r>
              <a:rPr lang="en-US" altLang="zh-CN" sz="3200" b="1" dirty="0" smtClean="0">
                <a:solidFill>
                  <a:srgbClr val="FFFBF3"/>
                </a:solidFill>
                <a:latin typeface="微软雅黑" panose="020B0503020204020204" pitchFamily="34" charset="-122"/>
                <a:ea typeface="微软雅黑" panose="020B0503020204020204" pitchFamily="34" charset="-122"/>
                <a:cs typeface="阿里巴巴普惠体" panose="00020600040101010101" pitchFamily="18" charset="-122"/>
                <a:sym typeface="阿里巴巴普惠体" panose="00020600040101010101" pitchFamily="18" charset="-122"/>
              </a:rPr>
              <a:t>PART 01</a:t>
            </a:r>
            <a:endParaRPr lang="zh-CN" altLang="en-US" sz="3200" b="1" dirty="0">
              <a:solidFill>
                <a:srgbClr val="FFFBF3"/>
              </a:solidFill>
              <a:latin typeface="微软雅黑" panose="020B0503020204020204" pitchFamily="34" charset="-122"/>
              <a:ea typeface="微软雅黑" panose="020B0503020204020204" pitchFamily="34" charset="-122"/>
              <a:cs typeface="阿里巴巴普惠体" panose="00020600040101010101" pitchFamily="18" charset="-122"/>
              <a:sym typeface="阿里巴巴普惠体" panose="00020600040101010101" pitchFamily="18"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Tm="2000">
        <p:random/>
      </p:transition>
    </mc:Choice>
    <mc:Fallback>
      <p:transition spd="slow"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right)">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p:cTn id="17" dur="500" fill="hold"/>
                                        <p:tgtEl>
                                          <p:spTgt spid="13"/>
                                        </p:tgtEl>
                                        <p:attrNameLst>
                                          <p:attrName>ppt_w</p:attrName>
                                        </p:attrNameLst>
                                      </p:cBhvr>
                                      <p:tavLst>
                                        <p:tav tm="0">
                                          <p:val>
                                            <p:fltVal val="0"/>
                                          </p:val>
                                        </p:tav>
                                        <p:tav tm="100000">
                                          <p:val>
                                            <p:strVal val="#ppt_w"/>
                                          </p:val>
                                        </p:tav>
                                      </p:tavLst>
                                    </p:anim>
                                    <p:anim calcmode="lin" valueType="num">
                                      <p:cBhvr>
                                        <p:cTn id="18" dur="500" fill="hold"/>
                                        <p:tgtEl>
                                          <p:spTgt spid="13"/>
                                        </p:tgtEl>
                                        <p:attrNameLst>
                                          <p:attrName>ppt_h</p:attrName>
                                        </p:attrNameLst>
                                      </p:cBhvr>
                                      <p:tavLst>
                                        <p:tav tm="0">
                                          <p:val>
                                            <p:fltVal val="0"/>
                                          </p:val>
                                        </p:tav>
                                        <p:tav tm="100000">
                                          <p:val>
                                            <p:strVal val="#ppt_h"/>
                                          </p:val>
                                        </p:tav>
                                      </p:tavLst>
                                    </p:anim>
                                    <p:animEffect transition="in" filter="fade">
                                      <p:cBhvr>
                                        <p:cTn id="19" dur="500"/>
                                        <p:tgtEl>
                                          <p:spTgt spid="13"/>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barn(inVertical)">
                                      <p:cBhvr>
                                        <p:cTn id="24" dur="500"/>
                                        <p:tgtEl>
                                          <p:spTgt spid="26"/>
                                        </p:tgtEl>
                                      </p:cBhvr>
                                    </p:animEffect>
                                  </p:childTnLst>
                                </p:cTn>
                              </p:par>
                            </p:childTnLst>
                          </p:cTn>
                        </p:par>
                        <p:par>
                          <p:cTn id="25" fill="hold">
                            <p:stCondLst>
                              <p:cond delay="500"/>
                            </p:stCondLst>
                            <p:childTnLst>
                              <p:par>
                                <p:cTn id="26" presetID="23" presetClass="entr" presetSubtype="36" fill="hold" grpId="0" nodeType="afterEffect">
                                  <p:stCondLst>
                                    <p:cond delay="0"/>
                                  </p:stCondLst>
                                  <p:iterate type="lt">
                                    <p:tmPct val="10000"/>
                                  </p:iterate>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strVal val="(6*min(max(#ppt_w*#ppt_h,.3),1)-7.4)/-.7*#ppt_w"/>
                                          </p:val>
                                        </p:tav>
                                        <p:tav tm="100000">
                                          <p:val>
                                            <p:strVal val="#ppt_w"/>
                                          </p:val>
                                        </p:tav>
                                      </p:tavLst>
                                    </p:anim>
                                    <p:anim calcmode="lin" valueType="num">
                                      <p:cBhvr>
                                        <p:cTn id="29" dur="500" fill="hold"/>
                                        <p:tgtEl>
                                          <p:spTgt spid="8"/>
                                        </p:tgtEl>
                                        <p:attrNameLst>
                                          <p:attrName>ppt_h</p:attrName>
                                        </p:attrNameLst>
                                      </p:cBhvr>
                                      <p:tavLst>
                                        <p:tav tm="0">
                                          <p:val>
                                            <p:strVal val="(6*min(max(#ppt_w*#ppt_h,.3),1)-7.4)/-.7*#ppt_h"/>
                                          </p:val>
                                        </p:tav>
                                        <p:tav tm="100000">
                                          <p:val>
                                            <p:strVal val="#ppt_h"/>
                                          </p:val>
                                        </p:tav>
                                      </p:tavLst>
                                    </p:anim>
                                    <p:anim calcmode="lin" valueType="num">
                                      <p:cBhvr>
                                        <p:cTn id="30" dur="500" fill="hold"/>
                                        <p:tgtEl>
                                          <p:spTgt spid="8"/>
                                        </p:tgtEl>
                                        <p:attrNameLst>
                                          <p:attrName>ppt_x</p:attrName>
                                        </p:attrNameLst>
                                      </p:cBhvr>
                                      <p:tavLst>
                                        <p:tav tm="0">
                                          <p:val>
                                            <p:fltVal val="0.5"/>
                                          </p:val>
                                        </p:tav>
                                        <p:tav tm="100000">
                                          <p:val>
                                            <p:strVal val="#ppt_x"/>
                                          </p:val>
                                        </p:tav>
                                      </p:tavLst>
                                    </p:anim>
                                    <p:anim calcmode="lin" valueType="num">
                                      <p:cBhvr>
                                        <p:cTn id="31" dur="500" fill="hold"/>
                                        <p:tgtEl>
                                          <p:spTgt spid="8"/>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9" name="组合 38"/>
          <p:cNvGrpSpPr/>
          <p:nvPr/>
        </p:nvGrpSpPr>
        <p:grpSpPr>
          <a:xfrm>
            <a:off x="218822" y="96130"/>
            <a:ext cx="3562604" cy="966967"/>
            <a:chOff x="218822" y="96130"/>
            <a:chExt cx="3562604" cy="966967"/>
          </a:xfrm>
        </p:grpSpPr>
        <p:sp>
          <p:nvSpPr>
            <p:cNvPr id="41" name="Aitds3-1"/>
            <p:cNvSpPr/>
            <p:nvPr/>
          </p:nvSpPr>
          <p:spPr>
            <a:xfrm>
              <a:off x="656008" y="341703"/>
              <a:ext cx="3125418" cy="609172"/>
            </a:xfrm>
            <a:prstGeom prst="roundRect">
              <a:avLst>
                <a:gd name="adj" fmla="val 14980"/>
              </a:avLst>
            </a:prstGeom>
            <a:gradFill flip="none" rotWithShape="1">
              <a:gsLst>
                <a:gs pos="100000">
                  <a:srgbClr val="FF0000"/>
                </a:gs>
                <a:gs pos="0">
                  <a:srgbClr val="B50008"/>
                </a:gs>
              </a:gsLst>
              <a:lin ang="17400000" scaled="0"/>
              <a:tileRect/>
            </a:gradFill>
            <a:ln w="12700" cap="flat" cmpd="sng" algn="ctr">
              <a:noFill/>
              <a:prstDash val="solid"/>
              <a:miter lim="800000"/>
            </a:ln>
            <a:effectLst>
              <a:outerShdw blurRad="381000" dist="127000" dir="5400000" algn="tr" rotWithShape="0">
                <a:schemeClr val="bg2">
                  <a:lumMod val="75000"/>
                  <a:alpha val="40000"/>
                </a:schemeClr>
              </a:outerShdw>
            </a:effectLst>
          </p:spPr>
          <p:txBody>
            <a:bodyPr rtlCol="0" anchor="ctr"/>
            <a:lstStyle/>
            <a:p>
              <a:pPr algn="r"/>
              <a:r>
                <a:rPr lang="zh-CN" altLang="en-US" sz="2400" b="1" dirty="0">
                  <a:solidFill>
                    <a:srgbClr val="FFFBF3"/>
                  </a:solidFill>
                  <a:latin typeface="微软雅黑" panose="020B0503020204020204" pitchFamily="34" charset="-122"/>
                  <a:ea typeface="微软雅黑" panose="020B0503020204020204" pitchFamily="34" charset="-122"/>
                  <a:cs typeface="阿里巴巴普惠体" panose="00020600040101010101" pitchFamily="18" charset="-122"/>
                  <a:sym typeface="阿里巴巴普惠体" panose="00020600040101010101" pitchFamily="18" charset="-122"/>
                </a:rPr>
                <a:t>斗争精神是什么</a:t>
              </a:r>
              <a:endParaRPr lang="zh-CN" altLang="en-US" sz="2400" b="1" dirty="0">
                <a:solidFill>
                  <a:srgbClr val="FFFBF3"/>
                </a:solidFill>
                <a:latin typeface="微软雅黑" panose="020B0503020204020204" pitchFamily="34" charset="-122"/>
                <a:ea typeface="微软雅黑" panose="020B0503020204020204" pitchFamily="34" charset="-122"/>
                <a:cs typeface="阿里巴巴普惠体" panose="00020600040101010101" pitchFamily="18" charset="-122"/>
                <a:sym typeface="阿里巴巴普惠体" panose="00020600040101010101" pitchFamily="18" charset="-122"/>
              </a:endParaRPr>
            </a:p>
          </p:txBody>
        </p:sp>
        <p:pic>
          <p:nvPicPr>
            <p:cNvPr id="42" name="图片 4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218822" y="96130"/>
              <a:ext cx="1195615" cy="966967"/>
            </a:xfrm>
            <a:prstGeom prst="rect">
              <a:avLst/>
            </a:prstGeom>
          </p:spPr>
        </p:pic>
      </p:grpSp>
      <p:sp>
        <p:nvSpPr>
          <p:cNvPr id="43" name="Aitds2"/>
          <p:cNvSpPr/>
          <p:nvPr/>
        </p:nvSpPr>
        <p:spPr>
          <a:xfrm>
            <a:off x="916940" y="1433568"/>
            <a:ext cx="10619232" cy="4602389"/>
          </a:xfrm>
          <a:prstGeom prst="rect">
            <a:avLst/>
          </a:prstGeom>
          <a:solidFill>
            <a:schemeClr val="bg1"/>
          </a:solidFill>
          <a:ln w="19050" cap="flat" cmpd="sng" algn="ctr">
            <a:solidFill>
              <a:srgbClr val="F50000"/>
            </a:solidFill>
            <a:prstDash val="sysDot"/>
          </a:ln>
          <a:effectLst/>
        </p:spPr>
        <p:txBody>
          <a:bodyPr rtlCol="0" anchor="ctr"/>
          <a:lstStyle/>
          <a:p>
            <a:pPr algn="ctr" fontAlgn="base">
              <a:spcBef>
                <a:spcPct val="0"/>
              </a:spcBef>
              <a:spcAft>
                <a:spcPct val="0"/>
              </a:spcAft>
              <a:defRPr/>
            </a:pPr>
            <a:endParaRPr lang="zh-CN" altLang="en-US" sz="2800" b="1" kern="0" dirty="0">
              <a:solidFill>
                <a:srgbClr val="FFFDFB"/>
              </a:solidFill>
              <a:latin typeface="阿里巴巴普惠体" panose="00020600040101010101" pitchFamily="18" charset="-122"/>
              <a:ea typeface="阿里巴巴普惠体" panose="00020600040101010101" pitchFamily="18" charset="-122"/>
              <a:cs typeface="阿里巴巴普惠体" panose="00020600040101010101" pitchFamily="18" charset="-122"/>
              <a:sym typeface="阿里巴巴普惠体" panose="00020600040101010101" pitchFamily="18" charset="-122"/>
            </a:endParaRPr>
          </a:p>
        </p:txBody>
      </p:sp>
      <p:sp>
        <p:nvSpPr>
          <p:cNvPr id="44" name="Aitds3"/>
          <p:cNvSpPr/>
          <p:nvPr/>
        </p:nvSpPr>
        <p:spPr>
          <a:xfrm>
            <a:off x="902287" y="1642638"/>
            <a:ext cx="10619232" cy="1162301"/>
          </a:xfrm>
          <a:prstGeom prst="rect">
            <a:avLst/>
          </a:prstGeom>
          <a:solidFill>
            <a:srgbClr val="C00000"/>
          </a:solidFill>
          <a:ln>
            <a:noFill/>
          </a:ln>
          <a:effectLst>
            <a:outerShdw blurRad="127000" dist="50800" dir="54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阿里巴巴普惠体" panose="00020600040101010101" pitchFamily="18" charset="-122"/>
              <a:ea typeface="阿里巴巴普惠体" panose="00020600040101010101" pitchFamily="18" charset="-122"/>
              <a:cs typeface="阿里巴巴普惠体" panose="00020600040101010101" pitchFamily="18" charset="-122"/>
              <a:sym typeface="阿里巴巴普惠体" panose="00020600040101010101" pitchFamily="18" charset="-122"/>
            </a:endParaRPr>
          </a:p>
        </p:txBody>
      </p:sp>
      <p:sp>
        <p:nvSpPr>
          <p:cNvPr id="45" name="Aitds5"/>
          <p:cNvSpPr/>
          <p:nvPr/>
        </p:nvSpPr>
        <p:spPr>
          <a:xfrm>
            <a:off x="3781426" y="1839067"/>
            <a:ext cx="5262980" cy="769441"/>
          </a:xfrm>
          <a:prstGeom prst="rect">
            <a:avLst/>
          </a:prstGeom>
        </p:spPr>
        <p:txBody>
          <a:bodyPr wrap="none">
            <a:spAutoFit/>
          </a:bodyPr>
          <a:lstStyle/>
          <a:p>
            <a:pPr algn="ctr"/>
            <a:r>
              <a:rPr lang="zh-CN" altLang="en-US" sz="4400" b="1" dirty="0">
                <a:solidFill>
                  <a:srgbClr val="FFFBF3"/>
                </a:solidFill>
                <a:latin typeface="微软雅黑" panose="020B0503020204020204" pitchFamily="34" charset="-122"/>
                <a:ea typeface="微软雅黑" panose="020B0503020204020204" pitchFamily="34" charset="-122"/>
                <a:cs typeface="阿里巴巴普惠体" panose="00020600040101010101" pitchFamily="18" charset="-122"/>
                <a:sym typeface="阿里巴巴普惠体" panose="00020600040101010101" pitchFamily="18" charset="-122"/>
              </a:rPr>
              <a:t>党的十八大报告提出</a:t>
            </a:r>
            <a:endParaRPr lang="zh-CN" altLang="en-US" sz="4400" b="1" dirty="0">
              <a:solidFill>
                <a:srgbClr val="FFFBF3"/>
              </a:solidFill>
              <a:latin typeface="微软雅黑" panose="020B0503020204020204" pitchFamily="34" charset="-122"/>
              <a:ea typeface="微软雅黑" panose="020B0503020204020204" pitchFamily="34" charset="-122"/>
              <a:cs typeface="阿里巴巴普惠体" panose="00020600040101010101" pitchFamily="18" charset="-122"/>
              <a:sym typeface="阿里巴巴普惠体" panose="00020600040101010101" pitchFamily="18" charset="-122"/>
            </a:endParaRPr>
          </a:p>
        </p:txBody>
      </p:sp>
      <p:sp>
        <p:nvSpPr>
          <p:cNvPr id="46" name="Aitds6"/>
          <p:cNvSpPr/>
          <p:nvPr/>
        </p:nvSpPr>
        <p:spPr>
          <a:xfrm>
            <a:off x="1136830" y="3014009"/>
            <a:ext cx="10150146" cy="2973122"/>
          </a:xfrm>
          <a:prstGeom prst="rect">
            <a:avLst/>
          </a:prstGeom>
        </p:spPr>
        <p:txBody>
          <a:bodyPr wrap="square">
            <a:spAutoFit/>
          </a:bodyPr>
          <a:lstStyle/>
          <a:p>
            <a:pPr marL="342900" lvl="0" indent="-342900" algn="just">
              <a:lnSpc>
                <a:spcPct val="130000"/>
              </a:lnSpc>
              <a:buFont typeface="+mj-lt"/>
              <a:buAutoNum type="arabicPeriod"/>
              <a:defRPr/>
            </a:pPr>
            <a:r>
              <a:rPr lang="zh-CN" altLang="en-US" dirty="0">
                <a:solidFill>
                  <a:srgbClr val="44546A">
                    <a:lumMod val="50000"/>
                  </a:srgbClr>
                </a:solidFill>
                <a:cs typeface="+mn-ea"/>
                <a:sym typeface="+mn-lt"/>
              </a:rPr>
              <a:t>“坚持和发展中国特色社会主义是一项长期而艰巨的历史任务，必须准备进行具有许多新的历史特点的伟大斗争。” </a:t>
            </a:r>
            <a:endParaRPr lang="en-US" altLang="zh-CN" dirty="0" smtClean="0">
              <a:solidFill>
                <a:srgbClr val="44546A">
                  <a:lumMod val="50000"/>
                </a:srgbClr>
              </a:solidFill>
              <a:cs typeface="+mn-ea"/>
              <a:sym typeface="+mn-lt"/>
            </a:endParaRPr>
          </a:p>
          <a:p>
            <a:pPr marL="342900" indent="-342900" algn="just">
              <a:lnSpc>
                <a:spcPct val="130000"/>
              </a:lnSpc>
              <a:buFont typeface="+mj-lt"/>
              <a:buAutoNum type="arabicPeriod"/>
              <a:defRPr/>
            </a:pPr>
            <a:r>
              <a:rPr lang="zh-CN" altLang="en-US" dirty="0">
                <a:solidFill>
                  <a:srgbClr val="44546A">
                    <a:lumMod val="50000"/>
                  </a:srgbClr>
                </a:solidFill>
                <a:cs typeface="+mn-ea"/>
                <a:sym typeface="+mn-lt"/>
              </a:rPr>
              <a:t>“实现伟大梦想，必须进行伟大斗争。社会是在矛盾运动中前进的，有矛盾就会有斗争。我们党要团结带领人民有效应对重大挑战、抵御重大风险、克服重大阻力、解决重大矛盾，必须进行具有许多新的历史特点的伟大斗争，任何贪图享受、消极懈怠、回避矛盾的思想和行为都是错误的。” </a:t>
            </a:r>
            <a:endParaRPr lang="zh-CN" altLang="en-US" dirty="0">
              <a:solidFill>
                <a:prstClr val="black"/>
              </a:solidFill>
              <a:cs typeface="+mn-ea"/>
              <a:sym typeface="+mn-lt"/>
            </a:endParaRPr>
          </a:p>
          <a:p>
            <a:pPr marL="342900" indent="-342900" algn="just">
              <a:lnSpc>
                <a:spcPct val="130000"/>
              </a:lnSpc>
              <a:buFont typeface="+mj-lt"/>
              <a:buAutoNum type="arabicPeriod"/>
              <a:defRPr/>
            </a:pPr>
            <a:r>
              <a:rPr lang="zh-CN" altLang="en-US" dirty="0">
                <a:solidFill>
                  <a:srgbClr val="44546A">
                    <a:lumMod val="50000"/>
                  </a:srgbClr>
                </a:solidFill>
                <a:cs typeface="+mn-ea"/>
                <a:sym typeface="+mn-lt"/>
              </a:rPr>
              <a:t>党的十九大报告提出：“全党要充分认识这场伟大斗争的长期性、复杂性、艰巨性，发扬斗争精神，提高斗争本领，不断夺取伟大斗争新胜利。” </a:t>
            </a:r>
            <a:endParaRPr lang="zh-CN" altLang="en-US" dirty="0">
              <a:solidFill>
                <a:prstClr val="black"/>
              </a:solidFill>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500" advTm="2000">
        <p:random/>
      </p:transition>
    </mc:Choice>
    <mc:Fallback>
      <p:transition spd="slow"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anim calcmode="lin" valueType="num">
                                      <p:cBhvr additive="base">
                                        <p:cTn id="7" dur="500" fill="hold"/>
                                        <p:tgtEl>
                                          <p:spTgt spid="39"/>
                                        </p:tgtEl>
                                        <p:attrNameLst>
                                          <p:attrName>ppt_x</p:attrName>
                                        </p:attrNameLst>
                                      </p:cBhvr>
                                      <p:tavLst>
                                        <p:tav tm="0">
                                          <p:val>
                                            <p:strVal val="0-#ppt_w/2"/>
                                          </p:val>
                                        </p:tav>
                                        <p:tav tm="100000">
                                          <p:val>
                                            <p:strVal val="#ppt_x"/>
                                          </p:val>
                                        </p:tav>
                                      </p:tavLst>
                                    </p:anim>
                                    <p:anim calcmode="lin" valueType="num">
                                      <p:cBhvr additive="base">
                                        <p:cTn id="8" dur="500" fill="hold"/>
                                        <p:tgtEl>
                                          <p:spTgt spid="3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1" presetClass="entr" presetSubtype="1" fill="hold" grpId="0" nodeType="afterEffect">
                                  <p:stCondLst>
                                    <p:cond delay="0"/>
                                  </p:stCondLst>
                                  <p:childTnLst>
                                    <p:set>
                                      <p:cBhvr>
                                        <p:cTn id="11" dur="1" fill="hold">
                                          <p:stCondLst>
                                            <p:cond delay="0"/>
                                          </p:stCondLst>
                                        </p:cTn>
                                        <p:tgtEl>
                                          <p:spTgt spid="43"/>
                                        </p:tgtEl>
                                        <p:attrNameLst>
                                          <p:attrName>style.visibility</p:attrName>
                                        </p:attrNameLst>
                                      </p:cBhvr>
                                      <p:to>
                                        <p:strVal val="visible"/>
                                      </p:to>
                                    </p:set>
                                    <p:animEffect transition="in" filter="wheel(1)">
                                      <p:cBhvr>
                                        <p:cTn id="12" dur="2000"/>
                                        <p:tgtEl>
                                          <p:spTgt spid="43"/>
                                        </p:tgtEl>
                                      </p:cBhvr>
                                    </p:animEffect>
                                  </p:childTnLst>
                                </p:cTn>
                              </p:par>
                            </p:childTnLst>
                          </p:cTn>
                        </p:par>
                        <p:par>
                          <p:cTn id="13" fill="hold">
                            <p:stCondLst>
                              <p:cond delay="2500"/>
                            </p:stCondLst>
                            <p:childTnLst>
                              <p:par>
                                <p:cTn id="14" presetID="53" presetClass="entr" presetSubtype="16" fill="hold" grpId="0" nodeType="afterEffect">
                                  <p:stCondLst>
                                    <p:cond delay="0"/>
                                  </p:stCondLst>
                                  <p:childTnLst>
                                    <p:set>
                                      <p:cBhvr>
                                        <p:cTn id="15" dur="1" fill="hold">
                                          <p:stCondLst>
                                            <p:cond delay="0"/>
                                          </p:stCondLst>
                                        </p:cTn>
                                        <p:tgtEl>
                                          <p:spTgt spid="44"/>
                                        </p:tgtEl>
                                        <p:attrNameLst>
                                          <p:attrName>style.visibility</p:attrName>
                                        </p:attrNameLst>
                                      </p:cBhvr>
                                      <p:to>
                                        <p:strVal val="visible"/>
                                      </p:to>
                                    </p:set>
                                    <p:anim calcmode="lin" valueType="num">
                                      <p:cBhvr>
                                        <p:cTn id="16" dur="500" fill="hold"/>
                                        <p:tgtEl>
                                          <p:spTgt spid="44"/>
                                        </p:tgtEl>
                                        <p:attrNameLst>
                                          <p:attrName>ppt_w</p:attrName>
                                        </p:attrNameLst>
                                      </p:cBhvr>
                                      <p:tavLst>
                                        <p:tav tm="0">
                                          <p:val>
                                            <p:fltVal val="0"/>
                                          </p:val>
                                        </p:tav>
                                        <p:tav tm="100000">
                                          <p:val>
                                            <p:strVal val="#ppt_w"/>
                                          </p:val>
                                        </p:tav>
                                      </p:tavLst>
                                    </p:anim>
                                    <p:anim calcmode="lin" valueType="num">
                                      <p:cBhvr>
                                        <p:cTn id="17" dur="500" fill="hold"/>
                                        <p:tgtEl>
                                          <p:spTgt spid="44"/>
                                        </p:tgtEl>
                                        <p:attrNameLst>
                                          <p:attrName>ppt_h</p:attrName>
                                        </p:attrNameLst>
                                      </p:cBhvr>
                                      <p:tavLst>
                                        <p:tav tm="0">
                                          <p:val>
                                            <p:fltVal val="0"/>
                                          </p:val>
                                        </p:tav>
                                        <p:tav tm="100000">
                                          <p:val>
                                            <p:strVal val="#ppt_h"/>
                                          </p:val>
                                        </p:tav>
                                      </p:tavLst>
                                    </p:anim>
                                    <p:animEffect transition="in" filter="fade">
                                      <p:cBhvr>
                                        <p:cTn id="18" dur="500"/>
                                        <p:tgtEl>
                                          <p:spTgt spid="44"/>
                                        </p:tgtEl>
                                      </p:cBhvr>
                                    </p:animEffect>
                                  </p:childTnLst>
                                </p:cTn>
                              </p:par>
                            </p:childTnLst>
                          </p:cTn>
                        </p:par>
                        <p:par>
                          <p:cTn id="19" fill="hold">
                            <p:stCondLst>
                              <p:cond delay="3000"/>
                            </p:stCondLst>
                            <p:childTnLst>
                              <p:par>
                                <p:cTn id="20" presetID="53" presetClass="entr" presetSubtype="16" fill="hold" grpId="0" nodeType="afterEffect">
                                  <p:stCondLst>
                                    <p:cond delay="0"/>
                                  </p:stCondLst>
                                  <p:childTnLst>
                                    <p:set>
                                      <p:cBhvr>
                                        <p:cTn id="21" dur="1" fill="hold">
                                          <p:stCondLst>
                                            <p:cond delay="0"/>
                                          </p:stCondLst>
                                        </p:cTn>
                                        <p:tgtEl>
                                          <p:spTgt spid="45"/>
                                        </p:tgtEl>
                                        <p:attrNameLst>
                                          <p:attrName>style.visibility</p:attrName>
                                        </p:attrNameLst>
                                      </p:cBhvr>
                                      <p:to>
                                        <p:strVal val="visible"/>
                                      </p:to>
                                    </p:set>
                                    <p:anim calcmode="lin" valueType="num">
                                      <p:cBhvr>
                                        <p:cTn id="22" dur="500" fill="hold"/>
                                        <p:tgtEl>
                                          <p:spTgt spid="45"/>
                                        </p:tgtEl>
                                        <p:attrNameLst>
                                          <p:attrName>ppt_w</p:attrName>
                                        </p:attrNameLst>
                                      </p:cBhvr>
                                      <p:tavLst>
                                        <p:tav tm="0">
                                          <p:val>
                                            <p:fltVal val="0"/>
                                          </p:val>
                                        </p:tav>
                                        <p:tav tm="100000">
                                          <p:val>
                                            <p:strVal val="#ppt_w"/>
                                          </p:val>
                                        </p:tav>
                                      </p:tavLst>
                                    </p:anim>
                                    <p:anim calcmode="lin" valueType="num">
                                      <p:cBhvr>
                                        <p:cTn id="23" dur="500" fill="hold"/>
                                        <p:tgtEl>
                                          <p:spTgt spid="45"/>
                                        </p:tgtEl>
                                        <p:attrNameLst>
                                          <p:attrName>ppt_h</p:attrName>
                                        </p:attrNameLst>
                                      </p:cBhvr>
                                      <p:tavLst>
                                        <p:tav tm="0">
                                          <p:val>
                                            <p:fltVal val="0"/>
                                          </p:val>
                                        </p:tav>
                                        <p:tav tm="100000">
                                          <p:val>
                                            <p:strVal val="#ppt_h"/>
                                          </p:val>
                                        </p:tav>
                                      </p:tavLst>
                                    </p:anim>
                                    <p:animEffect transition="in" filter="fade">
                                      <p:cBhvr>
                                        <p:cTn id="24" dur="500"/>
                                        <p:tgtEl>
                                          <p:spTgt spid="45"/>
                                        </p:tgtEl>
                                      </p:cBhvr>
                                    </p:animEffect>
                                  </p:childTnLst>
                                </p:cTn>
                              </p:par>
                              <p:par>
                                <p:cTn id="25" presetID="35" presetClass="path" presetSubtype="0" accel="50000" decel="50000" fill="hold" grpId="1" nodeType="withEffect">
                                  <p:stCondLst>
                                    <p:cond delay="0"/>
                                  </p:stCondLst>
                                  <p:childTnLst>
                                    <p:animMotion origin="layout" path="M -1.45833E-6 -4.07407E-6 L -0.41185 -4.07407E-6 " pathEditMode="relative" rAng="0" ptsTypes="AA">
                                      <p:cBhvr>
                                        <p:cTn id="26" dur="1000" spd="-100000" fill="hold"/>
                                        <p:tgtEl>
                                          <p:spTgt spid="45"/>
                                        </p:tgtEl>
                                        <p:attrNameLst>
                                          <p:attrName>ppt_x</p:attrName>
                                          <p:attrName>ppt_y</p:attrName>
                                        </p:attrNameLst>
                                      </p:cBhvr>
                                      <p:rCtr x="-20599" y="0"/>
                                    </p:animMotion>
                                  </p:childTnLst>
                                </p:cTn>
                              </p:par>
                            </p:childTnLst>
                          </p:cTn>
                        </p:par>
                        <p:par>
                          <p:cTn id="27" fill="hold">
                            <p:stCondLst>
                              <p:cond delay="3500"/>
                            </p:stCondLst>
                            <p:childTnLst>
                              <p:par>
                                <p:cTn id="28" presetID="53" presetClass="entr" presetSubtype="16" fill="hold" grpId="0" nodeType="afterEffect">
                                  <p:stCondLst>
                                    <p:cond delay="0"/>
                                  </p:stCondLst>
                                  <p:iterate type="lt">
                                    <p:tmPct val="10000"/>
                                  </p:iterate>
                                  <p:childTnLst>
                                    <p:set>
                                      <p:cBhvr>
                                        <p:cTn id="29" dur="1" fill="hold">
                                          <p:stCondLst>
                                            <p:cond delay="0"/>
                                          </p:stCondLst>
                                        </p:cTn>
                                        <p:tgtEl>
                                          <p:spTgt spid="46"/>
                                        </p:tgtEl>
                                        <p:attrNameLst>
                                          <p:attrName>style.visibility</p:attrName>
                                        </p:attrNameLst>
                                      </p:cBhvr>
                                      <p:to>
                                        <p:strVal val="visible"/>
                                      </p:to>
                                    </p:set>
                                    <p:anim calcmode="lin" valueType="num">
                                      <p:cBhvr>
                                        <p:cTn id="30" dur="250" fill="hold"/>
                                        <p:tgtEl>
                                          <p:spTgt spid="46"/>
                                        </p:tgtEl>
                                        <p:attrNameLst>
                                          <p:attrName>ppt_w</p:attrName>
                                        </p:attrNameLst>
                                      </p:cBhvr>
                                      <p:tavLst>
                                        <p:tav tm="0">
                                          <p:val>
                                            <p:fltVal val="0"/>
                                          </p:val>
                                        </p:tav>
                                        <p:tav tm="100000">
                                          <p:val>
                                            <p:strVal val="#ppt_w"/>
                                          </p:val>
                                        </p:tav>
                                      </p:tavLst>
                                    </p:anim>
                                    <p:anim calcmode="lin" valueType="num">
                                      <p:cBhvr>
                                        <p:cTn id="31" dur="250" fill="hold"/>
                                        <p:tgtEl>
                                          <p:spTgt spid="46"/>
                                        </p:tgtEl>
                                        <p:attrNameLst>
                                          <p:attrName>ppt_h</p:attrName>
                                        </p:attrNameLst>
                                      </p:cBhvr>
                                      <p:tavLst>
                                        <p:tav tm="0">
                                          <p:val>
                                            <p:fltVal val="0"/>
                                          </p:val>
                                        </p:tav>
                                        <p:tav tm="100000">
                                          <p:val>
                                            <p:strVal val="#ppt_h"/>
                                          </p:val>
                                        </p:tav>
                                      </p:tavLst>
                                    </p:anim>
                                    <p:animEffect transition="in" filter="fade">
                                      <p:cBhvr>
                                        <p:cTn id="32" dur="25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45" grpId="0"/>
      <p:bldP spid="45" grpId="1"/>
      <p:bldP spid="4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9" name="组合 38"/>
          <p:cNvGrpSpPr/>
          <p:nvPr/>
        </p:nvGrpSpPr>
        <p:grpSpPr>
          <a:xfrm>
            <a:off x="218822" y="96130"/>
            <a:ext cx="3562604" cy="966967"/>
            <a:chOff x="218822" y="96130"/>
            <a:chExt cx="3562604" cy="966967"/>
          </a:xfrm>
        </p:grpSpPr>
        <p:sp>
          <p:nvSpPr>
            <p:cNvPr id="40" name="Aitds3-1"/>
            <p:cNvSpPr/>
            <p:nvPr/>
          </p:nvSpPr>
          <p:spPr>
            <a:xfrm>
              <a:off x="656008" y="341703"/>
              <a:ext cx="3125418" cy="609172"/>
            </a:xfrm>
            <a:prstGeom prst="roundRect">
              <a:avLst>
                <a:gd name="adj" fmla="val 14980"/>
              </a:avLst>
            </a:prstGeom>
            <a:gradFill flip="none" rotWithShape="1">
              <a:gsLst>
                <a:gs pos="100000">
                  <a:srgbClr val="FF0000"/>
                </a:gs>
                <a:gs pos="0">
                  <a:srgbClr val="B50008"/>
                </a:gs>
              </a:gsLst>
              <a:lin ang="17400000" scaled="0"/>
              <a:tileRect/>
            </a:gradFill>
            <a:ln w="12700" cap="flat" cmpd="sng" algn="ctr">
              <a:noFill/>
              <a:prstDash val="solid"/>
              <a:miter lim="800000"/>
            </a:ln>
            <a:effectLst>
              <a:outerShdw blurRad="381000" dist="127000" dir="5400000" algn="tr" rotWithShape="0">
                <a:schemeClr val="bg2">
                  <a:lumMod val="75000"/>
                  <a:alpha val="40000"/>
                </a:schemeClr>
              </a:outerShdw>
            </a:effectLst>
          </p:spPr>
          <p:txBody>
            <a:bodyPr rtlCol="0" anchor="ctr"/>
            <a:lstStyle/>
            <a:p>
              <a:pPr algn="r"/>
              <a:r>
                <a:rPr lang="zh-CN" altLang="en-US" sz="2400" b="1" dirty="0">
                  <a:solidFill>
                    <a:srgbClr val="FFFBF3"/>
                  </a:solidFill>
                  <a:latin typeface="微软雅黑" panose="020B0503020204020204" pitchFamily="34" charset="-122"/>
                  <a:ea typeface="微软雅黑" panose="020B0503020204020204" pitchFamily="34" charset="-122"/>
                  <a:cs typeface="阿里巴巴普惠体" panose="00020600040101010101" pitchFamily="18" charset="-122"/>
                  <a:sym typeface="阿里巴巴普惠体" panose="00020600040101010101" pitchFamily="18" charset="-122"/>
                </a:rPr>
                <a:t>斗争精神是什么</a:t>
              </a:r>
              <a:endParaRPr lang="zh-CN" altLang="en-US" sz="2400" b="1" dirty="0">
                <a:solidFill>
                  <a:srgbClr val="FFFBF3"/>
                </a:solidFill>
                <a:latin typeface="微软雅黑" panose="020B0503020204020204" pitchFamily="34" charset="-122"/>
                <a:ea typeface="微软雅黑" panose="020B0503020204020204" pitchFamily="34" charset="-122"/>
                <a:cs typeface="阿里巴巴普惠体" panose="00020600040101010101" pitchFamily="18" charset="-122"/>
                <a:sym typeface="阿里巴巴普惠体" panose="00020600040101010101" pitchFamily="18" charset="-122"/>
              </a:endParaRPr>
            </a:p>
          </p:txBody>
        </p:sp>
        <p:pic>
          <p:nvPicPr>
            <p:cNvPr id="41" name="图片 40"/>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218822" y="96130"/>
              <a:ext cx="1195615" cy="966967"/>
            </a:xfrm>
            <a:prstGeom prst="rect">
              <a:avLst/>
            </a:prstGeom>
          </p:spPr>
        </p:pic>
      </p:grpSp>
      <p:cxnSp>
        <p:nvCxnSpPr>
          <p:cNvPr id="42" name="Aitds1"/>
          <p:cNvCxnSpPr/>
          <p:nvPr>
            <p:custDataLst>
              <p:tags r:id="rId2"/>
            </p:custDataLst>
          </p:nvPr>
        </p:nvCxnSpPr>
        <p:spPr>
          <a:xfrm>
            <a:off x="3579586" y="1841950"/>
            <a:ext cx="7380514" cy="0"/>
          </a:xfrm>
          <a:prstGeom prst="line">
            <a:avLst/>
          </a:prstGeom>
          <a:noFill/>
          <a:ln w="9525" cap="flat" cmpd="sng" algn="ctr">
            <a:solidFill>
              <a:srgbClr val="C00000"/>
            </a:solidFill>
            <a:prstDash val="dash"/>
            <a:miter lim="800000"/>
          </a:ln>
          <a:effectLst/>
        </p:spPr>
      </p:cxnSp>
      <p:cxnSp>
        <p:nvCxnSpPr>
          <p:cNvPr id="43" name="Aitds2"/>
          <p:cNvCxnSpPr/>
          <p:nvPr>
            <p:custDataLst>
              <p:tags r:id="rId3"/>
            </p:custDataLst>
          </p:nvPr>
        </p:nvCxnSpPr>
        <p:spPr>
          <a:xfrm>
            <a:off x="3579586" y="3665307"/>
            <a:ext cx="7380514" cy="0"/>
          </a:xfrm>
          <a:prstGeom prst="line">
            <a:avLst/>
          </a:prstGeom>
          <a:noFill/>
          <a:ln w="9525" cap="flat" cmpd="sng" algn="ctr">
            <a:solidFill>
              <a:srgbClr val="C00000"/>
            </a:solidFill>
            <a:prstDash val="dash"/>
            <a:miter lim="800000"/>
          </a:ln>
          <a:effectLst/>
        </p:spPr>
      </p:cxnSp>
      <p:cxnSp>
        <p:nvCxnSpPr>
          <p:cNvPr id="44" name="Aitds3"/>
          <p:cNvCxnSpPr/>
          <p:nvPr>
            <p:custDataLst>
              <p:tags r:id="rId4"/>
            </p:custDataLst>
          </p:nvPr>
        </p:nvCxnSpPr>
        <p:spPr>
          <a:xfrm>
            <a:off x="1315357" y="4363697"/>
            <a:ext cx="7380514" cy="0"/>
          </a:xfrm>
          <a:prstGeom prst="line">
            <a:avLst/>
          </a:prstGeom>
          <a:noFill/>
          <a:ln w="9525" cap="flat" cmpd="sng" algn="ctr">
            <a:solidFill>
              <a:srgbClr val="C00000"/>
            </a:solidFill>
            <a:prstDash val="dash"/>
            <a:miter lim="800000"/>
          </a:ln>
          <a:effectLst/>
        </p:spPr>
      </p:cxnSp>
      <p:sp>
        <p:nvSpPr>
          <p:cNvPr id="45" name="Aitds5"/>
          <p:cNvSpPr/>
          <p:nvPr/>
        </p:nvSpPr>
        <p:spPr>
          <a:xfrm>
            <a:off x="533400" y="4060044"/>
            <a:ext cx="6666228" cy="631314"/>
          </a:xfrm>
          <a:prstGeom prst="roundRect">
            <a:avLst>
              <a:gd name="adj" fmla="val 5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defRPr/>
            </a:pPr>
            <a:r>
              <a:rPr lang="en-US" altLang="zh-CN" sz="2800" b="1" kern="0" dirty="0">
                <a:ln w="3175">
                  <a:noFill/>
                </a:ln>
                <a:solidFill>
                  <a:srgbClr val="FFFBF3"/>
                </a:solidFill>
                <a:latin typeface="微软雅黑" panose="020B0503020204020204" pitchFamily="34" charset="-122"/>
                <a:ea typeface="微软雅黑" panose="020B0503020204020204" pitchFamily="34" charset="-122"/>
                <a:cs typeface="阿里巴巴普惠体" panose="00020600040101010101" pitchFamily="18" charset="-122"/>
                <a:sym typeface="阿里巴巴普惠体" panose="00020600040101010101" pitchFamily="18" charset="-122"/>
              </a:rPr>
              <a:t>2019</a:t>
            </a:r>
            <a:r>
              <a:rPr lang="zh-CN" altLang="en-US" sz="2800" b="1" kern="0" dirty="0">
                <a:ln w="3175">
                  <a:noFill/>
                </a:ln>
                <a:solidFill>
                  <a:srgbClr val="FFFBF3"/>
                </a:solidFill>
                <a:latin typeface="微软雅黑" panose="020B0503020204020204" pitchFamily="34" charset="-122"/>
                <a:ea typeface="微软雅黑" panose="020B0503020204020204" pitchFamily="34" charset="-122"/>
                <a:cs typeface="阿里巴巴普惠体" panose="00020600040101010101" pitchFamily="18" charset="-122"/>
                <a:sym typeface="阿里巴巴普惠体" panose="00020600040101010101" pitchFamily="18" charset="-122"/>
              </a:rPr>
              <a:t>年秋季中青年干部培训班开班式上</a:t>
            </a:r>
            <a:endParaRPr lang="zh-CN" altLang="en-US" sz="2800" b="1" kern="0" dirty="0">
              <a:ln w="3175">
                <a:noFill/>
              </a:ln>
              <a:solidFill>
                <a:srgbClr val="FFFBF3"/>
              </a:solidFill>
              <a:latin typeface="微软雅黑" panose="020B0503020204020204" pitchFamily="34" charset="-122"/>
              <a:ea typeface="微软雅黑" panose="020B0503020204020204" pitchFamily="34" charset="-122"/>
              <a:cs typeface="阿里巴巴普惠体" panose="00020600040101010101" pitchFamily="18" charset="-122"/>
              <a:sym typeface="阿里巴巴普惠体" panose="00020600040101010101" pitchFamily="18" charset="-122"/>
            </a:endParaRPr>
          </a:p>
        </p:txBody>
      </p:sp>
      <p:grpSp>
        <p:nvGrpSpPr>
          <p:cNvPr id="2" name="组合 1"/>
          <p:cNvGrpSpPr/>
          <p:nvPr/>
        </p:nvGrpSpPr>
        <p:grpSpPr>
          <a:xfrm>
            <a:off x="1550150" y="1814769"/>
            <a:ext cx="1850538" cy="1850538"/>
            <a:chOff x="1550150" y="1814769"/>
            <a:chExt cx="1850538" cy="1850538"/>
          </a:xfrm>
        </p:grpSpPr>
        <p:sp>
          <p:nvSpPr>
            <p:cNvPr id="46" name="Aitds6"/>
            <p:cNvSpPr/>
            <p:nvPr>
              <p:custDataLst>
                <p:tags r:id="rId5"/>
              </p:custDataLst>
            </p:nvPr>
          </p:nvSpPr>
          <p:spPr>
            <a:xfrm>
              <a:off x="1550150" y="1814769"/>
              <a:ext cx="1850538" cy="1850538"/>
            </a:xfrm>
            <a:prstGeom prst="ellipse">
              <a:avLst/>
            </a:prstGeom>
            <a:blipFill>
              <a:blip r:embed="rId6"/>
              <a:stretch>
                <a:fillRect/>
              </a:stretch>
            </a:blipFill>
            <a:ln w="12700" cap="flat" cmpd="sng" algn="ctr">
              <a:solidFill>
                <a:srgbClr val="C00000">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阿里巴巴普惠体" panose="00020600040101010101" pitchFamily="18" charset="-122"/>
                <a:ea typeface="阿里巴巴普惠体" panose="00020600040101010101" pitchFamily="18" charset="-122"/>
                <a:cs typeface="阿里巴巴普惠体" panose="00020600040101010101" pitchFamily="18" charset="-122"/>
                <a:sym typeface="阿里巴巴普惠体" panose="00020600040101010101" pitchFamily="18" charset="-122"/>
              </a:endParaRPr>
            </a:p>
          </p:txBody>
        </p:sp>
        <p:sp useBgFill="1">
          <p:nvSpPr>
            <p:cNvPr id="47" name="Aitds7"/>
            <p:cNvSpPr/>
            <p:nvPr>
              <p:custDataLst>
                <p:tags r:id="rId7"/>
              </p:custDataLst>
            </p:nvPr>
          </p:nvSpPr>
          <p:spPr>
            <a:xfrm>
              <a:off x="2028379" y="2292998"/>
              <a:ext cx="894080" cy="894080"/>
            </a:xfrm>
            <a:prstGeom prst="ellipse">
              <a:avLst/>
            </a:prstGeom>
            <a:ln w="12700" cap="flat" cmpd="sng" algn="ctr">
              <a:solidFill>
                <a:srgbClr val="C00000">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800" b="0" i="0" u="none" strike="noStrike" kern="0" cap="none" spc="0" normalizeH="0" baseline="0" noProof="0" dirty="0">
                  <a:ln>
                    <a:noFill/>
                  </a:ln>
                  <a:solidFill>
                    <a:srgbClr val="C00000"/>
                  </a:solidFill>
                  <a:effectLst/>
                  <a:uLnTx/>
                  <a:uFillTx/>
                  <a:latin typeface="阿里巴巴普惠体" panose="00020600040101010101" pitchFamily="18" charset="-122"/>
                  <a:ea typeface="阿里巴巴普惠体" panose="00020600040101010101" pitchFamily="18" charset="-122"/>
                  <a:cs typeface="阿里巴巴普惠体" panose="00020600040101010101" pitchFamily="18" charset="-122"/>
                  <a:sym typeface="阿里巴巴普惠体" panose="00020600040101010101" pitchFamily="18" charset="-122"/>
                </a:rPr>
                <a:t>01</a:t>
              </a:r>
              <a:endParaRPr kumimoji="0" lang="zh-CN" altLang="en-US" sz="2800" b="0" i="0" u="none" strike="noStrike" kern="0" cap="none" spc="0" normalizeH="0" baseline="0" noProof="0" dirty="0">
                <a:ln>
                  <a:noFill/>
                </a:ln>
                <a:solidFill>
                  <a:srgbClr val="C00000"/>
                </a:solidFill>
                <a:effectLst/>
                <a:uLnTx/>
                <a:uFillTx/>
                <a:latin typeface="阿里巴巴普惠体" panose="00020600040101010101" pitchFamily="18" charset="-122"/>
                <a:ea typeface="阿里巴巴普惠体" panose="00020600040101010101" pitchFamily="18" charset="-122"/>
                <a:cs typeface="阿里巴巴普惠体" panose="00020600040101010101" pitchFamily="18" charset="-122"/>
                <a:sym typeface="阿里巴巴普惠体" panose="00020600040101010101" pitchFamily="18" charset="-122"/>
              </a:endParaRPr>
            </a:p>
          </p:txBody>
        </p:sp>
      </p:grpSp>
      <p:grpSp>
        <p:nvGrpSpPr>
          <p:cNvPr id="3" name="组合 2"/>
          <p:cNvGrpSpPr/>
          <p:nvPr/>
        </p:nvGrpSpPr>
        <p:grpSpPr>
          <a:xfrm>
            <a:off x="8760237" y="4375692"/>
            <a:ext cx="1887804" cy="1887804"/>
            <a:chOff x="8760237" y="4375692"/>
            <a:chExt cx="1887804" cy="1887804"/>
          </a:xfrm>
        </p:grpSpPr>
        <p:pic>
          <p:nvPicPr>
            <p:cNvPr id="48" name="Aitds8"/>
            <p:cNvPicPr>
              <a:picLocks noChangeAspect="1"/>
            </p:cNvPicPr>
            <p:nvPr>
              <p:custDataLst>
                <p:tags r:id="rId8"/>
              </p:custDataLst>
            </p:nvPr>
          </p:nvPicPr>
          <p:blipFill rotWithShape="1">
            <a:blip r:embed="rId9" cstate="print">
              <a:extLst>
                <a:ext uri="{28A0092B-C50C-407E-A947-70E740481C1C}">
                  <a14:useLocalDpi xmlns:a14="http://schemas.microsoft.com/office/drawing/2010/main" val="0"/>
                </a:ext>
              </a:extLst>
            </a:blip>
            <a:srcRect t="2295" b="2295"/>
            <a:stretch>
              <a:fillRect/>
            </a:stretch>
          </p:blipFill>
          <p:spPr>
            <a:xfrm rot="2700000" flipH="1">
              <a:off x="8760237" y="4375692"/>
              <a:ext cx="1887804" cy="1887804"/>
            </a:xfrm>
            <a:prstGeom prst="ellipse">
              <a:avLst/>
            </a:prstGeom>
          </p:spPr>
        </p:pic>
        <p:sp useBgFill="1">
          <p:nvSpPr>
            <p:cNvPr id="49" name="Aitds9"/>
            <p:cNvSpPr/>
            <p:nvPr>
              <p:custDataLst>
                <p:tags r:id="rId10"/>
              </p:custDataLst>
            </p:nvPr>
          </p:nvSpPr>
          <p:spPr>
            <a:xfrm>
              <a:off x="9257099" y="4872554"/>
              <a:ext cx="894080" cy="894080"/>
            </a:xfrm>
            <a:prstGeom prst="ellipse">
              <a:avLst/>
            </a:prstGeom>
            <a:ln w="12700" cap="flat" cmpd="sng" algn="ctr">
              <a:solidFill>
                <a:srgbClr val="C00000">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800" b="0" i="0" u="none" strike="noStrike" kern="0" cap="none" spc="0" normalizeH="0" baseline="0" noProof="0" dirty="0">
                  <a:ln>
                    <a:noFill/>
                  </a:ln>
                  <a:solidFill>
                    <a:srgbClr val="C00000"/>
                  </a:solidFill>
                  <a:effectLst/>
                  <a:uLnTx/>
                  <a:uFillTx/>
                  <a:latin typeface="阿里巴巴普惠体" panose="00020600040101010101" pitchFamily="18" charset="-122"/>
                  <a:ea typeface="阿里巴巴普惠体" panose="00020600040101010101" pitchFamily="18" charset="-122"/>
                  <a:cs typeface="阿里巴巴普惠体" panose="00020600040101010101" pitchFamily="18" charset="-122"/>
                  <a:sym typeface="阿里巴巴普惠体" panose="00020600040101010101" pitchFamily="18" charset="-122"/>
                </a:rPr>
                <a:t>02</a:t>
              </a:r>
              <a:endParaRPr kumimoji="0" lang="zh-CN" altLang="en-US" sz="2800" b="0" i="0" u="none" strike="noStrike" kern="0" cap="none" spc="0" normalizeH="0" baseline="0" noProof="0" dirty="0">
                <a:ln>
                  <a:noFill/>
                </a:ln>
                <a:solidFill>
                  <a:srgbClr val="C00000"/>
                </a:solidFill>
                <a:effectLst/>
                <a:uLnTx/>
                <a:uFillTx/>
                <a:latin typeface="阿里巴巴普惠体" panose="00020600040101010101" pitchFamily="18" charset="-122"/>
                <a:ea typeface="阿里巴巴普惠体" panose="00020600040101010101" pitchFamily="18" charset="-122"/>
                <a:cs typeface="阿里巴巴普惠体" panose="00020600040101010101" pitchFamily="18" charset="-122"/>
                <a:sym typeface="阿里巴巴普惠体" panose="00020600040101010101" pitchFamily="18" charset="-122"/>
              </a:endParaRPr>
            </a:p>
          </p:txBody>
        </p:sp>
      </p:grpSp>
      <p:sp>
        <p:nvSpPr>
          <p:cNvPr id="50" name="Aitds10"/>
          <p:cNvSpPr/>
          <p:nvPr>
            <p:custDataLst>
              <p:tags r:id="rId11"/>
            </p:custDataLst>
          </p:nvPr>
        </p:nvSpPr>
        <p:spPr>
          <a:xfrm>
            <a:off x="3878917" y="2197562"/>
            <a:ext cx="7003143" cy="1437958"/>
          </a:xfrm>
          <a:prstGeom prst="rect">
            <a:avLst/>
          </a:prstGeom>
        </p:spPr>
        <p:txBody>
          <a:bodyPr wrap="square">
            <a:spAutoFit/>
            <a:scene3d>
              <a:camera prst="orthographicFront"/>
              <a:lightRig rig="threePt" dir="t"/>
            </a:scene3d>
            <a:sp3d contourW="12700">
              <a:contourClr>
                <a:srgbClr val="FF0000"/>
              </a:contourClr>
            </a:sp3d>
          </a:bodyPr>
          <a:lstStyle/>
          <a:p>
            <a:pPr lvl="0" algn="just">
              <a:lnSpc>
                <a:spcPct val="140000"/>
              </a:lnSpc>
              <a:defRPr/>
            </a:pPr>
            <a:r>
              <a:rPr lang="zh-CN" altLang="en-US" sz="1600" dirty="0">
                <a:solidFill>
                  <a:prstClr val="black"/>
                </a:solidFill>
                <a:cs typeface="+mn-ea"/>
                <a:sym typeface="+mn-lt"/>
              </a:rPr>
              <a:t>习近平总书记在省部级主要领导干部坚持底线思维着力防范化解重大风险专题研讨班上强调指出，各级领导班子和领导干部</a:t>
            </a:r>
            <a:r>
              <a:rPr lang="zh-CN" altLang="en-US" sz="1600" dirty="0">
                <a:solidFill>
                  <a:srgbClr val="C00000"/>
                </a:solidFill>
                <a:cs typeface="+mn-ea"/>
                <a:sym typeface="+mn-lt"/>
              </a:rPr>
              <a:t>要加强斗争历练，增强斗争本领，永葆斗争精神，以“踏平坎坷成大道，斗罢艰险又出发”的顽强意志，应对好每一场重大风险挑战，切实把改革发展稳定各项工作做实做好。</a:t>
            </a:r>
            <a:r>
              <a:rPr lang="zh-CN" altLang="en-US" sz="1600" dirty="0">
                <a:solidFill>
                  <a:prstClr val="black"/>
                </a:solidFill>
                <a:cs typeface="+mn-ea"/>
                <a:sym typeface="+mn-lt"/>
              </a:rPr>
              <a:t> </a:t>
            </a:r>
            <a:endParaRPr lang="zh-CN" altLang="en-US" sz="1600" dirty="0">
              <a:solidFill>
                <a:prstClr val="black"/>
              </a:solidFill>
              <a:cs typeface="+mn-ea"/>
              <a:sym typeface="+mn-lt"/>
            </a:endParaRPr>
          </a:p>
        </p:txBody>
      </p:sp>
      <p:sp>
        <p:nvSpPr>
          <p:cNvPr id="51" name="Aitds11"/>
          <p:cNvSpPr/>
          <p:nvPr>
            <p:custDataLst>
              <p:tags r:id="rId12"/>
            </p:custDataLst>
          </p:nvPr>
        </p:nvSpPr>
        <p:spPr>
          <a:xfrm>
            <a:off x="1137561" y="4967960"/>
            <a:ext cx="7086596" cy="1126462"/>
          </a:xfrm>
          <a:prstGeom prst="rect">
            <a:avLst/>
          </a:prstGeom>
        </p:spPr>
        <p:txBody>
          <a:bodyPr wrap="square">
            <a:spAutoFit/>
            <a:scene3d>
              <a:camera prst="orthographicFront"/>
              <a:lightRig rig="threePt" dir="t"/>
            </a:scene3d>
            <a:sp3d contourW="12700">
              <a:contourClr>
                <a:srgbClr val="FF0000"/>
              </a:contourClr>
            </a:sp3d>
          </a:bodyPr>
          <a:lstStyle/>
          <a:p>
            <a:pPr lvl="0" algn="just">
              <a:lnSpc>
                <a:spcPct val="140000"/>
              </a:lnSpc>
              <a:defRPr/>
            </a:pPr>
            <a:r>
              <a:rPr lang="zh-CN" altLang="en-US" sz="1600" dirty="0">
                <a:solidFill>
                  <a:prstClr val="black"/>
                </a:solidFill>
                <a:cs typeface="+mn-ea"/>
                <a:sym typeface="+mn-lt"/>
              </a:rPr>
              <a:t>习近平总书记发表重要讲话时强调，“</a:t>
            </a:r>
            <a:r>
              <a:rPr lang="zh-CN" altLang="en-US" sz="1600" dirty="0">
                <a:solidFill>
                  <a:srgbClr val="C00000"/>
                </a:solidFill>
                <a:cs typeface="+mn-ea"/>
                <a:sym typeface="+mn-lt"/>
              </a:rPr>
              <a:t>广大干部特别是年轻干部要经受严格的思想淬炼、政治历练、实践锻炼，发扬斗争精神，增强斗争本领，为实现‘两个一百年’奋斗目标、实现中华民族伟大复兴的中国梦而顽强奋斗。”  　　</a:t>
            </a:r>
            <a:endParaRPr lang="zh-CN" altLang="en-US" sz="1600" dirty="0">
              <a:solidFill>
                <a:srgbClr val="C00000"/>
              </a:solidFill>
              <a:cs typeface="+mn-ea"/>
              <a:sym typeface="+mn-lt"/>
            </a:endParaRPr>
          </a:p>
        </p:txBody>
      </p:sp>
      <p:sp>
        <p:nvSpPr>
          <p:cNvPr id="52" name="Aitds12"/>
          <p:cNvSpPr/>
          <p:nvPr/>
        </p:nvSpPr>
        <p:spPr>
          <a:xfrm>
            <a:off x="3498187" y="1529751"/>
            <a:ext cx="6004010" cy="631314"/>
          </a:xfrm>
          <a:prstGeom prst="roundRect">
            <a:avLst>
              <a:gd name="adj" fmla="val 5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defRPr/>
            </a:pPr>
            <a:r>
              <a:rPr lang="en-US" altLang="zh-CN" sz="2800" b="1" kern="0" dirty="0">
                <a:ln w="3175">
                  <a:noFill/>
                </a:ln>
                <a:solidFill>
                  <a:srgbClr val="FFFBF3"/>
                </a:solidFill>
                <a:latin typeface="微软雅黑" panose="020B0503020204020204" pitchFamily="34" charset="-122"/>
                <a:ea typeface="微软雅黑" panose="020B0503020204020204" pitchFamily="34" charset="-122"/>
                <a:cs typeface="阿里巴巴普惠体" panose="00020600040101010101" pitchFamily="18" charset="-122"/>
                <a:sym typeface="阿里巴巴普惠体" panose="00020600040101010101" pitchFamily="18" charset="-122"/>
              </a:rPr>
              <a:t>2019</a:t>
            </a:r>
            <a:r>
              <a:rPr lang="zh-CN" altLang="en-US" sz="2800" b="1" kern="0" dirty="0">
                <a:ln w="3175">
                  <a:noFill/>
                </a:ln>
                <a:solidFill>
                  <a:srgbClr val="FFFBF3"/>
                </a:solidFill>
                <a:latin typeface="微软雅黑" panose="020B0503020204020204" pitchFamily="34" charset="-122"/>
                <a:ea typeface="微软雅黑" panose="020B0503020204020204" pitchFamily="34" charset="-122"/>
                <a:cs typeface="阿里巴巴普惠体" panose="00020600040101010101" pitchFamily="18" charset="-122"/>
                <a:sym typeface="阿里巴巴普惠体" panose="00020600040101010101" pitchFamily="18" charset="-122"/>
              </a:rPr>
              <a:t>年</a:t>
            </a:r>
            <a:r>
              <a:rPr lang="en-US" altLang="zh-CN" sz="2800" b="1" kern="0" dirty="0">
                <a:ln w="3175">
                  <a:noFill/>
                </a:ln>
                <a:solidFill>
                  <a:srgbClr val="FFFBF3"/>
                </a:solidFill>
                <a:latin typeface="微软雅黑" panose="020B0503020204020204" pitchFamily="34" charset="-122"/>
                <a:ea typeface="微软雅黑" panose="020B0503020204020204" pitchFamily="34" charset="-122"/>
                <a:cs typeface="阿里巴巴普惠体" panose="00020600040101010101" pitchFamily="18" charset="-122"/>
                <a:sym typeface="阿里巴巴普惠体" panose="00020600040101010101" pitchFamily="18" charset="-122"/>
              </a:rPr>
              <a:t>1</a:t>
            </a:r>
            <a:r>
              <a:rPr lang="zh-CN" altLang="en-US" sz="2800" b="1" kern="0" dirty="0">
                <a:ln w="3175">
                  <a:noFill/>
                </a:ln>
                <a:solidFill>
                  <a:srgbClr val="FFFBF3"/>
                </a:solidFill>
                <a:latin typeface="微软雅黑" panose="020B0503020204020204" pitchFamily="34" charset="-122"/>
                <a:ea typeface="微软雅黑" panose="020B0503020204020204" pitchFamily="34" charset="-122"/>
                <a:cs typeface="阿里巴巴普惠体" panose="00020600040101010101" pitchFamily="18" charset="-122"/>
                <a:sym typeface="阿里巴巴普惠体" panose="00020600040101010101" pitchFamily="18" charset="-122"/>
              </a:rPr>
              <a:t>月</a:t>
            </a:r>
            <a:r>
              <a:rPr lang="en-US" altLang="zh-CN" sz="2800" b="1" kern="0" dirty="0">
                <a:ln w="3175">
                  <a:noFill/>
                </a:ln>
                <a:solidFill>
                  <a:srgbClr val="FFFBF3"/>
                </a:solidFill>
                <a:latin typeface="微软雅黑" panose="020B0503020204020204" pitchFamily="34" charset="-122"/>
                <a:ea typeface="微软雅黑" panose="020B0503020204020204" pitchFamily="34" charset="-122"/>
                <a:cs typeface="阿里巴巴普惠体" panose="00020600040101010101" pitchFamily="18" charset="-122"/>
                <a:sym typeface="阿里巴巴普惠体" panose="00020600040101010101" pitchFamily="18" charset="-122"/>
              </a:rPr>
              <a:t>21</a:t>
            </a:r>
            <a:r>
              <a:rPr lang="zh-CN" altLang="en-US" sz="2800" b="1" kern="0" dirty="0">
                <a:ln w="3175">
                  <a:noFill/>
                </a:ln>
                <a:solidFill>
                  <a:srgbClr val="FFFBF3"/>
                </a:solidFill>
                <a:latin typeface="微软雅黑" panose="020B0503020204020204" pitchFamily="34" charset="-122"/>
                <a:ea typeface="微软雅黑" panose="020B0503020204020204" pitchFamily="34" charset="-122"/>
                <a:cs typeface="阿里巴巴普惠体" panose="00020600040101010101" pitchFamily="18" charset="-122"/>
                <a:sym typeface="阿里巴巴普惠体" panose="00020600040101010101" pitchFamily="18" charset="-122"/>
              </a:rPr>
              <a:t>日</a:t>
            </a:r>
            <a:endParaRPr lang="zh-CN" altLang="en-US" sz="2800" b="1" kern="0" dirty="0">
              <a:ln w="3175">
                <a:noFill/>
              </a:ln>
              <a:solidFill>
                <a:srgbClr val="FFFBF3"/>
              </a:solidFill>
              <a:latin typeface="微软雅黑" panose="020B0503020204020204" pitchFamily="34" charset="-122"/>
              <a:ea typeface="微软雅黑" panose="020B0503020204020204" pitchFamily="34" charset="-122"/>
              <a:cs typeface="阿里巴巴普惠体" panose="00020600040101010101" pitchFamily="18" charset="-122"/>
              <a:sym typeface="阿里巴巴普惠体" panose="00020600040101010101" pitchFamily="18"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Tm="2000">
        <p:random/>
      </p:transition>
    </mc:Choice>
    <mc:Fallback>
      <p:transition spd="slow"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anim calcmode="lin" valueType="num">
                                      <p:cBhvr additive="base">
                                        <p:cTn id="7" dur="500" fill="hold"/>
                                        <p:tgtEl>
                                          <p:spTgt spid="39"/>
                                        </p:tgtEl>
                                        <p:attrNameLst>
                                          <p:attrName>ppt_x</p:attrName>
                                        </p:attrNameLst>
                                      </p:cBhvr>
                                      <p:tavLst>
                                        <p:tav tm="0">
                                          <p:val>
                                            <p:strVal val="0-#ppt_w/2"/>
                                          </p:val>
                                        </p:tav>
                                        <p:tav tm="100000">
                                          <p:val>
                                            <p:strVal val="#ppt_x"/>
                                          </p:val>
                                        </p:tav>
                                      </p:tavLst>
                                    </p:anim>
                                    <p:anim calcmode="lin" valueType="num">
                                      <p:cBhvr additive="base">
                                        <p:cTn id="8" dur="500" fill="hold"/>
                                        <p:tgtEl>
                                          <p:spTgt spid="3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par>
                                <p:cTn id="16" presetID="53" presetClass="entr" presetSubtype="16" fill="hold" nodeType="with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Effect transition="in" filter="fade">
                                      <p:cBhvr>
                                        <p:cTn id="20" dur="500"/>
                                        <p:tgtEl>
                                          <p:spTgt spid="2"/>
                                        </p:tgtEl>
                                      </p:cBhvr>
                                    </p:animEffect>
                                  </p:childTnLst>
                                </p:cTn>
                              </p:par>
                            </p:childTnLst>
                          </p:cTn>
                        </p:par>
                        <p:par>
                          <p:cTn id="21" fill="hold">
                            <p:stCondLst>
                              <p:cond delay="500"/>
                            </p:stCondLst>
                            <p:childTnLst>
                              <p:par>
                                <p:cTn id="22" presetID="42" presetClass="entr" presetSubtype="0" fill="hold" grpId="0" nodeType="afterEffect">
                                  <p:stCondLst>
                                    <p:cond delay="0"/>
                                  </p:stCondLst>
                                  <p:childTnLst>
                                    <p:set>
                                      <p:cBhvr>
                                        <p:cTn id="23" dur="1" fill="hold">
                                          <p:stCondLst>
                                            <p:cond delay="0"/>
                                          </p:stCondLst>
                                        </p:cTn>
                                        <p:tgtEl>
                                          <p:spTgt spid="52"/>
                                        </p:tgtEl>
                                        <p:attrNameLst>
                                          <p:attrName>style.visibility</p:attrName>
                                        </p:attrNameLst>
                                      </p:cBhvr>
                                      <p:to>
                                        <p:strVal val="visible"/>
                                      </p:to>
                                    </p:set>
                                    <p:animEffect transition="in" filter="fade">
                                      <p:cBhvr>
                                        <p:cTn id="24" dur="1000"/>
                                        <p:tgtEl>
                                          <p:spTgt spid="52"/>
                                        </p:tgtEl>
                                      </p:cBhvr>
                                    </p:animEffect>
                                    <p:anim calcmode="lin" valueType="num">
                                      <p:cBhvr>
                                        <p:cTn id="25" dur="1000" fill="hold"/>
                                        <p:tgtEl>
                                          <p:spTgt spid="52"/>
                                        </p:tgtEl>
                                        <p:attrNameLst>
                                          <p:attrName>ppt_x</p:attrName>
                                        </p:attrNameLst>
                                      </p:cBhvr>
                                      <p:tavLst>
                                        <p:tav tm="0">
                                          <p:val>
                                            <p:strVal val="#ppt_x"/>
                                          </p:val>
                                        </p:tav>
                                        <p:tav tm="100000">
                                          <p:val>
                                            <p:strVal val="#ppt_x"/>
                                          </p:val>
                                        </p:tav>
                                      </p:tavLst>
                                    </p:anim>
                                    <p:anim calcmode="lin" valueType="num">
                                      <p:cBhvr>
                                        <p:cTn id="26" dur="1000" fill="hold"/>
                                        <p:tgtEl>
                                          <p:spTgt spid="52"/>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fade">
                                      <p:cBhvr>
                                        <p:cTn id="29" dur="1000"/>
                                        <p:tgtEl>
                                          <p:spTgt spid="45"/>
                                        </p:tgtEl>
                                      </p:cBhvr>
                                    </p:animEffect>
                                    <p:anim calcmode="lin" valueType="num">
                                      <p:cBhvr>
                                        <p:cTn id="30" dur="1000" fill="hold"/>
                                        <p:tgtEl>
                                          <p:spTgt spid="45"/>
                                        </p:tgtEl>
                                        <p:attrNameLst>
                                          <p:attrName>ppt_x</p:attrName>
                                        </p:attrNameLst>
                                      </p:cBhvr>
                                      <p:tavLst>
                                        <p:tav tm="0">
                                          <p:val>
                                            <p:strVal val="#ppt_x"/>
                                          </p:val>
                                        </p:tav>
                                        <p:tav tm="100000">
                                          <p:val>
                                            <p:strVal val="#ppt_x"/>
                                          </p:val>
                                        </p:tav>
                                      </p:tavLst>
                                    </p:anim>
                                    <p:anim calcmode="lin" valueType="num">
                                      <p:cBhvr>
                                        <p:cTn id="31" dur="1000" fill="hold"/>
                                        <p:tgtEl>
                                          <p:spTgt spid="45"/>
                                        </p:tgtEl>
                                        <p:attrNameLst>
                                          <p:attrName>ppt_y</p:attrName>
                                        </p:attrNameLst>
                                      </p:cBhvr>
                                      <p:tavLst>
                                        <p:tav tm="0">
                                          <p:val>
                                            <p:strVal val="#ppt_y+.1"/>
                                          </p:val>
                                        </p:tav>
                                        <p:tav tm="100000">
                                          <p:val>
                                            <p:strVal val="#ppt_y"/>
                                          </p:val>
                                        </p:tav>
                                      </p:tavLst>
                                    </p:anim>
                                  </p:childTnLst>
                                </p:cTn>
                              </p:par>
                            </p:childTnLst>
                          </p:cTn>
                        </p:par>
                        <p:par>
                          <p:cTn id="32" fill="hold">
                            <p:stCondLst>
                              <p:cond delay="1500"/>
                            </p:stCondLst>
                            <p:childTnLst>
                              <p:par>
                                <p:cTn id="33" presetID="22" presetClass="entr" presetSubtype="8" fill="hold" nodeType="afterEffect">
                                  <p:stCondLst>
                                    <p:cond delay="0"/>
                                  </p:stCondLst>
                                  <p:childTnLst>
                                    <p:set>
                                      <p:cBhvr>
                                        <p:cTn id="34" dur="1" fill="hold">
                                          <p:stCondLst>
                                            <p:cond delay="0"/>
                                          </p:stCondLst>
                                        </p:cTn>
                                        <p:tgtEl>
                                          <p:spTgt spid="42"/>
                                        </p:tgtEl>
                                        <p:attrNameLst>
                                          <p:attrName>style.visibility</p:attrName>
                                        </p:attrNameLst>
                                      </p:cBhvr>
                                      <p:to>
                                        <p:strVal val="visible"/>
                                      </p:to>
                                    </p:set>
                                    <p:animEffect transition="in" filter="wipe(left)">
                                      <p:cBhvr>
                                        <p:cTn id="35" dur="500"/>
                                        <p:tgtEl>
                                          <p:spTgt spid="42"/>
                                        </p:tgtEl>
                                      </p:cBhvr>
                                    </p:animEffect>
                                  </p:childTnLst>
                                </p:cTn>
                              </p:par>
                              <p:par>
                                <p:cTn id="36" presetID="22" presetClass="entr" presetSubtype="8" fill="hold" nodeType="withEffect">
                                  <p:stCondLst>
                                    <p:cond delay="0"/>
                                  </p:stCondLst>
                                  <p:childTnLst>
                                    <p:set>
                                      <p:cBhvr>
                                        <p:cTn id="37" dur="1" fill="hold">
                                          <p:stCondLst>
                                            <p:cond delay="0"/>
                                          </p:stCondLst>
                                        </p:cTn>
                                        <p:tgtEl>
                                          <p:spTgt spid="43"/>
                                        </p:tgtEl>
                                        <p:attrNameLst>
                                          <p:attrName>style.visibility</p:attrName>
                                        </p:attrNameLst>
                                      </p:cBhvr>
                                      <p:to>
                                        <p:strVal val="visible"/>
                                      </p:to>
                                    </p:set>
                                    <p:animEffect transition="in" filter="wipe(left)">
                                      <p:cBhvr>
                                        <p:cTn id="38" dur="500"/>
                                        <p:tgtEl>
                                          <p:spTgt spid="43"/>
                                        </p:tgtEl>
                                      </p:cBhvr>
                                    </p:animEffect>
                                  </p:childTnLst>
                                </p:cTn>
                              </p:par>
                            </p:childTnLst>
                          </p:cTn>
                        </p:par>
                        <p:par>
                          <p:cTn id="39" fill="hold">
                            <p:stCondLst>
                              <p:cond delay="2000"/>
                            </p:stCondLst>
                            <p:childTnLst>
                              <p:par>
                                <p:cTn id="40" presetID="50" presetClass="entr" presetSubtype="0" decel="100000" fill="hold" grpId="0" nodeType="afterEffect">
                                  <p:stCondLst>
                                    <p:cond delay="0"/>
                                  </p:stCondLst>
                                  <p:iterate type="lt">
                                    <p:tmPct val="14000"/>
                                  </p:iterate>
                                  <p:childTnLst>
                                    <p:set>
                                      <p:cBhvr>
                                        <p:cTn id="41" dur="1" fill="hold">
                                          <p:stCondLst>
                                            <p:cond delay="0"/>
                                          </p:stCondLst>
                                        </p:cTn>
                                        <p:tgtEl>
                                          <p:spTgt spid="50"/>
                                        </p:tgtEl>
                                        <p:attrNameLst>
                                          <p:attrName>style.visibility</p:attrName>
                                        </p:attrNameLst>
                                      </p:cBhvr>
                                      <p:to>
                                        <p:strVal val="visible"/>
                                      </p:to>
                                    </p:set>
                                    <p:anim calcmode="lin" valueType="num">
                                      <p:cBhvr>
                                        <p:cTn id="42" dur="150" fill="hold"/>
                                        <p:tgtEl>
                                          <p:spTgt spid="50"/>
                                        </p:tgtEl>
                                        <p:attrNameLst>
                                          <p:attrName>ppt_w</p:attrName>
                                        </p:attrNameLst>
                                      </p:cBhvr>
                                      <p:tavLst>
                                        <p:tav tm="0">
                                          <p:val>
                                            <p:strVal val="#ppt_w+.3"/>
                                          </p:val>
                                        </p:tav>
                                        <p:tav tm="100000">
                                          <p:val>
                                            <p:strVal val="#ppt_w"/>
                                          </p:val>
                                        </p:tav>
                                      </p:tavLst>
                                    </p:anim>
                                    <p:anim calcmode="lin" valueType="num">
                                      <p:cBhvr>
                                        <p:cTn id="43" dur="150" fill="hold"/>
                                        <p:tgtEl>
                                          <p:spTgt spid="50"/>
                                        </p:tgtEl>
                                        <p:attrNameLst>
                                          <p:attrName>ppt_h</p:attrName>
                                        </p:attrNameLst>
                                      </p:cBhvr>
                                      <p:tavLst>
                                        <p:tav tm="0">
                                          <p:val>
                                            <p:strVal val="#ppt_h"/>
                                          </p:val>
                                        </p:tav>
                                        <p:tav tm="100000">
                                          <p:val>
                                            <p:strVal val="#ppt_h"/>
                                          </p:val>
                                        </p:tav>
                                      </p:tavLst>
                                    </p:anim>
                                    <p:animEffect transition="in" filter="fade">
                                      <p:cBhvr>
                                        <p:cTn id="44" dur="150"/>
                                        <p:tgtEl>
                                          <p:spTgt spid="50"/>
                                        </p:tgtEl>
                                      </p:cBhvr>
                                    </p:animEffect>
                                  </p:childTnLst>
                                </p:cTn>
                              </p:par>
                            </p:childTnLst>
                          </p:cTn>
                        </p:par>
                        <p:par>
                          <p:cTn id="45" fill="hold">
                            <p:stCondLst>
                              <p:cond delay="4901"/>
                            </p:stCondLst>
                            <p:childTnLst>
                              <p:par>
                                <p:cTn id="46" presetID="22" presetClass="entr" presetSubtype="2" fill="hold" nodeType="afterEffect">
                                  <p:stCondLst>
                                    <p:cond delay="0"/>
                                  </p:stCondLst>
                                  <p:childTnLst>
                                    <p:set>
                                      <p:cBhvr>
                                        <p:cTn id="47" dur="1" fill="hold">
                                          <p:stCondLst>
                                            <p:cond delay="0"/>
                                          </p:stCondLst>
                                        </p:cTn>
                                        <p:tgtEl>
                                          <p:spTgt spid="44"/>
                                        </p:tgtEl>
                                        <p:attrNameLst>
                                          <p:attrName>style.visibility</p:attrName>
                                        </p:attrNameLst>
                                      </p:cBhvr>
                                      <p:to>
                                        <p:strVal val="visible"/>
                                      </p:to>
                                    </p:set>
                                    <p:animEffect transition="in" filter="wipe(right)">
                                      <p:cBhvr>
                                        <p:cTn id="48" dur="500"/>
                                        <p:tgtEl>
                                          <p:spTgt spid="44"/>
                                        </p:tgtEl>
                                      </p:cBhvr>
                                    </p:animEffect>
                                  </p:childTnLst>
                                </p:cTn>
                              </p:par>
                            </p:childTnLst>
                          </p:cTn>
                        </p:par>
                        <p:par>
                          <p:cTn id="49" fill="hold">
                            <p:stCondLst>
                              <p:cond delay="5401"/>
                            </p:stCondLst>
                            <p:childTnLst>
                              <p:par>
                                <p:cTn id="50" presetID="50" presetClass="entr" presetSubtype="0" decel="100000" fill="hold" grpId="0" nodeType="afterEffect">
                                  <p:stCondLst>
                                    <p:cond delay="0"/>
                                  </p:stCondLst>
                                  <p:iterate type="lt">
                                    <p:tmPct val="14000"/>
                                  </p:iterate>
                                  <p:childTnLst>
                                    <p:set>
                                      <p:cBhvr>
                                        <p:cTn id="51" dur="1" fill="hold">
                                          <p:stCondLst>
                                            <p:cond delay="0"/>
                                          </p:stCondLst>
                                        </p:cTn>
                                        <p:tgtEl>
                                          <p:spTgt spid="51"/>
                                        </p:tgtEl>
                                        <p:attrNameLst>
                                          <p:attrName>style.visibility</p:attrName>
                                        </p:attrNameLst>
                                      </p:cBhvr>
                                      <p:to>
                                        <p:strVal val="visible"/>
                                      </p:to>
                                    </p:set>
                                    <p:anim calcmode="lin" valueType="num">
                                      <p:cBhvr>
                                        <p:cTn id="52" dur="150" fill="hold"/>
                                        <p:tgtEl>
                                          <p:spTgt spid="51"/>
                                        </p:tgtEl>
                                        <p:attrNameLst>
                                          <p:attrName>ppt_w</p:attrName>
                                        </p:attrNameLst>
                                      </p:cBhvr>
                                      <p:tavLst>
                                        <p:tav tm="0">
                                          <p:val>
                                            <p:strVal val="#ppt_w+.3"/>
                                          </p:val>
                                        </p:tav>
                                        <p:tav tm="100000">
                                          <p:val>
                                            <p:strVal val="#ppt_w"/>
                                          </p:val>
                                        </p:tav>
                                      </p:tavLst>
                                    </p:anim>
                                    <p:anim calcmode="lin" valueType="num">
                                      <p:cBhvr>
                                        <p:cTn id="53" dur="150" fill="hold"/>
                                        <p:tgtEl>
                                          <p:spTgt spid="51"/>
                                        </p:tgtEl>
                                        <p:attrNameLst>
                                          <p:attrName>ppt_h</p:attrName>
                                        </p:attrNameLst>
                                      </p:cBhvr>
                                      <p:tavLst>
                                        <p:tav tm="0">
                                          <p:val>
                                            <p:strVal val="#ppt_h"/>
                                          </p:val>
                                        </p:tav>
                                        <p:tav tm="100000">
                                          <p:val>
                                            <p:strVal val="#ppt_h"/>
                                          </p:val>
                                        </p:tav>
                                      </p:tavLst>
                                    </p:anim>
                                    <p:animEffect transition="in" filter="fade">
                                      <p:cBhvr>
                                        <p:cTn id="54" dur="15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0" grpId="0"/>
      <p:bldP spid="51" grpId="0"/>
      <p:bldP spid="5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组合 9"/>
          <p:cNvGrpSpPr/>
          <p:nvPr/>
        </p:nvGrpSpPr>
        <p:grpSpPr>
          <a:xfrm>
            <a:off x="218822" y="96130"/>
            <a:ext cx="3562604" cy="966967"/>
            <a:chOff x="218822" y="96130"/>
            <a:chExt cx="3562604" cy="966967"/>
          </a:xfrm>
        </p:grpSpPr>
        <p:sp>
          <p:nvSpPr>
            <p:cNvPr id="11" name="Aitds3-1"/>
            <p:cNvSpPr/>
            <p:nvPr/>
          </p:nvSpPr>
          <p:spPr>
            <a:xfrm>
              <a:off x="656008" y="341703"/>
              <a:ext cx="3125418" cy="609172"/>
            </a:xfrm>
            <a:prstGeom prst="roundRect">
              <a:avLst>
                <a:gd name="adj" fmla="val 14980"/>
              </a:avLst>
            </a:prstGeom>
            <a:gradFill flip="none" rotWithShape="1">
              <a:gsLst>
                <a:gs pos="100000">
                  <a:srgbClr val="FF0000"/>
                </a:gs>
                <a:gs pos="0">
                  <a:srgbClr val="B50008"/>
                </a:gs>
              </a:gsLst>
              <a:lin ang="17400000" scaled="0"/>
              <a:tileRect/>
            </a:gradFill>
            <a:ln w="12700" cap="flat" cmpd="sng" algn="ctr">
              <a:noFill/>
              <a:prstDash val="solid"/>
              <a:miter lim="800000"/>
            </a:ln>
            <a:effectLst>
              <a:outerShdw blurRad="381000" dist="127000" dir="5400000" algn="tr" rotWithShape="0">
                <a:schemeClr val="bg2">
                  <a:lumMod val="75000"/>
                  <a:alpha val="40000"/>
                </a:schemeClr>
              </a:outerShdw>
            </a:effectLst>
          </p:spPr>
          <p:txBody>
            <a:bodyPr rtlCol="0" anchor="ctr"/>
            <a:lstStyle/>
            <a:p>
              <a:pPr algn="r"/>
              <a:r>
                <a:rPr lang="zh-CN" altLang="en-US" sz="2400" b="1" dirty="0">
                  <a:solidFill>
                    <a:srgbClr val="FFFBF3"/>
                  </a:solidFill>
                  <a:latin typeface="微软雅黑" panose="020B0503020204020204" pitchFamily="34" charset="-122"/>
                  <a:ea typeface="微软雅黑" panose="020B0503020204020204" pitchFamily="34" charset="-122"/>
                  <a:cs typeface="阿里巴巴普惠体" panose="00020600040101010101" pitchFamily="18" charset="-122"/>
                  <a:sym typeface="阿里巴巴普惠体" panose="00020600040101010101" pitchFamily="18" charset="-122"/>
                </a:rPr>
                <a:t>斗争精神是什么</a:t>
              </a:r>
              <a:endParaRPr lang="zh-CN" altLang="en-US" sz="2400" b="1" dirty="0">
                <a:solidFill>
                  <a:srgbClr val="FFFBF3"/>
                </a:solidFill>
                <a:latin typeface="微软雅黑" panose="020B0503020204020204" pitchFamily="34" charset="-122"/>
                <a:ea typeface="微软雅黑" panose="020B0503020204020204" pitchFamily="34" charset="-122"/>
                <a:cs typeface="阿里巴巴普惠体" panose="00020600040101010101" pitchFamily="18" charset="-122"/>
                <a:sym typeface="阿里巴巴普惠体" panose="00020600040101010101" pitchFamily="18" charset="-122"/>
              </a:endParaRPr>
            </a:p>
          </p:txBody>
        </p:sp>
        <p:pic>
          <p:nvPicPr>
            <p:cNvPr id="12" name="图片 1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218822" y="96130"/>
              <a:ext cx="1195615" cy="966967"/>
            </a:xfrm>
            <a:prstGeom prst="rect">
              <a:avLst/>
            </a:prstGeom>
          </p:spPr>
        </p:pic>
      </p:grpSp>
      <p:grpSp>
        <p:nvGrpSpPr>
          <p:cNvPr id="13" name="Aitds2"/>
          <p:cNvGrpSpPr/>
          <p:nvPr/>
        </p:nvGrpSpPr>
        <p:grpSpPr>
          <a:xfrm>
            <a:off x="577970" y="1306287"/>
            <a:ext cx="11036060" cy="4744924"/>
            <a:chOff x="2104845" y="2949075"/>
            <a:chExt cx="6987397" cy="1626890"/>
          </a:xfrm>
        </p:grpSpPr>
        <p:sp>
          <p:nvSpPr>
            <p:cNvPr id="14" name="矩形 13"/>
            <p:cNvSpPr/>
            <p:nvPr/>
          </p:nvSpPr>
          <p:spPr>
            <a:xfrm>
              <a:off x="2104845" y="2949075"/>
              <a:ext cx="6987397" cy="1626890"/>
            </a:xfrm>
            <a:prstGeom prst="rect">
              <a:avLst/>
            </a:prstGeom>
            <a:gradFill>
              <a:gsLst>
                <a:gs pos="0">
                  <a:srgbClr val="CA1C1D"/>
                </a:gs>
                <a:gs pos="100000">
                  <a:srgbClr val="DD2922"/>
                </a:gs>
              </a:gsLst>
              <a:lin ang="5400000" scaled="1"/>
            </a:gra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a:off x="2180440" y="2983201"/>
              <a:ext cx="6835012" cy="1553786"/>
            </a:xfrm>
            <a:prstGeom prst="rect">
              <a:avLst/>
            </a:prstGeom>
            <a:solidFill>
              <a:schemeClr val="bg1"/>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6" name="Aitds3"/>
          <p:cNvSpPr/>
          <p:nvPr/>
        </p:nvSpPr>
        <p:spPr>
          <a:xfrm>
            <a:off x="1040774" y="2465776"/>
            <a:ext cx="4866712" cy="33645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lvl="0" algn="just">
              <a:lnSpc>
                <a:spcPct val="140000"/>
              </a:lnSpc>
              <a:defRPr/>
            </a:pPr>
            <a:r>
              <a:rPr lang="zh-CN" altLang="en-US" sz="2200" dirty="0">
                <a:solidFill>
                  <a:prstClr val="black"/>
                </a:solidFill>
                <a:cs typeface="+mn-ea"/>
                <a:sym typeface="+mn-lt"/>
              </a:rPr>
              <a:t>斗争精神绝不仅仅存在于过去的战争时代，在和平年代我们依然要有斗争精神。新时代倡导的斗争精神，是指敢于直面矛盾、敢于较真碰硬、敢于担当尽责、敢于赢得胜利的精神状态，是指迎难而上、攻坚克难、逢山开路、遇水架桥的坚定执着。  　　</a:t>
            </a:r>
            <a:endParaRPr lang="zh-CN" altLang="en-US" sz="2200" dirty="0">
              <a:solidFill>
                <a:srgbClr val="FF0000"/>
              </a:solidFill>
              <a:cs typeface="+mn-ea"/>
              <a:sym typeface="+mn-lt"/>
            </a:endParaRPr>
          </a:p>
        </p:txBody>
      </p:sp>
      <p:grpSp>
        <p:nvGrpSpPr>
          <p:cNvPr id="17" name="Aitds4"/>
          <p:cNvGrpSpPr/>
          <p:nvPr/>
        </p:nvGrpSpPr>
        <p:grpSpPr>
          <a:xfrm>
            <a:off x="273824" y="1638777"/>
            <a:ext cx="5320501" cy="849995"/>
            <a:chOff x="271443" y="1638777"/>
            <a:chExt cx="5320501" cy="849995"/>
          </a:xfrm>
        </p:grpSpPr>
        <p:sp>
          <p:nvSpPr>
            <p:cNvPr id="18" name="等腰三角形 17"/>
            <p:cNvSpPr/>
            <p:nvPr/>
          </p:nvSpPr>
          <p:spPr>
            <a:xfrm flipV="1">
              <a:off x="271443" y="2234470"/>
              <a:ext cx="304641" cy="254302"/>
            </a:xfrm>
            <a:prstGeom prst="triangle">
              <a:avLst>
                <a:gd name="adj" fmla="val 100000"/>
              </a:avLst>
            </a:prstGeom>
            <a:solidFill>
              <a:srgbClr val="7E141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271967" y="1638777"/>
              <a:ext cx="5319977" cy="595693"/>
            </a:xfrm>
            <a:prstGeom prst="rect">
              <a:avLst/>
            </a:prstGeom>
            <a:solidFill>
              <a:srgbClr val="D72224"/>
            </a:solidFill>
            <a:ln>
              <a:noFill/>
            </a:ln>
            <a:effectLst>
              <a:outerShdw blurRad="50800" dist="38100" dir="2700000" algn="tl" rotWithShape="0">
                <a:srgbClr val="C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a:solidFill>
                    <a:schemeClr val="bg1"/>
                  </a:solidFill>
                  <a:latin typeface="思源黑体 CN Bold" panose="020B0800000000000000" pitchFamily="34" charset="-122"/>
                  <a:ea typeface="思源黑体 CN Bold" panose="020B0800000000000000" pitchFamily="34" charset="-122"/>
                  <a:cs typeface="+mn-ea"/>
                  <a:sym typeface="+mn-lt"/>
                </a:rPr>
                <a:t>新时代斗争精神</a:t>
              </a:r>
              <a:endParaRPr lang="zh-CN" altLang="en-US" sz="2800" b="1" dirty="0">
                <a:solidFill>
                  <a:schemeClr val="bg1"/>
                </a:solidFill>
                <a:latin typeface="思源黑体 CN Bold" panose="020B0800000000000000" pitchFamily="34" charset="-122"/>
                <a:ea typeface="思源黑体 CN Bold" panose="020B0800000000000000" pitchFamily="34" charset="-122"/>
                <a:cs typeface="+mn-ea"/>
                <a:sym typeface="+mn-lt"/>
              </a:endParaRPr>
            </a:p>
          </p:txBody>
        </p:sp>
      </p:grpSp>
      <p:pic>
        <p:nvPicPr>
          <p:cNvPr id="20" name="Aitds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43135" y="1221015"/>
            <a:ext cx="5149612" cy="4830196"/>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Tm="2000">
        <p:random/>
      </p:transition>
    </mc:Choice>
    <mc:Fallback>
      <p:transition spd="slow"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0" presetClass="entr" presetSubtype="0" fill="hold" nodeType="after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edge">
                                      <p:cBhvr>
                                        <p:cTn id="12" dur="1000"/>
                                        <p:tgtEl>
                                          <p:spTgt spid="13"/>
                                        </p:tgtEl>
                                      </p:cBhvr>
                                    </p:animEffect>
                                  </p:childTnLst>
                                </p:cTn>
                              </p:par>
                            </p:childTnLst>
                          </p:cTn>
                        </p:par>
                        <p:par>
                          <p:cTn id="13" fill="hold">
                            <p:stCondLst>
                              <p:cond delay="1500"/>
                            </p:stCondLst>
                            <p:childTnLst>
                              <p:par>
                                <p:cTn id="14" presetID="12" presetClass="entr" presetSubtype="4" fill="hold"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p:tgtEl>
                                          <p:spTgt spid="17"/>
                                        </p:tgtEl>
                                        <p:attrNameLst>
                                          <p:attrName>ppt_y</p:attrName>
                                        </p:attrNameLst>
                                      </p:cBhvr>
                                      <p:tavLst>
                                        <p:tav tm="0">
                                          <p:val>
                                            <p:strVal val="#ppt_y+#ppt_h*1.125000"/>
                                          </p:val>
                                        </p:tav>
                                        <p:tav tm="100000">
                                          <p:val>
                                            <p:strVal val="#ppt_y"/>
                                          </p:val>
                                        </p:tav>
                                      </p:tavLst>
                                    </p:anim>
                                    <p:animEffect transition="in" filter="wipe(up)">
                                      <p:cBhvr>
                                        <p:cTn id="17" dur="500"/>
                                        <p:tgtEl>
                                          <p:spTgt spid="17"/>
                                        </p:tgtEl>
                                      </p:cBhvr>
                                    </p:animEffect>
                                  </p:childTnLst>
                                </p:cTn>
                              </p:par>
                            </p:childTnLst>
                          </p:cTn>
                        </p:par>
                        <p:par>
                          <p:cTn id="18" fill="hold">
                            <p:stCondLst>
                              <p:cond delay="2000"/>
                            </p:stCondLst>
                            <p:childTnLst>
                              <p:par>
                                <p:cTn id="19" presetID="42" presetClass="entr" presetSubtype="0" fill="hold" grpId="0" nodeType="after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1000"/>
                                        <p:tgtEl>
                                          <p:spTgt spid="16"/>
                                        </p:tgtEl>
                                      </p:cBhvr>
                                    </p:animEffect>
                                    <p:anim calcmode="lin" valueType="num">
                                      <p:cBhvr>
                                        <p:cTn id="22" dur="1000" fill="hold"/>
                                        <p:tgtEl>
                                          <p:spTgt spid="16"/>
                                        </p:tgtEl>
                                        <p:attrNameLst>
                                          <p:attrName>ppt_x</p:attrName>
                                        </p:attrNameLst>
                                      </p:cBhvr>
                                      <p:tavLst>
                                        <p:tav tm="0">
                                          <p:val>
                                            <p:strVal val="#ppt_x"/>
                                          </p:val>
                                        </p:tav>
                                        <p:tav tm="100000">
                                          <p:val>
                                            <p:strVal val="#ppt_x"/>
                                          </p:val>
                                        </p:tav>
                                      </p:tavLst>
                                    </p:anim>
                                    <p:anim calcmode="lin" valueType="num">
                                      <p:cBhvr>
                                        <p:cTn id="23"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barn(inVertical)">
                                      <p:cBhvr>
                                        <p:cTn id="2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1"/>
          <p:cNvSpPr txBox="1"/>
          <p:nvPr/>
        </p:nvSpPr>
        <p:spPr>
          <a:xfrm>
            <a:off x="1049901" y="2592814"/>
            <a:ext cx="1213167" cy="584775"/>
          </a:xfrm>
          <a:prstGeom prst="rect">
            <a:avLst/>
          </a:prstGeom>
          <a:noFill/>
        </p:spPr>
        <p:txBody>
          <a:bodyPr wrap="square" rtlCol="0">
            <a:spAutoFit/>
          </a:bodyPr>
          <a:lstStyle>
            <a:defPPr>
              <a:defRPr lang="zh-CN"/>
            </a:defPPr>
            <a:lvl1pPr algn="ctr">
              <a:defRPr sz="4800" b="1">
                <a:gradFill>
                  <a:gsLst>
                    <a:gs pos="0">
                      <a:srgbClr val="FF0000"/>
                    </a:gs>
                    <a:gs pos="100000">
                      <a:srgbClr val="B40000"/>
                    </a:gs>
                  </a:gsLst>
                  <a:lin ang="5400000" scaled="1"/>
                </a:gradFill>
                <a:latin typeface="微软雅黑" panose="020B0503020204020204" pitchFamily="34" charset="-122"/>
                <a:ea typeface="微软雅黑" panose="020B0503020204020204" pitchFamily="34" charset="-122"/>
              </a:defRPr>
            </a:lvl1pPr>
          </a:lstStyle>
          <a:p>
            <a:pPr marL="0" marR="0" lvl="0" indent="0" algn="l" defTabSz="914400" rtl="0" eaLnBrk="1" fontAlgn="auto" latinLnBrk="0" hangingPunct="1">
              <a:spcBef>
                <a:spcPts val="0"/>
              </a:spcBef>
              <a:spcAft>
                <a:spcPts val="0"/>
              </a:spcAft>
              <a:buClrTx/>
              <a:buSzTx/>
              <a:buFontTx/>
              <a:buNone/>
              <a:defRPr/>
            </a:pPr>
            <a:r>
              <a:rPr kumimoji="0" lang="zh-CN" altLang="en-US" sz="3200" b="0" i="0" u="none" strike="noStrike" kern="1200" cap="none" spc="0" normalizeH="0" baseline="0" noProof="0" dirty="0">
                <a:ln>
                  <a:noFill/>
                </a:ln>
                <a:solidFill>
                  <a:srgbClr val="C00000"/>
                </a:solidFill>
                <a:effectLst/>
                <a:uLnTx/>
                <a:uFillTx/>
                <a:latin typeface="+mn-lt"/>
                <a:ea typeface="+mn-ea"/>
                <a:cs typeface="+mn-ea"/>
                <a:sym typeface="+mn-lt"/>
              </a:rPr>
              <a:t>例如</a:t>
            </a:r>
            <a:endParaRPr kumimoji="0" lang="zh-CN" altLang="en-US" sz="3200" b="0" i="0" u="none" strike="noStrike" kern="1200" cap="none" spc="0" normalizeH="0" baseline="0" noProof="0" dirty="0">
              <a:ln>
                <a:noFill/>
              </a:ln>
              <a:solidFill>
                <a:srgbClr val="C00000"/>
              </a:solidFill>
              <a:effectLst/>
              <a:uLnTx/>
              <a:uFillTx/>
              <a:latin typeface="+mn-lt"/>
              <a:ea typeface="+mn-ea"/>
              <a:cs typeface="+mn-ea"/>
              <a:sym typeface="+mn-lt"/>
            </a:endParaRPr>
          </a:p>
        </p:txBody>
      </p:sp>
      <p:grpSp>
        <p:nvGrpSpPr>
          <p:cNvPr id="18" name="组合 17"/>
          <p:cNvGrpSpPr/>
          <p:nvPr/>
        </p:nvGrpSpPr>
        <p:grpSpPr>
          <a:xfrm>
            <a:off x="218822" y="96130"/>
            <a:ext cx="3562604" cy="966967"/>
            <a:chOff x="218822" y="96130"/>
            <a:chExt cx="3562604" cy="966967"/>
          </a:xfrm>
        </p:grpSpPr>
        <p:sp>
          <p:nvSpPr>
            <p:cNvPr id="19" name="Aitds3-1"/>
            <p:cNvSpPr/>
            <p:nvPr/>
          </p:nvSpPr>
          <p:spPr>
            <a:xfrm>
              <a:off x="656008" y="341703"/>
              <a:ext cx="3125418" cy="609172"/>
            </a:xfrm>
            <a:prstGeom prst="roundRect">
              <a:avLst>
                <a:gd name="adj" fmla="val 14980"/>
              </a:avLst>
            </a:prstGeom>
            <a:gradFill flip="none" rotWithShape="1">
              <a:gsLst>
                <a:gs pos="100000">
                  <a:srgbClr val="FF0000"/>
                </a:gs>
                <a:gs pos="0">
                  <a:srgbClr val="B50008"/>
                </a:gs>
              </a:gsLst>
              <a:lin ang="17400000" scaled="0"/>
              <a:tileRect/>
            </a:gradFill>
            <a:ln w="12700" cap="flat" cmpd="sng" algn="ctr">
              <a:noFill/>
              <a:prstDash val="solid"/>
              <a:miter lim="800000"/>
            </a:ln>
            <a:effectLst>
              <a:outerShdw blurRad="381000" dist="127000" dir="5400000" algn="tr" rotWithShape="0">
                <a:schemeClr val="bg2">
                  <a:lumMod val="75000"/>
                  <a:alpha val="40000"/>
                </a:schemeClr>
              </a:outerShdw>
            </a:effectLst>
          </p:spPr>
          <p:txBody>
            <a:bodyPr rtlCol="0" anchor="ctr"/>
            <a:lstStyle/>
            <a:p>
              <a:pPr algn="r"/>
              <a:r>
                <a:rPr lang="zh-CN" altLang="en-US" sz="2400" b="1" dirty="0">
                  <a:solidFill>
                    <a:srgbClr val="FFFBF3"/>
                  </a:solidFill>
                  <a:latin typeface="微软雅黑" panose="020B0503020204020204" pitchFamily="34" charset="-122"/>
                  <a:ea typeface="微软雅黑" panose="020B0503020204020204" pitchFamily="34" charset="-122"/>
                  <a:cs typeface="阿里巴巴普惠体" panose="00020600040101010101" pitchFamily="18" charset="-122"/>
                  <a:sym typeface="阿里巴巴普惠体" panose="00020600040101010101" pitchFamily="18" charset="-122"/>
                </a:rPr>
                <a:t>斗争精神是什么</a:t>
              </a:r>
              <a:endParaRPr lang="zh-CN" altLang="en-US" sz="2400" b="1" dirty="0">
                <a:solidFill>
                  <a:srgbClr val="FFFBF3"/>
                </a:solidFill>
                <a:latin typeface="微软雅黑" panose="020B0503020204020204" pitchFamily="34" charset="-122"/>
                <a:ea typeface="微软雅黑" panose="020B0503020204020204" pitchFamily="34" charset="-122"/>
                <a:cs typeface="阿里巴巴普惠体" panose="00020600040101010101" pitchFamily="18" charset="-122"/>
                <a:sym typeface="阿里巴巴普惠体" panose="00020600040101010101" pitchFamily="18" charset="-122"/>
              </a:endParaRPr>
            </a:p>
          </p:txBody>
        </p:sp>
        <p:pic>
          <p:nvPicPr>
            <p:cNvPr id="20" name="图片 19"/>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218822" y="96130"/>
              <a:ext cx="1195615" cy="966967"/>
            </a:xfrm>
            <a:prstGeom prst="rect">
              <a:avLst/>
            </a:prstGeom>
          </p:spPr>
        </p:pic>
      </p:grpSp>
      <p:grpSp>
        <p:nvGrpSpPr>
          <p:cNvPr id="22" name="组合 21"/>
          <p:cNvGrpSpPr/>
          <p:nvPr/>
        </p:nvGrpSpPr>
        <p:grpSpPr>
          <a:xfrm>
            <a:off x="1049901" y="1665059"/>
            <a:ext cx="9611080" cy="762000"/>
            <a:chOff x="911872" y="1805119"/>
            <a:chExt cx="9611080" cy="762000"/>
          </a:xfrm>
        </p:grpSpPr>
        <p:sp>
          <p:nvSpPr>
            <p:cNvPr id="23" name="矩形 22"/>
            <p:cNvSpPr/>
            <p:nvPr/>
          </p:nvSpPr>
          <p:spPr>
            <a:xfrm>
              <a:off x="911872" y="1805119"/>
              <a:ext cx="9611080" cy="762000"/>
            </a:xfrm>
            <a:prstGeom prst="rect">
              <a:avLst/>
            </a:prstGeom>
            <a:gradFill>
              <a:gsLst>
                <a:gs pos="100000">
                  <a:srgbClr val="C00000"/>
                </a:gs>
                <a:gs pos="0">
                  <a:srgbClr val="E90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4" name="文本框 23"/>
            <p:cNvSpPr txBox="1"/>
            <p:nvPr/>
          </p:nvSpPr>
          <p:spPr>
            <a:xfrm>
              <a:off x="1008250" y="1823950"/>
              <a:ext cx="9361427" cy="707886"/>
            </a:xfrm>
            <a:prstGeom prst="rect">
              <a:avLst/>
            </a:prstGeom>
            <a:noFill/>
          </p:spPr>
          <p:txBody>
            <a:bodyPr wrap="square" rtlCol="0">
              <a:spAutoFit/>
            </a:bodyPr>
            <a:lstStyle/>
            <a:p>
              <a:pPr lvl="0" algn="ctr" defTabSz="1219200">
                <a:defRPr/>
              </a:pPr>
              <a:r>
                <a:rPr lang="zh-CN" altLang="en-US" sz="2000" b="1" dirty="0">
                  <a:solidFill>
                    <a:schemeClr val="bg1"/>
                  </a:solidFill>
                  <a:latin typeface="微软雅黑" panose="020B0503020204020204" pitchFamily="34" charset="-122"/>
                  <a:ea typeface="微软雅黑" panose="020B0503020204020204" pitchFamily="34" charset="-122"/>
                </a:rPr>
                <a:t>新时代的斗争精神，要求我们面对困难敢于挑战、敢于担当，面对不良行为敢于批评、敢于拒绝，面对自身存在的人性弱点敢于直视、自省自</a:t>
              </a:r>
              <a:r>
                <a:rPr lang="zh-CN" altLang="en-US" sz="2000" b="1" dirty="0" smtClean="0">
                  <a:solidFill>
                    <a:schemeClr val="bg1"/>
                  </a:solidFill>
                  <a:latin typeface="微软雅黑" panose="020B0503020204020204" pitchFamily="34" charset="-122"/>
                  <a:ea typeface="微软雅黑" panose="020B0503020204020204" pitchFamily="34" charset="-122"/>
                </a:rPr>
                <a:t>纠</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grpSp>
      <p:sp>
        <p:nvSpPr>
          <p:cNvPr id="25" name="文本框 24"/>
          <p:cNvSpPr txBox="1"/>
          <p:nvPr/>
        </p:nvSpPr>
        <p:spPr>
          <a:xfrm>
            <a:off x="1049901" y="3263045"/>
            <a:ext cx="5068650" cy="2918428"/>
          </a:xfrm>
          <a:prstGeom prst="rect">
            <a:avLst/>
          </a:prstGeom>
          <a:noFill/>
          <a:ln>
            <a:noFill/>
            <a:prstDash val="dash"/>
          </a:ln>
        </p:spPr>
        <p:txBody>
          <a:bodyPr wrap="square" rtlCol="0">
            <a:spAutoFit/>
          </a:bodyPr>
          <a:lstStyle/>
          <a:p>
            <a:pPr lvl="0" algn="just">
              <a:lnSpc>
                <a:spcPct val="140000"/>
              </a:lnSpc>
              <a:defRPr/>
            </a:pPr>
            <a:r>
              <a:rPr lang="zh-CN" altLang="en-US" sz="1900" dirty="0">
                <a:solidFill>
                  <a:prstClr val="black"/>
                </a:solidFill>
                <a:cs typeface="+mn-ea"/>
                <a:sym typeface="+mn-lt"/>
              </a:rPr>
              <a:t>当天灾降临，你应该与苦难作斗争，而非自怨自艾</a:t>
            </a:r>
            <a:r>
              <a:rPr lang="en-US" altLang="zh-CN" sz="1900" dirty="0">
                <a:solidFill>
                  <a:prstClr val="black"/>
                </a:solidFill>
                <a:cs typeface="+mn-ea"/>
                <a:sym typeface="+mn-lt"/>
              </a:rPr>
              <a:t>;</a:t>
            </a:r>
            <a:r>
              <a:rPr lang="zh-CN" altLang="en-US" sz="1900" dirty="0">
                <a:solidFill>
                  <a:prstClr val="black"/>
                </a:solidFill>
                <a:cs typeface="+mn-ea"/>
                <a:sym typeface="+mn-lt"/>
              </a:rPr>
              <a:t>当他人妄议党和政府，你应该与其作斗争，而非纵容默许</a:t>
            </a:r>
            <a:r>
              <a:rPr lang="en-US" altLang="zh-CN" sz="1900" dirty="0">
                <a:solidFill>
                  <a:prstClr val="black"/>
                </a:solidFill>
                <a:cs typeface="+mn-ea"/>
                <a:sym typeface="+mn-lt"/>
              </a:rPr>
              <a:t>;</a:t>
            </a:r>
            <a:r>
              <a:rPr lang="zh-CN" altLang="en-US" sz="1900" dirty="0">
                <a:solidFill>
                  <a:prstClr val="black"/>
                </a:solidFill>
                <a:cs typeface="+mn-ea"/>
                <a:sym typeface="+mn-lt"/>
              </a:rPr>
              <a:t>当自身滋生懒惰贪腐，你应该与自己作斗争，而非任其发展</a:t>
            </a:r>
            <a:r>
              <a:rPr lang="en-US" altLang="zh-CN" sz="1900" dirty="0">
                <a:solidFill>
                  <a:prstClr val="black"/>
                </a:solidFill>
                <a:cs typeface="+mn-ea"/>
                <a:sym typeface="+mn-lt"/>
              </a:rPr>
              <a:t>;</a:t>
            </a:r>
            <a:r>
              <a:rPr lang="zh-CN" altLang="en-US" sz="1900" dirty="0">
                <a:solidFill>
                  <a:prstClr val="black"/>
                </a:solidFill>
                <a:cs typeface="+mn-ea"/>
                <a:sym typeface="+mn-lt"/>
              </a:rPr>
              <a:t>当面临重大挑战，你应该奋力与难题斗争，而非畏缩推诿、落荒而逃</a:t>
            </a:r>
            <a:r>
              <a:rPr lang="en-US" altLang="zh-CN" sz="1900" dirty="0">
                <a:solidFill>
                  <a:prstClr val="black"/>
                </a:solidFill>
                <a:cs typeface="+mn-ea"/>
                <a:sym typeface="+mn-lt"/>
              </a:rPr>
              <a:t>……</a:t>
            </a:r>
            <a:r>
              <a:rPr lang="zh-CN" altLang="en-US" sz="1900" dirty="0">
                <a:solidFill>
                  <a:prstClr val="black"/>
                </a:solidFill>
                <a:cs typeface="+mn-ea"/>
                <a:sym typeface="+mn-lt"/>
              </a:rPr>
              <a:t>总之，就是同一切不好的、难以挑战的、阻碍国家与个人发展的进行斗争。  　　</a:t>
            </a:r>
            <a:endParaRPr lang="zh-CN" altLang="en-US" sz="1900" dirty="0">
              <a:solidFill>
                <a:srgbClr val="FF0000"/>
              </a:solidFill>
              <a:cs typeface="+mn-ea"/>
              <a:sym typeface="+mn-lt"/>
            </a:endParaRPr>
          </a:p>
        </p:txBody>
      </p:sp>
      <p:pic>
        <p:nvPicPr>
          <p:cNvPr id="26" name="图片 25"/>
          <p:cNvPicPr>
            <a:picLocks noChangeAspect="1"/>
          </p:cNvPicPr>
          <p:nvPr/>
        </p:nvPicPr>
        <p:blipFill>
          <a:blip r:embed="rId2" cstate="screen"/>
          <a:stretch>
            <a:fillRect/>
          </a:stretch>
        </p:blipFill>
        <p:spPr>
          <a:xfrm>
            <a:off x="6585961" y="2986700"/>
            <a:ext cx="4578350" cy="30480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Tm="2000">
        <p:random/>
      </p:transition>
    </mc:Choice>
    <mc:Fallback>
      <p:transition spd="slow"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0-#ppt_w/2"/>
                                          </p:val>
                                        </p:tav>
                                        <p:tav tm="100000">
                                          <p:val>
                                            <p:strVal val="#ppt_x"/>
                                          </p:val>
                                        </p:tav>
                                      </p:tavLst>
                                    </p:anim>
                                    <p:anim calcmode="lin" valueType="num">
                                      <p:cBhvr additive="base">
                                        <p:cTn id="8"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nodeType="click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dissolve">
                                      <p:cBhvr>
                                        <p:cTn id="13" dur="500"/>
                                        <p:tgtEl>
                                          <p:spTgt spid="22"/>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nodeType="click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dissolve">
                                      <p:cBhvr>
                                        <p:cTn id="18" dur="500"/>
                                        <p:tgtEl>
                                          <p:spTgt spid="26"/>
                                        </p:tgtEl>
                                      </p:cBhvr>
                                    </p:animEffect>
                                  </p:childTnLst>
                                </p:cTn>
                              </p:par>
                            </p:childTnLst>
                          </p:cTn>
                        </p:par>
                        <p:par>
                          <p:cTn id="19" fill="hold">
                            <p:stCondLst>
                              <p:cond delay="500"/>
                            </p:stCondLst>
                            <p:childTnLst>
                              <p:par>
                                <p:cTn id="20" presetID="53" presetClass="entr" presetSubtype="528" fill="hold" grpId="0" nodeType="afterEffect">
                                  <p:stCondLst>
                                    <p:cond delay="0"/>
                                  </p:stCondLst>
                                  <p:iterate type="lt">
                                    <p:tmPct val="10000"/>
                                  </p:iterate>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anim calcmode="lin" valueType="num">
                                      <p:cBhvr>
                                        <p:cTn id="25" dur="500" fill="hold"/>
                                        <p:tgtEl>
                                          <p:spTgt spid="13"/>
                                        </p:tgtEl>
                                        <p:attrNameLst>
                                          <p:attrName>ppt_x</p:attrName>
                                        </p:attrNameLst>
                                      </p:cBhvr>
                                      <p:tavLst>
                                        <p:tav tm="0">
                                          <p:val>
                                            <p:fltVal val="0.5"/>
                                          </p:val>
                                        </p:tav>
                                        <p:tav tm="100000">
                                          <p:val>
                                            <p:strVal val="#ppt_x"/>
                                          </p:val>
                                        </p:tav>
                                      </p:tavLst>
                                    </p:anim>
                                    <p:anim calcmode="lin" valueType="num">
                                      <p:cBhvr>
                                        <p:cTn id="26" dur="500" fill="hold"/>
                                        <p:tgtEl>
                                          <p:spTgt spid="13"/>
                                        </p:tgtEl>
                                        <p:attrNameLst>
                                          <p:attrName>ppt_y</p:attrName>
                                        </p:attrNameLst>
                                      </p:cBhvr>
                                      <p:tavLst>
                                        <p:tav tm="0">
                                          <p:val>
                                            <p:fltVal val="0.5"/>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5"/>
                                        </p:tgtEl>
                                        <p:attrNameLst>
                                          <p:attrName>style.visibility</p:attrName>
                                        </p:attrNameLst>
                                      </p:cBhvr>
                                      <p:to>
                                        <p:strVal val="visible"/>
                                      </p:to>
                                    </p:set>
                                    <p:anim calcmode="lin" valueType="num">
                                      <p:cBhvr additive="base">
                                        <p:cTn id="31" dur="500" fill="hold"/>
                                        <p:tgtEl>
                                          <p:spTgt spid="25"/>
                                        </p:tgtEl>
                                        <p:attrNameLst>
                                          <p:attrName>ppt_x</p:attrName>
                                        </p:attrNameLst>
                                      </p:cBhvr>
                                      <p:tavLst>
                                        <p:tav tm="0">
                                          <p:val>
                                            <p:strVal val="#ppt_x"/>
                                          </p:val>
                                        </p:tav>
                                        <p:tav tm="100000">
                                          <p:val>
                                            <p:strVal val="#ppt_x"/>
                                          </p:val>
                                        </p:tav>
                                      </p:tavLst>
                                    </p:anim>
                                    <p:anim calcmode="lin" valueType="num">
                                      <p:cBhvr additive="base">
                                        <p:cTn id="32"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5" grpId="0"/>
    </p:bldLst>
  </p:timing>
</p:sld>
</file>

<file path=ppt/tags/tag1.xml><?xml version="1.0" encoding="utf-8"?>
<p:tagLst xmlns:p="http://schemas.openxmlformats.org/presentationml/2006/main">
  <p:tag name="PA" val="v5.2.9"/>
</p:tagLst>
</file>

<file path=ppt/tags/tag10.xml><?xml version="1.0" encoding="utf-8"?>
<p:tagLst xmlns:p="http://schemas.openxmlformats.org/presentationml/2006/main">
  <p:tag name="PA" val="v5.2.9"/>
</p:tagLst>
</file>

<file path=ppt/tags/tag11.xml><?xml version="1.0" encoding="utf-8"?>
<p:tagLst xmlns:p="http://schemas.openxmlformats.org/presentationml/2006/main">
  <p:tag name="PA" val="v5.2.5"/>
</p:tagLst>
</file>

<file path=ppt/tags/tag12.xml><?xml version="1.0" encoding="utf-8"?>
<p:tagLst xmlns:p="http://schemas.openxmlformats.org/presentationml/2006/main">
  <p:tag name="PA" val="v5.2.5"/>
</p:tagLst>
</file>

<file path=ppt/tags/tag13.xml><?xml version="1.0" encoding="utf-8"?>
<p:tagLst xmlns:p="http://schemas.openxmlformats.org/presentationml/2006/main">
  <p:tag name="PA" val="v5.2.5"/>
</p:tagLst>
</file>

<file path=ppt/tags/tag14.xml><?xml version="1.0" encoding="utf-8"?>
<p:tagLst xmlns:p="http://schemas.openxmlformats.org/presentationml/2006/main">
  <p:tag name="PA" val="v5.2.5"/>
</p:tagLst>
</file>

<file path=ppt/tags/tag15.xml><?xml version="1.0" encoding="utf-8"?>
<p:tagLst xmlns:p="http://schemas.openxmlformats.org/presentationml/2006/main">
  <p:tag name="PA" val="v5.2.5"/>
</p:tagLst>
</file>

<file path=ppt/tags/tag16.xml><?xml version="1.0" encoding="utf-8"?>
<p:tagLst xmlns:p="http://schemas.openxmlformats.org/presentationml/2006/main">
  <p:tag name="PA" val="v5.2.5"/>
</p:tagLst>
</file>

<file path=ppt/tags/tag17.xml><?xml version="1.0" encoding="utf-8"?>
<p:tagLst xmlns:p="http://schemas.openxmlformats.org/presentationml/2006/main">
  <p:tag name="PA" val="v5.2.5"/>
</p:tagLst>
</file>

<file path=ppt/tags/tag18.xml><?xml version="1.0" encoding="utf-8"?>
<p:tagLst xmlns:p="http://schemas.openxmlformats.org/presentationml/2006/main">
  <p:tag name="PA" val="v5.2.5"/>
</p:tagLst>
</file>

<file path=ppt/tags/tag19.xml><?xml version="1.0" encoding="utf-8"?>
<p:tagLst xmlns:p="http://schemas.openxmlformats.org/presentationml/2006/main">
  <p:tag name="PA" val="v5.2.5"/>
</p:tagLst>
</file>

<file path=ppt/tags/tag2.xml><?xml version="1.0" encoding="utf-8"?>
<p:tagLst xmlns:p="http://schemas.openxmlformats.org/presentationml/2006/main">
  <p:tag name="PA" val="v5.2.9"/>
</p:tagLst>
</file>

<file path=ppt/tags/tag20.xml><?xml version="1.0" encoding="utf-8"?>
<p:tagLst xmlns:p="http://schemas.openxmlformats.org/presentationml/2006/main">
  <p:tag name="PA" val="v5.2.5"/>
</p:tagLst>
</file>

<file path=ppt/tags/tag21.xml><?xml version="1.0" encoding="utf-8"?>
<p:tagLst xmlns:p="http://schemas.openxmlformats.org/presentationml/2006/main">
  <p:tag name="PA" val="v5.2.5"/>
</p:tagLst>
</file>

<file path=ppt/tags/tag22.xml><?xml version="1.0" encoding="utf-8"?>
<p:tagLst xmlns:p="http://schemas.openxmlformats.org/presentationml/2006/main">
  <p:tag name="PA" val="v5.2.5"/>
</p:tagLst>
</file>

<file path=ppt/tags/tag23.xml><?xml version="1.0" encoding="utf-8"?>
<p:tagLst xmlns:p="http://schemas.openxmlformats.org/presentationml/2006/main">
  <p:tag name="PA" val="v5.2.5"/>
</p:tagLst>
</file>

<file path=ppt/tags/tag24.xml><?xml version="1.0" encoding="utf-8"?>
<p:tagLst xmlns:p="http://schemas.openxmlformats.org/presentationml/2006/main">
  <p:tag name="PA" val="v5.2.5"/>
</p:tagLst>
</file>

<file path=ppt/tags/tag25.xml><?xml version="1.0" encoding="utf-8"?>
<p:tagLst xmlns:p="http://schemas.openxmlformats.org/presentationml/2006/main">
  <p:tag name="PA" val="v5.2.5"/>
</p:tagLst>
</file>

<file path=ppt/tags/tag26.xml><?xml version="1.0" encoding="utf-8"?>
<p:tagLst xmlns:p="http://schemas.openxmlformats.org/presentationml/2006/main">
  <p:tag name="PA" val="v5.2.5"/>
</p:tagLst>
</file>

<file path=ppt/tags/tag27.xml><?xml version="1.0" encoding="utf-8"?>
<p:tagLst xmlns:p="http://schemas.openxmlformats.org/presentationml/2006/main">
  <p:tag name="PA" val="v5.2.5"/>
</p:tagLst>
</file>

<file path=ppt/tags/tag28.xml><?xml version="1.0" encoding="utf-8"?>
<p:tagLst xmlns:p="http://schemas.openxmlformats.org/presentationml/2006/main">
  <p:tag name="PA" val="v5.2.5"/>
</p:tagLst>
</file>

<file path=ppt/tags/tag29.xml><?xml version="1.0" encoding="utf-8"?>
<p:tagLst xmlns:p="http://schemas.openxmlformats.org/presentationml/2006/main">
  <p:tag name="PA" val="v5.2.5"/>
</p:tagLst>
</file>

<file path=ppt/tags/tag3.xml><?xml version="1.0" encoding="utf-8"?>
<p:tagLst xmlns:p="http://schemas.openxmlformats.org/presentationml/2006/main">
  <p:tag name="PA" val="v5.2.9"/>
</p:tagLst>
</file>

<file path=ppt/tags/tag30.xml><?xml version="1.0" encoding="utf-8"?>
<p:tagLst xmlns:p="http://schemas.openxmlformats.org/presentationml/2006/main">
  <p:tag name="PA" val="v5.2.5"/>
</p:tagLst>
</file>

<file path=ppt/tags/tag31.xml><?xml version="1.0" encoding="utf-8"?>
<p:tagLst xmlns:p="http://schemas.openxmlformats.org/presentationml/2006/main">
  <p:tag name="PA" val="v5.2.5"/>
</p:tagLst>
</file>

<file path=ppt/tags/tag32.xml><?xml version="1.0" encoding="utf-8"?>
<p:tagLst xmlns:p="http://schemas.openxmlformats.org/presentationml/2006/main">
  <p:tag name="PA" val="v5.2.7"/>
</p:tagLst>
</file>

<file path=ppt/tags/tag33.xml><?xml version="1.0" encoding="utf-8"?>
<p:tagLst xmlns:p="http://schemas.openxmlformats.org/presentationml/2006/main">
  <p:tag name="PA" val="v5.2.7"/>
</p:tagLst>
</file>

<file path=ppt/tags/tag34.xml><?xml version="1.0" encoding="utf-8"?>
<p:tagLst xmlns:p="http://schemas.openxmlformats.org/presentationml/2006/main">
  <p:tag name="PA" val="v5.2.7"/>
</p:tagLst>
</file>

<file path=ppt/tags/tag35.xml><?xml version="1.0" encoding="utf-8"?>
<p:tagLst xmlns:p="http://schemas.openxmlformats.org/presentationml/2006/main">
  <p:tag name="PA" val="v5.2.7"/>
</p:tagLst>
</file>

<file path=ppt/tags/tag36.xml><?xml version="1.0" encoding="utf-8"?>
<p:tagLst xmlns:p="http://schemas.openxmlformats.org/presentationml/2006/main">
  <p:tag name="PA" val="v5.2.7"/>
</p:tagLst>
</file>

<file path=ppt/tags/tag37.xml><?xml version="1.0" encoding="utf-8"?>
<p:tagLst xmlns:p="http://schemas.openxmlformats.org/presentationml/2006/main">
  <p:tag name="PA" val="v5.2.9"/>
</p:tagLst>
</file>

<file path=ppt/tags/tag38.xml><?xml version="1.0" encoding="utf-8"?>
<p:tagLst xmlns:p="http://schemas.openxmlformats.org/presentationml/2006/main">
  <p:tag name="PA" val="v5.2.9"/>
</p:tagLst>
</file>

<file path=ppt/tags/tag39.xml><?xml version="1.0" encoding="utf-8"?>
<p:tagLst xmlns:p="http://schemas.openxmlformats.org/presentationml/2006/main">
  <p:tag name="PA" val="v5.2.9"/>
</p:tagLst>
</file>

<file path=ppt/tags/tag4.xml><?xml version="1.0" encoding="utf-8"?>
<p:tagLst xmlns:p="http://schemas.openxmlformats.org/presentationml/2006/main">
  <p:tag name="PA" val="v5.2.9"/>
</p:tagLst>
</file>

<file path=ppt/tags/tag40.xml><?xml version="1.0" encoding="utf-8"?>
<p:tagLst xmlns:p="http://schemas.openxmlformats.org/presentationml/2006/main">
  <p:tag name="PA" val="v5.2.9"/>
</p:tagLst>
</file>

<file path=ppt/tags/tag41.xml><?xml version="1.0" encoding="utf-8"?>
<p:tagLst xmlns:p="http://schemas.openxmlformats.org/presentationml/2006/main">
  <p:tag name="PA" val="v5.2.9"/>
</p:tagLst>
</file>

<file path=ppt/tags/tag42.xml><?xml version="1.0" encoding="utf-8"?>
<p:tagLst xmlns:p="http://schemas.openxmlformats.org/presentationml/2006/main">
  <p:tag name="PA" val="v5.2.9"/>
</p:tagLst>
</file>

<file path=ppt/tags/tag43.xml><?xml version="1.0" encoding="utf-8"?>
<p:tagLst xmlns:p="http://schemas.openxmlformats.org/presentationml/2006/main">
  <p:tag name="PA" val="v5.2.9"/>
</p:tagLst>
</file>

<file path=ppt/tags/tag44.xml><?xml version="1.0" encoding="utf-8"?>
<p:tagLst xmlns:p="http://schemas.openxmlformats.org/presentationml/2006/main">
  <p:tag name="PA" val="v5.2.9"/>
</p:tagLst>
</file>

<file path=ppt/tags/tag45.xml><?xml version="1.0" encoding="utf-8"?>
<p:tagLst xmlns:p="http://schemas.openxmlformats.org/presentationml/2006/main">
  <p:tag name="PA" val="v5.2.9"/>
</p:tagLst>
</file>

<file path=ppt/tags/tag46.xml><?xml version="1.0" encoding="utf-8"?>
<p:tagLst xmlns:p="http://schemas.openxmlformats.org/presentationml/2006/main">
  <p:tag name="PA" val="v5.2.9"/>
</p:tagLst>
</file>

<file path=ppt/tags/tag47.xml><?xml version="1.0" encoding="utf-8"?>
<p:tagLst xmlns:p="http://schemas.openxmlformats.org/presentationml/2006/main">
  <p:tag name="commondata" val="eyJoZGlkIjoiYTQ3YTc2YjBlNWRhYjQ0NTA0MDBkN2E0YWM4YTZjZGMifQ=="/>
</p:tagLst>
</file>

<file path=ppt/tags/tag5.xml><?xml version="1.0" encoding="utf-8"?>
<p:tagLst xmlns:p="http://schemas.openxmlformats.org/presentationml/2006/main">
  <p:tag name="PA" val="v5.2.9"/>
</p:tagLst>
</file>

<file path=ppt/tags/tag6.xml><?xml version="1.0" encoding="utf-8"?>
<p:tagLst xmlns:p="http://schemas.openxmlformats.org/presentationml/2006/main">
  <p:tag name="PA" val="v5.2.9"/>
</p:tagLst>
</file>

<file path=ppt/tags/tag7.xml><?xml version="1.0" encoding="utf-8"?>
<p:tagLst xmlns:p="http://schemas.openxmlformats.org/presentationml/2006/main">
  <p:tag name="PA" val="v5.2.9"/>
</p:tagLst>
</file>

<file path=ppt/tags/tag8.xml><?xml version="1.0" encoding="utf-8"?>
<p:tagLst xmlns:p="http://schemas.openxmlformats.org/presentationml/2006/main">
  <p:tag name="PA" val="v5.2.9"/>
</p:tagLst>
</file>

<file path=ppt/tags/tag9.xml><?xml version="1.0" encoding="utf-8"?>
<p:tagLst xmlns:p="http://schemas.openxmlformats.org/presentationml/2006/main">
  <p:tag name="PA" val="v5.2.9"/>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5epyoadc">
      <a:majorFont>
        <a:latin typeface="Adobe Arabic"/>
        <a:ea typeface="微软雅黑"/>
        <a:cs typeface=""/>
      </a:majorFont>
      <a:minorFont>
        <a:latin typeface="Adobe Arabic"/>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4551</Words>
  <Application>WPS 演示</Application>
  <PresentationFormat>宽屏</PresentationFormat>
  <Paragraphs>272</Paragraphs>
  <Slides>27</Slides>
  <Notes>18</Notes>
  <HiddenSlides>0</HiddenSlides>
  <MMClips>0</MMClips>
  <ScaleCrop>false</ScaleCrop>
  <HeadingPairs>
    <vt:vector size="6" baseType="variant">
      <vt:variant>
        <vt:lpstr>已用的字体</vt:lpstr>
      </vt:variant>
      <vt:variant>
        <vt:i4>20</vt:i4>
      </vt:variant>
      <vt:variant>
        <vt:lpstr>主题</vt:lpstr>
      </vt:variant>
      <vt:variant>
        <vt:i4>1</vt:i4>
      </vt:variant>
      <vt:variant>
        <vt:lpstr>幻灯片标题</vt:lpstr>
      </vt:variant>
      <vt:variant>
        <vt:i4>27</vt:i4>
      </vt:variant>
    </vt:vector>
  </HeadingPairs>
  <TitlesOfParts>
    <vt:vector size="48" baseType="lpstr">
      <vt:lpstr>Arial</vt:lpstr>
      <vt:lpstr>宋体</vt:lpstr>
      <vt:lpstr>Wingdings</vt:lpstr>
      <vt:lpstr>微软雅黑</vt:lpstr>
      <vt:lpstr>汉仪菱心体简</vt:lpstr>
      <vt:lpstr>阿里巴巴普惠体</vt:lpstr>
      <vt:lpstr>等线</vt:lpstr>
      <vt:lpstr>思源黑体 CN Bold</vt:lpstr>
      <vt:lpstr>Adobe Arabic</vt:lpstr>
      <vt:lpstr>Segoe Print</vt:lpstr>
      <vt:lpstr>Arial Unicode MS</vt:lpstr>
      <vt:lpstr>Calibri</vt:lpstr>
      <vt:lpstr>思源黑体 CN Normal</vt:lpstr>
      <vt:lpstr>阿里巴巴普惠体 Light</vt:lpstr>
      <vt:lpstr>Arial</vt:lpstr>
      <vt:lpstr>Meiryo</vt:lpstr>
      <vt:lpstr>Yu Gothic UI</vt:lpstr>
      <vt:lpstr>Arial Narrow</vt:lpstr>
      <vt:lpstr>Calibri Light</vt:lpstr>
      <vt:lpstr>黑体</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优品PPT</dc:creator>
  <cp:keywords>http:/www.ypppt.com</cp:keywords>
  <cp:lastModifiedBy>Years later</cp:lastModifiedBy>
  <cp:revision>219</cp:revision>
  <dcterms:created xsi:type="dcterms:W3CDTF">2020-03-07T05:16:00Z</dcterms:created>
  <dcterms:modified xsi:type="dcterms:W3CDTF">2024-06-26T12:08:43Z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B3DC5244B7C940709D1B795E8FD78501_13</vt:lpwstr>
  </property>
  <property fmtid="{D5CDD505-2E9C-101B-9397-08002B2CF9AE}" pid="3" name="KSOProductBuildVer">
    <vt:lpwstr>2052-12.1.0.17133</vt:lpwstr>
  </property>
</Properties>
</file>